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wdp" ContentType="image/vnd.ms-photo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>
  <p:sldMasterIdLst>
    <p:sldMasterId id="2147483648" r:id="rId1"/>
    <p:sldMasterId id="2147483656" r:id="rId3"/>
  </p:sldMasterIdLst>
  <p:notesMasterIdLst>
    <p:notesMasterId r:id="rId5"/>
  </p:notesMasterIdLst>
  <p:sldIdLst>
    <p:sldId id="256" r:id="rId4"/>
    <p:sldId id="258" r:id="rId6"/>
    <p:sldId id="259" r:id="rId7"/>
    <p:sldId id="264" r:id="rId8"/>
    <p:sldId id="266" r:id="rId9"/>
    <p:sldId id="267" r:id="rId10"/>
    <p:sldId id="260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276" r:id="rId19"/>
    <p:sldId id="278" r:id="rId20"/>
    <p:sldId id="261" r:id="rId21"/>
    <p:sldId id="279" r:id="rId22"/>
    <p:sldId id="280" r:id="rId23"/>
    <p:sldId id="281" r:id="rId24"/>
    <p:sldId id="262" r:id="rId25"/>
    <p:sldId id="282" r:id="rId26"/>
    <p:sldId id="263" r:id="rId27"/>
    <p:sldId id="283" r:id="rId28"/>
    <p:sldId id="284" r:id="rId29"/>
    <p:sldId id="285" r:id="rId30"/>
    <p:sldId id="286" r:id="rId31"/>
    <p:sldId id="288" r:id="rId32"/>
    <p:sldId id="289" r:id="rId33"/>
    <p:sldId id="290" r:id="rId34"/>
  </p:sldIdLst>
  <p:sldSz cx="12192000" cy="6858000"/>
  <p:notesSz cx="6858000" cy="9144000"/>
  <p:custDataLst>
    <p:tags r:id="rId38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E3861F"/>
    <a:srgbClr val="EB5C0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860" autoAdjust="0"/>
    <p:restoredTop sz="94660"/>
  </p:normalViewPr>
  <p:slideViewPr>
    <p:cSldViewPr snapToGrid="0">
      <p:cViewPr>
        <p:scale>
          <a:sx n="75" d="100"/>
          <a:sy n="75" d="100"/>
        </p:scale>
        <p:origin x="-2130" y="-94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4" d="100"/>
          <a:sy n="84" d="100"/>
        </p:scale>
        <p:origin x="1074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slide" Target="slides/slide2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38" Type="http://schemas.openxmlformats.org/officeDocument/2006/relationships/tags" Target="tags/tag40.xml"/><Relationship Id="rId37" Type="http://schemas.openxmlformats.org/officeDocument/2006/relationships/tableStyles" Target="tableStyles.xml"/><Relationship Id="rId36" Type="http://schemas.openxmlformats.org/officeDocument/2006/relationships/viewProps" Target="viewProps.xml"/><Relationship Id="rId35" Type="http://schemas.openxmlformats.org/officeDocument/2006/relationships/presProps" Target="presProps.xml"/><Relationship Id="rId34" Type="http://schemas.openxmlformats.org/officeDocument/2006/relationships/slide" Target="slides/slide30.xml"/><Relationship Id="rId33" Type="http://schemas.openxmlformats.org/officeDocument/2006/relationships/slide" Target="slides/slide29.xml"/><Relationship Id="rId32" Type="http://schemas.openxmlformats.org/officeDocument/2006/relationships/slide" Target="slides/slide28.xml"/><Relationship Id="rId31" Type="http://schemas.openxmlformats.org/officeDocument/2006/relationships/slide" Target="slides/slide27.xml"/><Relationship Id="rId30" Type="http://schemas.openxmlformats.org/officeDocument/2006/relationships/slide" Target="slides/slide26.xml"/><Relationship Id="rId3" Type="http://schemas.openxmlformats.org/officeDocument/2006/relationships/slideMaster" Target="slideMasters/slideMaster2.xml"/><Relationship Id="rId29" Type="http://schemas.openxmlformats.org/officeDocument/2006/relationships/slide" Target="slides/slide25.xml"/><Relationship Id="rId28" Type="http://schemas.openxmlformats.org/officeDocument/2006/relationships/slide" Target="slides/slide24.xml"/><Relationship Id="rId27" Type="http://schemas.openxmlformats.org/officeDocument/2006/relationships/slide" Target="slides/slide23.xml"/><Relationship Id="rId26" Type="http://schemas.openxmlformats.org/officeDocument/2006/relationships/slide" Target="slides/slide22.xml"/><Relationship Id="rId25" Type="http://schemas.openxmlformats.org/officeDocument/2006/relationships/slide" Target="slides/slide21.xml"/><Relationship Id="rId24" Type="http://schemas.openxmlformats.org/officeDocument/2006/relationships/slide" Target="slides/slide20.xml"/><Relationship Id="rId23" Type="http://schemas.openxmlformats.org/officeDocument/2006/relationships/slide" Target="slides/slide19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0" Type="http://schemas.openxmlformats.org/officeDocument/2006/relationships/slide" Target="slides/slide16.xml"/><Relationship Id="rId2" Type="http://schemas.openxmlformats.org/officeDocument/2006/relationships/theme" Target="theme/theme1.xml"/><Relationship Id="rId19" Type="http://schemas.openxmlformats.org/officeDocument/2006/relationships/slide" Target="slides/slide15.xml"/><Relationship Id="rId18" Type="http://schemas.openxmlformats.org/officeDocument/2006/relationships/slide" Target="slides/slide14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F25A8C7-CC1A-4A08-9B4B-31F43B054C7F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E1B693-632D-4080-9CF6-EA28B66DC801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5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6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7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8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9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0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9AD698A-D66C-4FA1-BBD8-F72AE9E6E75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微软雅黑" panose="020B0503020204020204" pitchFamily="34" charset="-122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9AD698A-D66C-4FA1-BBD8-F72AE9E6E75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微软雅黑" panose="020B0503020204020204" pitchFamily="34" charset="-122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9AD698A-D66C-4FA1-BBD8-F72AE9E6E75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微软雅黑" panose="020B0503020204020204" pitchFamily="34" charset="-122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9AD698A-D66C-4FA1-BBD8-F72AE9E6E75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微软雅黑" panose="020B0503020204020204" pitchFamily="34" charset="-122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9AD698A-D66C-4FA1-BBD8-F72AE9E6E75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微软雅黑" panose="020B0503020204020204" pitchFamily="34" charset="-122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9AD698A-D66C-4FA1-BBD8-F72AE9E6E75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微软雅黑" panose="020B0503020204020204" pitchFamily="34" charset="-122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9AD698A-D66C-4FA1-BBD8-F72AE9E6E75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微软雅黑" panose="020B0503020204020204" pitchFamily="34" charset="-122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9AD698A-D66C-4FA1-BBD8-F72AE9E6E75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微软雅黑" panose="020B0503020204020204" pitchFamily="34" charset="-122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9AD698A-D66C-4FA1-BBD8-F72AE9E6E75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微软雅黑" panose="020B0503020204020204" pitchFamily="34" charset="-122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9AD698A-D66C-4FA1-BBD8-F72AE9E6E75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微软雅黑" panose="020B0503020204020204" pitchFamily="34" charset="-122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9AD698A-D66C-4FA1-BBD8-F72AE9E6E75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微软雅黑" panose="020B0503020204020204" pitchFamily="34" charset="-122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E1B693-632D-4080-9CF6-EA28B66DC80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9AD698A-D66C-4FA1-BBD8-F72AE9E6E75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微软雅黑" panose="020B0503020204020204" pitchFamily="34" charset="-122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9AD698A-D66C-4FA1-BBD8-F72AE9E6E75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微软雅黑" panose="020B0503020204020204" pitchFamily="34" charset="-122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9AD698A-D66C-4FA1-BBD8-F72AE9E6E75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微软雅黑" panose="020B0503020204020204" pitchFamily="34" charset="-122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9AD698A-D66C-4FA1-BBD8-F72AE9E6E75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微软雅黑" panose="020B0503020204020204" pitchFamily="34" charset="-122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9AD698A-D66C-4FA1-BBD8-F72AE9E6E75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微软雅黑" panose="020B0503020204020204" pitchFamily="34" charset="-122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9AD698A-D66C-4FA1-BBD8-F72AE9E6E75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微软雅黑" panose="020B0503020204020204" pitchFamily="34" charset="-122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9AD698A-D66C-4FA1-BBD8-F72AE9E6E75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微软雅黑" panose="020B0503020204020204" pitchFamily="34" charset="-122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9AD698A-D66C-4FA1-BBD8-F72AE9E6E75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微软雅黑" panose="020B0503020204020204" pitchFamily="34" charset="-122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9AD698A-D66C-4FA1-BBD8-F72AE9E6E75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微软雅黑" panose="020B0503020204020204" pitchFamily="34" charset="-122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9AD698A-D66C-4FA1-BBD8-F72AE9E6E75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微软雅黑" panose="020B0503020204020204" pitchFamily="34" charset="-122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9AD698A-D66C-4FA1-BBD8-F72AE9E6E75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微软雅黑" panose="020B0503020204020204" pitchFamily="34" charset="-122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9AD698A-D66C-4FA1-BBD8-F72AE9E6E75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微软雅黑" panose="020B0503020204020204" pitchFamily="34" charset="-122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9AD698A-D66C-4FA1-BBD8-F72AE9E6E75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微软雅黑" panose="020B0503020204020204" pitchFamily="34" charset="-122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9AD698A-D66C-4FA1-BBD8-F72AE9E6E75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微软雅黑" panose="020B0503020204020204" pitchFamily="34" charset="-122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9AD698A-D66C-4FA1-BBD8-F72AE9E6E75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微软雅黑" panose="020B0503020204020204" pitchFamily="34" charset="-122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9AD698A-D66C-4FA1-BBD8-F72AE9E6E75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微软雅黑" panose="020B0503020204020204" pitchFamily="34" charset="-122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9AD698A-D66C-4FA1-BBD8-F72AE9E6E75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微软雅黑" panose="020B0503020204020204" pitchFamily="34" charset="-122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9AD698A-D66C-4FA1-BBD8-F72AE9E6E75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微软雅黑" panose="020B0503020204020204" pitchFamily="34" charset="-122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1ppt.com/xiazai/" TargetMode="Externa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 showMasterSp="0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单击以编辑母版副标题样式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 showMasterSp="0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  <p:sp>
        <p:nvSpPr>
          <p:cNvPr id="7" name="TextBox 6"/>
          <p:cNvSpPr txBox="1"/>
          <p:nvPr userDrawn="1"/>
        </p:nvSpPr>
        <p:spPr>
          <a:xfrm>
            <a:off x="2519772" y="6739570"/>
            <a:ext cx="1224136" cy="118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hlinkClick r:id="rId2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hlinkClick r:id="rId2"/>
              </a:rPr>
              <a:t>下载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http://www.1ppt.com/xiazai/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tags" Target="../tags/tag1.xml"/><Relationship Id="rId8" Type="http://schemas.openxmlformats.org/officeDocument/2006/relationships/image" Target="../media/image1.jpeg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0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4" Type="http://schemas.openxmlformats.org/officeDocument/2006/relationships/theme" Target="../theme/theme2.xml"/><Relationship Id="rId3" Type="http://schemas.openxmlformats.org/officeDocument/2006/relationships/slideLayout" Target="../slideLayouts/slideLayout10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8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  <p:sp>
        <p:nvSpPr>
          <p:cNvPr id="7" name="KSO_TEMPLATE" hidden="1"/>
          <p:cNvSpPr/>
          <p:nvPr userDrawn="1">
            <p:custDataLst>
              <p:tags r:id="rId9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</p:sldLayoutIdLst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8" r:id="rId2"/>
    <p:sldLayoutId id="2147483659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.xml"/><Relationship Id="rId4" Type="http://schemas.openxmlformats.org/officeDocument/2006/relationships/slideLayout" Target="../slideLayouts/slideLayout1.xml"/><Relationship Id="rId3" Type="http://schemas.openxmlformats.org/officeDocument/2006/relationships/tags" Target="../tags/tag3.xml"/><Relationship Id="rId2" Type="http://schemas.openxmlformats.org/officeDocument/2006/relationships/tags" Target="../tags/tag2.xml"/><Relationship Id="rId1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0.xml"/><Relationship Id="rId3" Type="http://schemas.openxmlformats.org/officeDocument/2006/relationships/slideLayout" Target="../slideLayouts/slideLayout1.xml"/><Relationship Id="rId2" Type="http://schemas.openxmlformats.org/officeDocument/2006/relationships/tags" Target="../tags/tag14.xml"/><Relationship Id="rId1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1.xml"/><Relationship Id="rId3" Type="http://schemas.openxmlformats.org/officeDocument/2006/relationships/slideLayout" Target="../slideLayouts/slideLayout1.xml"/><Relationship Id="rId2" Type="http://schemas.openxmlformats.org/officeDocument/2006/relationships/tags" Target="../tags/tag15.xml"/><Relationship Id="rId1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2.xml"/><Relationship Id="rId3" Type="http://schemas.openxmlformats.org/officeDocument/2006/relationships/slideLayout" Target="../slideLayouts/slideLayout1.xml"/><Relationship Id="rId2" Type="http://schemas.openxmlformats.org/officeDocument/2006/relationships/tags" Target="../tags/tag16.xml"/><Relationship Id="rId1" Type="http://schemas.openxmlformats.org/officeDocument/2006/relationships/image" Target="../media/image12.jpeg"/></Relationships>
</file>

<file path=ppt/slides/_rels/slide1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3.xml"/><Relationship Id="rId3" Type="http://schemas.openxmlformats.org/officeDocument/2006/relationships/slideLayout" Target="../slideLayouts/slideLayout1.xml"/><Relationship Id="rId2" Type="http://schemas.openxmlformats.org/officeDocument/2006/relationships/tags" Target="../tags/tag17.xml"/><Relationship Id="rId1" Type="http://schemas.openxmlformats.org/officeDocument/2006/relationships/image" Target="../media/image13.png"/></Relationships>
</file>

<file path=ppt/slides/_rels/slide14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4.xml"/><Relationship Id="rId4" Type="http://schemas.openxmlformats.org/officeDocument/2006/relationships/slideLayout" Target="../slideLayouts/slideLayout1.xml"/><Relationship Id="rId3" Type="http://schemas.openxmlformats.org/officeDocument/2006/relationships/tags" Target="../tags/tag18.xml"/><Relationship Id="rId2" Type="http://schemas.openxmlformats.org/officeDocument/2006/relationships/image" Target="../media/image15.png"/><Relationship Id="rId1" Type="http://schemas.openxmlformats.org/officeDocument/2006/relationships/image" Target="../media/image14.png"/></Relationships>
</file>

<file path=ppt/slides/_rels/slide15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5.xml"/><Relationship Id="rId4" Type="http://schemas.openxmlformats.org/officeDocument/2006/relationships/slideLayout" Target="../slideLayouts/slideLayout1.xml"/><Relationship Id="rId3" Type="http://schemas.openxmlformats.org/officeDocument/2006/relationships/tags" Target="../tags/tag19.xml"/><Relationship Id="rId2" Type="http://schemas.openxmlformats.org/officeDocument/2006/relationships/image" Target="../media/image17.png"/><Relationship Id="rId1" Type="http://schemas.openxmlformats.org/officeDocument/2006/relationships/image" Target="../media/image16.png"/></Relationships>
</file>

<file path=ppt/slides/_rels/slide16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6.xml"/><Relationship Id="rId3" Type="http://schemas.openxmlformats.org/officeDocument/2006/relationships/slideLayout" Target="../slideLayouts/slideLayout1.xml"/><Relationship Id="rId2" Type="http://schemas.openxmlformats.org/officeDocument/2006/relationships/tags" Target="../tags/tag20.xml"/><Relationship Id="rId1" Type="http://schemas.openxmlformats.org/officeDocument/2006/relationships/image" Target="../media/image18.png"/></Relationships>
</file>

<file path=ppt/slides/_rels/slide17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7.xml"/><Relationship Id="rId4" Type="http://schemas.openxmlformats.org/officeDocument/2006/relationships/slideLayout" Target="../slideLayouts/slideLayout1.xml"/><Relationship Id="rId3" Type="http://schemas.openxmlformats.org/officeDocument/2006/relationships/tags" Target="../tags/tag22.xml"/><Relationship Id="rId2" Type="http://schemas.openxmlformats.org/officeDocument/2006/relationships/tags" Target="../tags/tag21.xml"/><Relationship Id="rId1" Type="http://schemas.openxmlformats.org/officeDocument/2006/relationships/image" Target="../media/image4.jpeg"/></Relationships>
</file>

<file path=ppt/slides/_rels/slide18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8.xml"/><Relationship Id="rId3" Type="http://schemas.openxmlformats.org/officeDocument/2006/relationships/slideLayout" Target="../slideLayouts/slideLayout1.xml"/><Relationship Id="rId2" Type="http://schemas.openxmlformats.org/officeDocument/2006/relationships/tags" Target="../tags/tag23.xml"/><Relationship Id="rId1" Type="http://schemas.openxmlformats.org/officeDocument/2006/relationships/image" Target="../media/image19.png"/></Relationships>
</file>

<file path=ppt/slides/_rels/slide19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9.xml"/><Relationship Id="rId3" Type="http://schemas.openxmlformats.org/officeDocument/2006/relationships/slideLayout" Target="../slideLayouts/slideLayout1.xml"/><Relationship Id="rId2" Type="http://schemas.openxmlformats.org/officeDocument/2006/relationships/tags" Target="../tags/tag24.xml"/><Relationship Id="rId1" Type="http://schemas.openxmlformats.org/officeDocument/2006/relationships/image" Target="../media/image20.png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.xml"/><Relationship Id="rId3" Type="http://schemas.openxmlformats.org/officeDocument/2006/relationships/slideLayout" Target="../slideLayouts/slideLayout2.xml"/><Relationship Id="rId2" Type="http://schemas.openxmlformats.org/officeDocument/2006/relationships/tags" Target="../tags/tag4.xml"/><Relationship Id="rId1" Type="http://schemas.openxmlformats.org/officeDocument/2006/relationships/image" Target="../media/image3.jpeg"/></Relationships>
</file>

<file path=ppt/slides/_rels/slide20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0.xml"/><Relationship Id="rId3" Type="http://schemas.openxmlformats.org/officeDocument/2006/relationships/slideLayout" Target="../slideLayouts/slideLayout1.xml"/><Relationship Id="rId2" Type="http://schemas.openxmlformats.org/officeDocument/2006/relationships/tags" Target="../tags/tag25.xml"/><Relationship Id="rId1" Type="http://schemas.openxmlformats.org/officeDocument/2006/relationships/image" Target="../media/image21.png"/></Relationships>
</file>

<file path=ppt/slides/_rels/slide21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1.xml"/><Relationship Id="rId4" Type="http://schemas.openxmlformats.org/officeDocument/2006/relationships/slideLayout" Target="../slideLayouts/slideLayout1.xml"/><Relationship Id="rId3" Type="http://schemas.openxmlformats.org/officeDocument/2006/relationships/tags" Target="../tags/tag27.xml"/><Relationship Id="rId2" Type="http://schemas.openxmlformats.org/officeDocument/2006/relationships/tags" Target="../tags/tag26.xml"/><Relationship Id="rId1" Type="http://schemas.openxmlformats.org/officeDocument/2006/relationships/image" Target="../media/image4.jpeg"/></Relationships>
</file>

<file path=ppt/slides/_rels/slide2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2.xml"/><Relationship Id="rId3" Type="http://schemas.openxmlformats.org/officeDocument/2006/relationships/slideLayout" Target="../slideLayouts/slideLayout1.xml"/><Relationship Id="rId2" Type="http://schemas.openxmlformats.org/officeDocument/2006/relationships/tags" Target="../tags/tag28.xml"/><Relationship Id="rId1" Type="http://schemas.openxmlformats.org/officeDocument/2006/relationships/image" Target="../media/image22.png"/></Relationships>
</file>

<file path=ppt/slides/_rels/slide23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3.xml"/><Relationship Id="rId4" Type="http://schemas.openxmlformats.org/officeDocument/2006/relationships/slideLayout" Target="../slideLayouts/slideLayout1.xml"/><Relationship Id="rId3" Type="http://schemas.openxmlformats.org/officeDocument/2006/relationships/tags" Target="../tags/tag30.xml"/><Relationship Id="rId2" Type="http://schemas.openxmlformats.org/officeDocument/2006/relationships/tags" Target="../tags/tag29.xml"/><Relationship Id="rId1" Type="http://schemas.openxmlformats.org/officeDocument/2006/relationships/image" Target="../media/image4.jpeg"/></Relationships>
</file>

<file path=ppt/slides/_rels/slide2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4.xml"/><Relationship Id="rId3" Type="http://schemas.openxmlformats.org/officeDocument/2006/relationships/slideLayout" Target="../slideLayouts/slideLayout1.xml"/><Relationship Id="rId2" Type="http://schemas.openxmlformats.org/officeDocument/2006/relationships/tags" Target="../tags/tag31.xml"/><Relationship Id="rId1" Type="http://schemas.openxmlformats.org/officeDocument/2006/relationships/image" Target="../media/image23.png"/></Relationships>
</file>

<file path=ppt/slides/_rels/slide25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5.xml"/><Relationship Id="rId3" Type="http://schemas.openxmlformats.org/officeDocument/2006/relationships/slideLayout" Target="../slideLayouts/slideLayout1.xml"/><Relationship Id="rId2" Type="http://schemas.openxmlformats.org/officeDocument/2006/relationships/tags" Target="../tags/tag32.xml"/><Relationship Id="rId1" Type="http://schemas.openxmlformats.org/officeDocument/2006/relationships/image" Target="../media/image24.png"/></Relationships>
</file>

<file path=ppt/slides/_rels/slide26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6.xml"/><Relationship Id="rId4" Type="http://schemas.openxmlformats.org/officeDocument/2006/relationships/slideLayout" Target="../slideLayouts/slideLayout1.xml"/><Relationship Id="rId3" Type="http://schemas.openxmlformats.org/officeDocument/2006/relationships/tags" Target="../tags/tag34.xml"/><Relationship Id="rId2" Type="http://schemas.openxmlformats.org/officeDocument/2006/relationships/tags" Target="../tags/tag33.xml"/><Relationship Id="rId1" Type="http://schemas.openxmlformats.org/officeDocument/2006/relationships/image" Target="../media/image4.jpeg"/></Relationships>
</file>

<file path=ppt/slides/_rels/slide27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7.xml"/><Relationship Id="rId3" Type="http://schemas.openxmlformats.org/officeDocument/2006/relationships/slideLayout" Target="../slideLayouts/slideLayout1.xml"/><Relationship Id="rId2" Type="http://schemas.openxmlformats.org/officeDocument/2006/relationships/tags" Target="../tags/tag35.xml"/><Relationship Id="rId1" Type="http://schemas.openxmlformats.org/officeDocument/2006/relationships/image" Target="../media/image25.png"/></Relationships>
</file>

<file path=ppt/slides/_rels/slide28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8.xml"/><Relationship Id="rId4" Type="http://schemas.openxmlformats.org/officeDocument/2006/relationships/slideLayout" Target="../slideLayouts/slideLayout1.xml"/><Relationship Id="rId3" Type="http://schemas.openxmlformats.org/officeDocument/2006/relationships/tags" Target="../tags/tag37.xml"/><Relationship Id="rId2" Type="http://schemas.openxmlformats.org/officeDocument/2006/relationships/tags" Target="../tags/tag36.xml"/><Relationship Id="rId1" Type="http://schemas.openxmlformats.org/officeDocument/2006/relationships/image" Target="../media/image4.jpeg"/></Relationships>
</file>

<file path=ppt/slides/_rels/slide29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9.xml"/><Relationship Id="rId3" Type="http://schemas.openxmlformats.org/officeDocument/2006/relationships/slideLayout" Target="../slideLayouts/slideLayout1.xml"/><Relationship Id="rId2" Type="http://schemas.openxmlformats.org/officeDocument/2006/relationships/tags" Target="../tags/tag38.xml"/><Relationship Id="rId1" Type="http://schemas.openxmlformats.org/officeDocument/2006/relationships/image" Target="../media/image26.png"/></Relationships>
</file>

<file path=ppt/slides/_rels/slide3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3.xml"/><Relationship Id="rId4" Type="http://schemas.openxmlformats.org/officeDocument/2006/relationships/slideLayout" Target="../slideLayouts/slideLayout1.xml"/><Relationship Id="rId3" Type="http://schemas.openxmlformats.org/officeDocument/2006/relationships/tags" Target="../tags/tag6.xml"/><Relationship Id="rId2" Type="http://schemas.openxmlformats.org/officeDocument/2006/relationships/tags" Target="../tags/tag5.xml"/><Relationship Id="rId1" Type="http://schemas.openxmlformats.org/officeDocument/2006/relationships/image" Target="../media/image4.jpeg"/></Relationships>
</file>

<file path=ppt/slides/_rels/slide30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30.xml"/><Relationship Id="rId4" Type="http://schemas.openxmlformats.org/officeDocument/2006/relationships/slideLayout" Target="../slideLayouts/slideLayout1.xml"/><Relationship Id="rId3" Type="http://schemas.openxmlformats.org/officeDocument/2006/relationships/tags" Target="../tags/tag39.xml"/><Relationship Id="rId2" Type="http://schemas.microsoft.com/office/2007/relationships/hdphoto" Target="../media/image28.wdp"/><Relationship Id="rId1" Type="http://schemas.openxmlformats.org/officeDocument/2006/relationships/image" Target="../media/image27.png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4.xml"/><Relationship Id="rId3" Type="http://schemas.openxmlformats.org/officeDocument/2006/relationships/slideLayout" Target="../slideLayouts/slideLayout1.xml"/><Relationship Id="rId2" Type="http://schemas.openxmlformats.org/officeDocument/2006/relationships/tags" Target="../tags/tag7.xml"/><Relationship Id="rId1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5.xml"/><Relationship Id="rId4" Type="http://schemas.openxmlformats.org/officeDocument/2006/relationships/slideLayout" Target="../slideLayouts/slideLayout1.xml"/><Relationship Id="rId3" Type="http://schemas.openxmlformats.org/officeDocument/2006/relationships/tags" Target="../tags/tag8.xml"/><Relationship Id="rId2" Type="http://schemas.openxmlformats.org/officeDocument/2006/relationships/image" Target="../media/image7.jpeg"/><Relationship Id="rId1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9.xml"/></Relationships>
</file>

<file path=ppt/slides/_rels/slide7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7.xml"/><Relationship Id="rId4" Type="http://schemas.openxmlformats.org/officeDocument/2006/relationships/slideLayout" Target="../slideLayouts/slideLayout1.xml"/><Relationship Id="rId3" Type="http://schemas.openxmlformats.org/officeDocument/2006/relationships/tags" Target="../tags/tag11.xml"/><Relationship Id="rId2" Type="http://schemas.openxmlformats.org/officeDocument/2006/relationships/tags" Target="../tags/tag10.xml"/><Relationship Id="rId1" Type="http://schemas.openxmlformats.org/officeDocument/2006/relationships/image" Target="../media/image4.jpeg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8.xml"/><Relationship Id="rId3" Type="http://schemas.openxmlformats.org/officeDocument/2006/relationships/slideLayout" Target="../slideLayouts/slideLayout1.xml"/><Relationship Id="rId2" Type="http://schemas.openxmlformats.org/officeDocument/2006/relationships/tags" Target="../tags/tag12.xml"/><Relationship Id="rId1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9.xml"/><Relationship Id="rId3" Type="http://schemas.openxmlformats.org/officeDocument/2006/relationships/slideLayout" Target="../slideLayouts/slideLayout1.xml"/><Relationship Id="rId2" Type="http://schemas.openxmlformats.org/officeDocument/2006/relationships/tags" Target="../tags/tag13.xml"/><Relationship Id="rId1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1" cstate="screen"/>
          <a:srcRect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副标题 4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1650344" y="1875564"/>
            <a:ext cx="8955313" cy="1666647"/>
          </a:xfrm>
        </p:spPr>
        <p:txBody>
          <a:bodyPr>
            <a:normAutofit/>
          </a:bodyPr>
          <a:lstStyle/>
          <a:p>
            <a:r>
              <a:rPr lang="zh-CN" altLang="en-US" sz="6600" b="1" spc="300" dirty="0">
                <a:solidFill>
                  <a:schemeClr val="bg1"/>
                </a:solidFill>
                <a:effectLst>
                  <a:outerShdw dist="50800" dir="1260000" algn="tl">
                    <a:srgbClr val="E3861F"/>
                  </a:outerShdw>
                </a:effectLst>
                <a:cs typeface="+mn-ea"/>
                <a:sym typeface="+mn-lt"/>
              </a:rPr>
              <a:t>暑假安全教育主题班会</a:t>
            </a:r>
            <a:endParaRPr lang="en-US" altLang="zh-CN" sz="6600" b="1" spc="300" dirty="0">
              <a:solidFill>
                <a:schemeClr val="bg1"/>
              </a:solidFill>
              <a:effectLst>
                <a:outerShdw dist="50800" dir="1260000" algn="tl">
                  <a:srgbClr val="E3861F"/>
                </a:outerShdw>
              </a:effectLst>
              <a:cs typeface="+mn-ea"/>
              <a:sym typeface="+mn-lt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4060079" y="2932611"/>
            <a:ext cx="1832721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1600" dirty="0">
                <a:solidFill>
                  <a:schemeClr val="bg1"/>
                </a:solidFill>
                <a:cs typeface="+mn-ea"/>
                <a:sym typeface="+mn-lt"/>
              </a:rPr>
              <a:t>演讲人</a:t>
            </a:r>
            <a:r>
              <a:rPr lang="zh-CN" altLang="en-US" sz="1600" dirty="0" smtClean="0">
                <a:solidFill>
                  <a:schemeClr val="bg1"/>
                </a:solidFill>
                <a:cs typeface="+mn-ea"/>
                <a:sym typeface="+mn-lt"/>
              </a:rPr>
              <a:t>：</a:t>
            </a:r>
            <a:r>
              <a:rPr lang="en-US" sz="1600" dirty="0" smtClean="0">
                <a:solidFill>
                  <a:schemeClr val="bg1"/>
                </a:solidFill>
                <a:cs typeface="+mn-ea"/>
                <a:sym typeface="+mn-lt"/>
              </a:rPr>
              <a:t>xxx</a:t>
            </a:r>
            <a:endParaRPr lang="en-US" sz="16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6096000" y="2932611"/>
            <a:ext cx="1911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1600" dirty="0">
                <a:solidFill>
                  <a:schemeClr val="bg1"/>
                </a:solidFill>
                <a:cs typeface="+mn-ea"/>
                <a:sym typeface="+mn-lt"/>
              </a:rPr>
              <a:t>演讲时间：</a:t>
            </a:r>
            <a:r>
              <a:rPr lang="en-US" altLang="zh-CN" sz="1600" dirty="0">
                <a:solidFill>
                  <a:schemeClr val="bg1"/>
                </a:solidFill>
                <a:cs typeface="+mn-ea"/>
                <a:sym typeface="+mn-lt"/>
              </a:rPr>
              <a:t>20XX</a:t>
            </a:r>
            <a:endParaRPr lang="zh-CN" altLang="en-US" sz="1600" dirty="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  <p:custDataLst>
      <p:tags r:id="rId3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2" grpId="0"/>
      <p:bldP spid="7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 cstate="screen"/>
          <a:srcRect/>
          <a:stretch>
            <a:fillRect/>
          </a:stretch>
        </p:blipFill>
        <p:spPr>
          <a:xfrm>
            <a:off x="3759200" y="1924050"/>
            <a:ext cx="4673600" cy="4673600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2179955" y="808405"/>
            <a:ext cx="7832090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spAutoFit/>
          </a:bodyPr>
          <a:lstStyle/>
          <a:p>
            <a:pPr lvl="0" algn="ctr"/>
            <a:r>
              <a:rPr lang="zh-CN" altLang="en-US" sz="3600" spc="300" dirty="0">
                <a:solidFill>
                  <a:srgbClr val="EB5C02"/>
                </a:solidFill>
                <a:cs typeface="+mn-ea"/>
                <a:sym typeface="+mn-lt"/>
              </a:rPr>
              <a:t>违章驾驶危险重重</a:t>
            </a:r>
            <a:endParaRPr lang="en-US" altLang="zh-CN" sz="3600" b="1" spc="300" dirty="0">
              <a:solidFill>
                <a:srgbClr val="EB5C02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cs typeface="+mn-ea"/>
              <a:sym typeface="+mn-lt"/>
            </a:endParaRPr>
          </a:p>
        </p:txBody>
      </p:sp>
    </p:spTree>
    <p:custDataLst>
      <p:tags r:id="rId2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9955" y="631408"/>
            <a:ext cx="7832090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spAutoFit/>
          </a:bodyPr>
          <a:lstStyle/>
          <a:p>
            <a:pPr lvl="0" algn="ctr"/>
            <a:r>
              <a:rPr lang="zh-CN" altLang="en-US" sz="3200" spc="300" dirty="0">
                <a:solidFill>
                  <a:srgbClr val="EB5C02"/>
                </a:solidFill>
                <a:cs typeface="+mn-ea"/>
                <a:sym typeface="+mn-lt"/>
              </a:rPr>
              <a:t>交通安全知识教育</a:t>
            </a:r>
            <a:endParaRPr lang="zh-CN" altLang="en-US" sz="3200" b="1" spc="300" dirty="0">
              <a:solidFill>
                <a:srgbClr val="EB5C02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196107" y="1580545"/>
            <a:ext cx="5644531" cy="4401205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spAutoFit/>
          </a:bodyPr>
          <a:lstStyle/>
          <a:p>
            <a:pPr algn="just" eaLnBrk="1" hangingPunct="1">
              <a:lnSpc>
                <a:spcPct val="200000"/>
              </a:lnSpc>
              <a:buNone/>
            </a:pPr>
            <a:r>
              <a:rPr lang="en-US" altLang="zh-CN" sz="2000" dirty="0">
                <a:cs typeface="+mn-ea"/>
                <a:sym typeface="+mn-lt"/>
              </a:rPr>
              <a:t>1</a:t>
            </a:r>
            <a:r>
              <a:rPr lang="zh-CN" altLang="en-US" sz="2000" dirty="0">
                <a:cs typeface="+mn-ea"/>
                <a:sym typeface="+mn-lt"/>
              </a:rPr>
              <a:t>、遵守交通规则，红灯停，绿灯行，</a:t>
            </a:r>
            <a:endParaRPr lang="zh-CN" altLang="en-US" sz="2000" dirty="0">
              <a:cs typeface="+mn-ea"/>
              <a:sym typeface="+mn-lt"/>
            </a:endParaRPr>
          </a:p>
          <a:p>
            <a:pPr algn="just" eaLnBrk="1" hangingPunct="1">
              <a:lnSpc>
                <a:spcPct val="200000"/>
              </a:lnSpc>
              <a:buNone/>
            </a:pPr>
            <a:r>
              <a:rPr lang="en-US" altLang="zh-CN" sz="2000" dirty="0">
                <a:cs typeface="+mn-ea"/>
                <a:sym typeface="+mn-lt"/>
              </a:rPr>
              <a:t>2</a:t>
            </a:r>
            <a:r>
              <a:rPr lang="zh-CN" altLang="en-US" sz="2000" dirty="0">
                <a:cs typeface="+mn-ea"/>
                <a:sym typeface="+mn-lt"/>
              </a:rPr>
              <a:t>、骑车要在人行道靠右边行使，</a:t>
            </a:r>
            <a:endParaRPr lang="zh-CN" altLang="en-US" sz="2000" dirty="0">
              <a:cs typeface="+mn-ea"/>
              <a:sym typeface="+mn-lt"/>
            </a:endParaRPr>
          </a:p>
          <a:p>
            <a:pPr algn="just" eaLnBrk="1" hangingPunct="1">
              <a:lnSpc>
                <a:spcPct val="200000"/>
              </a:lnSpc>
              <a:buNone/>
            </a:pPr>
            <a:r>
              <a:rPr lang="en-US" altLang="zh-CN" sz="2000" dirty="0">
                <a:cs typeface="+mn-ea"/>
                <a:sym typeface="+mn-lt"/>
              </a:rPr>
              <a:t>3</a:t>
            </a:r>
            <a:r>
              <a:rPr lang="zh-CN" altLang="en-US" sz="2000" dirty="0">
                <a:cs typeface="+mn-ea"/>
                <a:sym typeface="+mn-lt"/>
              </a:rPr>
              <a:t>、严禁在路上骑车追逐打闹，</a:t>
            </a:r>
            <a:endParaRPr lang="zh-CN" altLang="en-US" sz="2000" dirty="0">
              <a:cs typeface="+mn-ea"/>
              <a:sym typeface="+mn-lt"/>
            </a:endParaRPr>
          </a:p>
          <a:p>
            <a:pPr algn="just" eaLnBrk="1" hangingPunct="1">
              <a:lnSpc>
                <a:spcPct val="200000"/>
              </a:lnSpc>
              <a:buNone/>
            </a:pPr>
            <a:r>
              <a:rPr lang="en-US" altLang="zh-CN" sz="2000" dirty="0">
                <a:cs typeface="+mn-ea"/>
                <a:sym typeface="+mn-lt"/>
              </a:rPr>
              <a:t>4</a:t>
            </a:r>
            <a:r>
              <a:rPr lang="zh-CN" altLang="en-US" sz="2000" dirty="0">
                <a:cs typeface="+mn-ea"/>
                <a:sym typeface="+mn-lt"/>
              </a:rPr>
              <a:t>、不准未满</a:t>
            </a:r>
            <a:r>
              <a:rPr lang="en-US" altLang="zh-CN" sz="2000" dirty="0">
                <a:cs typeface="+mn-ea"/>
                <a:sym typeface="+mn-lt"/>
              </a:rPr>
              <a:t>12</a:t>
            </a:r>
            <a:r>
              <a:rPr lang="zh-CN" altLang="en-US" sz="2000" dirty="0">
                <a:cs typeface="+mn-ea"/>
                <a:sym typeface="+mn-lt"/>
              </a:rPr>
              <a:t>周岁的未成年人骑自行车上路，</a:t>
            </a:r>
            <a:endParaRPr lang="zh-CN" altLang="en-US" sz="2000" dirty="0">
              <a:cs typeface="+mn-ea"/>
              <a:sym typeface="+mn-lt"/>
            </a:endParaRPr>
          </a:p>
          <a:p>
            <a:pPr algn="just" eaLnBrk="1" hangingPunct="1">
              <a:lnSpc>
                <a:spcPct val="200000"/>
              </a:lnSpc>
              <a:buNone/>
            </a:pPr>
            <a:r>
              <a:rPr lang="en-US" altLang="zh-CN" sz="2000" dirty="0">
                <a:cs typeface="+mn-ea"/>
                <a:sym typeface="+mn-lt"/>
              </a:rPr>
              <a:t>5</a:t>
            </a:r>
            <a:r>
              <a:rPr lang="zh-CN" altLang="en-US" sz="2000" dirty="0">
                <a:cs typeface="+mn-ea"/>
                <a:sym typeface="+mn-lt"/>
              </a:rPr>
              <a:t>、不攀爬机动车辆，不乘坐手扶拖拉机和无牌照的营运车，</a:t>
            </a:r>
            <a:endParaRPr lang="zh-CN" altLang="en-US" sz="2000" dirty="0">
              <a:cs typeface="+mn-ea"/>
              <a:sym typeface="+mn-lt"/>
            </a:endParaRPr>
          </a:p>
          <a:p>
            <a:pPr algn="just" eaLnBrk="1" hangingPunct="1">
              <a:lnSpc>
                <a:spcPct val="200000"/>
              </a:lnSpc>
              <a:buNone/>
            </a:pPr>
            <a:r>
              <a:rPr lang="en-US" altLang="zh-CN" sz="2000" dirty="0">
                <a:cs typeface="+mn-ea"/>
                <a:sym typeface="+mn-lt"/>
              </a:rPr>
              <a:t>6</a:t>
            </a:r>
            <a:r>
              <a:rPr lang="zh-CN" altLang="en-US" sz="2000" dirty="0">
                <a:cs typeface="+mn-ea"/>
                <a:sym typeface="+mn-lt"/>
              </a:rPr>
              <a:t>、不在公路上踢球、游玩、奔跑、戏闹。</a:t>
            </a:r>
            <a:endParaRPr lang="zh-CN" altLang="en-US" sz="200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cs typeface="+mn-ea"/>
              <a:sym typeface="+mn-lt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 cstate="screen"/>
          <a:srcRect/>
          <a:stretch>
            <a:fillRect/>
          </a:stretch>
        </p:blipFill>
        <p:spPr>
          <a:xfrm>
            <a:off x="7089252" y="2312195"/>
            <a:ext cx="4294214" cy="2937903"/>
          </a:xfrm>
          <a:prstGeom prst="rect">
            <a:avLst/>
          </a:prstGeom>
        </p:spPr>
      </p:pic>
    </p:spTree>
    <p:custDataLst>
      <p:tags r:id="rId2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2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 cstate="screen"/>
          <a:srcRect/>
          <a:stretch>
            <a:fillRect/>
          </a:stretch>
        </p:blipFill>
        <p:spPr>
          <a:xfrm>
            <a:off x="1524000" y="1143001"/>
            <a:ext cx="9143998" cy="4571998"/>
          </a:xfrm>
          <a:prstGeom prst="rect">
            <a:avLst/>
          </a:prstGeom>
        </p:spPr>
      </p:pic>
    </p:spTree>
    <p:custDataLst>
      <p:tags r:id="rId2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 cstate="screen"/>
          <a:srcRect/>
          <a:stretch>
            <a:fillRect/>
          </a:stretch>
        </p:blipFill>
        <p:spPr>
          <a:xfrm>
            <a:off x="3176270" y="295275"/>
            <a:ext cx="5839460" cy="5839460"/>
          </a:xfrm>
          <a:prstGeom prst="rect">
            <a:avLst/>
          </a:prstGeom>
        </p:spPr>
      </p:pic>
    </p:spTree>
    <p:custDataLst>
      <p:tags r:id="rId2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217524" y="1678499"/>
            <a:ext cx="5492030" cy="3784730"/>
            <a:chOff x="2189797" y="878729"/>
            <a:chExt cx="7812405" cy="5383775"/>
          </a:xfrm>
        </p:grpSpPr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1" cstate="screen"/>
            <a:srcRect/>
            <a:stretch>
              <a:fillRect/>
            </a:stretch>
          </p:blipFill>
          <p:spPr>
            <a:xfrm>
              <a:off x="4051907" y="878729"/>
              <a:ext cx="3993571" cy="3613452"/>
            </a:xfrm>
            <a:prstGeom prst="rect">
              <a:avLst/>
            </a:prstGeom>
          </p:spPr>
        </p:pic>
        <p:sp>
          <p:nvSpPr>
            <p:cNvPr id="21506" name="Text Box 2"/>
            <p:cNvSpPr txBox="1"/>
            <p:nvPr/>
          </p:nvSpPr>
          <p:spPr>
            <a:xfrm>
              <a:off x="2189797" y="5019301"/>
              <a:ext cx="7812405" cy="1243203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  <a:spcBef>
                  <a:spcPct val="50000"/>
                </a:spcBef>
                <a:buFont typeface="Arial" panose="020B0604020202020204" pitchFamily="34" charset="0"/>
                <a:buNone/>
              </a:pPr>
              <a:r>
                <a:rPr lang="zh-CN" altLang="en-US" dirty="0">
                  <a:cs typeface="+mn-ea"/>
                  <a:sym typeface="+mn-lt"/>
                </a:rPr>
                <a:t>骑车上下学一群并排行驶，这样既妨碍交通，又不文明，互相挤道，也容易摔跤或撞人。</a:t>
              </a:r>
              <a:endParaRPr lang="zh-CN" altLang="en-US" dirty="0">
                <a:cs typeface="+mn-ea"/>
                <a:sym typeface="+mn-lt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6274653" y="1813195"/>
            <a:ext cx="5276495" cy="3616514"/>
            <a:chOff x="2142491" y="1108499"/>
            <a:chExt cx="7812405" cy="5354629"/>
          </a:xfrm>
        </p:grpSpPr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2" cstate="screen"/>
            <a:srcRect/>
            <a:stretch>
              <a:fillRect/>
            </a:stretch>
          </p:blipFill>
          <p:spPr>
            <a:xfrm>
              <a:off x="4278039" y="1108499"/>
              <a:ext cx="3635922" cy="3646627"/>
            </a:xfrm>
            <a:prstGeom prst="rect">
              <a:avLst/>
            </a:prstGeom>
          </p:spPr>
        </p:pic>
        <p:sp>
          <p:nvSpPr>
            <p:cNvPr id="8" name="Text Box 2"/>
            <p:cNvSpPr txBox="1"/>
            <p:nvPr/>
          </p:nvSpPr>
          <p:spPr>
            <a:xfrm>
              <a:off x="2142491" y="5169143"/>
              <a:ext cx="7812405" cy="1293985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zh-CN" altLang="en-US" dirty="0">
                  <a:cs typeface="+mn-ea"/>
                  <a:sym typeface="+mn-lt"/>
                </a:rPr>
                <a:t>在马路上，有的同学喜欢骑着自行车</a:t>
              </a:r>
              <a:endParaRPr lang="zh-CN" altLang="en-US" dirty="0">
                <a:cs typeface="+mn-ea"/>
                <a:sym typeface="+mn-lt"/>
              </a:endParaRPr>
            </a:p>
            <a:p>
              <a:pPr algn="ctr">
                <a:lnSpc>
                  <a:spcPct val="15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zh-CN" altLang="en-US" dirty="0">
                  <a:cs typeface="+mn-ea"/>
                  <a:sym typeface="+mn-lt"/>
                </a:rPr>
                <a:t>闹着玩，这都是不安全的。</a:t>
              </a:r>
              <a:endParaRPr lang="zh-CN" altLang="en-US" dirty="0">
                <a:cs typeface="+mn-ea"/>
                <a:sym typeface="+mn-lt"/>
              </a:endParaRPr>
            </a:p>
          </p:txBody>
        </p:sp>
      </p:grpSp>
    </p:spTree>
    <p:custDataLst>
      <p:tags r:id="rId3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946805" y="1290404"/>
            <a:ext cx="5149195" cy="4276742"/>
            <a:chOff x="2142491" y="-109340"/>
            <a:chExt cx="7812405" cy="6488710"/>
          </a:xfrm>
        </p:grpSpPr>
        <p:pic>
          <p:nvPicPr>
            <p:cNvPr id="2" name="图片 1"/>
            <p:cNvPicPr>
              <a:picLocks noChangeAspect="1"/>
            </p:cNvPicPr>
            <p:nvPr/>
          </p:nvPicPr>
          <p:blipFill>
            <a:blip r:embed="rId1" cstate="screen"/>
            <a:srcRect/>
            <a:stretch>
              <a:fillRect/>
            </a:stretch>
          </p:blipFill>
          <p:spPr>
            <a:xfrm>
              <a:off x="3368463" y="-109340"/>
              <a:ext cx="5371078" cy="4707645"/>
            </a:xfrm>
            <a:prstGeom prst="rect">
              <a:avLst/>
            </a:prstGeom>
          </p:spPr>
        </p:pic>
        <p:sp>
          <p:nvSpPr>
            <p:cNvPr id="21506" name="Text Box 2"/>
            <p:cNvSpPr txBox="1"/>
            <p:nvPr/>
          </p:nvSpPr>
          <p:spPr>
            <a:xfrm>
              <a:off x="2142491" y="5053395"/>
              <a:ext cx="7812405" cy="1325975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  <a:spcBef>
                  <a:spcPct val="50000"/>
                </a:spcBef>
                <a:buFont typeface="Arial" panose="020B0604020202020204" pitchFamily="34" charset="0"/>
                <a:buNone/>
              </a:pPr>
              <a:r>
                <a:rPr lang="zh-CN" altLang="en-US" dirty="0">
                  <a:cs typeface="+mn-ea"/>
                  <a:sym typeface="+mn-lt"/>
                </a:rPr>
                <a:t>   坐车时，能把头、手伸出车外，这样很容易在两车相会时出现意外事故。</a:t>
              </a:r>
              <a:endParaRPr lang="zh-CN" altLang="en-US" dirty="0">
                <a:cs typeface="+mn-ea"/>
                <a:sym typeface="+mn-lt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5997240" y="2019300"/>
            <a:ext cx="5223095" cy="3505008"/>
            <a:chOff x="2189797" y="1164319"/>
            <a:chExt cx="7812405" cy="5242588"/>
          </a:xfrm>
        </p:grpSpPr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2" cstate="screen"/>
            <a:srcRect/>
            <a:stretch>
              <a:fillRect/>
            </a:stretch>
          </p:blipFill>
          <p:spPr>
            <a:xfrm>
              <a:off x="3113250" y="1164319"/>
              <a:ext cx="5965503" cy="3170621"/>
            </a:xfrm>
            <a:prstGeom prst="rect">
              <a:avLst/>
            </a:prstGeom>
          </p:spPr>
        </p:pic>
        <p:sp>
          <p:nvSpPr>
            <p:cNvPr id="8" name="Text Box 2"/>
            <p:cNvSpPr txBox="1"/>
            <p:nvPr/>
          </p:nvSpPr>
          <p:spPr>
            <a:xfrm>
              <a:off x="2189797" y="5099693"/>
              <a:ext cx="7812405" cy="130721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  <a:spcBef>
                  <a:spcPct val="50000"/>
                </a:spcBef>
                <a:buFont typeface="Arial" panose="020B0604020202020204" pitchFamily="34" charset="0"/>
                <a:buNone/>
              </a:pPr>
              <a:r>
                <a:rPr lang="zh-CN" altLang="en-US" dirty="0">
                  <a:cs typeface="+mn-ea"/>
                  <a:sym typeface="+mn-lt"/>
                </a:rPr>
                <a:t>      当走路只顾着谈天说地，没有留意地面的情况时，很容易发生意外。</a:t>
              </a:r>
              <a:endParaRPr lang="zh-CN" altLang="en-US" dirty="0">
                <a:cs typeface="+mn-ea"/>
                <a:sym typeface="+mn-lt"/>
              </a:endParaRPr>
            </a:p>
          </p:txBody>
        </p:sp>
      </p:grpSp>
    </p:spTree>
    <p:custDataLst>
      <p:tags r:id="rId3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 cstate="screen"/>
          <a:srcRect/>
          <a:stretch>
            <a:fillRect/>
          </a:stretch>
        </p:blipFill>
        <p:spPr>
          <a:xfrm>
            <a:off x="1438485" y="819151"/>
            <a:ext cx="5217592" cy="5217590"/>
          </a:xfrm>
          <a:prstGeom prst="rect">
            <a:avLst/>
          </a:prstGeom>
        </p:spPr>
      </p:pic>
      <p:sp>
        <p:nvSpPr>
          <p:cNvPr id="21506" name="Text Box 2"/>
          <p:cNvSpPr txBox="1"/>
          <p:nvPr/>
        </p:nvSpPr>
        <p:spPr>
          <a:xfrm>
            <a:off x="6836781" y="2900877"/>
            <a:ext cx="4124446" cy="105413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zh-CN" altLang="en-US" sz="2500" dirty="0">
                <a:cs typeface="+mn-ea"/>
                <a:sym typeface="+mn-lt"/>
              </a:rPr>
              <a:t>在大街小路上</a:t>
            </a:r>
            <a:endParaRPr lang="en-US" altLang="zh-CN" sz="2500" dirty="0">
              <a:cs typeface="+mn-ea"/>
              <a:sym typeface="+mn-lt"/>
            </a:endParaRPr>
          </a:p>
          <a:p>
            <a:pPr algn="ctr"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zh-CN" altLang="en-US" sz="2500" dirty="0">
                <a:cs typeface="+mn-ea"/>
                <a:sym typeface="+mn-lt"/>
              </a:rPr>
              <a:t>踢足球、捉迷藏很危险。</a:t>
            </a:r>
            <a:endParaRPr lang="zh-CN" altLang="en-US" sz="2500" dirty="0">
              <a:cs typeface="+mn-ea"/>
              <a:sym typeface="+mn-lt"/>
            </a:endParaRPr>
          </a:p>
        </p:txBody>
      </p:sp>
    </p:spTree>
    <p:custDataLst>
      <p:tags r:id="rId2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150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 cstate="screen"/>
          <a:srcRect/>
          <a:stretch>
            <a:fillRect/>
          </a:stretch>
        </p:blipFill>
        <p:spPr>
          <a:xfrm>
            <a:off x="0" y="-18865"/>
            <a:ext cx="12192000" cy="6858000"/>
          </a:xfrm>
          <a:prstGeom prst="rect">
            <a:avLst/>
          </a:prstGeom>
        </p:spPr>
      </p:pic>
      <p:sp>
        <p:nvSpPr>
          <p:cNvPr id="5" name="副标题 4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1618343" y="2709976"/>
            <a:ext cx="8955313" cy="1666647"/>
          </a:xfrm>
        </p:spPr>
        <p:txBody>
          <a:bodyPr>
            <a:normAutofit fontScale="85000" lnSpcReduction="10000"/>
          </a:bodyPr>
          <a:lstStyle/>
          <a:p>
            <a:r>
              <a:rPr lang="zh-CN" altLang="en-US" sz="8800" b="1" spc="600" dirty="0">
                <a:solidFill>
                  <a:schemeClr val="bg1"/>
                </a:solidFill>
                <a:effectLst>
                  <a:outerShdw dist="50800" dir="1260000" algn="tl">
                    <a:srgbClr val="E3861F"/>
                  </a:outerShdw>
                </a:effectLst>
                <a:cs typeface="+mn-ea"/>
                <a:sym typeface="+mn-lt"/>
              </a:rPr>
              <a:t>严防雷电火灾事故</a:t>
            </a:r>
            <a:endParaRPr lang="en-US" altLang="zh-CN" sz="8800" b="1" spc="600" dirty="0">
              <a:solidFill>
                <a:schemeClr val="bg1"/>
              </a:solidFill>
              <a:effectLst>
                <a:outerShdw dist="50800" dir="1260000" algn="tl">
                  <a:srgbClr val="E3861F"/>
                </a:outerShdw>
              </a:effectLst>
              <a:cs typeface="+mn-ea"/>
              <a:sym typeface="+mn-lt"/>
            </a:endParaRPr>
          </a:p>
        </p:txBody>
      </p:sp>
    </p:spTree>
    <p:custDataLst>
      <p:tags r:id="rId3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9955" y="876301"/>
            <a:ext cx="7832090" cy="706755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spAutoFit/>
          </a:bodyPr>
          <a:lstStyle/>
          <a:p>
            <a:pPr lvl="0" algn="ctr"/>
            <a:r>
              <a:rPr lang="zh-CN" altLang="en-US" sz="4000" dirty="0">
                <a:solidFill>
                  <a:srgbClr val="EB5C02"/>
                </a:solidFill>
                <a:cs typeface="+mn-ea"/>
                <a:sym typeface="+mn-lt"/>
              </a:rPr>
              <a:t>防触电安全教育：</a:t>
            </a:r>
            <a:endParaRPr lang="zh-CN" altLang="en-US" sz="4000" b="1" dirty="0">
              <a:solidFill>
                <a:srgbClr val="EB5C02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103509" y="1726598"/>
            <a:ext cx="9730395" cy="3831818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spAutoFit/>
          </a:bodyPr>
          <a:lstStyle/>
          <a:p>
            <a:pPr marL="457200" indent="-457200">
              <a:lnSpc>
                <a:spcPct val="150000"/>
              </a:lnSpc>
              <a:spcBef>
                <a:spcPct val="0"/>
              </a:spcBef>
            </a:pPr>
            <a:r>
              <a:rPr lang="en-US" altLang="zh-CN" dirty="0">
                <a:cs typeface="+mn-ea"/>
                <a:sym typeface="+mn-lt"/>
              </a:rPr>
              <a:t>1</a:t>
            </a:r>
            <a:r>
              <a:rPr lang="zh-CN" altLang="en-US" dirty="0">
                <a:cs typeface="+mn-ea"/>
                <a:sym typeface="+mn-lt"/>
              </a:rPr>
              <a:t>、学习用电常识，不要用硬物品接触电源，也不要用人体某个部位接触电源，以防触电，要在家长的指导下逐步学会使用普通的家用电器。</a:t>
            </a:r>
            <a:endParaRPr lang="zh-CN" altLang="en-US" dirty="0">
              <a:cs typeface="+mn-ea"/>
              <a:sym typeface="+mn-lt"/>
            </a:endParaRPr>
          </a:p>
          <a:p>
            <a:pPr marL="457200" indent="-457200">
              <a:lnSpc>
                <a:spcPct val="150000"/>
              </a:lnSpc>
              <a:spcBef>
                <a:spcPct val="0"/>
              </a:spcBef>
            </a:pPr>
            <a:r>
              <a:rPr lang="en-US" altLang="zh-CN" dirty="0">
                <a:cs typeface="+mn-ea"/>
                <a:sym typeface="+mn-lt"/>
              </a:rPr>
              <a:t>2</a:t>
            </a:r>
            <a:r>
              <a:rPr lang="zh-CN" altLang="en-US" dirty="0">
                <a:cs typeface="+mn-ea"/>
                <a:sym typeface="+mn-lt"/>
              </a:rPr>
              <a:t>、不要乱插、私接电源，不要用湿手去插电源插头。</a:t>
            </a:r>
            <a:endParaRPr lang="zh-CN" altLang="en-US" dirty="0">
              <a:cs typeface="+mn-ea"/>
              <a:sym typeface="+mn-lt"/>
            </a:endParaRPr>
          </a:p>
          <a:p>
            <a:pPr marL="457200" indent="-457200">
              <a:lnSpc>
                <a:spcPct val="150000"/>
              </a:lnSpc>
              <a:spcBef>
                <a:spcPct val="0"/>
              </a:spcBef>
            </a:pPr>
            <a:r>
              <a:rPr lang="en-US" altLang="zh-CN" dirty="0">
                <a:cs typeface="+mn-ea"/>
                <a:sym typeface="+mn-lt"/>
              </a:rPr>
              <a:t>3</a:t>
            </a:r>
            <a:r>
              <a:rPr lang="zh-CN" altLang="en-US" dirty="0">
                <a:cs typeface="+mn-ea"/>
                <a:sym typeface="+mn-lt"/>
              </a:rPr>
              <a:t>、要多注意观察家里的各种电器，插头、插座、电线、灯是否有破损老化的现象，如果有应立即告诉家长进行正确处理。</a:t>
            </a:r>
            <a:endParaRPr lang="zh-CN" altLang="en-US" dirty="0">
              <a:cs typeface="+mn-ea"/>
              <a:sym typeface="+mn-lt"/>
            </a:endParaRPr>
          </a:p>
          <a:p>
            <a:pPr marL="457200" indent="-457200">
              <a:lnSpc>
                <a:spcPct val="150000"/>
              </a:lnSpc>
              <a:spcBef>
                <a:spcPct val="0"/>
              </a:spcBef>
            </a:pPr>
            <a:r>
              <a:rPr lang="en-US" altLang="zh-CN" dirty="0">
                <a:cs typeface="+mn-ea"/>
                <a:sym typeface="+mn-lt"/>
              </a:rPr>
              <a:t>4</a:t>
            </a:r>
            <a:r>
              <a:rPr lang="zh-CN" altLang="en-US" dirty="0">
                <a:cs typeface="+mn-ea"/>
                <a:sym typeface="+mn-lt"/>
              </a:rPr>
              <a:t>、小学生不要私自玩电，特别是家里没有人时，一定要把所有的电源都关闭或拔掉。</a:t>
            </a:r>
            <a:endParaRPr lang="zh-CN" altLang="en-US" dirty="0">
              <a:cs typeface="+mn-ea"/>
              <a:sym typeface="+mn-lt"/>
            </a:endParaRPr>
          </a:p>
          <a:p>
            <a:pPr marL="457200" indent="-457200">
              <a:lnSpc>
                <a:spcPct val="150000"/>
              </a:lnSpc>
              <a:spcBef>
                <a:spcPct val="0"/>
              </a:spcBef>
            </a:pPr>
            <a:r>
              <a:rPr lang="en-US" altLang="zh-CN" dirty="0">
                <a:cs typeface="+mn-ea"/>
                <a:sym typeface="+mn-lt"/>
              </a:rPr>
              <a:t>5</a:t>
            </a:r>
            <a:r>
              <a:rPr lang="zh-CN" altLang="en-US" dirty="0">
                <a:cs typeface="+mn-ea"/>
                <a:sym typeface="+mn-lt"/>
              </a:rPr>
              <a:t>、凡是金属制品都是导电的，千万不要用这些物品直接与电源接触。</a:t>
            </a:r>
            <a:endParaRPr lang="zh-CN" altLang="en-US" dirty="0">
              <a:cs typeface="+mn-ea"/>
              <a:sym typeface="+mn-lt"/>
            </a:endParaRPr>
          </a:p>
          <a:p>
            <a:pPr marL="457200" indent="-457200">
              <a:lnSpc>
                <a:spcPct val="150000"/>
              </a:lnSpc>
              <a:spcBef>
                <a:spcPct val="0"/>
              </a:spcBef>
            </a:pPr>
            <a:r>
              <a:rPr lang="en-US" altLang="zh-CN" dirty="0">
                <a:cs typeface="+mn-ea"/>
                <a:sym typeface="+mn-lt"/>
              </a:rPr>
              <a:t>6</a:t>
            </a:r>
            <a:r>
              <a:rPr lang="zh-CN" altLang="en-US" dirty="0">
                <a:cs typeface="+mn-ea"/>
                <a:sym typeface="+mn-lt"/>
              </a:rPr>
              <a:t>、不要用湿手巾擦电器，防止水滴进机壳内造成短路或触电。</a:t>
            </a:r>
            <a:endParaRPr lang="zh-CN" altLang="en-US" dirty="0">
              <a:cs typeface="+mn-ea"/>
              <a:sym typeface="+mn-lt"/>
            </a:endParaRPr>
          </a:p>
          <a:p>
            <a:pPr marL="457200" indent="-457200">
              <a:lnSpc>
                <a:spcPct val="150000"/>
              </a:lnSpc>
              <a:spcBef>
                <a:spcPct val="0"/>
              </a:spcBef>
            </a:pPr>
            <a:r>
              <a:rPr lang="en-US" altLang="zh-CN" dirty="0">
                <a:cs typeface="+mn-ea"/>
                <a:sym typeface="+mn-lt"/>
              </a:rPr>
              <a:t>7</a:t>
            </a:r>
            <a:r>
              <a:rPr lang="zh-CN" altLang="en-US" dirty="0">
                <a:cs typeface="+mn-ea"/>
                <a:sym typeface="+mn-lt"/>
              </a:rPr>
              <a:t>、不要在标有“高压危险”的地方玩耍。</a:t>
            </a:r>
            <a:endParaRPr lang="zh-CN" altLang="en-US" b="1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cs typeface="+mn-ea"/>
              <a:sym typeface="+mn-lt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 cstate="screen"/>
          <a:srcRect/>
          <a:stretch>
            <a:fillRect/>
          </a:stretch>
        </p:blipFill>
        <p:spPr>
          <a:xfrm>
            <a:off x="8491122" y="4051140"/>
            <a:ext cx="2493864" cy="2493862"/>
          </a:xfrm>
          <a:prstGeom prst="rect">
            <a:avLst/>
          </a:prstGeom>
        </p:spPr>
      </p:pic>
    </p:spTree>
    <p:custDataLst>
      <p:tags r:id="rId2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2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9955" y="762635"/>
            <a:ext cx="7832090" cy="645160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spAutoFit/>
          </a:bodyPr>
          <a:lstStyle/>
          <a:p>
            <a:pPr lvl="0" algn="ctr"/>
            <a:r>
              <a:rPr lang="zh-CN" altLang="en-US" sz="3600" dirty="0">
                <a:solidFill>
                  <a:srgbClr val="EB5C02"/>
                </a:solidFill>
                <a:cs typeface="+mn-ea"/>
                <a:sym typeface="+mn-lt"/>
              </a:rPr>
              <a:t>防火安全教育</a:t>
            </a:r>
            <a:endParaRPr lang="zh-CN" altLang="en-US" sz="3600" b="1" dirty="0">
              <a:solidFill>
                <a:srgbClr val="EB5C02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196051" y="4067296"/>
            <a:ext cx="8815994" cy="1845633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spAutoFit/>
          </a:bodyPr>
          <a:lstStyle/>
          <a:p>
            <a:pPr eaLnBrk="1" hangingPunct="1">
              <a:lnSpc>
                <a:spcPct val="200000"/>
              </a:lnSpc>
              <a:buNone/>
            </a:pPr>
            <a:r>
              <a:rPr lang="en-US" altLang="zh-CN" sz="2000" dirty="0">
                <a:cs typeface="+mn-ea"/>
                <a:sym typeface="+mn-lt"/>
              </a:rPr>
              <a:t>1</a:t>
            </a:r>
            <a:r>
              <a:rPr lang="zh-CN" altLang="en-US" sz="2000" dirty="0">
                <a:cs typeface="+mn-ea"/>
                <a:sym typeface="+mn-lt"/>
              </a:rPr>
              <a:t>、不准玩火，不得携带火种。</a:t>
            </a:r>
            <a:endParaRPr lang="zh-CN" altLang="en-US" sz="2000" dirty="0">
              <a:cs typeface="+mn-ea"/>
              <a:sym typeface="+mn-lt"/>
            </a:endParaRPr>
          </a:p>
          <a:p>
            <a:pPr eaLnBrk="1" hangingPunct="1">
              <a:lnSpc>
                <a:spcPct val="200000"/>
              </a:lnSpc>
              <a:buNone/>
            </a:pPr>
            <a:r>
              <a:rPr lang="en-US" altLang="zh-CN" sz="2000" dirty="0">
                <a:cs typeface="+mn-ea"/>
                <a:sym typeface="+mn-lt"/>
              </a:rPr>
              <a:t>2</a:t>
            </a:r>
            <a:r>
              <a:rPr lang="zh-CN" altLang="en-US" sz="2000" dirty="0">
                <a:cs typeface="+mn-ea"/>
                <a:sym typeface="+mn-lt"/>
              </a:rPr>
              <a:t>、小心、安全使用煤气、液化气灶具等。</a:t>
            </a:r>
            <a:endParaRPr lang="zh-CN" altLang="en-US" sz="2000" dirty="0">
              <a:cs typeface="+mn-ea"/>
              <a:sym typeface="+mn-lt"/>
            </a:endParaRPr>
          </a:p>
          <a:p>
            <a:pPr eaLnBrk="1" hangingPunct="1">
              <a:lnSpc>
                <a:spcPct val="200000"/>
              </a:lnSpc>
              <a:buNone/>
            </a:pPr>
            <a:r>
              <a:rPr lang="en-US" altLang="zh-CN" sz="2000" dirty="0">
                <a:cs typeface="+mn-ea"/>
                <a:sym typeface="+mn-lt"/>
              </a:rPr>
              <a:t>3</a:t>
            </a:r>
            <a:r>
              <a:rPr lang="zh-CN" altLang="en-US" sz="2000" dirty="0">
                <a:cs typeface="+mn-ea"/>
                <a:sym typeface="+mn-lt"/>
              </a:rPr>
              <a:t>、不要玩火，以免发生火灾。发现火灾及时拨打</a:t>
            </a:r>
            <a:r>
              <a:rPr lang="en-US" altLang="zh-CN" sz="2000" dirty="0">
                <a:cs typeface="+mn-ea"/>
                <a:sym typeface="+mn-lt"/>
              </a:rPr>
              <a:t>119</a:t>
            </a:r>
            <a:r>
              <a:rPr lang="zh-CN" altLang="en-US" sz="2000" dirty="0">
                <a:cs typeface="+mn-ea"/>
                <a:sym typeface="+mn-lt"/>
              </a:rPr>
              <a:t>，不得逞能上前扑火。</a:t>
            </a:r>
            <a:endParaRPr lang="zh-CN" altLang="en-US" sz="2000" b="1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cs typeface="+mn-ea"/>
              <a:sym typeface="+mn-lt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 cstate="screen"/>
          <a:srcRect/>
          <a:stretch>
            <a:fillRect/>
          </a:stretch>
        </p:blipFill>
        <p:spPr>
          <a:xfrm>
            <a:off x="6733923" y="1511651"/>
            <a:ext cx="3834700" cy="3834698"/>
          </a:xfrm>
          <a:prstGeom prst="rect">
            <a:avLst/>
          </a:prstGeom>
        </p:spPr>
      </p:pic>
    </p:spTree>
    <p:custDataLst>
      <p:tags r:id="rId2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2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 cstate="screen"/>
          <a:srcRect/>
          <a:stretch>
            <a:fillRect/>
          </a:stretch>
        </p:blipFill>
        <p:spPr>
          <a:xfrm>
            <a:off x="0" y="-18865"/>
            <a:ext cx="12192000" cy="6858000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3947795" y="1745615"/>
            <a:ext cx="5454650" cy="1107996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spAutoFit/>
          </a:bodyPr>
          <a:lstStyle/>
          <a:p>
            <a:pPr lvl="0" algn="ctr"/>
            <a:r>
              <a:rPr lang="zh-CN" altLang="en-US" sz="6600" b="1" spc="300" dirty="0">
                <a:solidFill>
                  <a:schemeClr val="bg1"/>
                </a:solidFill>
                <a:cs typeface="+mn-ea"/>
                <a:sym typeface="+mn-lt"/>
              </a:rPr>
              <a:t>假期五严防</a:t>
            </a:r>
            <a:endParaRPr lang="zh-CN" altLang="en-US" sz="6600" b="1" spc="3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7426960" y="3903014"/>
            <a:ext cx="4268470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spAutoFit/>
          </a:bodyPr>
          <a:lstStyle/>
          <a:p>
            <a:pPr marL="342900" lvl="0" indent="-342900" algn="l">
              <a:buFont typeface="Wingdings" panose="05000000000000000000" pitchFamily="2" charset="2"/>
              <a:buChar char="Ø"/>
            </a:pPr>
            <a:r>
              <a:rPr lang="en-US" altLang="zh-CN" sz="2000" b="1" spc="300" dirty="0">
                <a:solidFill>
                  <a:schemeClr val="bg1"/>
                </a:solidFill>
                <a:cs typeface="+mn-ea"/>
                <a:sym typeface="+mn-lt"/>
              </a:rPr>
              <a:t> </a:t>
            </a:r>
            <a:r>
              <a:rPr lang="zh-CN" altLang="en-US" sz="2000" b="1" spc="300" dirty="0">
                <a:solidFill>
                  <a:schemeClr val="bg1"/>
                </a:solidFill>
                <a:cs typeface="+mn-ea"/>
                <a:sym typeface="+mn-lt"/>
              </a:rPr>
              <a:t>严防食物中毒事故</a:t>
            </a:r>
            <a:endParaRPr lang="zh-CN" altLang="en-US" sz="2000" b="1" spc="3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4359259" y="4569785"/>
            <a:ext cx="4268470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spAutoFit/>
          </a:bodyPr>
          <a:lstStyle/>
          <a:p>
            <a:pPr marL="342900" lvl="0" indent="-342900" algn="l">
              <a:buFont typeface="Wingdings" panose="05000000000000000000" pitchFamily="2" charset="2"/>
              <a:buChar char="Ø"/>
            </a:pPr>
            <a:r>
              <a:rPr lang="en-US" altLang="zh-CN" sz="2000" b="1" spc="300" dirty="0">
                <a:solidFill>
                  <a:schemeClr val="bg1"/>
                </a:solidFill>
                <a:cs typeface="+mn-ea"/>
                <a:sym typeface="+mn-lt"/>
              </a:rPr>
              <a:t> </a:t>
            </a:r>
            <a:r>
              <a:rPr lang="zh-CN" altLang="en-US" sz="2000" b="1" spc="300" dirty="0">
                <a:solidFill>
                  <a:schemeClr val="bg1"/>
                </a:solidFill>
                <a:cs typeface="+mn-ea"/>
                <a:sym typeface="+mn-lt"/>
              </a:rPr>
              <a:t>严防自然灾害事故</a:t>
            </a:r>
            <a:endParaRPr lang="zh-CN" altLang="en-US" sz="2000" b="1" spc="3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7426960" y="3194275"/>
            <a:ext cx="4268470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spAutoFit/>
          </a:bodyPr>
          <a:lstStyle/>
          <a:p>
            <a:pPr marL="342900" lvl="0" indent="-342900" algn="l">
              <a:buFont typeface="Wingdings" panose="05000000000000000000" pitchFamily="2" charset="2"/>
              <a:buChar char="Ø"/>
            </a:pPr>
            <a:r>
              <a:rPr lang="en-US" altLang="zh-CN" sz="2000" b="1" spc="300" dirty="0">
                <a:solidFill>
                  <a:schemeClr val="bg1"/>
                </a:solidFill>
                <a:cs typeface="+mn-ea"/>
                <a:sym typeface="+mn-lt"/>
              </a:rPr>
              <a:t> </a:t>
            </a:r>
            <a:r>
              <a:rPr lang="zh-CN" altLang="en-US" sz="2000" b="1" spc="300" dirty="0">
                <a:solidFill>
                  <a:schemeClr val="bg1"/>
                </a:solidFill>
                <a:cs typeface="+mn-ea"/>
                <a:sym typeface="+mn-lt"/>
              </a:rPr>
              <a:t>严防交通事故</a:t>
            </a:r>
            <a:endParaRPr lang="zh-CN" altLang="en-US" sz="2000" b="1" spc="3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4359259" y="3861046"/>
            <a:ext cx="4268470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spAutoFit/>
          </a:bodyPr>
          <a:lstStyle/>
          <a:p>
            <a:pPr marL="342900" lvl="0" indent="-342900" algn="l">
              <a:buFont typeface="Wingdings" panose="05000000000000000000" pitchFamily="2" charset="2"/>
              <a:buChar char="Ø"/>
            </a:pPr>
            <a:r>
              <a:rPr lang="en-US" altLang="zh-CN" sz="2000" b="1" spc="300" dirty="0">
                <a:solidFill>
                  <a:schemeClr val="bg1"/>
                </a:solidFill>
                <a:cs typeface="+mn-ea"/>
                <a:sym typeface="+mn-lt"/>
              </a:rPr>
              <a:t> </a:t>
            </a:r>
            <a:r>
              <a:rPr lang="zh-CN" altLang="en-US" sz="2000" b="1" spc="300" dirty="0">
                <a:solidFill>
                  <a:schemeClr val="bg1"/>
                </a:solidFill>
                <a:cs typeface="+mn-ea"/>
                <a:sym typeface="+mn-lt"/>
              </a:rPr>
              <a:t>严防雷电火灾事故</a:t>
            </a:r>
            <a:endParaRPr lang="zh-CN" altLang="en-US" sz="2000" b="1" spc="3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4359259" y="3162240"/>
            <a:ext cx="4268470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spAutoFit/>
          </a:bodyPr>
          <a:lstStyle/>
          <a:p>
            <a:pPr marL="342900" lvl="0" indent="-342900" algn="l">
              <a:buFont typeface="Wingdings" panose="05000000000000000000" pitchFamily="2" charset="2"/>
              <a:buChar char="Ø"/>
            </a:pPr>
            <a:r>
              <a:rPr lang="en-US" altLang="zh-CN" sz="2000" b="1" spc="300" dirty="0">
                <a:solidFill>
                  <a:schemeClr val="bg1"/>
                </a:solidFill>
                <a:cs typeface="+mn-ea"/>
                <a:sym typeface="+mn-lt"/>
              </a:rPr>
              <a:t> </a:t>
            </a:r>
            <a:r>
              <a:rPr lang="zh-CN" altLang="en-US" sz="2000" b="1" spc="300" dirty="0">
                <a:solidFill>
                  <a:schemeClr val="bg1"/>
                </a:solidFill>
                <a:cs typeface="+mn-ea"/>
                <a:sym typeface="+mn-lt"/>
              </a:rPr>
              <a:t>严防溺水事故</a:t>
            </a:r>
            <a:endParaRPr lang="zh-CN" altLang="en-US" sz="2000" b="1" spc="300" dirty="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  <p:custDataLst>
      <p:tags r:id="rId2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8" grpId="0"/>
      <p:bldP spid="19" grpId="0"/>
      <p:bldP spid="21" grpId="0"/>
      <p:bldP spid="22" grpId="0"/>
      <p:bldP spid="23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 cstate="screen"/>
          <a:srcRect/>
          <a:stretch>
            <a:fillRect/>
          </a:stretch>
        </p:blipFill>
        <p:spPr>
          <a:xfrm>
            <a:off x="3802381" y="1593433"/>
            <a:ext cx="4817745" cy="4817745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1089978" y="1070213"/>
            <a:ext cx="10012045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spAutoFit/>
          </a:bodyPr>
          <a:lstStyle/>
          <a:p>
            <a:pPr lvl="0" algn="ctr"/>
            <a:r>
              <a:rPr lang="zh-CN" altLang="en-US" sz="2800" dirty="0">
                <a:cs typeface="+mn-ea"/>
                <a:sym typeface="+mn-lt"/>
              </a:rPr>
              <a:t>遇火灾不可乘坐电梯，要向安全出口方向逃生。</a:t>
            </a:r>
            <a:endParaRPr lang="zh-CN" altLang="en-US" sz="2800" dirty="0">
              <a:cs typeface="+mn-ea"/>
              <a:sym typeface="+mn-lt"/>
            </a:endParaRPr>
          </a:p>
        </p:txBody>
      </p:sp>
    </p:spTree>
    <p:custDataLst>
      <p:tags r:id="rId2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 cstate="screen"/>
          <a:srcRect/>
          <a:stretch>
            <a:fillRect/>
          </a:stretch>
        </p:blipFill>
        <p:spPr>
          <a:xfrm>
            <a:off x="0" y="-18865"/>
            <a:ext cx="12192000" cy="6858000"/>
          </a:xfrm>
          <a:prstGeom prst="rect">
            <a:avLst/>
          </a:prstGeom>
        </p:spPr>
      </p:pic>
      <p:sp>
        <p:nvSpPr>
          <p:cNvPr id="5" name="副标题 4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1618343" y="2709976"/>
            <a:ext cx="8955313" cy="1666647"/>
          </a:xfrm>
        </p:spPr>
        <p:txBody>
          <a:bodyPr>
            <a:normAutofit fontScale="85000" lnSpcReduction="10000"/>
          </a:bodyPr>
          <a:lstStyle/>
          <a:p>
            <a:r>
              <a:rPr lang="zh-CN" altLang="en-US" sz="8800" b="1" spc="600" dirty="0">
                <a:solidFill>
                  <a:schemeClr val="bg1"/>
                </a:solidFill>
                <a:effectLst>
                  <a:outerShdw dist="50800" dir="1260000" algn="tl">
                    <a:srgbClr val="E3861F"/>
                  </a:outerShdw>
                </a:effectLst>
                <a:cs typeface="+mn-ea"/>
                <a:sym typeface="+mn-lt"/>
              </a:rPr>
              <a:t>严防食物中毒事故</a:t>
            </a:r>
            <a:endParaRPr lang="en-US" altLang="zh-CN" sz="8800" b="1" spc="600" dirty="0">
              <a:solidFill>
                <a:schemeClr val="bg1"/>
              </a:solidFill>
              <a:effectLst>
                <a:outerShdw dist="50800" dir="1260000" algn="tl">
                  <a:srgbClr val="E3861F"/>
                </a:outerShdw>
              </a:effectLst>
              <a:cs typeface="+mn-ea"/>
              <a:sym typeface="+mn-lt"/>
            </a:endParaRPr>
          </a:p>
        </p:txBody>
      </p:sp>
    </p:spTree>
    <p:custDataLst>
      <p:tags r:id="rId3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3652838" y="969010"/>
            <a:ext cx="4886325" cy="645160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spAutoFit/>
          </a:bodyPr>
          <a:lstStyle/>
          <a:p>
            <a:pPr lvl="0" algn="ctr"/>
            <a:r>
              <a:rPr lang="zh-CN" altLang="en-US" sz="3600" dirty="0">
                <a:solidFill>
                  <a:srgbClr val="EB5C02"/>
                </a:solidFill>
                <a:cs typeface="+mn-ea"/>
                <a:sym typeface="+mn-lt"/>
              </a:rPr>
              <a:t>夏季饮食</a:t>
            </a:r>
            <a:r>
              <a:rPr lang="en-US" altLang="zh-CN" sz="3600" dirty="0">
                <a:solidFill>
                  <a:srgbClr val="EB5C02"/>
                </a:solidFill>
                <a:cs typeface="+mn-ea"/>
                <a:sym typeface="+mn-lt"/>
              </a:rPr>
              <a:t>8</a:t>
            </a:r>
            <a:r>
              <a:rPr lang="zh-CN" altLang="en-US" sz="3600" dirty="0">
                <a:solidFill>
                  <a:srgbClr val="EB5C02"/>
                </a:solidFill>
                <a:cs typeface="+mn-ea"/>
                <a:sym typeface="+mn-lt"/>
              </a:rPr>
              <a:t>条黄金守则</a:t>
            </a:r>
            <a:endParaRPr lang="zh-CN" altLang="en-US" sz="3600" b="1" dirty="0">
              <a:solidFill>
                <a:srgbClr val="EB5C02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713351" y="2153608"/>
            <a:ext cx="5627370" cy="3785652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spAutoFit/>
          </a:bodyPr>
          <a:lstStyle/>
          <a:p>
            <a:pPr eaLnBrk="1" hangingPunct="1">
              <a:lnSpc>
                <a:spcPct val="150000"/>
              </a:lnSpc>
            </a:pPr>
            <a:r>
              <a:rPr lang="en-US" altLang="zh-CN" sz="2000" dirty="0">
                <a:cs typeface="+mn-ea"/>
                <a:sym typeface="+mn-lt"/>
              </a:rPr>
              <a:t>1</a:t>
            </a:r>
            <a:r>
              <a:rPr lang="zh-CN" altLang="en-US" sz="2000" dirty="0">
                <a:cs typeface="+mn-ea"/>
                <a:sym typeface="+mn-lt"/>
              </a:rPr>
              <a:t>、蔬菜水果尽可能浸泡、清洗后食用</a:t>
            </a:r>
            <a:endParaRPr lang="zh-CN" altLang="en-US" sz="2000" dirty="0">
              <a:cs typeface="+mn-ea"/>
              <a:sym typeface="+mn-lt"/>
            </a:endParaRPr>
          </a:p>
          <a:p>
            <a:pPr eaLnBrk="1" hangingPunct="1">
              <a:lnSpc>
                <a:spcPct val="150000"/>
              </a:lnSpc>
            </a:pPr>
            <a:r>
              <a:rPr lang="en-US" altLang="zh-CN" sz="2000" dirty="0">
                <a:cs typeface="+mn-ea"/>
                <a:sym typeface="+mn-lt"/>
              </a:rPr>
              <a:t>2</a:t>
            </a:r>
            <a:r>
              <a:rPr lang="zh-CN" altLang="en-US" sz="2000" dirty="0">
                <a:cs typeface="+mn-ea"/>
                <a:sym typeface="+mn-lt"/>
              </a:rPr>
              <a:t>、有些死亡的水产品不宜食用 </a:t>
            </a:r>
            <a:endParaRPr lang="zh-CN" altLang="en-US" sz="2000" dirty="0">
              <a:cs typeface="+mn-ea"/>
              <a:sym typeface="+mn-lt"/>
            </a:endParaRPr>
          </a:p>
          <a:p>
            <a:pPr eaLnBrk="1" hangingPunct="1">
              <a:lnSpc>
                <a:spcPct val="150000"/>
              </a:lnSpc>
            </a:pPr>
            <a:r>
              <a:rPr lang="en-US" altLang="zh-CN" sz="2000" dirty="0">
                <a:cs typeface="+mn-ea"/>
                <a:sym typeface="+mn-lt"/>
              </a:rPr>
              <a:t>3</a:t>
            </a:r>
            <a:r>
              <a:rPr lang="zh-CN" altLang="en-US" sz="2000" dirty="0">
                <a:cs typeface="+mn-ea"/>
                <a:sym typeface="+mn-lt"/>
              </a:rPr>
              <a:t>、慎食街头卤菜 </a:t>
            </a:r>
            <a:endParaRPr lang="zh-CN" altLang="en-US" sz="2000" dirty="0">
              <a:cs typeface="+mn-ea"/>
              <a:sym typeface="+mn-lt"/>
            </a:endParaRPr>
          </a:p>
          <a:p>
            <a:pPr eaLnBrk="1" hangingPunct="1">
              <a:lnSpc>
                <a:spcPct val="150000"/>
              </a:lnSpc>
            </a:pPr>
            <a:r>
              <a:rPr lang="en-US" altLang="zh-CN" sz="2000" dirty="0">
                <a:cs typeface="+mn-ea"/>
                <a:sym typeface="+mn-lt"/>
              </a:rPr>
              <a:t>4</a:t>
            </a:r>
            <a:r>
              <a:rPr lang="zh-CN" altLang="en-US" sz="2000" dirty="0">
                <a:cs typeface="+mn-ea"/>
                <a:sym typeface="+mn-lt"/>
              </a:rPr>
              <a:t>、不要贪吃路边烧烤 </a:t>
            </a:r>
            <a:endParaRPr lang="zh-CN" altLang="en-US" sz="2000" dirty="0">
              <a:cs typeface="+mn-ea"/>
              <a:sym typeface="+mn-lt"/>
            </a:endParaRPr>
          </a:p>
          <a:p>
            <a:pPr eaLnBrk="1" hangingPunct="1">
              <a:lnSpc>
                <a:spcPct val="150000"/>
              </a:lnSpc>
            </a:pPr>
            <a:r>
              <a:rPr lang="en-US" altLang="zh-CN" sz="2000" dirty="0">
                <a:cs typeface="+mn-ea"/>
                <a:sym typeface="+mn-lt"/>
              </a:rPr>
              <a:t>5</a:t>
            </a:r>
            <a:r>
              <a:rPr lang="zh-CN" altLang="en-US" sz="2000" dirty="0">
                <a:cs typeface="+mn-ea"/>
                <a:sym typeface="+mn-lt"/>
              </a:rPr>
              <a:t>、食用冷饮要适量 </a:t>
            </a:r>
            <a:endParaRPr lang="zh-CN" altLang="en-US" sz="2000" dirty="0">
              <a:cs typeface="+mn-ea"/>
              <a:sym typeface="+mn-lt"/>
            </a:endParaRPr>
          </a:p>
          <a:p>
            <a:pPr eaLnBrk="1" hangingPunct="1">
              <a:lnSpc>
                <a:spcPct val="150000"/>
              </a:lnSpc>
            </a:pPr>
            <a:r>
              <a:rPr lang="en-US" altLang="zh-CN" sz="2000" dirty="0">
                <a:cs typeface="+mn-ea"/>
                <a:sym typeface="+mn-lt"/>
              </a:rPr>
              <a:t>6</a:t>
            </a:r>
            <a:r>
              <a:rPr lang="zh-CN" altLang="en-US" sz="2000" dirty="0">
                <a:cs typeface="+mn-ea"/>
                <a:sym typeface="+mn-lt"/>
              </a:rPr>
              <a:t>、管好家中的冰箱 </a:t>
            </a:r>
            <a:endParaRPr lang="zh-CN" altLang="en-US" sz="2000" dirty="0">
              <a:cs typeface="+mn-ea"/>
              <a:sym typeface="+mn-lt"/>
            </a:endParaRPr>
          </a:p>
          <a:p>
            <a:pPr eaLnBrk="1" hangingPunct="1">
              <a:lnSpc>
                <a:spcPct val="150000"/>
              </a:lnSpc>
            </a:pPr>
            <a:r>
              <a:rPr lang="en-US" altLang="zh-CN" sz="2000" dirty="0">
                <a:cs typeface="+mn-ea"/>
                <a:sym typeface="+mn-lt"/>
              </a:rPr>
              <a:t>7</a:t>
            </a:r>
            <a:r>
              <a:rPr lang="zh-CN" altLang="en-US" sz="2000" dirty="0">
                <a:cs typeface="+mn-ea"/>
                <a:sym typeface="+mn-lt"/>
              </a:rPr>
              <a:t>、水是最好的解渴饮料 </a:t>
            </a:r>
            <a:endParaRPr lang="zh-CN" altLang="en-US" sz="2000" dirty="0">
              <a:cs typeface="+mn-ea"/>
              <a:sym typeface="+mn-lt"/>
            </a:endParaRPr>
          </a:p>
          <a:p>
            <a:pPr eaLnBrk="1" hangingPunct="1">
              <a:lnSpc>
                <a:spcPct val="150000"/>
              </a:lnSpc>
            </a:pPr>
            <a:r>
              <a:rPr lang="en-US" altLang="zh-CN" sz="2000" dirty="0">
                <a:cs typeface="+mn-ea"/>
                <a:sym typeface="+mn-lt"/>
              </a:rPr>
              <a:t>8</a:t>
            </a:r>
            <a:r>
              <a:rPr lang="zh-CN" altLang="en-US" sz="2000" dirty="0">
                <a:cs typeface="+mn-ea"/>
                <a:sym typeface="+mn-lt"/>
              </a:rPr>
              <a:t>、包装食品即时食用 </a:t>
            </a:r>
            <a:endParaRPr lang="zh-CN" altLang="en-US" sz="2000" b="1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cs typeface="+mn-ea"/>
              <a:sym typeface="+mn-lt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" cstate="screen"/>
          <a:srcRect/>
          <a:stretch>
            <a:fillRect/>
          </a:stretch>
        </p:blipFill>
        <p:spPr>
          <a:xfrm>
            <a:off x="6534898" y="1738631"/>
            <a:ext cx="4569156" cy="4569154"/>
          </a:xfrm>
          <a:prstGeom prst="rect">
            <a:avLst/>
          </a:prstGeom>
        </p:spPr>
      </p:pic>
    </p:spTree>
    <p:custDataLst>
      <p:tags r:id="rId2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2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 cstate="screen"/>
          <a:srcRect/>
          <a:stretch>
            <a:fillRect/>
          </a:stretch>
        </p:blipFill>
        <p:spPr>
          <a:xfrm>
            <a:off x="0" y="-18865"/>
            <a:ext cx="12192000" cy="6858000"/>
          </a:xfrm>
          <a:prstGeom prst="rect">
            <a:avLst/>
          </a:prstGeom>
        </p:spPr>
      </p:pic>
      <p:sp>
        <p:nvSpPr>
          <p:cNvPr id="5" name="副标题 4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1618343" y="2595676"/>
            <a:ext cx="8955313" cy="1666647"/>
          </a:xfrm>
        </p:spPr>
        <p:txBody>
          <a:bodyPr>
            <a:normAutofit fontScale="85000" lnSpcReduction="10000"/>
          </a:bodyPr>
          <a:lstStyle/>
          <a:p>
            <a:r>
              <a:rPr lang="zh-CN" altLang="en-US" sz="8800" b="1" spc="600" dirty="0">
                <a:solidFill>
                  <a:schemeClr val="bg1"/>
                </a:solidFill>
                <a:effectLst>
                  <a:outerShdw dist="50800" dir="1260000" algn="tl">
                    <a:srgbClr val="E3861F"/>
                  </a:outerShdw>
                </a:effectLst>
                <a:cs typeface="+mn-ea"/>
                <a:sym typeface="+mn-lt"/>
              </a:rPr>
              <a:t>严防自然灾害事故</a:t>
            </a:r>
            <a:endParaRPr lang="en-US" altLang="zh-CN" sz="8800" b="1" spc="600" dirty="0">
              <a:solidFill>
                <a:schemeClr val="bg1"/>
              </a:solidFill>
              <a:effectLst>
                <a:outerShdw dist="50800" dir="1260000" algn="tl">
                  <a:srgbClr val="E3861F"/>
                </a:outerShdw>
              </a:effectLst>
              <a:cs typeface="+mn-ea"/>
              <a:sym typeface="+mn-lt"/>
            </a:endParaRPr>
          </a:p>
        </p:txBody>
      </p:sp>
    </p:spTree>
    <p:custDataLst>
      <p:tags r:id="rId3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9955" y="724536"/>
            <a:ext cx="7832090" cy="706755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spAutoFit/>
          </a:bodyPr>
          <a:lstStyle/>
          <a:p>
            <a:pPr lvl="0" algn="ctr"/>
            <a:r>
              <a:rPr lang="zh-CN" altLang="en-US" sz="4000" dirty="0">
                <a:solidFill>
                  <a:srgbClr val="EB5C02"/>
                </a:solidFill>
                <a:cs typeface="+mn-ea"/>
                <a:sym typeface="+mn-lt"/>
              </a:rPr>
              <a:t>防自然灾害安全教育</a:t>
            </a:r>
            <a:endParaRPr lang="zh-CN" altLang="en-US" sz="4000" b="1" dirty="0">
              <a:solidFill>
                <a:srgbClr val="EB5C02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122744" y="3619500"/>
            <a:ext cx="6111433" cy="2554545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spAutoFit/>
          </a:bodyPr>
          <a:lstStyle/>
          <a:p>
            <a:pPr eaLnBrk="1" hangingPunct="1">
              <a:lnSpc>
                <a:spcPct val="200000"/>
              </a:lnSpc>
              <a:buNone/>
            </a:pPr>
            <a:r>
              <a:rPr lang="en-US" altLang="zh-CN" sz="1600" dirty="0">
                <a:cs typeface="+mn-ea"/>
                <a:sym typeface="+mn-lt"/>
              </a:rPr>
              <a:t>2.</a:t>
            </a:r>
            <a:r>
              <a:rPr lang="zh-CN" altLang="en-US" sz="1600" dirty="0">
                <a:cs typeface="+mn-ea"/>
                <a:sym typeface="+mn-lt"/>
              </a:rPr>
              <a:t>台风来临时：呆在安全地方，注意收听、收看有关台风报道或通过气象咨询电话、网站等了解台风的最新情况。尽量不要外出，若不得不外出，要穿上颜色鲜艳的衣裤，行走时尽量弯腰将身体缩成一团，顺风时不要跑。雨水进屋，要及时清除和封堵、接漏，同时拔掉低位的电器插头。</a:t>
            </a:r>
            <a:endParaRPr lang="zh-CN" altLang="en-US" sz="1600" b="1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122744" y="1628377"/>
            <a:ext cx="9988952" cy="2062103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spAutoFit/>
          </a:bodyPr>
          <a:lstStyle/>
          <a:p>
            <a:pPr eaLnBrk="1" hangingPunct="1">
              <a:lnSpc>
                <a:spcPct val="200000"/>
              </a:lnSpc>
              <a:buNone/>
            </a:pPr>
            <a:r>
              <a:rPr lang="en-US" altLang="zh-CN" sz="1600" dirty="0">
                <a:cs typeface="+mn-ea"/>
                <a:sym typeface="+mn-lt"/>
              </a:rPr>
              <a:t>1.</a:t>
            </a:r>
            <a:r>
              <a:rPr lang="zh-CN" altLang="en-US" sz="1600" dirty="0">
                <a:cs typeface="+mn-ea"/>
                <a:sym typeface="+mn-lt"/>
              </a:rPr>
              <a:t>台风来临前：及时搬离放在阳台的花盆、晾衣架等杂物，地势矮的地方，提醒家长及时检查排水管道。转移所需的食物、净水、药品以及有关的生活必需品等，台风可能导致停电停水，家里事先准备好应急灯、手电筒等。家有冰箱的，要将冰箱开到最冷档，以防停电引起食物过早变质。在浴缸和大的容器中备水应急。关闭内房间门，加固外门。</a:t>
            </a:r>
            <a:endParaRPr lang="zh-CN" altLang="en-US" sz="1600" b="1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cs typeface="+mn-ea"/>
              <a:sym typeface="+mn-lt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1" cstate="screen"/>
          <a:srcRect/>
          <a:stretch>
            <a:fillRect/>
          </a:stretch>
        </p:blipFill>
        <p:spPr>
          <a:xfrm>
            <a:off x="7613971" y="3908306"/>
            <a:ext cx="3388360" cy="1905952"/>
          </a:xfrm>
          <a:prstGeom prst="rect">
            <a:avLst/>
          </a:prstGeom>
        </p:spPr>
      </p:pic>
    </p:spTree>
    <p:custDataLst>
      <p:tags r:id="rId2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2" grpId="0"/>
      <p:bldP spid="7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088020" y="514350"/>
            <a:ext cx="10150998" cy="5847755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spAutoFit/>
          </a:bodyPr>
          <a:lstStyle/>
          <a:p>
            <a:pPr eaLnBrk="1" hangingPunct="1">
              <a:lnSpc>
                <a:spcPct val="200000"/>
              </a:lnSpc>
              <a:buNone/>
            </a:pPr>
            <a:r>
              <a:rPr lang="zh-CN" altLang="en-US" sz="1700" dirty="0">
                <a:cs typeface="+mn-ea"/>
                <a:sym typeface="+mn-lt"/>
              </a:rPr>
              <a:t>（二）面对洪水时如何应对？   </a:t>
            </a:r>
            <a:endParaRPr lang="zh-CN" altLang="en-US" sz="1700" dirty="0">
              <a:cs typeface="+mn-ea"/>
              <a:sym typeface="+mn-lt"/>
            </a:endParaRPr>
          </a:p>
          <a:p>
            <a:pPr eaLnBrk="1" hangingPunct="1">
              <a:lnSpc>
                <a:spcPct val="200000"/>
              </a:lnSpc>
              <a:buNone/>
            </a:pPr>
            <a:r>
              <a:rPr lang="en-US" altLang="zh-CN" sz="1700" dirty="0">
                <a:cs typeface="+mn-ea"/>
                <a:sym typeface="+mn-lt"/>
              </a:rPr>
              <a:t>1</a:t>
            </a:r>
            <a:r>
              <a:rPr lang="zh-CN" altLang="en-US" sz="1700" dirty="0">
                <a:cs typeface="+mn-ea"/>
                <a:sym typeface="+mn-lt"/>
              </a:rPr>
              <a:t>、发洪水时应注意往高处逃；</a:t>
            </a:r>
            <a:endParaRPr lang="zh-CN" altLang="en-US" sz="1700" dirty="0">
              <a:cs typeface="+mn-ea"/>
              <a:sym typeface="+mn-lt"/>
            </a:endParaRPr>
          </a:p>
          <a:p>
            <a:pPr eaLnBrk="1" hangingPunct="1">
              <a:lnSpc>
                <a:spcPct val="200000"/>
              </a:lnSpc>
              <a:buNone/>
            </a:pPr>
            <a:r>
              <a:rPr lang="en-US" altLang="zh-CN" sz="1700" dirty="0">
                <a:cs typeface="+mn-ea"/>
                <a:sym typeface="+mn-lt"/>
              </a:rPr>
              <a:t>2</a:t>
            </a:r>
            <a:r>
              <a:rPr lang="zh-CN" altLang="en-US" sz="1700" dirty="0">
                <a:cs typeface="+mn-ea"/>
                <a:sym typeface="+mn-lt"/>
              </a:rPr>
              <a:t>、尽力躲避大浪；</a:t>
            </a:r>
            <a:endParaRPr lang="zh-CN" altLang="en-US" sz="1700" dirty="0">
              <a:cs typeface="+mn-ea"/>
              <a:sym typeface="+mn-lt"/>
            </a:endParaRPr>
          </a:p>
          <a:p>
            <a:pPr eaLnBrk="1" hangingPunct="1">
              <a:lnSpc>
                <a:spcPct val="200000"/>
              </a:lnSpc>
              <a:buNone/>
            </a:pPr>
            <a:r>
              <a:rPr lang="en-US" altLang="zh-CN" sz="1700" dirty="0">
                <a:cs typeface="+mn-ea"/>
                <a:sym typeface="+mn-lt"/>
              </a:rPr>
              <a:t>3</a:t>
            </a:r>
            <a:r>
              <a:rPr lang="zh-CN" altLang="en-US" sz="1700" dirty="0">
                <a:cs typeface="+mn-ea"/>
                <a:sym typeface="+mn-lt"/>
              </a:rPr>
              <a:t>、尽量抓住浮托物；</a:t>
            </a:r>
            <a:endParaRPr lang="zh-CN" altLang="en-US" sz="1700" dirty="0">
              <a:cs typeface="+mn-ea"/>
              <a:sym typeface="+mn-lt"/>
            </a:endParaRPr>
          </a:p>
          <a:p>
            <a:pPr eaLnBrk="1" hangingPunct="1">
              <a:lnSpc>
                <a:spcPct val="200000"/>
              </a:lnSpc>
              <a:buNone/>
            </a:pPr>
            <a:r>
              <a:rPr lang="en-US" altLang="zh-CN" sz="1700" dirty="0">
                <a:cs typeface="+mn-ea"/>
                <a:sym typeface="+mn-lt"/>
              </a:rPr>
              <a:t>4</a:t>
            </a:r>
            <a:r>
              <a:rPr lang="zh-CN" altLang="en-US" sz="1700" dirty="0">
                <a:cs typeface="+mn-ea"/>
                <a:sym typeface="+mn-lt"/>
              </a:rPr>
              <a:t>、挥动鲜艳衣物呼救；　</a:t>
            </a:r>
            <a:endParaRPr lang="zh-CN" altLang="en-US" sz="1700" dirty="0">
              <a:cs typeface="+mn-ea"/>
              <a:sym typeface="+mn-lt"/>
            </a:endParaRPr>
          </a:p>
          <a:p>
            <a:pPr eaLnBrk="1" hangingPunct="1">
              <a:lnSpc>
                <a:spcPct val="200000"/>
              </a:lnSpc>
              <a:buNone/>
            </a:pPr>
            <a:r>
              <a:rPr lang="en-US" altLang="zh-CN" sz="1700" dirty="0">
                <a:cs typeface="+mn-ea"/>
                <a:sym typeface="+mn-lt"/>
              </a:rPr>
              <a:t>5</a:t>
            </a:r>
            <a:r>
              <a:rPr lang="zh-CN" altLang="en-US" sz="1700" dirty="0">
                <a:cs typeface="+mn-ea"/>
                <a:sym typeface="+mn-lt"/>
              </a:rPr>
              <a:t>、山区山洪暴发，山沟、河滩中水深齐膝，水流又急时，学生不能单身过河。</a:t>
            </a:r>
            <a:endParaRPr lang="zh-CN" altLang="en-US" sz="1700" dirty="0">
              <a:cs typeface="+mn-ea"/>
              <a:sym typeface="+mn-lt"/>
            </a:endParaRPr>
          </a:p>
          <a:p>
            <a:pPr eaLnBrk="1" hangingPunct="1">
              <a:lnSpc>
                <a:spcPct val="200000"/>
              </a:lnSpc>
              <a:buNone/>
            </a:pPr>
            <a:r>
              <a:rPr lang="en-US" altLang="zh-CN" sz="1700" dirty="0">
                <a:cs typeface="+mn-ea"/>
                <a:sym typeface="+mn-lt"/>
              </a:rPr>
              <a:t>6</a:t>
            </a:r>
            <a:r>
              <a:rPr lang="zh-CN" altLang="en-US" sz="1700" dirty="0">
                <a:cs typeface="+mn-ea"/>
                <a:sym typeface="+mn-lt"/>
              </a:rPr>
              <a:t>、应该迅速登上牢固的高层建筑避险，然后要与救援部门取得联系。不了解水情时一定要在安全地带等待救援。 </a:t>
            </a:r>
            <a:endParaRPr lang="zh-CN" altLang="en-US" sz="1700" dirty="0">
              <a:cs typeface="+mn-ea"/>
              <a:sym typeface="+mn-lt"/>
            </a:endParaRPr>
          </a:p>
          <a:p>
            <a:pPr eaLnBrk="1" hangingPunct="1">
              <a:lnSpc>
                <a:spcPct val="200000"/>
              </a:lnSpc>
              <a:buNone/>
            </a:pPr>
            <a:r>
              <a:rPr lang="en-US" altLang="zh-CN" sz="1700" dirty="0">
                <a:cs typeface="+mn-ea"/>
                <a:sym typeface="+mn-lt"/>
              </a:rPr>
              <a:t>(</a:t>
            </a:r>
            <a:r>
              <a:rPr lang="zh-CN" altLang="en-US" sz="1700" dirty="0">
                <a:cs typeface="+mn-ea"/>
                <a:sym typeface="+mn-lt"/>
              </a:rPr>
              <a:t>三</a:t>
            </a:r>
            <a:r>
              <a:rPr lang="en-US" altLang="zh-CN" sz="1700" dirty="0">
                <a:cs typeface="+mn-ea"/>
                <a:sym typeface="+mn-lt"/>
              </a:rPr>
              <a:t>)</a:t>
            </a:r>
            <a:r>
              <a:rPr lang="zh-CN" altLang="en-US" sz="1700" dirty="0">
                <a:cs typeface="+mn-ea"/>
                <a:sym typeface="+mn-lt"/>
              </a:rPr>
              <a:t>雷雨天气，千万不要站在野外、高地、大树底下避雨，以免遭到雷击；在家里应关好门窗。</a:t>
            </a:r>
            <a:endParaRPr lang="zh-CN" altLang="en-US" sz="1700" dirty="0">
              <a:cs typeface="+mn-ea"/>
              <a:sym typeface="+mn-lt"/>
            </a:endParaRPr>
          </a:p>
          <a:p>
            <a:pPr eaLnBrk="1" hangingPunct="1">
              <a:lnSpc>
                <a:spcPct val="200000"/>
              </a:lnSpc>
              <a:buNone/>
            </a:pPr>
            <a:r>
              <a:rPr lang="en-US" altLang="zh-CN" sz="1700" dirty="0">
                <a:cs typeface="+mn-ea"/>
                <a:sym typeface="+mn-lt"/>
              </a:rPr>
              <a:t>(</a:t>
            </a:r>
            <a:r>
              <a:rPr lang="zh-CN" altLang="en-US" sz="1700" dirty="0">
                <a:cs typeface="+mn-ea"/>
                <a:sym typeface="+mn-lt"/>
              </a:rPr>
              <a:t>四</a:t>
            </a:r>
            <a:r>
              <a:rPr lang="en-US" altLang="zh-CN" sz="1700" dirty="0">
                <a:cs typeface="+mn-ea"/>
                <a:sym typeface="+mn-lt"/>
              </a:rPr>
              <a:t>)</a:t>
            </a:r>
            <a:r>
              <a:rPr lang="zh-CN" altLang="en-US" sz="1700" dirty="0">
                <a:cs typeface="+mn-ea"/>
                <a:sym typeface="+mn-lt"/>
              </a:rPr>
              <a:t>地震来临时，要冷静对待。要迅速逃离建筑物，无法逃离的应迅速躲在桌椅下或卫生间、楼梯道等狭小房间，等待救援。</a:t>
            </a:r>
            <a:endParaRPr lang="zh-CN" altLang="en-US" sz="1700" b="1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cs typeface="+mn-ea"/>
              <a:sym typeface="+mn-lt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 cstate="screen"/>
          <a:srcRect/>
          <a:stretch>
            <a:fillRect/>
          </a:stretch>
        </p:blipFill>
        <p:spPr>
          <a:xfrm>
            <a:off x="6906169" y="778777"/>
            <a:ext cx="3266532" cy="230918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  <a:headEnd/>
            <a:tailEnd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custDataLst>
      <p:tags r:id="rId2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1" cstate="screen"/>
          <a:srcRect/>
          <a:stretch>
            <a:fillRect/>
          </a:stretch>
        </p:blipFill>
        <p:spPr>
          <a:xfrm>
            <a:off x="0" y="-18865"/>
            <a:ext cx="12192000" cy="6858000"/>
          </a:xfrm>
          <a:prstGeom prst="rect">
            <a:avLst/>
          </a:prstGeom>
        </p:spPr>
      </p:pic>
      <p:sp>
        <p:nvSpPr>
          <p:cNvPr id="9" name="副标题 4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1618343" y="2595676"/>
            <a:ext cx="8955313" cy="1666647"/>
          </a:xfrm>
        </p:spPr>
        <p:txBody>
          <a:bodyPr>
            <a:normAutofit/>
          </a:bodyPr>
          <a:lstStyle/>
          <a:p>
            <a:r>
              <a:rPr lang="zh-CN" altLang="en-US" sz="8800" b="1" spc="600" dirty="0">
                <a:solidFill>
                  <a:schemeClr val="bg1"/>
                </a:solidFill>
                <a:effectLst>
                  <a:outerShdw dist="50800" dir="1260000" algn="tl">
                    <a:srgbClr val="E3861F"/>
                  </a:outerShdw>
                </a:effectLst>
                <a:cs typeface="+mn-ea"/>
                <a:sym typeface="+mn-lt"/>
              </a:rPr>
              <a:t>雨季防雷常识</a:t>
            </a:r>
            <a:endParaRPr lang="en-US" altLang="zh-CN" sz="8800" b="1" spc="600" dirty="0">
              <a:solidFill>
                <a:schemeClr val="bg1"/>
              </a:solidFill>
              <a:effectLst>
                <a:outerShdw dist="50800" dir="1260000" algn="tl">
                  <a:srgbClr val="E3861F"/>
                </a:outerShdw>
              </a:effectLst>
              <a:cs typeface="+mn-ea"/>
              <a:sym typeface="+mn-lt"/>
            </a:endParaRPr>
          </a:p>
        </p:txBody>
      </p:sp>
    </p:spTree>
    <p:custDataLst>
      <p:tags r:id="rId3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910542" y="2637959"/>
            <a:ext cx="10370917" cy="3539430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spAutoFit/>
          </a:bodyPr>
          <a:lstStyle/>
          <a:p>
            <a:pPr lvl="0" algn="l">
              <a:lnSpc>
                <a:spcPct val="200000"/>
              </a:lnSpc>
            </a:pPr>
            <a:r>
              <a:rPr lang="zh-CN" altLang="en-US" sz="1600" dirty="0">
                <a:cs typeface="+mn-ea"/>
                <a:sym typeface="+mn-lt"/>
              </a:rPr>
              <a:t>（</a:t>
            </a:r>
            <a:r>
              <a:rPr lang="zh-CN" altLang="zh-CN" sz="1600" dirty="0">
                <a:cs typeface="+mn-ea"/>
                <a:sym typeface="+mn-lt"/>
              </a:rPr>
              <a:t>1</a:t>
            </a:r>
            <a:r>
              <a:rPr lang="zh-CN" altLang="en-US" sz="1600" dirty="0">
                <a:cs typeface="+mn-ea"/>
                <a:sym typeface="+mn-lt"/>
              </a:rPr>
              <a:t>）雷雨闪电时，不要拨打、接听电话，关闭手机。因电话线和手机的电磁波会引入雷电伤人。</a:t>
            </a:r>
            <a:endParaRPr lang="zh-CN" altLang="en-US" sz="1600" dirty="0">
              <a:cs typeface="+mn-ea"/>
              <a:sym typeface="+mn-lt"/>
            </a:endParaRPr>
          </a:p>
          <a:p>
            <a:pPr lvl="0" algn="l">
              <a:lnSpc>
                <a:spcPct val="200000"/>
              </a:lnSpc>
            </a:pPr>
            <a:r>
              <a:rPr lang="zh-CN" altLang="en-US" sz="1600" dirty="0">
                <a:cs typeface="+mn-ea"/>
                <a:sym typeface="+mn-lt"/>
              </a:rPr>
              <a:t>（</a:t>
            </a:r>
            <a:r>
              <a:rPr lang="zh-CN" altLang="zh-CN" sz="1600" dirty="0">
                <a:cs typeface="+mn-ea"/>
                <a:sym typeface="+mn-lt"/>
              </a:rPr>
              <a:t>2</a:t>
            </a:r>
            <a:r>
              <a:rPr lang="zh-CN" altLang="en-US" sz="1600" dirty="0">
                <a:cs typeface="+mn-ea"/>
                <a:sym typeface="+mn-lt"/>
              </a:rPr>
              <a:t>）雷雨闪电时，不要开电视机、</a:t>
            </a:r>
            <a:r>
              <a:rPr lang="zh-CN" altLang="zh-CN" sz="1600" dirty="0">
                <a:cs typeface="+mn-ea"/>
                <a:sym typeface="+mn-lt"/>
              </a:rPr>
              <a:t>VCD</a:t>
            </a:r>
            <a:r>
              <a:rPr lang="zh-CN" altLang="en-US" sz="1600" dirty="0">
                <a:cs typeface="+mn-ea"/>
                <a:sym typeface="+mn-lt"/>
              </a:rPr>
              <a:t>机等，应拔掉一切电源插头，同时拔掉电视天线，以免伤人及毁坏电器。</a:t>
            </a:r>
            <a:endParaRPr lang="zh-CN" altLang="en-US" sz="1600" dirty="0">
              <a:cs typeface="+mn-ea"/>
              <a:sym typeface="+mn-lt"/>
            </a:endParaRPr>
          </a:p>
          <a:p>
            <a:pPr lvl="0" algn="l">
              <a:lnSpc>
                <a:spcPct val="200000"/>
              </a:lnSpc>
            </a:pPr>
            <a:r>
              <a:rPr lang="zh-CN" altLang="en-US" sz="1600" dirty="0">
                <a:cs typeface="+mn-ea"/>
                <a:sym typeface="+mn-lt"/>
              </a:rPr>
              <a:t>（</a:t>
            </a:r>
            <a:r>
              <a:rPr lang="zh-CN" altLang="zh-CN" sz="1600" dirty="0">
                <a:cs typeface="+mn-ea"/>
                <a:sym typeface="+mn-lt"/>
              </a:rPr>
              <a:t>3</a:t>
            </a:r>
            <a:r>
              <a:rPr lang="zh-CN" altLang="en-US" sz="1600" dirty="0">
                <a:cs typeface="+mn-ea"/>
                <a:sym typeface="+mn-lt"/>
              </a:rPr>
              <a:t>）雷雨天气应关好门窗，防止球形雷窜入室内造成危害。</a:t>
            </a:r>
            <a:endParaRPr lang="en-US" altLang="zh-CN" sz="1600" dirty="0">
              <a:cs typeface="+mn-ea"/>
              <a:sym typeface="+mn-lt"/>
            </a:endParaRPr>
          </a:p>
          <a:p>
            <a:pPr lvl="0">
              <a:lnSpc>
                <a:spcPct val="200000"/>
              </a:lnSpc>
            </a:pPr>
            <a:r>
              <a:rPr lang="zh-CN" altLang="en-US" sz="1600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+mn-ea"/>
                <a:sym typeface="+mn-lt"/>
              </a:rPr>
              <a:t>（</a:t>
            </a:r>
            <a:r>
              <a:rPr lang="en-US" altLang="zh-CN" sz="1600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+mn-ea"/>
                <a:sym typeface="+mn-lt"/>
              </a:rPr>
              <a:t>4</a:t>
            </a:r>
            <a:r>
              <a:rPr lang="zh-CN" altLang="en-US" sz="1600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+mn-ea"/>
                <a:sym typeface="+mn-lt"/>
              </a:rPr>
              <a:t>）雷雨天气尽量不要在旷野里行走。如果有急事需要赶路时，要穿塑料等不侵水的雨衣；要走的慢些，步子小点；不要骑在牲畜上或自行车上行走；不要用金属杆的雨伞，不要把带有金属杆的工具如铁锹、锄头扛在肩上。人在遭受雷击前，会突然有头发竖起或皮肤颤动的感觉，这时应立刻躺倒在地，或选择低洼处蹲下，双脚并拢，双臂抱膝，头部下俯，尽量缩小暴露面即可</a:t>
            </a:r>
            <a:endParaRPr lang="zh-CN" altLang="en-US" sz="160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cs typeface="+mn-ea"/>
              <a:sym typeface="+mn-lt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1"/>
          <a:srcRect/>
          <a:stretch>
            <a:fillRect/>
          </a:stretch>
        </p:blipFill>
        <p:spPr>
          <a:xfrm>
            <a:off x="1890774" y="434027"/>
            <a:ext cx="3843276" cy="2283234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1"/>
          <a:srcRect/>
          <a:stretch>
            <a:fillRect/>
          </a:stretch>
        </p:blipFill>
        <p:spPr>
          <a:xfrm>
            <a:off x="6481824" y="434027"/>
            <a:ext cx="3843276" cy="228323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8105304" y="6601439"/>
            <a:ext cx="1224136" cy="123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下载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http://www.1ppt.com/xiazai/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</a:endParaRPr>
          </a:p>
        </p:txBody>
      </p:sp>
    </p:spTree>
    <p:custDataLst>
      <p:tags r:id="rId2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 cstate="screen"/>
          <a:srcRect/>
          <a:stretch>
            <a:fillRect/>
          </a:stretch>
        </p:blipFill>
        <p:spPr>
          <a:xfrm>
            <a:off x="0" y="-18865"/>
            <a:ext cx="12192000" cy="6858000"/>
          </a:xfrm>
          <a:prstGeom prst="rect">
            <a:avLst/>
          </a:prstGeom>
        </p:spPr>
      </p:pic>
      <p:sp>
        <p:nvSpPr>
          <p:cNvPr id="5" name="副标题 4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1618343" y="2595676"/>
            <a:ext cx="8955313" cy="1666647"/>
          </a:xfrm>
        </p:spPr>
        <p:txBody>
          <a:bodyPr>
            <a:normAutofit/>
          </a:bodyPr>
          <a:lstStyle/>
          <a:p>
            <a:r>
              <a:rPr lang="zh-CN" altLang="en-US" sz="8800" b="1" spc="600" dirty="0">
                <a:solidFill>
                  <a:schemeClr val="bg1"/>
                </a:solidFill>
                <a:effectLst>
                  <a:outerShdw dist="50800" dir="1260000" algn="tl">
                    <a:srgbClr val="E3861F"/>
                  </a:outerShdw>
                </a:effectLst>
                <a:cs typeface="+mn-ea"/>
                <a:sym typeface="+mn-lt"/>
              </a:rPr>
              <a:t>健康假期</a:t>
            </a:r>
            <a:endParaRPr lang="en-US" altLang="zh-CN" sz="8800" b="1" spc="600" dirty="0">
              <a:solidFill>
                <a:schemeClr val="bg1"/>
              </a:solidFill>
              <a:effectLst>
                <a:outerShdw dist="50800" dir="1260000" algn="tl">
                  <a:srgbClr val="E3861F"/>
                </a:outerShdw>
              </a:effectLst>
              <a:cs typeface="+mn-ea"/>
              <a:sym typeface="+mn-lt"/>
            </a:endParaRPr>
          </a:p>
        </p:txBody>
      </p:sp>
    </p:spTree>
    <p:custDataLst>
      <p:tags r:id="rId3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 cstate="screen"/>
          <a:srcRect/>
          <a:stretch>
            <a:fillRect/>
          </a:stretch>
        </p:blipFill>
        <p:spPr>
          <a:xfrm>
            <a:off x="7467045" y="4196095"/>
            <a:ext cx="3613785" cy="1920701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1111170" y="1150621"/>
            <a:ext cx="9711159" cy="2862322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spAutoFit/>
          </a:bodyPr>
          <a:lstStyle/>
          <a:p>
            <a:pPr algn="just" eaLnBrk="1" hangingPunct="1">
              <a:lnSpc>
                <a:spcPct val="200000"/>
              </a:lnSpc>
              <a:buNone/>
            </a:pPr>
            <a:r>
              <a:rPr lang="en-US" altLang="zh-CN" spc="300" dirty="0">
                <a:cs typeface="+mn-ea"/>
                <a:sym typeface="+mn-lt"/>
              </a:rPr>
              <a:t>1</a:t>
            </a:r>
            <a:r>
              <a:rPr lang="zh-CN" altLang="en-US" spc="300" dirty="0">
                <a:cs typeface="+mn-ea"/>
                <a:sym typeface="+mn-lt"/>
              </a:rPr>
              <a:t>、制定暑假作息表，张贴在房间醒目位置。</a:t>
            </a:r>
            <a:endParaRPr lang="zh-CN" altLang="en-US" spc="300" dirty="0">
              <a:cs typeface="+mn-ea"/>
              <a:sym typeface="+mn-lt"/>
            </a:endParaRPr>
          </a:p>
          <a:p>
            <a:pPr algn="just" eaLnBrk="1" hangingPunct="1">
              <a:lnSpc>
                <a:spcPct val="200000"/>
              </a:lnSpc>
              <a:buNone/>
            </a:pPr>
            <a:r>
              <a:rPr lang="en-US" altLang="zh-CN" spc="300" dirty="0">
                <a:cs typeface="+mn-ea"/>
                <a:sym typeface="+mn-lt"/>
              </a:rPr>
              <a:t>2</a:t>
            </a:r>
            <a:r>
              <a:rPr lang="zh-CN" altLang="en-US" spc="300" dirty="0">
                <a:cs typeface="+mn-ea"/>
                <a:sym typeface="+mn-lt"/>
              </a:rPr>
              <a:t>、每天准时起床，不贪睡，做一些简单的运动，保持身体健康。</a:t>
            </a:r>
            <a:endParaRPr lang="zh-CN" altLang="en-US" spc="300" dirty="0">
              <a:cs typeface="+mn-ea"/>
              <a:sym typeface="+mn-lt"/>
            </a:endParaRPr>
          </a:p>
          <a:p>
            <a:pPr algn="just" eaLnBrk="1" hangingPunct="1">
              <a:lnSpc>
                <a:spcPct val="200000"/>
              </a:lnSpc>
              <a:buNone/>
            </a:pPr>
            <a:r>
              <a:rPr lang="en-US" altLang="zh-CN" spc="300" dirty="0">
                <a:cs typeface="+mn-ea"/>
                <a:sym typeface="+mn-lt"/>
              </a:rPr>
              <a:t>3</a:t>
            </a:r>
            <a:r>
              <a:rPr lang="zh-CN" altLang="en-US" spc="300" dirty="0">
                <a:cs typeface="+mn-ea"/>
                <a:sym typeface="+mn-lt"/>
              </a:rPr>
              <a:t>、按时完成暑假作业。不急不躁。</a:t>
            </a:r>
            <a:endParaRPr lang="zh-CN" altLang="en-US" spc="300" dirty="0">
              <a:cs typeface="+mn-ea"/>
              <a:sym typeface="+mn-lt"/>
            </a:endParaRPr>
          </a:p>
          <a:p>
            <a:pPr algn="just" eaLnBrk="1" hangingPunct="1">
              <a:lnSpc>
                <a:spcPct val="200000"/>
              </a:lnSpc>
              <a:buNone/>
            </a:pPr>
            <a:r>
              <a:rPr lang="en-US" altLang="zh-CN" spc="300" dirty="0">
                <a:cs typeface="+mn-ea"/>
                <a:sym typeface="+mn-lt"/>
              </a:rPr>
              <a:t>4</a:t>
            </a:r>
            <a:r>
              <a:rPr lang="zh-CN" altLang="en-US" spc="300" dirty="0">
                <a:cs typeface="+mn-ea"/>
                <a:sym typeface="+mn-lt"/>
              </a:rPr>
              <a:t>、暑假读一本好书。每天坚持读书，养成摘抄好词好句的习惯。</a:t>
            </a:r>
            <a:endParaRPr lang="zh-CN" altLang="en-US" spc="300" dirty="0">
              <a:cs typeface="+mn-ea"/>
              <a:sym typeface="+mn-lt"/>
            </a:endParaRPr>
          </a:p>
          <a:p>
            <a:pPr algn="just" eaLnBrk="1" hangingPunct="1">
              <a:lnSpc>
                <a:spcPct val="200000"/>
              </a:lnSpc>
              <a:buNone/>
            </a:pPr>
            <a:r>
              <a:rPr lang="en-US" altLang="zh-CN" spc="300" dirty="0">
                <a:cs typeface="+mn-ea"/>
                <a:sym typeface="+mn-lt"/>
              </a:rPr>
              <a:t>5</a:t>
            </a:r>
            <a:r>
              <a:rPr lang="zh-CN" altLang="en-US" spc="300" dirty="0">
                <a:cs typeface="+mn-ea"/>
                <a:sym typeface="+mn-lt"/>
              </a:rPr>
              <a:t>、适当可以在暑假看点优秀电影，记录观后感受。</a:t>
            </a:r>
            <a:endParaRPr lang="zh-CN" altLang="en-US" b="1" spc="30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cs typeface="+mn-ea"/>
              <a:sym typeface="+mn-lt"/>
            </a:endParaRPr>
          </a:p>
        </p:txBody>
      </p:sp>
    </p:spTree>
    <p:custDataLst>
      <p:tags r:id="rId2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 cstate="screen"/>
          <a:srcRect/>
          <a:stretch>
            <a:fillRect/>
          </a:stretch>
        </p:blipFill>
        <p:spPr>
          <a:xfrm>
            <a:off x="0" y="-18865"/>
            <a:ext cx="12192000" cy="6858000"/>
          </a:xfrm>
          <a:prstGeom prst="rect">
            <a:avLst/>
          </a:prstGeom>
        </p:spPr>
      </p:pic>
      <p:sp>
        <p:nvSpPr>
          <p:cNvPr id="5" name="副标题 4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1618343" y="2595676"/>
            <a:ext cx="8955313" cy="1666647"/>
          </a:xfrm>
        </p:spPr>
        <p:txBody>
          <a:bodyPr>
            <a:normAutofit/>
          </a:bodyPr>
          <a:lstStyle/>
          <a:p>
            <a:r>
              <a:rPr lang="zh-CN" altLang="en-US" sz="8800" b="1" spc="600" dirty="0">
                <a:solidFill>
                  <a:schemeClr val="bg1"/>
                </a:solidFill>
                <a:effectLst>
                  <a:outerShdw dist="50800" dir="1260000" algn="tl">
                    <a:srgbClr val="E3861F"/>
                  </a:outerShdw>
                </a:effectLst>
                <a:cs typeface="+mn-ea"/>
                <a:sym typeface="+mn-lt"/>
              </a:rPr>
              <a:t>严防溺水事故</a:t>
            </a:r>
            <a:endParaRPr lang="en-US" altLang="zh-CN" sz="8800" b="1" spc="600" dirty="0">
              <a:solidFill>
                <a:schemeClr val="bg1"/>
              </a:solidFill>
              <a:effectLst>
                <a:outerShdw dist="50800" dir="1260000" algn="tl">
                  <a:srgbClr val="E3861F"/>
                </a:outerShdw>
              </a:effectLst>
              <a:cs typeface="+mn-ea"/>
              <a:sym typeface="+mn-lt"/>
            </a:endParaRPr>
          </a:p>
        </p:txBody>
      </p:sp>
    </p:spTree>
    <p:custDataLst>
      <p:tags r:id="rId3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 cstate="screen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saturation sat="66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>
          <a:xfrm>
            <a:off x="380999" y="-609600"/>
            <a:ext cx="11430002" cy="7620000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3833567" y="2477770"/>
            <a:ext cx="4834183" cy="2308324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wrap="square" rtlCol="0" anchor="t">
            <a:spAutoFit/>
          </a:bodyPr>
          <a:lstStyle/>
          <a:p>
            <a:pPr algn="ctr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2400" dirty="0">
                <a:cs typeface="+mn-ea"/>
                <a:sym typeface="+mn-lt"/>
              </a:rPr>
              <a:t>安全人人讲，安全个个赞。</a:t>
            </a:r>
            <a:endParaRPr lang="zh-CN" altLang="en-US" sz="2400" dirty="0">
              <a:cs typeface="+mn-ea"/>
              <a:sym typeface="+mn-lt"/>
            </a:endParaRPr>
          </a:p>
          <a:p>
            <a:pPr algn="ctr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2400" dirty="0">
                <a:cs typeface="+mn-ea"/>
                <a:sym typeface="+mn-lt"/>
              </a:rPr>
              <a:t>安全知识时时记，注意安全处处提。</a:t>
            </a:r>
            <a:endParaRPr lang="zh-CN" altLang="en-US" sz="2400" dirty="0">
              <a:cs typeface="+mn-ea"/>
              <a:sym typeface="+mn-lt"/>
            </a:endParaRPr>
          </a:p>
          <a:p>
            <a:pPr algn="ctr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2400" dirty="0">
                <a:cs typeface="+mn-ea"/>
                <a:sym typeface="+mn-lt"/>
              </a:rPr>
              <a:t>愿同学们乘上安全之舟，</a:t>
            </a:r>
            <a:endParaRPr lang="zh-CN" altLang="en-US" sz="2400" dirty="0">
              <a:cs typeface="+mn-ea"/>
              <a:sym typeface="+mn-lt"/>
            </a:endParaRPr>
          </a:p>
          <a:p>
            <a:pPr algn="ctr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2400" dirty="0">
                <a:cs typeface="+mn-ea"/>
                <a:sym typeface="+mn-lt"/>
              </a:rPr>
              <a:t>扬起生命之帆，</a:t>
            </a:r>
            <a:endParaRPr lang="zh-CN" altLang="en-US" sz="2400" dirty="0">
              <a:cs typeface="+mn-ea"/>
              <a:sym typeface="+mn-lt"/>
            </a:endParaRPr>
          </a:p>
          <a:p>
            <a:pPr algn="ctr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2400" dirty="0">
                <a:cs typeface="+mn-ea"/>
                <a:sym typeface="+mn-lt"/>
              </a:rPr>
              <a:t>安全、健康、愉快的度过整个假期！</a:t>
            </a:r>
            <a:endParaRPr lang="zh-CN" altLang="en-US" sz="2400" b="1" dirty="0">
              <a:cs typeface="+mn-ea"/>
              <a:sym typeface="+mn-lt"/>
            </a:endParaRPr>
          </a:p>
          <a:p>
            <a:pPr algn="ctr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2400" b="1" dirty="0">
                <a:cs typeface="+mn-ea"/>
                <a:sym typeface="+mn-lt"/>
              </a:rPr>
              <a:t>再见！</a:t>
            </a:r>
            <a:endParaRPr lang="zh-CN" altLang="en-US" sz="2400" b="1" dirty="0">
              <a:cs typeface="+mn-ea"/>
              <a:sym typeface="+mn-lt"/>
            </a:endParaRPr>
          </a:p>
        </p:txBody>
      </p:sp>
    </p:spTree>
    <p:custDataLst>
      <p:tags r:id="rId3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4"/>
          <p:cNvPicPr>
            <a:picLocks noChangeAspect="1"/>
          </p:cNvPicPr>
          <p:nvPr/>
        </p:nvPicPr>
        <p:blipFill>
          <a:blip r:embed="rId1" cstate="screen"/>
          <a:srcRect/>
          <a:stretch>
            <a:fillRect/>
          </a:stretch>
        </p:blipFill>
        <p:spPr>
          <a:xfrm>
            <a:off x="906837" y="1513961"/>
            <a:ext cx="4571902" cy="45719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" name="矩形 4"/>
          <p:cNvSpPr/>
          <p:nvPr/>
        </p:nvSpPr>
        <p:spPr>
          <a:xfrm>
            <a:off x="1168190" y="909033"/>
            <a:ext cx="9191151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spAutoFit/>
          </a:bodyPr>
          <a:lstStyle/>
          <a:p>
            <a:pPr lvl="0" algn="ctr"/>
            <a:r>
              <a:rPr lang="zh-CN" altLang="en-US" sz="2400" dirty="0">
                <a:solidFill>
                  <a:srgbClr val="EB5C02"/>
                </a:solidFill>
                <a:cs typeface="+mn-ea"/>
                <a:sym typeface="+mn-lt"/>
              </a:rPr>
              <a:t>炎炎夏日，游泳是一项十分有益的运动，但存在着危险，应该做到：</a:t>
            </a:r>
            <a:endParaRPr lang="zh-CN" altLang="en-US" sz="2400" b="1" dirty="0">
              <a:solidFill>
                <a:srgbClr val="EB5C02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6036740" y="2070347"/>
            <a:ext cx="4413813" cy="2031325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spAutoFit/>
          </a:bodyPr>
          <a:lstStyle/>
          <a:p>
            <a:pPr marL="285750" indent="-285750">
              <a:lnSpc>
                <a:spcPct val="150000"/>
              </a:lnSpc>
              <a:spcBef>
                <a:spcPct val="0"/>
              </a:spcBef>
              <a:buFont typeface="Wingdings" panose="05000000000000000000" pitchFamily="2" charset="2"/>
              <a:buChar char="p"/>
            </a:pPr>
            <a:r>
              <a:rPr lang="zh-CN" altLang="en-US" sz="1400" dirty="0">
                <a:cs typeface="+mn-ea"/>
                <a:sym typeface="+mn-lt"/>
              </a:rPr>
              <a:t>不准私自下水游泳；</a:t>
            </a:r>
            <a:endParaRPr lang="zh-CN" altLang="en-US" sz="1400" dirty="0">
              <a:cs typeface="+mn-ea"/>
              <a:sym typeface="+mn-lt"/>
            </a:endParaRPr>
          </a:p>
          <a:p>
            <a:pPr marL="285750" indent="-285750">
              <a:lnSpc>
                <a:spcPct val="150000"/>
              </a:lnSpc>
              <a:spcBef>
                <a:spcPct val="0"/>
              </a:spcBef>
              <a:buFont typeface="Wingdings" panose="05000000000000000000" pitchFamily="2" charset="2"/>
              <a:buChar char="p"/>
            </a:pPr>
            <a:r>
              <a:rPr lang="zh-CN" altLang="en-US" sz="1400" dirty="0">
                <a:cs typeface="+mn-ea"/>
                <a:sym typeface="+mn-lt"/>
              </a:rPr>
              <a:t>不准擅自与他人结伴游泳；</a:t>
            </a:r>
            <a:endParaRPr lang="zh-CN" altLang="en-US" sz="1400" dirty="0">
              <a:cs typeface="+mn-ea"/>
              <a:sym typeface="+mn-lt"/>
            </a:endParaRPr>
          </a:p>
          <a:p>
            <a:pPr marL="285750" indent="-285750">
              <a:lnSpc>
                <a:spcPct val="150000"/>
              </a:lnSpc>
              <a:spcBef>
                <a:spcPct val="0"/>
              </a:spcBef>
              <a:buFont typeface="Wingdings" panose="05000000000000000000" pitchFamily="2" charset="2"/>
              <a:buChar char="p"/>
            </a:pPr>
            <a:r>
              <a:rPr lang="zh-CN" altLang="en-US" sz="1400" dirty="0">
                <a:cs typeface="+mn-ea"/>
                <a:sym typeface="+mn-lt"/>
              </a:rPr>
              <a:t>不准在无家长或教师带领的情况下游泳；</a:t>
            </a:r>
            <a:endParaRPr lang="zh-CN" altLang="en-US" sz="1400" dirty="0">
              <a:cs typeface="+mn-ea"/>
              <a:sym typeface="+mn-lt"/>
            </a:endParaRPr>
          </a:p>
          <a:p>
            <a:pPr marL="285750" indent="-285750">
              <a:lnSpc>
                <a:spcPct val="150000"/>
              </a:lnSpc>
              <a:spcBef>
                <a:spcPct val="0"/>
              </a:spcBef>
              <a:buFont typeface="Wingdings" panose="05000000000000000000" pitchFamily="2" charset="2"/>
              <a:buChar char="p"/>
            </a:pPr>
            <a:r>
              <a:rPr lang="zh-CN" altLang="en-US" sz="1400" dirty="0">
                <a:cs typeface="+mn-ea"/>
                <a:sym typeface="+mn-lt"/>
              </a:rPr>
              <a:t>不准到无安全设施、无救援人员的水域游泳；</a:t>
            </a:r>
            <a:endParaRPr lang="zh-CN" altLang="en-US" sz="1400" dirty="0">
              <a:cs typeface="+mn-ea"/>
              <a:sym typeface="+mn-lt"/>
            </a:endParaRPr>
          </a:p>
          <a:p>
            <a:pPr marL="285750" indent="-285750">
              <a:lnSpc>
                <a:spcPct val="150000"/>
              </a:lnSpc>
              <a:spcBef>
                <a:spcPct val="0"/>
              </a:spcBef>
              <a:buFont typeface="Wingdings" panose="05000000000000000000" pitchFamily="2" charset="2"/>
              <a:buChar char="p"/>
            </a:pPr>
            <a:r>
              <a:rPr lang="zh-CN" altLang="en-US" sz="1400" dirty="0">
                <a:cs typeface="+mn-ea"/>
                <a:sym typeface="+mn-lt"/>
              </a:rPr>
              <a:t>不准到不熟悉的水域游泳；</a:t>
            </a:r>
            <a:endParaRPr lang="zh-CN" altLang="en-US" sz="1400" dirty="0">
              <a:cs typeface="+mn-ea"/>
              <a:sym typeface="+mn-lt"/>
            </a:endParaRPr>
          </a:p>
          <a:p>
            <a:pPr marL="285750" indent="-285750">
              <a:lnSpc>
                <a:spcPct val="150000"/>
              </a:lnSpc>
              <a:spcBef>
                <a:spcPct val="0"/>
              </a:spcBef>
              <a:buFont typeface="Wingdings" panose="05000000000000000000" pitchFamily="2" charset="2"/>
              <a:buChar char="p"/>
            </a:pPr>
            <a:r>
              <a:rPr lang="zh-CN" altLang="en-US" sz="1400" dirty="0">
                <a:cs typeface="+mn-ea"/>
                <a:sym typeface="+mn-lt"/>
              </a:rPr>
              <a:t>不准不熟悉水性的学生擅自下水施救。</a:t>
            </a:r>
            <a:endParaRPr lang="zh-CN" altLang="en-US" sz="1400" b="1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5126" name="Text Box 6"/>
          <p:cNvSpPr txBox="1"/>
          <p:nvPr/>
        </p:nvSpPr>
        <p:spPr>
          <a:xfrm>
            <a:off x="6036741" y="4700866"/>
            <a:ext cx="2401204" cy="138499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1400" dirty="0">
                <a:cs typeface="+mn-ea"/>
                <a:sym typeface="+mn-lt"/>
              </a:rPr>
              <a:t>1</a:t>
            </a:r>
            <a:r>
              <a:rPr lang="zh-CN" altLang="en-US" sz="1400" dirty="0">
                <a:cs typeface="+mn-ea"/>
                <a:sym typeface="+mn-lt"/>
              </a:rPr>
              <a:t>、忌饭前饭后游泳            </a:t>
            </a:r>
            <a:endParaRPr lang="en-US" altLang="zh-CN" sz="1400" dirty="0">
              <a:cs typeface="+mn-ea"/>
              <a:sym typeface="+mn-lt"/>
            </a:endParaRPr>
          </a:p>
          <a:p>
            <a:pPr>
              <a:lnSpc>
                <a:spcPct val="15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1400" dirty="0">
                <a:cs typeface="+mn-ea"/>
                <a:sym typeface="+mn-lt"/>
              </a:rPr>
              <a:t>2</a:t>
            </a:r>
            <a:r>
              <a:rPr lang="zh-CN" altLang="en-US" sz="1400" dirty="0">
                <a:cs typeface="+mn-ea"/>
                <a:sym typeface="+mn-lt"/>
              </a:rPr>
              <a:t>、忌猛烈运动后游泳</a:t>
            </a:r>
            <a:endParaRPr lang="zh-CN" altLang="en-US" sz="1400" dirty="0">
              <a:cs typeface="+mn-ea"/>
              <a:sym typeface="+mn-lt"/>
            </a:endParaRPr>
          </a:p>
          <a:p>
            <a:pPr>
              <a:lnSpc>
                <a:spcPct val="15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1400" dirty="0">
                <a:cs typeface="+mn-ea"/>
                <a:sym typeface="+mn-lt"/>
              </a:rPr>
              <a:t>3</a:t>
            </a:r>
            <a:r>
              <a:rPr lang="zh-CN" altLang="en-US" sz="1400" dirty="0">
                <a:cs typeface="+mn-ea"/>
                <a:sym typeface="+mn-lt"/>
              </a:rPr>
              <a:t>、忌在不熟习的水域游泳       </a:t>
            </a:r>
            <a:endParaRPr lang="en-US" altLang="zh-CN" sz="1400" dirty="0">
              <a:cs typeface="+mn-ea"/>
              <a:sym typeface="+mn-lt"/>
            </a:endParaRPr>
          </a:p>
          <a:p>
            <a:pPr>
              <a:lnSpc>
                <a:spcPct val="15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1400" dirty="0">
                <a:cs typeface="+mn-ea"/>
                <a:sym typeface="+mn-lt"/>
              </a:rPr>
              <a:t>4</a:t>
            </a:r>
            <a:r>
              <a:rPr lang="zh-CN" altLang="en-US" sz="1400" dirty="0">
                <a:cs typeface="+mn-ea"/>
                <a:sym typeface="+mn-lt"/>
              </a:rPr>
              <a:t>、忌长时间曝晒游泳</a:t>
            </a:r>
            <a:endParaRPr lang="zh-CN" altLang="en-US" sz="1400" dirty="0">
              <a:cs typeface="+mn-ea"/>
              <a:sym typeface="+mn-lt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6036740" y="1618914"/>
            <a:ext cx="295465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zh-CN" altLang="en-US" dirty="0">
                <a:solidFill>
                  <a:srgbClr val="EB5C02"/>
                </a:solidFill>
                <a:cs typeface="+mn-ea"/>
                <a:sym typeface="+mn-lt"/>
              </a:rPr>
              <a:t>游泳要严格遵守“六不准”</a:t>
            </a:r>
            <a:endParaRPr lang="zh-CN" altLang="en-US" dirty="0">
              <a:solidFill>
                <a:srgbClr val="EB5C02"/>
              </a:solidFill>
              <a:cs typeface="+mn-ea"/>
              <a:sym typeface="+mn-lt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6036740" y="4169702"/>
            <a:ext cx="11079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zh-CN" altLang="en-US" dirty="0">
                <a:solidFill>
                  <a:srgbClr val="EB5C02"/>
                </a:solidFill>
                <a:cs typeface="+mn-ea"/>
                <a:sym typeface="+mn-lt"/>
              </a:rPr>
              <a:t>游泳七忌</a:t>
            </a:r>
            <a:endParaRPr lang="zh-CN" altLang="en-US" dirty="0">
              <a:solidFill>
                <a:srgbClr val="EB5C02"/>
              </a:solidFill>
              <a:cs typeface="+mn-ea"/>
              <a:sym typeface="+mn-lt"/>
            </a:endParaRPr>
          </a:p>
        </p:txBody>
      </p:sp>
      <p:sp>
        <p:nvSpPr>
          <p:cNvPr id="11" name="Text Box 6"/>
          <p:cNvSpPr txBox="1"/>
          <p:nvPr/>
        </p:nvSpPr>
        <p:spPr>
          <a:xfrm>
            <a:off x="8437945" y="4700866"/>
            <a:ext cx="2401204" cy="1061829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1400" dirty="0">
                <a:cs typeface="+mn-ea"/>
                <a:sym typeface="+mn-lt"/>
              </a:rPr>
              <a:t>5</a:t>
            </a:r>
            <a:r>
              <a:rPr lang="zh-CN" altLang="en-US" sz="1400" dirty="0">
                <a:cs typeface="+mn-ea"/>
                <a:sym typeface="+mn-lt"/>
              </a:rPr>
              <a:t>、忌不做准备活动即游泳      </a:t>
            </a:r>
            <a:endParaRPr lang="zh-CN" altLang="en-US" sz="1400" dirty="0">
              <a:cs typeface="+mn-ea"/>
              <a:sym typeface="+mn-lt"/>
            </a:endParaRPr>
          </a:p>
          <a:p>
            <a:pPr>
              <a:lnSpc>
                <a:spcPct val="15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1400" dirty="0">
                <a:cs typeface="+mn-ea"/>
                <a:sym typeface="+mn-lt"/>
              </a:rPr>
              <a:t>6</a:t>
            </a:r>
            <a:r>
              <a:rPr lang="zh-CN" altLang="en-US" sz="1400" dirty="0">
                <a:cs typeface="+mn-ea"/>
                <a:sym typeface="+mn-lt"/>
              </a:rPr>
              <a:t>、忌游时过久</a:t>
            </a:r>
            <a:endParaRPr lang="zh-CN" altLang="en-US" sz="1400" dirty="0">
              <a:cs typeface="+mn-ea"/>
              <a:sym typeface="+mn-lt"/>
            </a:endParaRPr>
          </a:p>
          <a:p>
            <a:pPr>
              <a:lnSpc>
                <a:spcPct val="15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1400" dirty="0">
                <a:cs typeface="+mn-ea"/>
                <a:sym typeface="+mn-lt"/>
              </a:rPr>
              <a:t>7</a:t>
            </a:r>
            <a:r>
              <a:rPr lang="zh-CN" altLang="en-US" sz="1400" dirty="0">
                <a:cs typeface="+mn-ea"/>
                <a:sym typeface="+mn-lt"/>
              </a:rPr>
              <a:t>、忌无视泳后卫生</a:t>
            </a:r>
            <a:endParaRPr lang="zh-CN" altLang="en-US" sz="1400" dirty="0">
              <a:cs typeface="+mn-ea"/>
              <a:sym typeface="+mn-lt"/>
            </a:endParaRPr>
          </a:p>
        </p:txBody>
      </p:sp>
    </p:spTree>
    <p:custDataLst>
      <p:tags r:id="rId2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51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51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51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51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51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51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51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51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51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512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512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512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1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10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1000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build="p"/>
      <p:bldP spid="5126" grpId="0" build="p"/>
      <p:bldP spid="2" grpId="0"/>
      <p:bldP spid="10" grpId="0"/>
      <p:bldP spid="11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977916" y="1040817"/>
            <a:ext cx="7832090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spAutoFit/>
          </a:bodyPr>
          <a:lstStyle/>
          <a:p>
            <a:pPr lvl="0"/>
            <a:r>
              <a:rPr lang="zh-CN" altLang="en-US" sz="2800" spc="300" dirty="0">
                <a:solidFill>
                  <a:srgbClr val="EB5C02"/>
                </a:solidFill>
                <a:cs typeface="+mn-ea"/>
                <a:sym typeface="+mn-lt"/>
              </a:rPr>
              <a:t>发生在我们身边的案例</a:t>
            </a:r>
            <a:endParaRPr lang="zh-CN" altLang="en-US" sz="2800" b="1" spc="300" dirty="0">
              <a:solidFill>
                <a:srgbClr val="EB5C02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053635" y="1685977"/>
            <a:ext cx="9386729" cy="888705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spAutoFit/>
          </a:bodyPr>
          <a:lstStyle/>
          <a:p>
            <a:pPr lvl="0">
              <a:lnSpc>
                <a:spcPct val="200000"/>
              </a:lnSpc>
            </a:pPr>
            <a:r>
              <a:rPr lang="zh-CN" altLang="en-US" sz="1400" spc="300" dirty="0">
                <a:cs typeface="+mn-ea"/>
                <a:sym typeface="+mn-lt"/>
              </a:rPr>
              <a:t>近段时间发生多起中小学生溺水事件，造成学生溺水死亡，给辛苦养育自己的父母带来无比巨大的悲痛。希望同学们远离危险地段，确保生命安全。</a:t>
            </a:r>
            <a:endParaRPr lang="zh-CN" altLang="en-US" sz="1400" b="1" spc="30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cs typeface="+mn-ea"/>
              <a:sym typeface="+mn-lt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1318125" y="2905951"/>
            <a:ext cx="9555749" cy="2783205"/>
            <a:chOff x="1262605" y="3326394"/>
            <a:chExt cx="8175697" cy="2381252"/>
          </a:xfrm>
        </p:grpSpPr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1" cstate="screen"/>
            <a:srcRect/>
            <a:stretch>
              <a:fillRect/>
            </a:stretch>
          </p:blipFill>
          <p:spPr>
            <a:xfrm>
              <a:off x="1262605" y="3326394"/>
              <a:ext cx="3810000" cy="2381250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88900" cap="sq">
              <a:solidFill>
                <a:srgbClr val="FFFFFF"/>
              </a:solidFill>
              <a:miter lim="800000"/>
              <a:headEnd/>
              <a:tailEnd/>
            </a:ln>
            <a:effectLst>
              <a:outerShdw blurRad="55000" dist="18000" dir="54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twoPt" dir="t">
                <a:rot lat="0" lon="0" rev="7200000"/>
              </a:lightRig>
            </a:scene3d>
            <a:sp3d>
              <a:bevelT w="25400" h="19050"/>
              <a:contourClr>
                <a:srgbClr val="FFFFFF"/>
              </a:contourClr>
            </a:sp3d>
          </p:spPr>
        </p:pic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2" cstate="screen"/>
            <a:srcRect/>
            <a:stretch>
              <a:fillRect/>
            </a:stretch>
          </p:blipFill>
          <p:spPr>
            <a:xfrm>
              <a:off x="5499348" y="3326395"/>
              <a:ext cx="3938954" cy="2381251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88900" cap="sq">
              <a:solidFill>
                <a:srgbClr val="FFFFFF"/>
              </a:solidFill>
              <a:miter lim="800000"/>
              <a:headEnd/>
              <a:tailEnd/>
            </a:ln>
            <a:effectLst>
              <a:outerShdw blurRad="55000" dist="18000" dir="54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twoPt" dir="t">
                <a:rot lat="0" lon="0" rev="7200000"/>
              </a:lightRig>
            </a:scene3d>
            <a:sp3d>
              <a:bevelT w="25400" h="19050"/>
              <a:contourClr>
                <a:srgbClr val="FFFFFF"/>
              </a:contourClr>
            </a:sp3d>
          </p:spPr>
        </p:pic>
      </p:grpSp>
    </p:spTree>
    <p:custDataLst>
      <p:tags r:id="rId3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9955" y="704910"/>
            <a:ext cx="7832090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spAutoFit/>
          </a:bodyPr>
          <a:lstStyle/>
          <a:p>
            <a:pPr lvl="0" algn="ctr"/>
            <a:r>
              <a:rPr lang="zh-CN" altLang="en-US" sz="3200" spc="300" dirty="0">
                <a:solidFill>
                  <a:srgbClr val="EB5C02"/>
                </a:solidFill>
                <a:cs typeface="+mn-ea"/>
                <a:sym typeface="+mn-lt"/>
              </a:rPr>
              <a:t>防溺水安全知识教育</a:t>
            </a:r>
            <a:endParaRPr lang="zh-CN" altLang="en-US" sz="3200" b="1" spc="300" dirty="0">
              <a:solidFill>
                <a:srgbClr val="EB5C02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149808" y="1160708"/>
            <a:ext cx="10100784" cy="5043817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spAutoFit/>
          </a:bodyPr>
          <a:lstStyle/>
          <a:p>
            <a:pPr eaLnBrk="1" hangingPunct="1">
              <a:lnSpc>
                <a:spcPct val="150000"/>
              </a:lnSpc>
            </a:pPr>
            <a:r>
              <a:rPr lang="en-US" altLang="zh-CN" sz="1600" b="1" dirty="0">
                <a:solidFill>
                  <a:srgbClr val="EB5C02"/>
                </a:solidFill>
                <a:cs typeface="+mn-ea"/>
                <a:sym typeface="+mn-lt"/>
              </a:rPr>
              <a:t>1</a:t>
            </a:r>
            <a:r>
              <a:rPr lang="zh-CN" altLang="en-US" sz="1600" b="1" dirty="0">
                <a:solidFill>
                  <a:srgbClr val="EB5C02"/>
                </a:solidFill>
                <a:cs typeface="+mn-ea"/>
                <a:sym typeface="+mn-lt"/>
              </a:rPr>
              <a:t>、防溺水必须做到“六不准”</a:t>
            </a:r>
            <a:endParaRPr lang="zh-CN" altLang="en-US" sz="1600" dirty="0">
              <a:solidFill>
                <a:srgbClr val="EB5C02"/>
              </a:solidFill>
              <a:cs typeface="+mn-ea"/>
              <a:sym typeface="+mn-lt"/>
            </a:endParaRPr>
          </a:p>
          <a:p>
            <a:pPr marL="285750" indent="-285750" eaLnBrk="1" hangingPunct="1">
              <a:lnSpc>
                <a:spcPct val="150000"/>
              </a:lnSpc>
              <a:buFont typeface="Wingdings" panose="05000000000000000000" pitchFamily="2" charset="2"/>
              <a:buChar char="u"/>
            </a:pPr>
            <a:r>
              <a:rPr lang="zh-CN" altLang="en-US" sz="1400" dirty="0">
                <a:cs typeface="+mn-ea"/>
                <a:sym typeface="+mn-lt"/>
              </a:rPr>
              <a:t>不准私自下水游泳；</a:t>
            </a:r>
            <a:endParaRPr lang="zh-CN" altLang="en-US" sz="1400" dirty="0">
              <a:cs typeface="+mn-ea"/>
              <a:sym typeface="+mn-lt"/>
            </a:endParaRPr>
          </a:p>
          <a:p>
            <a:pPr marL="285750" indent="-285750" eaLnBrk="1" hangingPunct="1">
              <a:lnSpc>
                <a:spcPct val="150000"/>
              </a:lnSpc>
              <a:buFont typeface="Wingdings" panose="05000000000000000000" pitchFamily="2" charset="2"/>
              <a:buChar char="u"/>
            </a:pPr>
            <a:r>
              <a:rPr lang="zh-CN" altLang="en-US" sz="1400" dirty="0">
                <a:cs typeface="+mn-ea"/>
                <a:sym typeface="+mn-lt"/>
              </a:rPr>
              <a:t>不准擅自与他人结伴游泳；</a:t>
            </a:r>
            <a:endParaRPr lang="zh-CN" altLang="en-US" sz="1400" dirty="0">
              <a:cs typeface="+mn-ea"/>
              <a:sym typeface="+mn-lt"/>
            </a:endParaRPr>
          </a:p>
          <a:p>
            <a:pPr marL="285750" indent="-285750" eaLnBrk="1" hangingPunct="1">
              <a:lnSpc>
                <a:spcPct val="150000"/>
              </a:lnSpc>
              <a:buFont typeface="Wingdings" panose="05000000000000000000" pitchFamily="2" charset="2"/>
              <a:buChar char="u"/>
            </a:pPr>
            <a:r>
              <a:rPr lang="zh-CN" altLang="en-US" sz="1400" dirty="0">
                <a:cs typeface="+mn-ea"/>
                <a:sym typeface="+mn-lt"/>
              </a:rPr>
              <a:t>不准在无家长或教师带领的情况下游泳；</a:t>
            </a:r>
            <a:endParaRPr lang="zh-CN" altLang="en-US" sz="1400" dirty="0">
              <a:cs typeface="+mn-ea"/>
              <a:sym typeface="+mn-lt"/>
            </a:endParaRPr>
          </a:p>
          <a:p>
            <a:pPr marL="285750" indent="-285750" eaLnBrk="1" hangingPunct="1">
              <a:lnSpc>
                <a:spcPct val="150000"/>
              </a:lnSpc>
              <a:buFont typeface="Wingdings" panose="05000000000000000000" pitchFamily="2" charset="2"/>
              <a:buChar char="u"/>
            </a:pPr>
            <a:r>
              <a:rPr lang="zh-CN" altLang="en-US" sz="1400" dirty="0">
                <a:cs typeface="+mn-ea"/>
                <a:sym typeface="+mn-lt"/>
              </a:rPr>
              <a:t>不准到无安全设施、无救援人员的水域游泳；</a:t>
            </a:r>
            <a:endParaRPr lang="zh-CN" altLang="en-US" sz="1400" dirty="0">
              <a:cs typeface="+mn-ea"/>
              <a:sym typeface="+mn-lt"/>
            </a:endParaRPr>
          </a:p>
          <a:p>
            <a:pPr marL="285750" indent="-285750" eaLnBrk="1" hangingPunct="1">
              <a:lnSpc>
                <a:spcPct val="150000"/>
              </a:lnSpc>
              <a:buFont typeface="Wingdings" panose="05000000000000000000" pitchFamily="2" charset="2"/>
              <a:buChar char="u"/>
            </a:pPr>
            <a:r>
              <a:rPr lang="zh-CN" altLang="en-US" sz="1400" dirty="0">
                <a:cs typeface="+mn-ea"/>
                <a:sym typeface="+mn-lt"/>
              </a:rPr>
              <a:t>不准到不熟悉的水域游泳；</a:t>
            </a:r>
            <a:endParaRPr lang="zh-CN" altLang="en-US" sz="1400" dirty="0">
              <a:cs typeface="+mn-ea"/>
              <a:sym typeface="+mn-lt"/>
            </a:endParaRPr>
          </a:p>
          <a:p>
            <a:pPr marL="285750" indent="-285750" eaLnBrk="1" hangingPunct="1">
              <a:lnSpc>
                <a:spcPct val="150000"/>
              </a:lnSpc>
              <a:buFont typeface="Wingdings" panose="05000000000000000000" pitchFamily="2" charset="2"/>
              <a:buChar char="u"/>
            </a:pPr>
            <a:r>
              <a:rPr lang="zh-CN" altLang="en-US" sz="1400" dirty="0">
                <a:cs typeface="+mn-ea"/>
                <a:sym typeface="+mn-lt"/>
              </a:rPr>
              <a:t>不准不熟悉水性的学生擅自下水施救。</a:t>
            </a:r>
            <a:endParaRPr lang="zh-CN" altLang="en-US" sz="1400" b="1" dirty="0">
              <a:cs typeface="+mn-ea"/>
              <a:sym typeface="+mn-lt"/>
            </a:endParaRPr>
          </a:p>
          <a:p>
            <a:pPr eaLnBrk="1" hangingPunct="1">
              <a:lnSpc>
                <a:spcPct val="150000"/>
              </a:lnSpc>
            </a:pPr>
            <a:r>
              <a:rPr lang="en-US" altLang="zh-CN" sz="1600" b="1" dirty="0">
                <a:solidFill>
                  <a:srgbClr val="EB5C02"/>
                </a:solidFill>
                <a:cs typeface="+mn-ea"/>
                <a:sym typeface="+mn-lt"/>
              </a:rPr>
              <a:t>2</a:t>
            </a:r>
            <a:r>
              <a:rPr lang="zh-CN" altLang="en-US" sz="1600" b="1" dirty="0">
                <a:solidFill>
                  <a:srgbClr val="EB5C02"/>
                </a:solidFill>
                <a:cs typeface="+mn-ea"/>
                <a:sym typeface="+mn-lt"/>
              </a:rPr>
              <a:t>、溺水的急救</a:t>
            </a:r>
            <a:endParaRPr lang="zh-CN" altLang="en-US" sz="1600" dirty="0">
              <a:solidFill>
                <a:srgbClr val="EB5C02"/>
              </a:solidFill>
              <a:cs typeface="+mn-ea"/>
              <a:sym typeface="+mn-lt"/>
            </a:endParaRPr>
          </a:p>
          <a:p>
            <a:pPr marL="285750" indent="-285750" eaLnBrk="1" hangingPunct="1">
              <a:lnSpc>
                <a:spcPct val="150000"/>
              </a:lnSpc>
              <a:buFont typeface="Wingdings" panose="05000000000000000000" pitchFamily="2" charset="2"/>
              <a:buChar char="u"/>
            </a:pPr>
            <a:r>
              <a:rPr lang="zh-CN" altLang="en-US" sz="1400" dirty="0">
                <a:cs typeface="+mn-ea"/>
                <a:sym typeface="+mn-lt"/>
              </a:rPr>
              <a:t>方法一：可将救生圈、竹竿、木板、绳索等物抛给溺水者，再将其拖至岸边；</a:t>
            </a:r>
            <a:endParaRPr lang="zh-CN" altLang="en-US" sz="1400" dirty="0">
              <a:cs typeface="+mn-ea"/>
              <a:sym typeface="+mn-lt"/>
            </a:endParaRPr>
          </a:p>
          <a:p>
            <a:pPr marL="285750" indent="-285750" eaLnBrk="1" hangingPunct="1">
              <a:lnSpc>
                <a:spcPct val="150000"/>
              </a:lnSpc>
              <a:buFont typeface="Wingdings" panose="05000000000000000000" pitchFamily="2" charset="2"/>
              <a:buChar char="u"/>
            </a:pPr>
            <a:r>
              <a:rPr lang="zh-CN" altLang="en-US" sz="1400" dirty="0">
                <a:cs typeface="+mn-ea"/>
                <a:sym typeface="+mn-lt"/>
              </a:rPr>
              <a:t>方法二：若没有救护器材，大人可以入水直接救护。</a:t>
            </a:r>
            <a:endParaRPr lang="zh-CN" altLang="en-US" sz="1400" dirty="0">
              <a:cs typeface="+mn-ea"/>
              <a:sym typeface="+mn-lt"/>
            </a:endParaRPr>
          </a:p>
          <a:p>
            <a:pPr marL="285750" indent="-285750" eaLnBrk="1" hangingPunct="1">
              <a:lnSpc>
                <a:spcPct val="150000"/>
              </a:lnSpc>
              <a:buFont typeface="Wingdings" panose="05000000000000000000" pitchFamily="2" charset="2"/>
              <a:buChar char="u"/>
            </a:pPr>
            <a:r>
              <a:rPr lang="zh-CN" altLang="en-US" sz="1400" dirty="0">
                <a:cs typeface="+mn-ea"/>
                <a:sym typeface="+mn-lt"/>
              </a:rPr>
              <a:t>未成年人发现有人溺水，不要下水营救。</a:t>
            </a:r>
            <a:endParaRPr lang="zh-CN" altLang="en-US" sz="1400" b="1" dirty="0">
              <a:cs typeface="+mn-ea"/>
              <a:sym typeface="+mn-lt"/>
            </a:endParaRPr>
          </a:p>
          <a:p>
            <a:pPr eaLnBrk="1" hangingPunct="1">
              <a:lnSpc>
                <a:spcPct val="150000"/>
              </a:lnSpc>
            </a:pPr>
            <a:r>
              <a:rPr lang="en-US" altLang="zh-CN" sz="1600" b="1" dirty="0">
                <a:solidFill>
                  <a:srgbClr val="EB5C02"/>
                </a:solidFill>
                <a:cs typeface="+mn-ea"/>
                <a:sym typeface="+mn-lt"/>
              </a:rPr>
              <a:t>3</a:t>
            </a:r>
            <a:r>
              <a:rPr lang="zh-CN" altLang="en-US" sz="1600" b="1" dirty="0">
                <a:solidFill>
                  <a:srgbClr val="EB5C02"/>
                </a:solidFill>
                <a:cs typeface="+mn-ea"/>
                <a:sym typeface="+mn-lt"/>
              </a:rPr>
              <a:t>、游泳中紧急情况的自救</a:t>
            </a:r>
            <a:endParaRPr lang="zh-CN" altLang="en-US" sz="1600" dirty="0">
              <a:cs typeface="+mn-ea"/>
              <a:sym typeface="+mn-lt"/>
            </a:endParaRPr>
          </a:p>
          <a:p>
            <a:pPr eaLnBrk="1" hangingPunct="1">
              <a:lnSpc>
                <a:spcPct val="150000"/>
              </a:lnSpc>
            </a:pPr>
            <a:r>
              <a:rPr lang="zh-CN" altLang="en-US" sz="1400" dirty="0">
                <a:cs typeface="+mn-ea"/>
                <a:sym typeface="+mn-lt"/>
              </a:rPr>
              <a:t>抽筋的一般处理办法：</a:t>
            </a:r>
            <a:endParaRPr lang="zh-CN" altLang="en-US" sz="1400" dirty="0">
              <a:cs typeface="+mn-ea"/>
              <a:sym typeface="+mn-lt"/>
            </a:endParaRPr>
          </a:p>
          <a:p>
            <a:pPr eaLnBrk="1" hangingPunct="1">
              <a:lnSpc>
                <a:spcPct val="150000"/>
              </a:lnSpc>
            </a:pPr>
            <a:r>
              <a:rPr lang="zh-CN" altLang="en-US" sz="1400" dirty="0">
                <a:cs typeface="+mn-ea"/>
                <a:sym typeface="+mn-lt"/>
              </a:rPr>
              <a:t>（</a:t>
            </a:r>
            <a:r>
              <a:rPr lang="en-US" altLang="zh-CN" sz="1400" dirty="0">
                <a:cs typeface="+mn-ea"/>
                <a:sym typeface="+mn-lt"/>
              </a:rPr>
              <a:t>1</a:t>
            </a:r>
            <a:r>
              <a:rPr lang="zh-CN" altLang="en-US" sz="1400" dirty="0">
                <a:cs typeface="+mn-ea"/>
                <a:sym typeface="+mn-lt"/>
              </a:rPr>
              <a:t>）如果发现有抽筋现象，应马上停止游泳，立即上岸休息，并对抽筋部位进行按摩。</a:t>
            </a:r>
            <a:endParaRPr lang="zh-CN" altLang="en-US" sz="1400" dirty="0">
              <a:cs typeface="+mn-ea"/>
              <a:sym typeface="+mn-lt"/>
            </a:endParaRPr>
          </a:p>
          <a:p>
            <a:pPr eaLnBrk="1" hangingPunct="1">
              <a:lnSpc>
                <a:spcPct val="150000"/>
              </a:lnSpc>
            </a:pPr>
            <a:r>
              <a:rPr lang="zh-CN" altLang="en-US" sz="1400" dirty="0">
                <a:cs typeface="+mn-ea"/>
                <a:sym typeface="+mn-lt"/>
              </a:rPr>
              <a:t>（</a:t>
            </a:r>
            <a:r>
              <a:rPr lang="en-US" altLang="zh-CN" sz="1400" dirty="0">
                <a:cs typeface="+mn-ea"/>
                <a:sym typeface="+mn-lt"/>
              </a:rPr>
              <a:t>2</a:t>
            </a:r>
            <a:r>
              <a:rPr lang="zh-CN" altLang="en-US" sz="1400" dirty="0">
                <a:cs typeface="+mn-ea"/>
                <a:sym typeface="+mn-lt"/>
              </a:rPr>
              <a:t>）如果在深水中发生抽筋，且自己无力处理，而周围又无同伴时，应向岸边呼救，千万不要慌张，向同伴或其他游泳者呼救。</a:t>
            </a:r>
            <a:endParaRPr lang="zh-CN" altLang="en-US" sz="1400" b="1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cs typeface="+mn-ea"/>
              <a:sym typeface="+mn-lt"/>
            </a:endParaRP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1000"/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1000"/>
                                        <p:tgtEl>
                                          <p:spTgt spid="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2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 cstate="screen"/>
          <a:srcRect/>
          <a:stretch>
            <a:fillRect/>
          </a:stretch>
        </p:blipFill>
        <p:spPr>
          <a:xfrm>
            <a:off x="0" y="-18865"/>
            <a:ext cx="12192000" cy="6858000"/>
          </a:xfrm>
          <a:prstGeom prst="rect">
            <a:avLst/>
          </a:prstGeom>
        </p:spPr>
      </p:pic>
      <p:sp>
        <p:nvSpPr>
          <p:cNvPr id="5" name="副标题 4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1618343" y="2595676"/>
            <a:ext cx="8955313" cy="1666647"/>
          </a:xfrm>
        </p:spPr>
        <p:txBody>
          <a:bodyPr>
            <a:normAutofit/>
          </a:bodyPr>
          <a:lstStyle/>
          <a:p>
            <a:r>
              <a:rPr lang="zh-CN" altLang="en-US" sz="8800" b="1" spc="600" dirty="0">
                <a:solidFill>
                  <a:schemeClr val="bg1"/>
                </a:solidFill>
                <a:effectLst>
                  <a:outerShdw dist="50800" dir="1260000" algn="tl">
                    <a:srgbClr val="E3861F"/>
                  </a:outerShdw>
                </a:effectLst>
                <a:cs typeface="+mn-ea"/>
                <a:sym typeface="+mn-lt"/>
              </a:rPr>
              <a:t>严防交通事故</a:t>
            </a:r>
            <a:endParaRPr lang="en-US" altLang="zh-CN" sz="8800" b="1" spc="600" dirty="0">
              <a:solidFill>
                <a:schemeClr val="bg1"/>
              </a:solidFill>
              <a:effectLst>
                <a:outerShdw dist="50800" dir="1260000" algn="tl">
                  <a:srgbClr val="E3861F"/>
                </a:outerShdw>
              </a:effectLst>
              <a:cs typeface="+mn-ea"/>
              <a:sym typeface="+mn-lt"/>
            </a:endParaRPr>
          </a:p>
        </p:txBody>
      </p:sp>
    </p:spTree>
    <p:custDataLst>
      <p:tags r:id="rId3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9955" y="815023"/>
            <a:ext cx="7832090" cy="706755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spAutoFit/>
          </a:bodyPr>
          <a:lstStyle/>
          <a:p>
            <a:pPr lvl="0" algn="ctr"/>
            <a:r>
              <a:rPr lang="zh-CN" altLang="en-US" sz="4000" dirty="0">
                <a:solidFill>
                  <a:srgbClr val="EB5C02"/>
                </a:solidFill>
                <a:cs typeface="+mn-ea"/>
                <a:sym typeface="+mn-lt"/>
              </a:rPr>
              <a:t>交通安全记心间</a:t>
            </a:r>
            <a:endParaRPr lang="zh-CN" altLang="en-US" sz="4000" b="1" dirty="0">
              <a:solidFill>
                <a:srgbClr val="EB5C02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111171" y="2146301"/>
            <a:ext cx="6065133" cy="3416320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spAutoFit/>
          </a:bodyPr>
          <a:lstStyle/>
          <a:p>
            <a:pPr eaLnBrk="1" hangingPunct="1">
              <a:lnSpc>
                <a:spcPct val="200000"/>
              </a:lnSpc>
            </a:pPr>
            <a:r>
              <a:rPr lang="zh-CN" altLang="en-US" dirty="0">
                <a:cs typeface="+mn-ea"/>
                <a:sym typeface="+mn-lt"/>
              </a:rPr>
              <a:t>我国每年因各类事故死亡人数约１０万人，道路交通事故死亡人数占６０％以上。我国的交通事故死亡人数位居世界首位，平均每天有</a:t>
            </a:r>
            <a:r>
              <a:rPr lang="en-US" altLang="zh-CN" dirty="0">
                <a:cs typeface="+mn-ea"/>
                <a:sym typeface="+mn-lt"/>
              </a:rPr>
              <a:t>280</a:t>
            </a:r>
            <a:r>
              <a:rPr lang="zh-CN" altLang="en-US" dirty="0">
                <a:cs typeface="+mn-ea"/>
                <a:sym typeface="+mn-lt"/>
              </a:rPr>
              <a:t>多人死于车祸。其中中小学生占总人数的８％左右。这个数字向人们敲响警钟，追根溯源，安全意识淡薄，麻痹大意，违章违纪是造成交通事故的根本原因。</a:t>
            </a:r>
            <a:endParaRPr lang="zh-CN" altLang="en-US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cs typeface="+mn-ea"/>
              <a:sym typeface="+mn-lt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 cstate="screen"/>
          <a:srcRect/>
          <a:stretch>
            <a:fillRect/>
          </a:stretch>
        </p:blipFill>
        <p:spPr>
          <a:xfrm>
            <a:off x="5740704" y="2146301"/>
            <a:ext cx="6824438" cy="4265272"/>
          </a:xfrm>
          <a:prstGeom prst="rect">
            <a:avLst/>
          </a:prstGeom>
        </p:spPr>
      </p:pic>
    </p:spTree>
    <p:custDataLst>
      <p:tags r:id="rId2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1" cstate="screen"/>
          <a:srcRect/>
          <a:stretch>
            <a:fillRect/>
          </a:stretch>
        </p:blipFill>
        <p:spPr>
          <a:xfrm>
            <a:off x="2179955" y="1924051"/>
            <a:ext cx="7601882" cy="4229099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2179955" y="956946"/>
            <a:ext cx="7832090" cy="706755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spAutoFit/>
          </a:bodyPr>
          <a:lstStyle/>
          <a:p>
            <a:pPr lvl="0" algn="ctr"/>
            <a:r>
              <a:rPr lang="zh-CN" altLang="en-US" sz="4000" spc="300" dirty="0">
                <a:solidFill>
                  <a:srgbClr val="EB5C02"/>
                </a:solidFill>
                <a:cs typeface="+mn-ea"/>
                <a:sym typeface="+mn-lt"/>
              </a:rPr>
              <a:t>横穿马路酿成悲剧</a:t>
            </a:r>
            <a:endParaRPr lang="en-US" altLang="zh-CN" sz="4000" b="1" spc="300" dirty="0">
              <a:solidFill>
                <a:srgbClr val="EB5C02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cs typeface="+mn-ea"/>
              <a:sym typeface="+mn-lt"/>
            </a:endParaRPr>
          </a:p>
        </p:txBody>
      </p:sp>
    </p:spTree>
    <p:custDataLst>
      <p:tags r:id="rId2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tags/tag1.xml><?xml version="1.0" encoding="utf-8"?>
<p:tagLst xmlns:p="http://schemas.openxmlformats.org/presentationml/2006/main">
  <p:tag name="KSO_WM_TEMPLATE_TOPIC_DEFAULT" val="1"/>
  <p:tag name="KSO_WM_TEMPLATE_JOB_ID" val="2"/>
  <p:tag name="KSO_WM_TEMPLATE_SCENE_ID" val="1"/>
  <p:tag name="KSO_WM_TEMPLATE_OUTLINE_ID" val="15"/>
  <p:tag name="KSO_WM_TEMPLATE_TOPIC_ID" val="2869567"/>
  <p:tag name="KSO_WM_BEAUTIFY_FLAG" val="#wm#"/>
  <p:tag name="KSO_WM_TAG_VERSION" val="1.0"/>
  <p:tag name="KSO_WM_TEMPLATE_INDEX" val="20184553"/>
  <p:tag name="KSO_WM_TEMPLATE_CATEGORY" val="custom"/>
  <p:tag name="KSO_WM_TEMPLATE_THUMBS_INDEX" val="1"/>
</p:tagLst>
</file>

<file path=ppt/tags/tag10.xml><?xml version="1.0" encoding="utf-8"?>
<p:tagLst xmlns:p="http://schemas.openxmlformats.org/presentationml/2006/main">
  <p:tag name="KSO_WM_TEMPLATE_CATEGORY" val="custom"/>
  <p:tag name="KSO_WM_TEMPLATE_INDEX" val="20184553"/>
  <p:tag name="KSO_WM_UNIT_CLEAR" val="0"/>
  <p:tag name="KSO_WM_UNIT_COMPATIBLE" val="0"/>
  <p:tag name="KSO_WM_UNIT_HIGHLIGHT" val="0"/>
  <p:tag name="KSO_WM_UNIT_ISCONTENTSTITLE" val="0"/>
  <p:tag name="KSO_WM_UNIT_VALUE" val="234"/>
  <p:tag name="KSO_WM_UNIT_LAYERLEVEL" val="1"/>
  <p:tag name="KSO_WM_UNIT_INDEX" val="1"/>
  <p:tag name="KSO_WM_UNIT_ID" val="custom20184553_1*b*1"/>
  <p:tag name="KSO_WM_UNIT_TYPE" val="b"/>
  <p:tag name="KSO_WM_BEAUTIFY_FLAG" val="#wm#"/>
  <p:tag name="KSO_WM_TAG_VERSION" val="1.0"/>
  <p:tag name="KSO_WM_UNIT_PRESET_TEXT" val="Lorem ipsum dolor sit amet, consectetur adipisicing elit."/>
</p:tagLst>
</file>

<file path=ppt/tags/tag11.xml><?xml version="1.0" encoding="utf-8"?>
<p:tagLst xmlns:p="http://schemas.openxmlformats.org/presentationml/2006/main">
  <p:tag name="KSO_WM_SLIDE_SUBTYPE" val="pureTxt"/>
  <p:tag name="KSO_WM_TEMPLATE_TOPIC_DEFAULT" val="1"/>
  <p:tag name="KSO_WM_TEMPLATE_JOB_ID" val="2"/>
  <p:tag name="KSO_WM_TEMPLATE_SCENE_ID" val="1"/>
  <p:tag name="KSO_WM_TEMPLATE_OUTLINE_ID" val="15"/>
  <p:tag name="KSO_WM_TEMPLATE_TOPIC_ID" val="2869567"/>
  <p:tag name="KSO_WM_SLIDE_SIZE" val="828*343"/>
  <p:tag name="KSO_WM_SLIDE_POSITION" val="66*144"/>
  <p:tag name="KSO_WM_BEAUTIFY_FLAG" val="#wm#"/>
  <p:tag name="KSO_WM_SLIDE_TYPE" val="title"/>
  <p:tag name="KSO_WM_SLIDE_LAYOUT_CNT" val="1_1"/>
  <p:tag name="KSO_WM_SLIDE_LAYOUT" val="a_b"/>
  <p:tag name="KSO_WM_SLIDE_ITEM_CNT" val="2"/>
  <p:tag name="KSO_WM_SLIDE_INDEX" val="1"/>
  <p:tag name="KSO_WM_SLIDE_ID" val="custom20184553_1"/>
  <p:tag name="KSO_WM_TAG_VERSION" val="1.0"/>
  <p:tag name="KSO_WM_TEMPLATE_INDEX" val="20184553"/>
  <p:tag name="KSO_WM_TEMPLATE_CATEGORY" val="custom"/>
  <p:tag name="KSO_WM_TEMPLATE_THUMBS_INDEX" val="1、6、10、14、20、26、27、28、29、31、"/>
</p:tagLst>
</file>

<file path=ppt/tags/tag12.xml><?xml version="1.0" encoding="utf-8"?>
<p:tagLst xmlns:p="http://schemas.openxmlformats.org/presentationml/2006/main">
  <p:tag name="KSO_WM_SLIDE_SUBTYPE" val="pureTxt"/>
  <p:tag name="KSO_WM_TEMPLATE_TOPIC_DEFAULT" val="1"/>
  <p:tag name="KSO_WM_TEMPLATE_JOB_ID" val="2"/>
  <p:tag name="KSO_WM_TEMPLATE_SCENE_ID" val="1"/>
  <p:tag name="KSO_WM_TEMPLATE_OUTLINE_ID" val="15"/>
  <p:tag name="KSO_WM_TEMPLATE_TOPIC_ID" val="2869567"/>
  <p:tag name="KSO_WM_SLIDE_SIZE" val="828*343"/>
  <p:tag name="KSO_WM_SLIDE_POSITION" val="66*144"/>
  <p:tag name="KSO_WM_BEAUTIFY_FLAG" val="#wm#"/>
  <p:tag name="KSO_WM_SLIDE_TYPE" val="title"/>
  <p:tag name="KSO_WM_SLIDE_LAYOUT_CNT" val="1_1"/>
  <p:tag name="KSO_WM_SLIDE_LAYOUT" val="a_b"/>
  <p:tag name="KSO_WM_SLIDE_ITEM_CNT" val="2"/>
  <p:tag name="KSO_WM_SLIDE_INDEX" val="1"/>
  <p:tag name="KSO_WM_SLIDE_ID" val="custom20184553_1"/>
  <p:tag name="KSO_WM_TAG_VERSION" val="1.0"/>
  <p:tag name="KSO_WM_TEMPLATE_INDEX" val="20184553"/>
  <p:tag name="KSO_WM_TEMPLATE_CATEGORY" val="custom"/>
  <p:tag name="KSO_WM_TEMPLATE_THUMBS_INDEX" val="1、6、10、14、20、26、27、28、29、31、"/>
</p:tagLst>
</file>

<file path=ppt/tags/tag13.xml><?xml version="1.0" encoding="utf-8"?>
<p:tagLst xmlns:p="http://schemas.openxmlformats.org/presentationml/2006/main">
  <p:tag name="KSO_WM_SLIDE_SUBTYPE" val="pureTxt"/>
  <p:tag name="KSO_WM_TEMPLATE_TOPIC_DEFAULT" val="1"/>
  <p:tag name="KSO_WM_TEMPLATE_JOB_ID" val="2"/>
  <p:tag name="KSO_WM_TEMPLATE_SCENE_ID" val="1"/>
  <p:tag name="KSO_WM_TEMPLATE_OUTLINE_ID" val="15"/>
  <p:tag name="KSO_WM_TEMPLATE_TOPIC_ID" val="2869567"/>
  <p:tag name="KSO_WM_SLIDE_SIZE" val="828*343"/>
  <p:tag name="KSO_WM_SLIDE_POSITION" val="66*144"/>
  <p:tag name="KSO_WM_BEAUTIFY_FLAG" val="#wm#"/>
  <p:tag name="KSO_WM_SLIDE_TYPE" val="title"/>
  <p:tag name="KSO_WM_SLIDE_LAYOUT_CNT" val="1_1"/>
  <p:tag name="KSO_WM_SLIDE_LAYOUT" val="a_b"/>
  <p:tag name="KSO_WM_SLIDE_ITEM_CNT" val="2"/>
  <p:tag name="KSO_WM_SLIDE_INDEX" val="1"/>
  <p:tag name="KSO_WM_SLIDE_ID" val="custom20184553_1"/>
  <p:tag name="KSO_WM_TAG_VERSION" val="1.0"/>
  <p:tag name="KSO_WM_TEMPLATE_INDEX" val="20184553"/>
  <p:tag name="KSO_WM_TEMPLATE_CATEGORY" val="custom"/>
  <p:tag name="KSO_WM_TEMPLATE_THUMBS_INDEX" val="1、6、10、14、20、26、27、28、29、31、"/>
</p:tagLst>
</file>

<file path=ppt/tags/tag14.xml><?xml version="1.0" encoding="utf-8"?>
<p:tagLst xmlns:p="http://schemas.openxmlformats.org/presentationml/2006/main">
  <p:tag name="KSO_WM_SLIDE_SUBTYPE" val="pureTxt"/>
  <p:tag name="KSO_WM_TEMPLATE_TOPIC_DEFAULT" val="1"/>
  <p:tag name="KSO_WM_TEMPLATE_JOB_ID" val="2"/>
  <p:tag name="KSO_WM_TEMPLATE_SCENE_ID" val="1"/>
  <p:tag name="KSO_WM_TEMPLATE_OUTLINE_ID" val="15"/>
  <p:tag name="KSO_WM_TEMPLATE_TOPIC_ID" val="2869567"/>
  <p:tag name="KSO_WM_SLIDE_SIZE" val="828*343"/>
  <p:tag name="KSO_WM_SLIDE_POSITION" val="66*144"/>
  <p:tag name="KSO_WM_BEAUTIFY_FLAG" val="#wm#"/>
  <p:tag name="KSO_WM_SLIDE_TYPE" val="title"/>
  <p:tag name="KSO_WM_SLIDE_LAYOUT_CNT" val="1_1"/>
  <p:tag name="KSO_WM_SLIDE_LAYOUT" val="a_b"/>
  <p:tag name="KSO_WM_SLIDE_ITEM_CNT" val="2"/>
  <p:tag name="KSO_WM_SLIDE_INDEX" val="1"/>
  <p:tag name="KSO_WM_SLIDE_ID" val="custom20184553_1"/>
  <p:tag name="KSO_WM_TAG_VERSION" val="1.0"/>
  <p:tag name="KSO_WM_TEMPLATE_INDEX" val="20184553"/>
  <p:tag name="KSO_WM_TEMPLATE_CATEGORY" val="custom"/>
  <p:tag name="KSO_WM_TEMPLATE_THUMBS_INDEX" val="1、6、10、14、20、26、27、28、29、31、"/>
</p:tagLst>
</file>

<file path=ppt/tags/tag15.xml><?xml version="1.0" encoding="utf-8"?>
<p:tagLst xmlns:p="http://schemas.openxmlformats.org/presentationml/2006/main">
  <p:tag name="KSO_WM_SLIDE_SUBTYPE" val="pureTxt"/>
  <p:tag name="KSO_WM_TEMPLATE_TOPIC_DEFAULT" val="1"/>
  <p:tag name="KSO_WM_TEMPLATE_JOB_ID" val="2"/>
  <p:tag name="KSO_WM_TEMPLATE_SCENE_ID" val="1"/>
  <p:tag name="KSO_WM_TEMPLATE_OUTLINE_ID" val="15"/>
  <p:tag name="KSO_WM_TEMPLATE_TOPIC_ID" val="2869567"/>
  <p:tag name="KSO_WM_SLIDE_SIZE" val="828*343"/>
  <p:tag name="KSO_WM_SLIDE_POSITION" val="66*144"/>
  <p:tag name="KSO_WM_BEAUTIFY_FLAG" val="#wm#"/>
  <p:tag name="KSO_WM_SLIDE_TYPE" val="title"/>
  <p:tag name="KSO_WM_SLIDE_LAYOUT_CNT" val="1_1"/>
  <p:tag name="KSO_WM_SLIDE_LAYOUT" val="a_b"/>
  <p:tag name="KSO_WM_SLIDE_ITEM_CNT" val="2"/>
  <p:tag name="KSO_WM_SLIDE_INDEX" val="1"/>
  <p:tag name="KSO_WM_SLIDE_ID" val="custom20184553_1"/>
  <p:tag name="KSO_WM_TAG_VERSION" val="1.0"/>
  <p:tag name="KSO_WM_TEMPLATE_INDEX" val="20184553"/>
  <p:tag name="KSO_WM_TEMPLATE_CATEGORY" val="custom"/>
  <p:tag name="KSO_WM_TEMPLATE_THUMBS_INDEX" val="1、6、10、14、20、26、27、28、29、31、"/>
</p:tagLst>
</file>

<file path=ppt/tags/tag16.xml><?xml version="1.0" encoding="utf-8"?>
<p:tagLst xmlns:p="http://schemas.openxmlformats.org/presentationml/2006/main">
  <p:tag name="KSO_WM_SLIDE_SUBTYPE" val="pureTxt"/>
  <p:tag name="KSO_WM_TEMPLATE_TOPIC_DEFAULT" val="1"/>
  <p:tag name="KSO_WM_TEMPLATE_JOB_ID" val="2"/>
  <p:tag name="KSO_WM_TEMPLATE_SCENE_ID" val="1"/>
  <p:tag name="KSO_WM_TEMPLATE_OUTLINE_ID" val="15"/>
  <p:tag name="KSO_WM_TEMPLATE_TOPIC_ID" val="2869567"/>
  <p:tag name="KSO_WM_SLIDE_SIZE" val="828*343"/>
  <p:tag name="KSO_WM_SLIDE_POSITION" val="66*144"/>
  <p:tag name="KSO_WM_BEAUTIFY_FLAG" val="#wm#"/>
  <p:tag name="KSO_WM_SLIDE_TYPE" val="title"/>
  <p:tag name="KSO_WM_SLIDE_LAYOUT_CNT" val="1_1"/>
  <p:tag name="KSO_WM_SLIDE_LAYOUT" val="a_b"/>
  <p:tag name="KSO_WM_SLIDE_ITEM_CNT" val="2"/>
  <p:tag name="KSO_WM_SLIDE_INDEX" val="1"/>
  <p:tag name="KSO_WM_SLIDE_ID" val="custom20184553_1"/>
  <p:tag name="KSO_WM_TAG_VERSION" val="1.0"/>
  <p:tag name="KSO_WM_TEMPLATE_INDEX" val="20184553"/>
  <p:tag name="KSO_WM_TEMPLATE_CATEGORY" val="custom"/>
  <p:tag name="KSO_WM_TEMPLATE_THUMBS_INDEX" val="1、6、10、14、20、26、27、28、29、31、"/>
</p:tagLst>
</file>

<file path=ppt/tags/tag17.xml><?xml version="1.0" encoding="utf-8"?>
<p:tagLst xmlns:p="http://schemas.openxmlformats.org/presentationml/2006/main">
  <p:tag name="KSO_WM_SLIDE_SUBTYPE" val="pureTxt"/>
  <p:tag name="KSO_WM_TEMPLATE_TOPIC_DEFAULT" val="1"/>
  <p:tag name="KSO_WM_TEMPLATE_JOB_ID" val="2"/>
  <p:tag name="KSO_WM_TEMPLATE_SCENE_ID" val="1"/>
  <p:tag name="KSO_WM_TEMPLATE_OUTLINE_ID" val="15"/>
  <p:tag name="KSO_WM_TEMPLATE_TOPIC_ID" val="2869567"/>
  <p:tag name="KSO_WM_SLIDE_SIZE" val="828*343"/>
  <p:tag name="KSO_WM_SLIDE_POSITION" val="66*144"/>
  <p:tag name="KSO_WM_BEAUTIFY_FLAG" val="#wm#"/>
  <p:tag name="KSO_WM_SLIDE_TYPE" val="title"/>
  <p:tag name="KSO_WM_SLIDE_LAYOUT_CNT" val="1_1"/>
  <p:tag name="KSO_WM_SLIDE_LAYOUT" val="a_b"/>
  <p:tag name="KSO_WM_SLIDE_ITEM_CNT" val="2"/>
  <p:tag name="KSO_WM_SLIDE_INDEX" val="1"/>
  <p:tag name="KSO_WM_SLIDE_ID" val="custom20184553_1"/>
  <p:tag name="KSO_WM_TAG_VERSION" val="1.0"/>
  <p:tag name="KSO_WM_TEMPLATE_INDEX" val="20184553"/>
  <p:tag name="KSO_WM_TEMPLATE_CATEGORY" val="custom"/>
  <p:tag name="KSO_WM_TEMPLATE_THUMBS_INDEX" val="1、6、10、14、20、26、27、28、29、31、"/>
</p:tagLst>
</file>

<file path=ppt/tags/tag18.xml><?xml version="1.0" encoding="utf-8"?>
<p:tagLst xmlns:p="http://schemas.openxmlformats.org/presentationml/2006/main">
  <p:tag name="KSO_WM_SLIDE_SUBTYPE" val="pureTxt"/>
  <p:tag name="KSO_WM_TEMPLATE_TOPIC_DEFAULT" val="1"/>
  <p:tag name="KSO_WM_TEMPLATE_JOB_ID" val="2"/>
  <p:tag name="KSO_WM_TEMPLATE_SCENE_ID" val="1"/>
  <p:tag name="KSO_WM_TEMPLATE_OUTLINE_ID" val="15"/>
  <p:tag name="KSO_WM_TEMPLATE_TOPIC_ID" val="2869567"/>
  <p:tag name="KSO_WM_SLIDE_SIZE" val="828*343"/>
  <p:tag name="KSO_WM_SLIDE_POSITION" val="66*144"/>
  <p:tag name="KSO_WM_BEAUTIFY_FLAG" val="#wm#"/>
  <p:tag name="KSO_WM_SLIDE_TYPE" val="title"/>
  <p:tag name="KSO_WM_SLIDE_LAYOUT_CNT" val="1_1"/>
  <p:tag name="KSO_WM_SLIDE_LAYOUT" val="a_b"/>
  <p:tag name="KSO_WM_SLIDE_ITEM_CNT" val="2"/>
  <p:tag name="KSO_WM_SLIDE_INDEX" val="1"/>
  <p:tag name="KSO_WM_SLIDE_ID" val="custom20184553_1"/>
  <p:tag name="KSO_WM_TAG_VERSION" val="1.0"/>
  <p:tag name="KSO_WM_TEMPLATE_INDEX" val="20184553"/>
  <p:tag name="KSO_WM_TEMPLATE_CATEGORY" val="custom"/>
  <p:tag name="KSO_WM_TEMPLATE_THUMBS_INDEX" val="1、6、10、14、20、26、27、28、29、31、"/>
</p:tagLst>
</file>

<file path=ppt/tags/tag19.xml><?xml version="1.0" encoding="utf-8"?>
<p:tagLst xmlns:p="http://schemas.openxmlformats.org/presentationml/2006/main">
  <p:tag name="KSO_WM_SLIDE_SUBTYPE" val="pureTxt"/>
  <p:tag name="KSO_WM_TEMPLATE_TOPIC_DEFAULT" val="1"/>
  <p:tag name="KSO_WM_TEMPLATE_JOB_ID" val="2"/>
  <p:tag name="KSO_WM_TEMPLATE_SCENE_ID" val="1"/>
  <p:tag name="KSO_WM_TEMPLATE_OUTLINE_ID" val="15"/>
  <p:tag name="KSO_WM_TEMPLATE_TOPIC_ID" val="2869567"/>
  <p:tag name="KSO_WM_SLIDE_SIZE" val="828*343"/>
  <p:tag name="KSO_WM_SLIDE_POSITION" val="66*144"/>
  <p:tag name="KSO_WM_BEAUTIFY_FLAG" val="#wm#"/>
  <p:tag name="KSO_WM_SLIDE_TYPE" val="title"/>
  <p:tag name="KSO_WM_SLIDE_LAYOUT_CNT" val="1_1"/>
  <p:tag name="KSO_WM_SLIDE_LAYOUT" val="a_b"/>
  <p:tag name="KSO_WM_SLIDE_ITEM_CNT" val="2"/>
  <p:tag name="KSO_WM_SLIDE_INDEX" val="1"/>
  <p:tag name="KSO_WM_SLIDE_ID" val="custom20184553_1"/>
  <p:tag name="KSO_WM_TAG_VERSION" val="1.0"/>
  <p:tag name="KSO_WM_TEMPLATE_INDEX" val="20184553"/>
  <p:tag name="KSO_WM_TEMPLATE_CATEGORY" val="custom"/>
  <p:tag name="KSO_WM_TEMPLATE_THUMBS_INDEX" val="1、6、10、14、20、26、27、28、29、31、"/>
</p:tagLst>
</file>

<file path=ppt/tags/tag2.xml><?xml version="1.0" encoding="utf-8"?>
<p:tagLst xmlns:p="http://schemas.openxmlformats.org/presentationml/2006/main">
  <p:tag name="KSO_WM_TEMPLATE_CATEGORY" val="custom"/>
  <p:tag name="KSO_WM_TEMPLATE_INDEX" val="20184553"/>
  <p:tag name="KSO_WM_UNIT_CLEAR" val="0"/>
  <p:tag name="KSO_WM_UNIT_COMPATIBLE" val="0"/>
  <p:tag name="KSO_WM_UNIT_HIGHLIGHT" val="0"/>
  <p:tag name="KSO_WM_UNIT_ISCONTENTSTITLE" val="0"/>
  <p:tag name="KSO_WM_UNIT_VALUE" val="234"/>
  <p:tag name="KSO_WM_UNIT_LAYERLEVEL" val="1"/>
  <p:tag name="KSO_WM_UNIT_INDEX" val="1"/>
  <p:tag name="KSO_WM_UNIT_ID" val="custom20184553_1*b*1"/>
  <p:tag name="KSO_WM_UNIT_TYPE" val="b"/>
  <p:tag name="KSO_WM_BEAUTIFY_FLAG" val="#wm#"/>
  <p:tag name="KSO_WM_TAG_VERSION" val="1.0"/>
  <p:tag name="KSO_WM_UNIT_PRESET_TEXT" val="Lorem ipsum dolor sit amet, consectetur adipisicing elit."/>
</p:tagLst>
</file>

<file path=ppt/tags/tag20.xml><?xml version="1.0" encoding="utf-8"?>
<p:tagLst xmlns:p="http://schemas.openxmlformats.org/presentationml/2006/main">
  <p:tag name="KSO_WM_SLIDE_SUBTYPE" val="pureTxt"/>
  <p:tag name="KSO_WM_TEMPLATE_TOPIC_DEFAULT" val="1"/>
  <p:tag name="KSO_WM_TEMPLATE_JOB_ID" val="2"/>
  <p:tag name="KSO_WM_TEMPLATE_SCENE_ID" val="1"/>
  <p:tag name="KSO_WM_TEMPLATE_OUTLINE_ID" val="15"/>
  <p:tag name="KSO_WM_TEMPLATE_TOPIC_ID" val="2869567"/>
  <p:tag name="KSO_WM_SLIDE_SIZE" val="828*343"/>
  <p:tag name="KSO_WM_SLIDE_POSITION" val="66*144"/>
  <p:tag name="KSO_WM_BEAUTIFY_FLAG" val="#wm#"/>
  <p:tag name="KSO_WM_SLIDE_TYPE" val="title"/>
  <p:tag name="KSO_WM_SLIDE_LAYOUT_CNT" val="1_1"/>
  <p:tag name="KSO_WM_SLIDE_LAYOUT" val="a_b"/>
  <p:tag name="KSO_WM_SLIDE_ITEM_CNT" val="2"/>
  <p:tag name="KSO_WM_SLIDE_INDEX" val="1"/>
  <p:tag name="KSO_WM_SLIDE_ID" val="custom20184553_1"/>
  <p:tag name="KSO_WM_TAG_VERSION" val="1.0"/>
  <p:tag name="KSO_WM_TEMPLATE_INDEX" val="20184553"/>
  <p:tag name="KSO_WM_TEMPLATE_CATEGORY" val="custom"/>
  <p:tag name="KSO_WM_TEMPLATE_THUMBS_INDEX" val="1、6、10、14、20、26、27、28、29、31、"/>
</p:tagLst>
</file>

<file path=ppt/tags/tag21.xml><?xml version="1.0" encoding="utf-8"?>
<p:tagLst xmlns:p="http://schemas.openxmlformats.org/presentationml/2006/main">
  <p:tag name="KSO_WM_TEMPLATE_CATEGORY" val="custom"/>
  <p:tag name="KSO_WM_TEMPLATE_INDEX" val="20184553"/>
  <p:tag name="KSO_WM_UNIT_CLEAR" val="0"/>
  <p:tag name="KSO_WM_UNIT_COMPATIBLE" val="0"/>
  <p:tag name="KSO_WM_UNIT_HIGHLIGHT" val="0"/>
  <p:tag name="KSO_WM_UNIT_ISCONTENTSTITLE" val="0"/>
  <p:tag name="KSO_WM_UNIT_VALUE" val="234"/>
  <p:tag name="KSO_WM_UNIT_LAYERLEVEL" val="1"/>
  <p:tag name="KSO_WM_UNIT_INDEX" val="1"/>
  <p:tag name="KSO_WM_UNIT_ID" val="custom20184553_1*b*1"/>
  <p:tag name="KSO_WM_UNIT_TYPE" val="b"/>
  <p:tag name="KSO_WM_BEAUTIFY_FLAG" val="#wm#"/>
  <p:tag name="KSO_WM_TAG_VERSION" val="1.0"/>
  <p:tag name="KSO_WM_UNIT_PRESET_TEXT" val="Lorem ipsum dolor sit amet, consectetur adipisicing elit."/>
</p:tagLst>
</file>

<file path=ppt/tags/tag22.xml><?xml version="1.0" encoding="utf-8"?>
<p:tagLst xmlns:p="http://schemas.openxmlformats.org/presentationml/2006/main">
  <p:tag name="KSO_WM_SLIDE_SUBTYPE" val="pureTxt"/>
  <p:tag name="KSO_WM_TEMPLATE_TOPIC_DEFAULT" val="1"/>
  <p:tag name="KSO_WM_TEMPLATE_JOB_ID" val="2"/>
  <p:tag name="KSO_WM_TEMPLATE_SCENE_ID" val="1"/>
  <p:tag name="KSO_WM_TEMPLATE_OUTLINE_ID" val="15"/>
  <p:tag name="KSO_WM_TEMPLATE_TOPIC_ID" val="2869567"/>
  <p:tag name="KSO_WM_SLIDE_SIZE" val="828*343"/>
  <p:tag name="KSO_WM_SLIDE_POSITION" val="66*144"/>
  <p:tag name="KSO_WM_BEAUTIFY_FLAG" val="#wm#"/>
  <p:tag name="KSO_WM_SLIDE_TYPE" val="title"/>
  <p:tag name="KSO_WM_SLIDE_LAYOUT_CNT" val="1_1"/>
  <p:tag name="KSO_WM_SLIDE_LAYOUT" val="a_b"/>
  <p:tag name="KSO_WM_SLIDE_ITEM_CNT" val="2"/>
  <p:tag name="KSO_WM_SLIDE_INDEX" val="1"/>
  <p:tag name="KSO_WM_SLIDE_ID" val="custom20184553_1"/>
  <p:tag name="KSO_WM_TAG_VERSION" val="1.0"/>
  <p:tag name="KSO_WM_TEMPLATE_INDEX" val="20184553"/>
  <p:tag name="KSO_WM_TEMPLATE_CATEGORY" val="custom"/>
  <p:tag name="KSO_WM_TEMPLATE_THUMBS_INDEX" val="1、6、10、14、20、26、27、28、29、31、"/>
</p:tagLst>
</file>

<file path=ppt/tags/tag23.xml><?xml version="1.0" encoding="utf-8"?>
<p:tagLst xmlns:p="http://schemas.openxmlformats.org/presentationml/2006/main">
  <p:tag name="KSO_WM_SLIDE_SUBTYPE" val="pureTxt"/>
  <p:tag name="KSO_WM_TEMPLATE_TOPIC_DEFAULT" val="1"/>
  <p:tag name="KSO_WM_TEMPLATE_JOB_ID" val="2"/>
  <p:tag name="KSO_WM_TEMPLATE_SCENE_ID" val="1"/>
  <p:tag name="KSO_WM_TEMPLATE_OUTLINE_ID" val="15"/>
  <p:tag name="KSO_WM_TEMPLATE_TOPIC_ID" val="2869567"/>
  <p:tag name="KSO_WM_SLIDE_SIZE" val="828*343"/>
  <p:tag name="KSO_WM_SLIDE_POSITION" val="66*144"/>
  <p:tag name="KSO_WM_BEAUTIFY_FLAG" val="#wm#"/>
  <p:tag name="KSO_WM_SLIDE_TYPE" val="title"/>
  <p:tag name="KSO_WM_SLIDE_LAYOUT_CNT" val="1_1"/>
  <p:tag name="KSO_WM_SLIDE_LAYOUT" val="a_b"/>
  <p:tag name="KSO_WM_SLIDE_ITEM_CNT" val="2"/>
  <p:tag name="KSO_WM_SLIDE_INDEX" val="1"/>
  <p:tag name="KSO_WM_SLIDE_ID" val="custom20184553_1"/>
  <p:tag name="KSO_WM_TAG_VERSION" val="1.0"/>
  <p:tag name="KSO_WM_TEMPLATE_INDEX" val="20184553"/>
  <p:tag name="KSO_WM_TEMPLATE_CATEGORY" val="custom"/>
  <p:tag name="KSO_WM_TEMPLATE_THUMBS_INDEX" val="1、6、10、14、20、26、27、28、29、31、"/>
</p:tagLst>
</file>

<file path=ppt/tags/tag24.xml><?xml version="1.0" encoding="utf-8"?>
<p:tagLst xmlns:p="http://schemas.openxmlformats.org/presentationml/2006/main">
  <p:tag name="KSO_WM_SLIDE_SUBTYPE" val="pureTxt"/>
  <p:tag name="KSO_WM_TEMPLATE_TOPIC_DEFAULT" val="1"/>
  <p:tag name="KSO_WM_TEMPLATE_JOB_ID" val="2"/>
  <p:tag name="KSO_WM_TEMPLATE_SCENE_ID" val="1"/>
  <p:tag name="KSO_WM_TEMPLATE_OUTLINE_ID" val="15"/>
  <p:tag name="KSO_WM_TEMPLATE_TOPIC_ID" val="2869567"/>
  <p:tag name="KSO_WM_SLIDE_SIZE" val="828*343"/>
  <p:tag name="KSO_WM_SLIDE_POSITION" val="66*144"/>
  <p:tag name="KSO_WM_BEAUTIFY_FLAG" val="#wm#"/>
  <p:tag name="KSO_WM_SLIDE_TYPE" val="title"/>
  <p:tag name="KSO_WM_SLIDE_LAYOUT_CNT" val="1_1"/>
  <p:tag name="KSO_WM_SLIDE_LAYOUT" val="a_b"/>
  <p:tag name="KSO_WM_SLIDE_ITEM_CNT" val="2"/>
  <p:tag name="KSO_WM_SLIDE_INDEX" val="1"/>
  <p:tag name="KSO_WM_SLIDE_ID" val="custom20184553_1"/>
  <p:tag name="KSO_WM_TAG_VERSION" val="1.0"/>
  <p:tag name="KSO_WM_TEMPLATE_INDEX" val="20184553"/>
  <p:tag name="KSO_WM_TEMPLATE_CATEGORY" val="custom"/>
  <p:tag name="KSO_WM_TEMPLATE_THUMBS_INDEX" val="1、6、10、14、20、26、27、28、29、31、"/>
</p:tagLst>
</file>

<file path=ppt/tags/tag25.xml><?xml version="1.0" encoding="utf-8"?>
<p:tagLst xmlns:p="http://schemas.openxmlformats.org/presentationml/2006/main">
  <p:tag name="KSO_WM_SLIDE_SUBTYPE" val="pureTxt"/>
  <p:tag name="KSO_WM_TEMPLATE_TOPIC_DEFAULT" val="1"/>
  <p:tag name="KSO_WM_TEMPLATE_JOB_ID" val="2"/>
  <p:tag name="KSO_WM_TEMPLATE_SCENE_ID" val="1"/>
  <p:tag name="KSO_WM_TEMPLATE_OUTLINE_ID" val="15"/>
  <p:tag name="KSO_WM_TEMPLATE_TOPIC_ID" val="2869567"/>
  <p:tag name="KSO_WM_SLIDE_SIZE" val="828*343"/>
  <p:tag name="KSO_WM_SLIDE_POSITION" val="66*144"/>
  <p:tag name="KSO_WM_BEAUTIFY_FLAG" val="#wm#"/>
  <p:tag name="KSO_WM_SLIDE_TYPE" val="title"/>
  <p:tag name="KSO_WM_SLIDE_LAYOUT_CNT" val="1_1"/>
  <p:tag name="KSO_WM_SLIDE_LAYOUT" val="a_b"/>
  <p:tag name="KSO_WM_SLIDE_ITEM_CNT" val="2"/>
  <p:tag name="KSO_WM_SLIDE_INDEX" val="1"/>
  <p:tag name="KSO_WM_SLIDE_ID" val="custom20184553_1"/>
  <p:tag name="KSO_WM_TAG_VERSION" val="1.0"/>
  <p:tag name="KSO_WM_TEMPLATE_INDEX" val="20184553"/>
  <p:tag name="KSO_WM_TEMPLATE_CATEGORY" val="custom"/>
  <p:tag name="KSO_WM_TEMPLATE_THUMBS_INDEX" val="1、6、10、14、20、26、27、28、29、31、"/>
</p:tagLst>
</file>

<file path=ppt/tags/tag26.xml><?xml version="1.0" encoding="utf-8"?>
<p:tagLst xmlns:p="http://schemas.openxmlformats.org/presentationml/2006/main">
  <p:tag name="KSO_WM_TEMPLATE_CATEGORY" val="custom"/>
  <p:tag name="KSO_WM_TEMPLATE_INDEX" val="20184553"/>
  <p:tag name="KSO_WM_UNIT_CLEAR" val="0"/>
  <p:tag name="KSO_WM_UNIT_COMPATIBLE" val="0"/>
  <p:tag name="KSO_WM_UNIT_HIGHLIGHT" val="0"/>
  <p:tag name="KSO_WM_UNIT_ISCONTENTSTITLE" val="0"/>
  <p:tag name="KSO_WM_UNIT_VALUE" val="234"/>
  <p:tag name="KSO_WM_UNIT_LAYERLEVEL" val="1"/>
  <p:tag name="KSO_WM_UNIT_INDEX" val="1"/>
  <p:tag name="KSO_WM_UNIT_ID" val="custom20184553_1*b*1"/>
  <p:tag name="KSO_WM_UNIT_TYPE" val="b"/>
  <p:tag name="KSO_WM_BEAUTIFY_FLAG" val="#wm#"/>
  <p:tag name="KSO_WM_TAG_VERSION" val="1.0"/>
  <p:tag name="KSO_WM_UNIT_PRESET_TEXT" val="Lorem ipsum dolor sit amet, consectetur adipisicing elit."/>
</p:tagLst>
</file>

<file path=ppt/tags/tag27.xml><?xml version="1.0" encoding="utf-8"?>
<p:tagLst xmlns:p="http://schemas.openxmlformats.org/presentationml/2006/main">
  <p:tag name="KSO_WM_SLIDE_SUBTYPE" val="pureTxt"/>
  <p:tag name="KSO_WM_TEMPLATE_TOPIC_DEFAULT" val="1"/>
  <p:tag name="KSO_WM_TEMPLATE_JOB_ID" val="2"/>
  <p:tag name="KSO_WM_TEMPLATE_SCENE_ID" val="1"/>
  <p:tag name="KSO_WM_TEMPLATE_OUTLINE_ID" val="15"/>
  <p:tag name="KSO_WM_TEMPLATE_TOPIC_ID" val="2869567"/>
  <p:tag name="KSO_WM_SLIDE_SIZE" val="828*343"/>
  <p:tag name="KSO_WM_SLIDE_POSITION" val="66*144"/>
  <p:tag name="KSO_WM_BEAUTIFY_FLAG" val="#wm#"/>
  <p:tag name="KSO_WM_SLIDE_TYPE" val="title"/>
  <p:tag name="KSO_WM_SLIDE_LAYOUT_CNT" val="1_1"/>
  <p:tag name="KSO_WM_SLIDE_LAYOUT" val="a_b"/>
  <p:tag name="KSO_WM_SLIDE_ITEM_CNT" val="2"/>
  <p:tag name="KSO_WM_SLIDE_INDEX" val="1"/>
  <p:tag name="KSO_WM_SLIDE_ID" val="custom20184553_1"/>
  <p:tag name="KSO_WM_TAG_VERSION" val="1.0"/>
  <p:tag name="KSO_WM_TEMPLATE_INDEX" val="20184553"/>
  <p:tag name="KSO_WM_TEMPLATE_CATEGORY" val="custom"/>
  <p:tag name="KSO_WM_TEMPLATE_THUMBS_INDEX" val="1、6、10、14、20、26、27、28、29、31、"/>
</p:tagLst>
</file>

<file path=ppt/tags/tag28.xml><?xml version="1.0" encoding="utf-8"?>
<p:tagLst xmlns:p="http://schemas.openxmlformats.org/presentationml/2006/main">
  <p:tag name="KSO_WM_SLIDE_SUBTYPE" val="pureTxt"/>
  <p:tag name="KSO_WM_TEMPLATE_TOPIC_DEFAULT" val="1"/>
  <p:tag name="KSO_WM_TEMPLATE_JOB_ID" val="2"/>
  <p:tag name="KSO_WM_TEMPLATE_SCENE_ID" val="1"/>
  <p:tag name="KSO_WM_TEMPLATE_OUTLINE_ID" val="15"/>
  <p:tag name="KSO_WM_TEMPLATE_TOPIC_ID" val="2869567"/>
  <p:tag name="KSO_WM_SLIDE_SIZE" val="828*343"/>
  <p:tag name="KSO_WM_SLIDE_POSITION" val="66*144"/>
  <p:tag name="KSO_WM_BEAUTIFY_FLAG" val="#wm#"/>
  <p:tag name="KSO_WM_SLIDE_TYPE" val="title"/>
  <p:tag name="KSO_WM_SLIDE_LAYOUT_CNT" val="1_1"/>
  <p:tag name="KSO_WM_SLIDE_LAYOUT" val="a_b"/>
  <p:tag name="KSO_WM_SLIDE_ITEM_CNT" val="2"/>
  <p:tag name="KSO_WM_SLIDE_INDEX" val="1"/>
  <p:tag name="KSO_WM_SLIDE_ID" val="custom20184553_1"/>
  <p:tag name="KSO_WM_TAG_VERSION" val="1.0"/>
  <p:tag name="KSO_WM_TEMPLATE_INDEX" val="20184553"/>
  <p:tag name="KSO_WM_TEMPLATE_CATEGORY" val="custom"/>
  <p:tag name="KSO_WM_TEMPLATE_THUMBS_INDEX" val="1、6、10、14、20、26、27、28、29、31、"/>
</p:tagLst>
</file>

<file path=ppt/tags/tag29.xml><?xml version="1.0" encoding="utf-8"?>
<p:tagLst xmlns:p="http://schemas.openxmlformats.org/presentationml/2006/main">
  <p:tag name="KSO_WM_TEMPLATE_CATEGORY" val="custom"/>
  <p:tag name="KSO_WM_TEMPLATE_INDEX" val="20184553"/>
  <p:tag name="KSO_WM_UNIT_CLEAR" val="0"/>
  <p:tag name="KSO_WM_UNIT_COMPATIBLE" val="0"/>
  <p:tag name="KSO_WM_UNIT_HIGHLIGHT" val="0"/>
  <p:tag name="KSO_WM_UNIT_ISCONTENTSTITLE" val="0"/>
  <p:tag name="KSO_WM_UNIT_VALUE" val="234"/>
  <p:tag name="KSO_WM_UNIT_LAYERLEVEL" val="1"/>
  <p:tag name="KSO_WM_UNIT_INDEX" val="1"/>
  <p:tag name="KSO_WM_UNIT_ID" val="custom20184553_1*b*1"/>
  <p:tag name="KSO_WM_UNIT_TYPE" val="b"/>
  <p:tag name="KSO_WM_BEAUTIFY_FLAG" val="#wm#"/>
  <p:tag name="KSO_WM_TAG_VERSION" val="1.0"/>
  <p:tag name="KSO_WM_UNIT_PRESET_TEXT" val="Lorem ipsum dolor sit amet, consectetur adipisicing elit."/>
</p:tagLst>
</file>

<file path=ppt/tags/tag3.xml><?xml version="1.0" encoding="utf-8"?>
<p:tagLst xmlns:p="http://schemas.openxmlformats.org/presentationml/2006/main">
  <p:tag name="KSO_WM_SLIDE_SUBTYPE" val="pureTxt"/>
  <p:tag name="KSO_WM_TEMPLATE_TOPIC_DEFAULT" val="1"/>
  <p:tag name="KSO_WM_TEMPLATE_JOB_ID" val="2"/>
  <p:tag name="KSO_WM_TEMPLATE_SCENE_ID" val="1"/>
  <p:tag name="KSO_WM_TEMPLATE_OUTLINE_ID" val="15"/>
  <p:tag name="KSO_WM_TEMPLATE_TOPIC_ID" val="2869567"/>
  <p:tag name="KSO_WM_SLIDE_SIZE" val="828*343"/>
  <p:tag name="KSO_WM_SLIDE_POSITION" val="66*144"/>
  <p:tag name="KSO_WM_BEAUTIFY_FLAG" val="#wm#"/>
  <p:tag name="KSO_WM_SLIDE_TYPE" val="title"/>
  <p:tag name="KSO_WM_SLIDE_LAYOUT_CNT" val="1_1"/>
  <p:tag name="KSO_WM_SLIDE_LAYOUT" val="a_b"/>
  <p:tag name="KSO_WM_SLIDE_ITEM_CNT" val="2"/>
  <p:tag name="KSO_WM_SLIDE_INDEX" val="1"/>
  <p:tag name="KSO_WM_SLIDE_ID" val="custom20184553_1"/>
  <p:tag name="KSO_WM_TAG_VERSION" val="1.0"/>
  <p:tag name="KSO_WM_TEMPLATE_INDEX" val="20184553"/>
  <p:tag name="KSO_WM_TEMPLATE_CATEGORY" val="custom"/>
  <p:tag name="KSO_WM_TEMPLATE_THUMBS_INDEX" val="1"/>
</p:tagLst>
</file>

<file path=ppt/tags/tag30.xml><?xml version="1.0" encoding="utf-8"?>
<p:tagLst xmlns:p="http://schemas.openxmlformats.org/presentationml/2006/main">
  <p:tag name="KSO_WM_SLIDE_SUBTYPE" val="pureTxt"/>
  <p:tag name="KSO_WM_TEMPLATE_TOPIC_DEFAULT" val="1"/>
  <p:tag name="KSO_WM_TEMPLATE_JOB_ID" val="2"/>
  <p:tag name="KSO_WM_TEMPLATE_SCENE_ID" val="1"/>
  <p:tag name="KSO_WM_TEMPLATE_OUTLINE_ID" val="15"/>
  <p:tag name="KSO_WM_TEMPLATE_TOPIC_ID" val="2869567"/>
  <p:tag name="KSO_WM_SLIDE_SIZE" val="828*343"/>
  <p:tag name="KSO_WM_SLIDE_POSITION" val="66*144"/>
  <p:tag name="KSO_WM_BEAUTIFY_FLAG" val="#wm#"/>
  <p:tag name="KSO_WM_SLIDE_TYPE" val="title"/>
  <p:tag name="KSO_WM_SLIDE_LAYOUT_CNT" val="1_1"/>
  <p:tag name="KSO_WM_SLIDE_LAYOUT" val="a_b"/>
  <p:tag name="KSO_WM_SLIDE_ITEM_CNT" val="2"/>
  <p:tag name="KSO_WM_SLIDE_INDEX" val="1"/>
  <p:tag name="KSO_WM_SLIDE_ID" val="custom20184553_1"/>
  <p:tag name="KSO_WM_TAG_VERSION" val="1.0"/>
  <p:tag name="KSO_WM_TEMPLATE_INDEX" val="20184553"/>
  <p:tag name="KSO_WM_TEMPLATE_CATEGORY" val="custom"/>
  <p:tag name="KSO_WM_TEMPLATE_THUMBS_INDEX" val="1、6、10、14、20、26、27、28、29、31、"/>
</p:tagLst>
</file>

<file path=ppt/tags/tag31.xml><?xml version="1.0" encoding="utf-8"?>
<p:tagLst xmlns:p="http://schemas.openxmlformats.org/presentationml/2006/main">
  <p:tag name="KSO_WM_SLIDE_SUBTYPE" val="pureTxt"/>
  <p:tag name="KSO_WM_TEMPLATE_TOPIC_DEFAULT" val="1"/>
  <p:tag name="KSO_WM_TEMPLATE_JOB_ID" val="2"/>
  <p:tag name="KSO_WM_TEMPLATE_SCENE_ID" val="1"/>
  <p:tag name="KSO_WM_TEMPLATE_OUTLINE_ID" val="15"/>
  <p:tag name="KSO_WM_TEMPLATE_TOPIC_ID" val="2869567"/>
  <p:tag name="KSO_WM_SLIDE_SIZE" val="828*343"/>
  <p:tag name="KSO_WM_SLIDE_POSITION" val="66*144"/>
  <p:tag name="KSO_WM_BEAUTIFY_FLAG" val="#wm#"/>
  <p:tag name="KSO_WM_SLIDE_TYPE" val="title"/>
  <p:tag name="KSO_WM_SLIDE_LAYOUT_CNT" val="1_1"/>
  <p:tag name="KSO_WM_SLIDE_LAYOUT" val="a_b"/>
  <p:tag name="KSO_WM_SLIDE_ITEM_CNT" val="2"/>
  <p:tag name="KSO_WM_SLIDE_INDEX" val="1"/>
  <p:tag name="KSO_WM_SLIDE_ID" val="custom20184553_1"/>
  <p:tag name="KSO_WM_TAG_VERSION" val="1.0"/>
  <p:tag name="KSO_WM_TEMPLATE_INDEX" val="20184553"/>
  <p:tag name="KSO_WM_TEMPLATE_CATEGORY" val="custom"/>
  <p:tag name="KSO_WM_TEMPLATE_THUMBS_INDEX" val="1、6、10、14、20、26、27、28、29、31、"/>
</p:tagLst>
</file>

<file path=ppt/tags/tag32.xml><?xml version="1.0" encoding="utf-8"?>
<p:tagLst xmlns:p="http://schemas.openxmlformats.org/presentationml/2006/main">
  <p:tag name="KSO_WM_SLIDE_SUBTYPE" val="pureTxt"/>
  <p:tag name="KSO_WM_TEMPLATE_TOPIC_DEFAULT" val="1"/>
  <p:tag name="KSO_WM_TEMPLATE_JOB_ID" val="2"/>
  <p:tag name="KSO_WM_TEMPLATE_SCENE_ID" val="1"/>
  <p:tag name="KSO_WM_TEMPLATE_OUTLINE_ID" val="15"/>
  <p:tag name="KSO_WM_TEMPLATE_TOPIC_ID" val="2869567"/>
  <p:tag name="KSO_WM_SLIDE_SIZE" val="828*343"/>
  <p:tag name="KSO_WM_SLIDE_POSITION" val="66*144"/>
  <p:tag name="KSO_WM_BEAUTIFY_FLAG" val="#wm#"/>
  <p:tag name="KSO_WM_SLIDE_TYPE" val="title"/>
  <p:tag name="KSO_WM_SLIDE_LAYOUT_CNT" val="1_1"/>
  <p:tag name="KSO_WM_SLIDE_LAYOUT" val="a_b"/>
  <p:tag name="KSO_WM_SLIDE_ITEM_CNT" val="2"/>
  <p:tag name="KSO_WM_SLIDE_INDEX" val="1"/>
  <p:tag name="KSO_WM_SLIDE_ID" val="custom20184553_1"/>
  <p:tag name="KSO_WM_TAG_VERSION" val="1.0"/>
  <p:tag name="KSO_WM_TEMPLATE_INDEX" val="20184553"/>
  <p:tag name="KSO_WM_TEMPLATE_CATEGORY" val="custom"/>
  <p:tag name="KSO_WM_TEMPLATE_THUMBS_INDEX" val="1、6、10、14、20、26、27、28、29、31、"/>
</p:tagLst>
</file>

<file path=ppt/tags/tag33.xml><?xml version="1.0" encoding="utf-8"?>
<p:tagLst xmlns:p="http://schemas.openxmlformats.org/presentationml/2006/main">
  <p:tag name="KSO_WM_TEMPLATE_CATEGORY" val="custom"/>
  <p:tag name="KSO_WM_TEMPLATE_INDEX" val="20184553"/>
  <p:tag name="KSO_WM_UNIT_CLEAR" val="0"/>
  <p:tag name="KSO_WM_UNIT_COMPATIBLE" val="0"/>
  <p:tag name="KSO_WM_UNIT_HIGHLIGHT" val="0"/>
  <p:tag name="KSO_WM_UNIT_ISCONTENTSTITLE" val="0"/>
  <p:tag name="KSO_WM_UNIT_VALUE" val="234"/>
  <p:tag name="KSO_WM_UNIT_LAYERLEVEL" val="1"/>
  <p:tag name="KSO_WM_UNIT_INDEX" val="1"/>
  <p:tag name="KSO_WM_UNIT_ID" val="custom20184553_1*b*1"/>
  <p:tag name="KSO_WM_UNIT_TYPE" val="b"/>
  <p:tag name="KSO_WM_BEAUTIFY_FLAG" val="#wm#"/>
  <p:tag name="KSO_WM_TAG_VERSION" val="1.0"/>
  <p:tag name="KSO_WM_UNIT_PRESET_TEXT" val="Lorem ipsum dolor sit amet, consectetur adipisicing elit."/>
</p:tagLst>
</file>

<file path=ppt/tags/tag34.xml><?xml version="1.0" encoding="utf-8"?>
<p:tagLst xmlns:p="http://schemas.openxmlformats.org/presentationml/2006/main">
  <p:tag name="KSO_WM_SLIDE_SUBTYPE" val="pureTxt"/>
  <p:tag name="KSO_WM_TEMPLATE_TOPIC_DEFAULT" val="1"/>
  <p:tag name="KSO_WM_TEMPLATE_JOB_ID" val="2"/>
  <p:tag name="KSO_WM_TEMPLATE_SCENE_ID" val="1"/>
  <p:tag name="KSO_WM_TEMPLATE_OUTLINE_ID" val="15"/>
  <p:tag name="KSO_WM_TEMPLATE_TOPIC_ID" val="2869567"/>
  <p:tag name="KSO_WM_SLIDE_SIZE" val="828*343"/>
  <p:tag name="KSO_WM_SLIDE_POSITION" val="66*144"/>
  <p:tag name="KSO_WM_BEAUTIFY_FLAG" val="#wm#"/>
  <p:tag name="KSO_WM_SLIDE_TYPE" val="title"/>
  <p:tag name="KSO_WM_SLIDE_LAYOUT_CNT" val="1_1"/>
  <p:tag name="KSO_WM_SLIDE_LAYOUT" val="a_b"/>
  <p:tag name="KSO_WM_SLIDE_ITEM_CNT" val="2"/>
  <p:tag name="KSO_WM_SLIDE_INDEX" val="1"/>
  <p:tag name="KSO_WM_SLIDE_ID" val="custom20184553_1"/>
  <p:tag name="KSO_WM_TAG_VERSION" val="1.0"/>
  <p:tag name="KSO_WM_TEMPLATE_INDEX" val="20184553"/>
  <p:tag name="KSO_WM_TEMPLATE_CATEGORY" val="custom"/>
  <p:tag name="KSO_WM_TEMPLATE_THUMBS_INDEX" val="1、6、10、14、20、26、27、28、29、31、"/>
</p:tagLst>
</file>

<file path=ppt/tags/tag35.xml><?xml version="1.0" encoding="utf-8"?>
<p:tagLst xmlns:p="http://schemas.openxmlformats.org/presentationml/2006/main">
  <p:tag name="KSO_WM_SLIDE_SUBTYPE" val="pureTxt"/>
  <p:tag name="KSO_WM_TEMPLATE_TOPIC_DEFAULT" val="1"/>
  <p:tag name="KSO_WM_TEMPLATE_JOB_ID" val="2"/>
  <p:tag name="KSO_WM_TEMPLATE_SCENE_ID" val="1"/>
  <p:tag name="KSO_WM_TEMPLATE_OUTLINE_ID" val="15"/>
  <p:tag name="KSO_WM_TEMPLATE_TOPIC_ID" val="2869567"/>
  <p:tag name="KSO_WM_SLIDE_SIZE" val="828*343"/>
  <p:tag name="KSO_WM_SLIDE_POSITION" val="66*144"/>
  <p:tag name="KSO_WM_BEAUTIFY_FLAG" val="#wm#"/>
  <p:tag name="KSO_WM_SLIDE_TYPE" val="title"/>
  <p:tag name="KSO_WM_SLIDE_LAYOUT_CNT" val="1_1"/>
  <p:tag name="KSO_WM_SLIDE_LAYOUT" val="a_b"/>
  <p:tag name="KSO_WM_SLIDE_ITEM_CNT" val="2"/>
  <p:tag name="KSO_WM_SLIDE_INDEX" val="1"/>
  <p:tag name="KSO_WM_SLIDE_ID" val="custom20184553_1"/>
  <p:tag name="KSO_WM_TAG_VERSION" val="1.0"/>
  <p:tag name="KSO_WM_TEMPLATE_INDEX" val="20184553"/>
  <p:tag name="KSO_WM_TEMPLATE_CATEGORY" val="custom"/>
  <p:tag name="KSO_WM_TEMPLATE_THUMBS_INDEX" val="1、6、10、14、20、26、27、28、29、31、"/>
</p:tagLst>
</file>

<file path=ppt/tags/tag36.xml><?xml version="1.0" encoding="utf-8"?>
<p:tagLst xmlns:p="http://schemas.openxmlformats.org/presentationml/2006/main">
  <p:tag name="KSO_WM_TEMPLATE_CATEGORY" val="custom"/>
  <p:tag name="KSO_WM_TEMPLATE_INDEX" val="20184553"/>
  <p:tag name="KSO_WM_UNIT_CLEAR" val="0"/>
  <p:tag name="KSO_WM_UNIT_COMPATIBLE" val="0"/>
  <p:tag name="KSO_WM_UNIT_HIGHLIGHT" val="0"/>
  <p:tag name="KSO_WM_UNIT_ISCONTENTSTITLE" val="0"/>
  <p:tag name="KSO_WM_UNIT_VALUE" val="234"/>
  <p:tag name="KSO_WM_UNIT_LAYERLEVEL" val="1"/>
  <p:tag name="KSO_WM_UNIT_INDEX" val="1"/>
  <p:tag name="KSO_WM_UNIT_ID" val="custom20184553_1*b*1"/>
  <p:tag name="KSO_WM_UNIT_TYPE" val="b"/>
  <p:tag name="KSO_WM_BEAUTIFY_FLAG" val="#wm#"/>
  <p:tag name="KSO_WM_TAG_VERSION" val="1.0"/>
  <p:tag name="KSO_WM_UNIT_PRESET_TEXT" val="Lorem ipsum dolor sit amet, consectetur adipisicing elit."/>
</p:tagLst>
</file>

<file path=ppt/tags/tag37.xml><?xml version="1.0" encoding="utf-8"?>
<p:tagLst xmlns:p="http://schemas.openxmlformats.org/presentationml/2006/main">
  <p:tag name="KSO_WM_SLIDE_SUBTYPE" val="pureTxt"/>
  <p:tag name="KSO_WM_TEMPLATE_TOPIC_DEFAULT" val="1"/>
  <p:tag name="KSO_WM_TEMPLATE_JOB_ID" val="2"/>
  <p:tag name="KSO_WM_TEMPLATE_SCENE_ID" val="1"/>
  <p:tag name="KSO_WM_TEMPLATE_OUTLINE_ID" val="15"/>
  <p:tag name="KSO_WM_TEMPLATE_TOPIC_ID" val="2869567"/>
  <p:tag name="KSO_WM_SLIDE_SIZE" val="828*343"/>
  <p:tag name="KSO_WM_SLIDE_POSITION" val="66*144"/>
  <p:tag name="KSO_WM_BEAUTIFY_FLAG" val="#wm#"/>
  <p:tag name="KSO_WM_SLIDE_TYPE" val="title"/>
  <p:tag name="KSO_WM_SLIDE_LAYOUT_CNT" val="1_1"/>
  <p:tag name="KSO_WM_SLIDE_LAYOUT" val="a_b"/>
  <p:tag name="KSO_WM_SLIDE_ITEM_CNT" val="2"/>
  <p:tag name="KSO_WM_SLIDE_INDEX" val="1"/>
  <p:tag name="KSO_WM_SLIDE_ID" val="custom20184553_1"/>
  <p:tag name="KSO_WM_TAG_VERSION" val="1.0"/>
  <p:tag name="KSO_WM_TEMPLATE_INDEX" val="20184553"/>
  <p:tag name="KSO_WM_TEMPLATE_CATEGORY" val="custom"/>
  <p:tag name="KSO_WM_TEMPLATE_THUMBS_INDEX" val="1、6、10、14、20、26、27、28、29、31、"/>
</p:tagLst>
</file>

<file path=ppt/tags/tag38.xml><?xml version="1.0" encoding="utf-8"?>
<p:tagLst xmlns:p="http://schemas.openxmlformats.org/presentationml/2006/main">
  <p:tag name="KSO_WM_SLIDE_SUBTYPE" val="pureTxt"/>
  <p:tag name="KSO_WM_TEMPLATE_TOPIC_DEFAULT" val="1"/>
  <p:tag name="KSO_WM_TEMPLATE_JOB_ID" val="2"/>
  <p:tag name="KSO_WM_TEMPLATE_SCENE_ID" val="1"/>
  <p:tag name="KSO_WM_TEMPLATE_OUTLINE_ID" val="15"/>
  <p:tag name="KSO_WM_TEMPLATE_TOPIC_ID" val="2869567"/>
  <p:tag name="KSO_WM_SLIDE_SIZE" val="828*343"/>
  <p:tag name="KSO_WM_SLIDE_POSITION" val="66*144"/>
  <p:tag name="KSO_WM_BEAUTIFY_FLAG" val="#wm#"/>
  <p:tag name="KSO_WM_SLIDE_TYPE" val="title"/>
  <p:tag name="KSO_WM_SLIDE_LAYOUT_CNT" val="1_1"/>
  <p:tag name="KSO_WM_SLIDE_LAYOUT" val="a_b"/>
  <p:tag name="KSO_WM_SLIDE_ITEM_CNT" val="2"/>
  <p:tag name="KSO_WM_SLIDE_INDEX" val="1"/>
  <p:tag name="KSO_WM_SLIDE_ID" val="custom20184553_1"/>
  <p:tag name="KSO_WM_TAG_VERSION" val="1.0"/>
  <p:tag name="KSO_WM_TEMPLATE_INDEX" val="20184553"/>
  <p:tag name="KSO_WM_TEMPLATE_CATEGORY" val="custom"/>
  <p:tag name="KSO_WM_TEMPLATE_THUMBS_INDEX" val="1、6、10、14、20、26、27、28、29、31、"/>
</p:tagLst>
</file>

<file path=ppt/tags/tag39.xml><?xml version="1.0" encoding="utf-8"?>
<p:tagLst xmlns:p="http://schemas.openxmlformats.org/presentationml/2006/main">
  <p:tag name="KSO_WM_SLIDE_SUBTYPE" val="pureTxt"/>
  <p:tag name="KSO_WM_TEMPLATE_TOPIC_DEFAULT" val="1"/>
  <p:tag name="KSO_WM_TEMPLATE_JOB_ID" val="2"/>
  <p:tag name="KSO_WM_TEMPLATE_SCENE_ID" val="1"/>
  <p:tag name="KSO_WM_TEMPLATE_OUTLINE_ID" val="15"/>
  <p:tag name="KSO_WM_TEMPLATE_TOPIC_ID" val="2869567"/>
  <p:tag name="KSO_WM_SLIDE_SIZE" val="828*343"/>
  <p:tag name="KSO_WM_SLIDE_POSITION" val="66*144"/>
  <p:tag name="KSO_WM_BEAUTIFY_FLAG" val="#wm#"/>
  <p:tag name="KSO_WM_SLIDE_TYPE" val="title"/>
  <p:tag name="KSO_WM_SLIDE_LAYOUT_CNT" val="1_1"/>
  <p:tag name="KSO_WM_SLIDE_LAYOUT" val="a_b"/>
  <p:tag name="KSO_WM_SLIDE_ITEM_CNT" val="2"/>
  <p:tag name="KSO_WM_SLIDE_INDEX" val="1"/>
  <p:tag name="KSO_WM_SLIDE_ID" val="custom20184553_1"/>
  <p:tag name="KSO_WM_TAG_VERSION" val="1.0"/>
  <p:tag name="KSO_WM_TEMPLATE_INDEX" val="20184553"/>
  <p:tag name="KSO_WM_TEMPLATE_CATEGORY" val="custom"/>
  <p:tag name="KSO_WM_TEMPLATE_THUMBS_INDEX" val="1、6、10、14、20、26、27、28、29、31、"/>
</p:tagLst>
</file>

<file path=ppt/tags/tag4.xml><?xml version="1.0" encoding="utf-8"?>
<p:tagLst xmlns:p="http://schemas.openxmlformats.org/presentationml/2006/main">
  <p:tag name="KSO_WM_BEAUTIFY_FLAG" val="#wm#"/>
  <p:tag name="KSO_WM_SLIDE_SUBTYPE" val="pureTxt"/>
  <p:tag name="KSO_WM_SLIDE_TYPE" val="sectionTitle"/>
  <p:tag name="KSO_WM_SLIDE_LAYOUT_CNT" val="1_1_1"/>
  <p:tag name="KSO_WM_SLIDE_LAYOUT" val="a_f_e"/>
  <p:tag name="KSO_WM_SLIDE_ITEM_CNT" val="2"/>
  <p:tag name="KSO_WM_SLIDE_INDEX" val="7"/>
  <p:tag name="KSO_WM_SLIDE_ID" val="custom20184553_7"/>
  <p:tag name="KSO_WM_TAG_VERSION" val="1.0"/>
  <p:tag name="KSO_WM_TEMPLATE_INDEX" val="20184553"/>
  <p:tag name="KSO_WM_TEMPLATE_CATEGORY" val="custom"/>
</p:tagLst>
</file>

<file path=ppt/tags/tag40.xml><?xml version="1.0" encoding="utf-8"?>
<p:tagLst xmlns:p="http://schemas.openxmlformats.org/presentationml/2006/main">
  <p:tag name="COMMONDATA" val="eyJoZGlkIjoiNTUyOGM1NmI4ZmZkNTFiYjVkOTYzNWM3OTM0ZjZjZTgifQ=="/>
</p:tagLst>
</file>

<file path=ppt/tags/tag5.xml><?xml version="1.0" encoding="utf-8"?>
<p:tagLst xmlns:p="http://schemas.openxmlformats.org/presentationml/2006/main">
  <p:tag name="KSO_WM_TEMPLATE_CATEGORY" val="custom"/>
  <p:tag name="KSO_WM_TEMPLATE_INDEX" val="20184553"/>
  <p:tag name="KSO_WM_UNIT_CLEAR" val="0"/>
  <p:tag name="KSO_WM_UNIT_COMPATIBLE" val="0"/>
  <p:tag name="KSO_WM_UNIT_HIGHLIGHT" val="0"/>
  <p:tag name="KSO_WM_UNIT_ISCONTENTSTITLE" val="0"/>
  <p:tag name="KSO_WM_UNIT_VALUE" val="234"/>
  <p:tag name="KSO_WM_UNIT_LAYERLEVEL" val="1"/>
  <p:tag name="KSO_WM_UNIT_INDEX" val="1"/>
  <p:tag name="KSO_WM_UNIT_ID" val="custom20184553_1*b*1"/>
  <p:tag name="KSO_WM_UNIT_TYPE" val="b"/>
  <p:tag name="KSO_WM_BEAUTIFY_FLAG" val="#wm#"/>
  <p:tag name="KSO_WM_TAG_VERSION" val="1.0"/>
  <p:tag name="KSO_WM_UNIT_PRESET_TEXT" val="Lorem ipsum dolor sit amet, consectetur adipisicing elit."/>
</p:tagLst>
</file>

<file path=ppt/tags/tag6.xml><?xml version="1.0" encoding="utf-8"?>
<p:tagLst xmlns:p="http://schemas.openxmlformats.org/presentationml/2006/main">
  <p:tag name="KSO_WM_SLIDE_SUBTYPE" val="pureTxt"/>
  <p:tag name="KSO_WM_TEMPLATE_TOPIC_DEFAULT" val="1"/>
  <p:tag name="KSO_WM_TEMPLATE_JOB_ID" val="2"/>
  <p:tag name="KSO_WM_TEMPLATE_SCENE_ID" val="1"/>
  <p:tag name="KSO_WM_TEMPLATE_OUTLINE_ID" val="15"/>
  <p:tag name="KSO_WM_TEMPLATE_TOPIC_ID" val="2869567"/>
  <p:tag name="KSO_WM_SLIDE_SIZE" val="828*343"/>
  <p:tag name="KSO_WM_SLIDE_POSITION" val="66*144"/>
  <p:tag name="KSO_WM_BEAUTIFY_FLAG" val="#wm#"/>
  <p:tag name="KSO_WM_SLIDE_TYPE" val="title"/>
  <p:tag name="KSO_WM_SLIDE_LAYOUT_CNT" val="1_1"/>
  <p:tag name="KSO_WM_SLIDE_LAYOUT" val="a_b"/>
  <p:tag name="KSO_WM_SLIDE_ITEM_CNT" val="2"/>
  <p:tag name="KSO_WM_SLIDE_INDEX" val="1"/>
  <p:tag name="KSO_WM_SLIDE_ID" val="custom20184553_1"/>
  <p:tag name="KSO_WM_TAG_VERSION" val="1.0"/>
  <p:tag name="KSO_WM_TEMPLATE_INDEX" val="20184553"/>
  <p:tag name="KSO_WM_TEMPLATE_CATEGORY" val="custom"/>
  <p:tag name="KSO_WM_TEMPLATE_THUMBS_INDEX" val="1、6、10、14、20、26、27、28、29、31、"/>
</p:tagLst>
</file>

<file path=ppt/tags/tag7.xml><?xml version="1.0" encoding="utf-8"?>
<p:tagLst xmlns:p="http://schemas.openxmlformats.org/presentationml/2006/main">
  <p:tag name="KSO_WM_SLIDE_SUBTYPE" val="pureTxt"/>
  <p:tag name="KSO_WM_TEMPLATE_TOPIC_DEFAULT" val="1"/>
  <p:tag name="KSO_WM_TEMPLATE_JOB_ID" val="2"/>
  <p:tag name="KSO_WM_TEMPLATE_SCENE_ID" val="1"/>
  <p:tag name="KSO_WM_TEMPLATE_OUTLINE_ID" val="15"/>
  <p:tag name="KSO_WM_TEMPLATE_TOPIC_ID" val="2869567"/>
  <p:tag name="KSO_WM_SLIDE_SIZE" val="828*343"/>
  <p:tag name="KSO_WM_SLIDE_POSITION" val="66*144"/>
  <p:tag name="KSO_WM_BEAUTIFY_FLAG" val="#wm#"/>
  <p:tag name="KSO_WM_SLIDE_TYPE" val="title"/>
  <p:tag name="KSO_WM_SLIDE_LAYOUT_CNT" val="1_1"/>
  <p:tag name="KSO_WM_SLIDE_LAYOUT" val="a_b"/>
  <p:tag name="KSO_WM_SLIDE_ITEM_CNT" val="2"/>
  <p:tag name="KSO_WM_SLIDE_INDEX" val="1"/>
  <p:tag name="KSO_WM_SLIDE_ID" val="custom20184553_1"/>
  <p:tag name="KSO_WM_TAG_VERSION" val="1.0"/>
  <p:tag name="KSO_WM_TEMPLATE_INDEX" val="20184553"/>
  <p:tag name="KSO_WM_TEMPLATE_CATEGORY" val="custom"/>
  <p:tag name="KSO_WM_TEMPLATE_THUMBS_INDEX" val="1、6、10、14、20、26、27、28、29、31、"/>
</p:tagLst>
</file>

<file path=ppt/tags/tag8.xml><?xml version="1.0" encoding="utf-8"?>
<p:tagLst xmlns:p="http://schemas.openxmlformats.org/presentationml/2006/main">
  <p:tag name="KSO_WM_SLIDE_SUBTYPE" val="pureTxt"/>
  <p:tag name="KSO_WM_TEMPLATE_TOPIC_DEFAULT" val="1"/>
  <p:tag name="KSO_WM_TEMPLATE_JOB_ID" val="2"/>
  <p:tag name="KSO_WM_TEMPLATE_SCENE_ID" val="1"/>
  <p:tag name="KSO_WM_TEMPLATE_OUTLINE_ID" val="15"/>
  <p:tag name="KSO_WM_TEMPLATE_TOPIC_ID" val="2869567"/>
  <p:tag name="KSO_WM_SLIDE_SIZE" val="828*343"/>
  <p:tag name="KSO_WM_SLIDE_POSITION" val="66*144"/>
  <p:tag name="KSO_WM_BEAUTIFY_FLAG" val="#wm#"/>
  <p:tag name="KSO_WM_SLIDE_TYPE" val="title"/>
  <p:tag name="KSO_WM_SLIDE_LAYOUT_CNT" val="1_1"/>
  <p:tag name="KSO_WM_SLIDE_LAYOUT" val="a_b"/>
  <p:tag name="KSO_WM_SLIDE_ITEM_CNT" val="2"/>
  <p:tag name="KSO_WM_SLIDE_INDEX" val="1"/>
  <p:tag name="KSO_WM_SLIDE_ID" val="custom20184553_1"/>
  <p:tag name="KSO_WM_TAG_VERSION" val="1.0"/>
  <p:tag name="KSO_WM_TEMPLATE_INDEX" val="20184553"/>
  <p:tag name="KSO_WM_TEMPLATE_CATEGORY" val="custom"/>
  <p:tag name="KSO_WM_TEMPLATE_THUMBS_INDEX" val="1、6、10、14、20、26、27、28、29、31、"/>
</p:tagLst>
</file>

<file path=ppt/tags/tag9.xml><?xml version="1.0" encoding="utf-8"?>
<p:tagLst xmlns:p="http://schemas.openxmlformats.org/presentationml/2006/main">
  <p:tag name="KSO_WM_SLIDE_SUBTYPE" val="pureTxt"/>
  <p:tag name="KSO_WM_TEMPLATE_TOPIC_DEFAULT" val="1"/>
  <p:tag name="KSO_WM_TEMPLATE_JOB_ID" val="2"/>
  <p:tag name="KSO_WM_TEMPLATE_SCENE_ID" val="1"/>
  <p:tag name="KSO_WM_TEMPLATE_OUTLINE_ID" val="15"/>
  <p:tag name="KSO_WM_TEMPLATE_TOPIC_ID" val="2869567"/>
  <p:tag name="KSO_WM_SLIDE_SIZE" val="828*343"/>
  <p:tag name="KSO_WM_SLIDE_POSITION" val="66*144"/>
  <p:tag name="KSO_WM_BEAUTIFY_FLAG" val="#wm#"/>
  <p:tag name="KSO_WM_SLIDE_TYPE" val="title"/>
  <p:tag name="KSO_WM_SLIDE_LAYOUT_CNT" val="1_1"/>
  <p:tag name="KSO_WM_SLIDE_LAYOUT" val="a_b"/>
  <p:tag name="KSO_WM_SLIDE_ITEM_CNT" val="2"/>
  <p:tag name="KSO_WM_SLIDE_INDEX" val="1"/>
  <p:tag name="KSO_WM_SLIDE_ID" val="custom20184553_1"/>
  <p:tag name="KSO_WM_TAG_VERSION" val="1.0"/>
  <p:tag name="KSO_WM_TEMPLATE_INDEX" val="20184553"/>
  <p:tag name="KSO_WM_TEMPLATE_CATEGORY" val="custom"/>
  <p:tag name="KSO_WM_TEMPLATE_THUMBS_INDEX" val="1、6、10、14、20、26、27、28、29、31、"/>
</p:tagLst>
</file>

<file path=ppt/theme/theme1.xml><?xml version="1.0" encoding="utf-8"?>
<a:theme xmlns:a="http://schemas.openxmlformats.org/drawingml/2006/main" name="第一PPT，www.1ppt.com">
  <a:themeElements>
    <a:clrScheme name="Office 主题​​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rkvy0yxo">
      <a:majorFont>
        <a:latin typeface="微软雅黑"/>
        <a:ea typeface="微软雅黑"/>
        <a:cs typeface=""/>
      </a:majorFont>
      <a:minorFont>
        <a:latin typeface="微软雅黑"/>
        <a:ea typeface="微软雅黑"/>
        <a:cs typeface="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2666</Words>
  <Application>WPS 演示</Application>
  <PresentationFormat>自定义</PresentationFormat>
  <Paragraphs>170</Paragraphs>
  <Slides>30</Slides>
  <Notes>30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30</vt:i4>
      </vt:variant>
    </vt:vector>
  </HeadingPairs>
  <TitlesOfParts>
    <vt:vector size="39" baseType="lpstr">
      <vt:lpstr>Arial</vt:lpstr>
      <vt:lpstr>宋体</vt:lpstr>
      <vt:lpstr>Wingdings</vt:lpstr>
      <vt:lpstr>Calibri</vt:lpstr>
      <vt:lpstr>微软雅黑</vt:lpstr>
      <vt:lpstr>Arial Unicode MS</vt:lpstr>
      <vt:lpstr>Arial</vt:lpstr>
      <vt:lpstr>第一PPT，www.1ppt.com</vt:lpstr>
      <vt:lpstr>自定义设计方案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  <Manager>第一PPT</Manager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暑假安全</dc:title>
  <dc:creator>第一PPT</dc:creator>
  <cp:keywords>www.1ppt.com</cp:keywords>
  <dc:description>www.1ppt.com</dc:description>
  <cp:lastModifiedBy>亼</cp:lastModifiedBy>
  <cp:revision>20</cp:revision>
  <dcterms:created xsi:type="dcterms:W3CDTF">2018-03-01T02:03:00Z</dcterms:created>
  <dcterms:modified xsi:type="dcterms:W3CDTF">2022-06-27T09:18:11Z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2052-11.1.0.11830</vt:lpwstr>
  </property>
  <property fmtid="{D5CDD505-2E9C-101B-9397-08002B2CF9AE}" pid="3" name="ICV">
    <vt:lpwstr>6B556662EBA04559B5A9304A1F4ADFD8</vt:lpwstr>
  </property>
</Properties>
</file>