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62" r:id="rId3"/>
    <p:sldId id="258" r:id="rId4"/>
    <p:sldId id="259" r:id="rId5"/>
    <p:sldId id="267" r:id="rId6"/>
    <p:sldId id="269" r:id="rId8"/>
    <p:sldId id="293" r:id="rId9"/>
    <p:sldId id="271" r:id="rId10"/>
    <p:sldId id="298" r:id="rId11"/>
    <p:sldId id="273" r:id="rId12"/>
    <p:sldId id="274" r:id="rId13"/>
    <p:sldId id="263" r:id="rId14"/>
    <p:sldId id="294" r:id="rId15"/>
    <p:sldId id="275" r:id="rId16"/>
    <p:sldId id="276" r:id="rId17"/>
    <p:sldId id="296" r:id="rId18"/>
    <p:sldId id="277" r:id="rId19"/>
    <p:sldId id="278" r:id="rId20"/>
    <p:sldId id="281" r:id="rId21"/>
    <p:sldId id="264" r:id="rId22"/>
    <p:sldId id="295" r:id="rId23"/>
    <p:sldId id="283" r:id="rId24"/>
    <p:sldId id="285" r:id="rId25"/>
    <p:sldId id="297" r:id="rId26"/>
    <p:sldId id="287" r:id="rId27"/>
    <p:sldId id="288" r:id="rId28"/>
    <p:sldId id="265" r:id="rId29"/>
    <p:sldId id="289" r:id="rId30"/>
    <p:sldId id="290" r:id="rId31"/>
    <p:sldId id="299" r:id="rId32"/>
    <p:sldId id="300" r:id="rId33"/>
    <p:sldId id="292" r:id="rId34"/>
    <p:sldId id="301"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AABA"/>
    <a:srgbClr val="33779A"/>
    <a:srgbClr val="323C5F"/>
    <a:srgbClr val="355AB5"/>
    <a:srgbClr val="2743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p:cViewPr>
        <p:scale>
          <a:sx n="64" d="100"/>
          <a:sy n="64" d="100"/>
        </p:scale>
        <p:origin x="2358" y="1020"/>
      </p:cViewPr>
      <p:guideLst>
        <p:guide orient="horz" pos="2160"/>
        <p:guide pos="3840"/>
      </p:guideLst>
    </p:cSldViewPr>
  </p:slideViewPr>
  <p:notesTextViewPr>
    <p:cViewPr>
      <p:scale>
        <a:sx n="1" d="1"/>
        <a:sy n="1" d="1"/>
      </p:scale>
      <p:origin x="0" y="0"/>
    </p:cViewPr>
  </p:notesTextViewPr>
  <p:sorterViewPr>
    <p:cViewPr>
      <p:scale>
        <a:sx n="97" d="100"/>
        <a:sy n="97"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33779A"/>
            </a:solidFill>
            <a:ln>
              <a:noFill/>
            </a:ln>
            <a:effectLst>
              <a:outerShdw blurRad="254000" dist="63500" dir="2700000" algn="tl" rotWithShape="0">
                <a:prstClr val="black">
                  <a:alpha val="30000"/>
                </a:prstClr>
              </a:outerShdw>
            </a:effectLst>
          </c:spPr>
          <c:invertIfNegative val="0"/>
          <c:dPt>
            <c:idx val="0"/>
            <c:invertIfNegative val="0"/>
            <c:bubble3D val="0"/>
            <c:spPr>
              <a:solidFill>
                <a:srgbClr val="33779A"/>
              </a:solidFill>
              <a:ln>
                <a:noFill/>
              </a:ln>
              <a:effectLst>
                <a:outerShdw blurRad="254000" dist="63500" dir="2700000" algn="tl" rotWithShape="0">
                  <a:prstClr val="black">
                    <a:alpha val="30000"/>
                  </a:prstClr>
                </a:outerShdw>
              </a:effectLst>
            </c:spPr>
          </c:dPt>
          <c:dPt>
            <c:idx val="1"/>
            <c:invertIfNegative val="0"/>
            <c:bubble3D val="0"/>
            <c:spPr>
              <a:solidFill>
                <a:srgbClr val="33779A"/>
              </a:solidFill>
              <a:ln>
                <a:noFill/>
              </a:ln>
              <a:effectLst>
                <a:outerShdw blurRad="254000" dist="63500" dir="2700000" algn="tl" rotWithShape="0">
                  <a:prstClr val="black">
                    <a:alpha val="30000"/>
                  </a:prstClr>
                </a:outerShdw>
              </a:effectLst>
            </c:spPr>
          </c:dPt>
          <c:dPt>
            <c:idx val="2"/>
            <c:invertIfNegative val="0"/>
            <c:bubble3D val="0"/>
            <c:spPr>
              <a:solidFill>
                <a:srgbClr val="33779A"/>
              </a:solidFill>
              <a:ln>
                <a:noFill/>
              </a:ln>
              <a:effectLst>
                <a:outerShdw blurRad="254000" dist="63500" dir="2700000" algn="tl" rotWithShape="0">
                  <a:prstClr val="black">
                    <a:alpha val="30000"/>
                  </a:prstClr>
                </a:outerShdw>
              </a:effectLst>
            </c:spPr>
          </c:dPt>
          <c:dLbls>
            <c:delete val="1"/>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rgbClr val="32AABA"/>
            </a:solidFill>
            <a:ln>
              <a:noFill/>
            </a:ln>
            <a:effectLst>
              <a:outerShdw blurRad="50800" dist="38100" dir="2700000" algn="tl" rotWithShape="0">
                <a:prstClr val="black">
                  <a:alpha val="40000"/>
                </a:prstClr>
              </a:outerShdw>
            </a:effectLst>
          </c:spPr>
          <c:invertIfNegative val="0"/>
          <c:dPt>
            <c:idx val="2"/>
            <c:invertIfNegative val="0"/>
            <c:bubble3D val="0"/>
            <c:spPr>
              <a:solidFill>
                <a:srgbClr val="32AABA"/>
              </a:solidFill>
              <a:ln>
                <a:noFill/>
              </a:ln>
              <a:effectLst>
                <a:outerShdw blurRad="254000" dist="63500" dir="2700000" algn="tl" rotWithShape="0">
                  <a:prstClr val="black">
                    <a:alpha val="30000"/>
                  </a:prstClr>
                </a:outerShdw>
              </a:effectLst>
            </c:spPr>
          </c:dPt>
          <c:dLbls>
            <c:delete val="1"/>
          </c:dLbls>
          <c:cat>
            <c:strRef>
              <c:f>Sheet1!$A$2:$A$4</c:f>
              <c:strCache>
                <c:ptCount val="3"/>
                <c:pt idx="0">
                  <c:v>类别 1</c:v>
                </c:pt>
                <c:pt idx="1">
                  <c:v>类别 2</c:v>
                </c:pt>
                <c:pt idx="2">
                  <c:v>类别 3</c:v>
                </c:pt>
              </c:strCache>
            </c:strRef>
          </c:cat>
          <c:val>
            <c:numRef>
              <c:f>Sheet1!$C$2:$C$4</c:f>
              <c:numCache>
                <c:formatCode>General</c:formatCode>
                <c:ptCount val="3"/>
                <c:pt idx="0">
                  <c:v>2.4</c:v>
                </c:pt>
                <c:pt idx="1">
                  <c:v>4.4</c:v>
                </c:pt>
                <c:pt idx="2">
                  <c:v>1.8</c:v>
                </c:pt>
              </c:numCache>
            </c:numRef>
          </c:val>
        </c:ser>
        <c:dLbls>
          <c:showLegendKey val="0"/>
          <c:showVal val="0"/>
          <c:showCatName val="0"/>
          <c:showSerName val="0"/>
          <c:showPercent val="0"/>
          <c:showBubbleSize val="0"/>
        </c:dLbls>
        <c:gapWidth val="138"/>
        <c:axId val="653603968"/>
        <c:axId val="653604360"/>
      </c:barChart>
      <c:catAx>
        <c:axId val="6536039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cs"/>
              </a:defRPr>
            </a:pPr>
          </a:p>
        </c:txPr>
        <c:crossAx val="653604360"/>
        <c:crosses val="autoZero"/>
        <c:auto val="1"/>
        <c:lblAlgn val="ctr"/>
        <c:lblOffset val="100"/>
        <c:noMultiLvlLbl val="0"/>
      </c:catAx>
      <c:valAx>
        <c:axId val="65360436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cs"/>
              </a:defRPr>
            </a:pPr>
          </a:p>
        </c:txPr>
        <c:crossAx val="65360396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ysClr val="windowText" lastClr="000000">
                  <a:alpha val="20000"/>
                </a:sysClr>
              </a:outerShdw>
            </a:effectLst>
          </c:spPr>
          <c:explosion val="0"/>
          <c:dPt>
            <c:idx val="0"/>
            <c:bubble3D val="0"/>
            <c:spPr>
              <a:solidFill>
                <a:srgbClr val="32AABA"/>
              </a:solidFill>
              <a:ln>
                <a:noFill/>
              </a:ln>
              <a:effectLst>
                <a:outerShdw blurRad="114300" dist="114300" dir="5400000" algn="t" rotWithShape="0">
                  <a:sysClr val="windowText" lastClr="000000">
                    <a:alpha val="20000"/>
                  </a:sysClr>
                </a:outerShdw>
              </a:effectLst>
            </c:spPr>
          </c:dPt>
          <c:dPt>
            <c:idx val="1"/>
            <c:bubble3D val="0"/>
            <c:spPr>
              <a:solidFill>
                <a:sysClr val="window" lastClr="FFFFFF"/>
              </a:solidFill>
              <a:effectLst>
                <a:outerShdw blurRad="114300" dist="114300" dir="5400000" algn="t" rotWithShape="0">
                  <a:sysClr val="windowText" lastClr="000000">
                    <a:alpha val="20000"/>
                  </a:sysClr>
                </a:outerShdw>
              </a:effectLst>
            </c:spPr>
          </c:dPt>
          <c:dLbls>
            <c:delete val="1"/>
          </c:dLbls>
          <c:cat>
            <c:numRef>
              <c:f>Sheet1!$A$2:$A$3</c:f>
              <c:numCache>
                <c:formatCode>General</c:formatCode>
                <c:ptCount val="2"/>
              </c:numCache>
            </c:numRef>
          </c:cat>
          <c:val>
            <c:numRef>
              <c:f>Sheet1!$B$2:$B$3</c:f>
              <c:numCache>
                <c:formatCode>General</c:formatCode>
                <c:ptCount val="2"/>
                <c:pt idx="0">
                  <c:v>82</c:v>
                </c:pt>
                <c:pt idx="1">
                  <c:v>18</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lang="zh-CN" sz="1800">
          <a:latin typeface="Bebas" pitchFamily="2" charset="0"/>
          <a:ea typeface="微软雅黑" panose="020B0503020204020204" pitchFamily="34" charset="-122"/>
          <a:sym typeface="Bebas" pitchFamily="2"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effectLst>
              <a:outerShdw blurRad="114300" dist="114300" dir="5400000" algn="t" rotWithShape="0">
                <a:schemeClr val="tx1">
                  <a:alpha val="20000"/>
                </a:schemeClr>
              </a:outerShdw>
            </a:effectLst>
          </c:spPr>
          <c:explosion val="0"/>
          <c:dPt>
            <c:idx val="0"/>
            <c:bubble3D val="0"/>
            <c:spPr>
              <a:solidFill>
                <a:srgbClr val="33779A"/>
              </a:solidFill>
              <a:ln>
                <a:noFill/>
              </a:ln>
              <a:effectLst>
                <a:outerShdw blurRad="114300" dist="114300" dir="5400000" algn="t" rotWithShape="0">
                  <a:schemeClr val="tx1">
                    <a:alpha val="20000"/>
                  </a:schemeClr>
                </a:outerShdw>
              </a:effectLst>
            </c:spPr>
          </c:dPt>
          <c:dPt>
            <c:idx val="1"/>
            <c:bubble3D val="0"/>
            <c:spPr>
              <a:solidFill>
                <a:schemeClr val="bg1"/>
              </a:solidFill>
              <a:effectLst>
                <a:outerShdw blurRad="114300" dist="114300" dir="5400000" algn="t" rotWithShape="0">
                  <a:schemeClr val="tx1">
                    <a:alpha val="20000"/>
                  </a:schemeClr>
                </a:outerShdw>
              </a:effectLst>
            </c:spPr>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ser>
        <c:dLbls>
          <c:showLegendKey val="0"/>
          <c:showVal val="1"/>
          <c:showCatName val="1"/>
          <c:showSerName val="0"/>
          <c:showPercent val="0"/>
          <c:showBubbleSize val="0"/>
          <c:showLeaderLines val="1"/>
        </c:dLbls>
        <c:firstSliceAng val="0"/>
        <c:holeSize val="84"/>
      </c:doughnutChart>
    </c:plotArea>
    <c:plotVisOnly val="1"/>
    <c:dispBlanksAs val="gap"/>
    <c:showDLblsOverMax val="0"/>
  </c:chart>
  <c:txPr>
    <a:bodyPr/>
    <a:lstStyle/>
    <a:p>
      <a:pPr>
        <a:defRPr lang="zh-CN" sz="1800">
          <a:latin typeface="Bebas" pitchFamily="2" charset="0"/>
          <a:ea typeface="微软雅黑" panose="020B0503020204020204" pitchFamily="34" charset="-122"/>
          <a:sym typeface="Bebas" pitchFamily="2" charset="0"/>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105号-简雅黑"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105号-简雅黑" panose="00000500000000000000" pitchFamily="2" charset="-122"/>
              </a:defRPr>
            </a:lvl1pPr>
          </a:lstStyle>
          <a:p>
            <a:fld id="{1DC60A58-4A35-4BF9-ABAF-1EE42485532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105号-简雅黑"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105号-简雅黑" panose="00000500000000000000" pitchFamily="2" charset="-122"/>
              </a:defRPr>
            </a:lvl1pPr>
          </a:lstStyle>
          <a:p>
            <a:fld id="{430B3F2E-B82D-4555-8BF5-4619A04003C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105号-简雅黑" panose="00000500000000000000" pitchFamily="2" charset="-122"/>
        <a:ea typeface="+mn-ea"/>
        <a:cs typeface="+mn-cs"/>
      </a:defRPr>
    </a:lvl1pPr>
    <a:lvl2pPr marL="457200" algn="l" defTabSz="914400" rtl="0" eaLnBrk="1" latinLnBrk="0" hangingPunct="1">
      <a:defRPr sz="1200" kern="1200">
        <a:solidFill>
          <a:schemeClr val="tx1"/>
        </a:solidFill>
        <a:latin typeface="字魂105号-简雅黑" panose="00000500000000000000" pitchFamily="2" charset="-122"/>
        <a:ea typeface="+mn-ea"/>
        <a:cs typeface="+mn-cs"/>
      </a:defRPr>
    </a:lvl2pPr>
    <a:lvl3pPr marL="914400" algn="l" defTabSz="914400" rtl="0" eaLnBrk="1" latinLnBrk="0" hangingPunct="1">
      <a:defRPr sz="1200" kern="1200">
        <a:solidFill>
          <a:schemeClr val="tx1"/>
        </a:solidFill>
        <a:latin typeface="字魂105号-简雅黑" panose="00000500000000000000" pitchFamily="2" charset="-122"/>
        <a:ea typeface="+mn-ea"/>
        <a:cs typeface="+mn-cs"/>
      </a:defRPr>
    </a:lvl3pPr>
    <a:lvl4pPr marL="1371600" algn="l" defTabSz="914400" rtl="0" eaLnBrk="1" latinLnBrk="0" hangingPunct="1">
      <a:defRPr sz="1200" kern="1200">
        <a:solidFill>
          <a:schemeClr val="tx1"/>
        </a:solidFill>
        <a:latin typeface="字魂105号-简雅黑" panose="00000500000000000000" pitchFamily="2" charset="-122"/>
        <a:ea typeface="+mn-ea"/>
        <a:cs typeface="+mn-cs"/>
      </a:defRPr>
    </a:lvl4pPr>
    <a:lvl5pPr marL="1828800" algn="l" defTabSz="914400" rtl="0" eaLnBrk="1" latinLnBrk="0" hangingPunct="1">
      <a:defRPr sz="1200" kern="1200">
        <a:solidFill>
          <a:schemeClr val="tx1"/>
        </a:solidFill>
        <a:latin typeface="字魂105号-简雅黑"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027EFA-29CC-A246-980C-45E8B3219095}"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8AEEFA-8A1D-43B1-A8B3-9A14753B791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ChangeArrowheads="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891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defTabSz="914400" eaLnBrk="0" fontAlgn="base" hangingPunct="0">
              <a:spcBef>
                <a:spcPct val="0"/>
              </a:spcBef>
              <a:spcAft>
                <a:spcPct val="0"/>
              </a:spcAft>
              <a:buFont typeface="Arial" panose="020B0604020202020204" pitchFamily="34" charset="0"/>
              <a:buNone/>
            </a:pPr>
            <a:fld id="{39B9CEBE-63F1-405E-8EBF-349835A506A3}" type="slidenum">
              <a:rPr lang="zh-CN" altLang="en-US" smtClean="0">
                <a:solidFill>
                  <a:srgbClr val="000000"/>
                </a:solidFill>
                <a:ea typeface="宋体" panose="02010600030101010101" pitchFamily="2" charset="-122"/>
              </a:rPr>
            </a:fld>
            <a:endParaRPr lang="en-US" altLang="zh-CN" smtClean="0">
              <a:solidFill>
                <a:srgbClr val="000000"/>
              </a:solidFill>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0237FDA-BEE9-452D-89F1-0B6E0B908AD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ChangeArrowheads="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71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defTabSz="914400" eaLnBrk="0" fontAlgn="base" hangingPunct="0">
              <a:spcBef>
                <a:spcPct val="0"/>
              </a:spcBef>
              <a:spcAft>
                <a:spcPct val="0"/>
              </a:spcAft>
              <a:buFont typeface="Arial" panose="020B0604020202020204" pitchFamily="34" charset="0"/>
              <a:buNone/>
            </a:pPr>
            <a:fld id="{AFFDCB75-854E-4D73-B177-CEBB7F158EAA}" type="slidenum">
              <a:rPr lang="zh-CN" altLang="en-US" smtClean="0">
                <a:solidFill>
                  <a:srgbClr val="000000"/>
                </a:solidFill>
                <a:ea typeface="宋体" panose="02010600030101010101" pitchFamily="2" charset="-122"/>
              </a:rPr>
            </a:fld>
            <a:endParaRPr lang="en-US" altLang="zh-CN" smtClean="0">
              <a:solidFill>
                <a:srgbClr val="000000"/>
              </a:solidFill>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8AEEFA-8A1D-43B1-A8B3-9A14753B791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ChangeArrowheads="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9"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53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defTabSz="914400" eaLnBrk="0" fontAlgn="base" hangingPunct="0">
              <a:spcBef>
                <a:spcPct val="0"/>
              </a:spcBef>
              <a:spcAft>
                <a:spcPct val="0"/>
              </a:spcAft>
              <a:buFont typeface="Arial" panose="020B0604020202020204" pitchFamily="34" charset="0"/>
              <a:buNone/>
            </a:pPr>
            <a:fld id="{0302DDE0-2B03-49F7-A0CD-49FDC3E7A358}" type="slidenum">
              <a:rPr lang="zh-CN" altLang="en-US" smtClean="0">
                <a:solidFill>
                  <a:srgbClr val="000000"/>
                </a:solidFill>
                <a:ea typeface="宋体" panose="02010600030101010101" pitchFamily="2" charset="-122"/>
              </a:rPr>
            </a:fld>
            <a:endParaRPr lang="en-US" altLang="zh-CN" smtClean="0">
              <a:solidFill>
                <a:srgbClr val="000000"/>
              </a:solidFill>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237FDA-BEE9-452D-89F1-0B6E0B908AD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310A5C-4EFF-4571-8B62-AF3007743E8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圆角 2"/>
          <p:cNvSpPr/>
          <p:nvPr userDrawn="1"/>
        </p:nvSpPr>
        <p:spPr>
          <a:xfrm>
            <a:off x="-336696" y="387133"/>
            <a:ext cx="2808514" cy="614333"/>
          </a:xfrm>
          <a:prstGeom prst="roundRect">
            <a:avLst>
              <a:gd name="adj" fmla="val 50000"/>
            </a:avLst>
          </a:prstGeom>
          <a:gradFill>
            <a:gsLst>
              <a:gs pos="0">
                <a:srgbClr val="32AABA"/>
              </a:gs>
              <a:gs pos="100000">
                <a:srgbClr val="33779A"/>
              </a:gs>
            </a:gsLst>
            <a:lin ang="2700000" scaled="0"/>
          </a:gra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8" name="矩形 7"/>
          <p:cNvSpPr/>
          <p:nvPr userDrawn="1"/>
        </p:nvSpPr>
        <p:spPr>
          <a:xfrm>
            <a:off x="2686740" y="667611"/>
            <a:ext cx="2557289" cy="24955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Annual work summary plan report</a:t>
            </a:r>
            <a:endPar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9" name="Title 8"/>
          <p:cNvSpPr>
            <a:spLocks noGrp="1"/>
          </p:cNvSpPr>
          <p:nvPr>
            <p:ph type="title"/>
          </p:nvPr>
        </p:nvSpPr>
        <p:spPr>
          <a:xfrm>
            <a:off x="1261947" y="4791307"/>
            <a:ext cx="3287752" cy="1325563"/>
          </a:xfrm>
          <a:prstGeom prst="rect">
            <a:avLst/>
          </a:prstGeom>
        </p:spPr>
        <p:txBody>
          <a:bodyPr/>
          <a:lstStyle>
            <a:lvl1pPr>
              <a:lnSpc>
                <a:spcPct val="70000"/>
              </a:lnSpc>
              <a:defRPr sz="3600" b="1" i="0">
                <a:latin typeface="Roboto Thin" charset="0"/>
                <a:ea typeface="Roboto Thin" charset="0"/>
                <a:cs typeface="Roboto Thin" charset="0"/>
              </a:defRPr>
            </a:lvl1pPr>
          </a:lstStyle>
          <a:p>
            <a:r>
              <a:rPr lang="en-US"/>
              <a:t>Click to edit Master title style</a:t>
            </a:r>
            <a:endParaRPr lang="en-US"/>
          </a:p>
        </p:txBody>
      </p:sp>
      <p:sp>
        <p:nvSpPr>
          <p:cNvPr id="8" name="Picture Placeholder 2"/>
          <p:cNvSpPr>
            <a:spLocks noGrp="1"/>
          </p:cNvSpPr>
          <p:nvPr>
            <p:ph type="pic" sz="quarter" idx="11" hasCustomPrompt="1"/>
          </p:nvPr>
        </p:nvSpPr>
        <p:spPr>
          <a:xfrm>
            <a:off x="5387685" y="1366411"/>
            <a:ext cx="2589153" cy="2348970"/>
          </a:xfrm>
          <a:prstGeom prst="round2SameRect">
            <a:avLst>
              <a:gd name="adj1" fmla="val 1159"/>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endParaRPr lang="en-US"/>
          </a:p>
        </p:txBody>
      </p:sp>
      <p:sp>
        <p:nvSpPr>
          <p:cNvPr id="10" name="Picture Placeholder 2"/>
          <p:cNvSpPr>
            <a:spLocks noGrp="1"/>
          </p:cNvSpPr>
          <p:nvPr>
            <p:ph type="pic" sz="quarter" idx="12" hasCustomPrompt="1"/>
          </p:nvPr>
        </p:nvSpPr>
        <p:spPr>
          <a:xfrm>
            <a:off x="8331608" y="1366411"/>
            <a:ext cx="2589153" cy="2348970"/>
          </a:xfrm>
          <a:prstGeom prst="round2SameRect">
            <a:avLst>
              <a:gd name="adj1" fmla="val 1159"/>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charset="0"/>
                <a:ea typeface="Source Sans Pro" charset="0"/>
                <a:cs typeface="Source Sans Pro" charset="0"/>
              </a:defRPr>
            </a:lvl1pPr>
          </a:lstStyle>
          <a:p>
            <a:r>
              <a:rPr lang="en-US"/>
              <a:t>Drag &amp; Drop Image</a:t>
            </a:r>
            <a:endParaRPr lang="en-US"/>
          </a:p>
        </p:txBody>
      </p:sp>
      <p:sp>
        <p:nvSpPr>
          <p:cNvPr id="5" name="矩形: 圆角 2"/>
          <p:cNvSpPr/>
          <p:nvPr userDrawn="1"/>
        </p:nvSpPr>
        <p:spPr>
          <a:xfrm>
            <a:off x="-336696" y="387133"/>
            <a:ext cx="2808514" cy="614333"/>
          </a:xfrm>
          <a:prstGeom prst="roundRect">
            <a:avLst>
              <a:gd name="adj" fmla="val 50000"/>
            </a:avLst>
          </a:prstGeom>
          <a:gradFill>
            <a:gsLst>
              <a:gs pos="0">
                <a:srgbClr val="32AABA"/>
              </a:gs>
              <a:gs pos="100000">
                <a:srgbClr val="33779A"/>
              </a:gs>
            </a:gsLst>
            <a:lin ang="2700000" scaled="0"/>
          </a:gra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6" name="矩形 5"/>
          <p:cNvSpPr/>
          <p:nvPr userDrawn="1"/>
        </p:nvSpPr>
        <p:spPr>
          <a:xfrm>
            <a:off x="2686740" y="667611"/>
            <a:ext cx="2557289" cy="24955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Annual work summary plan report</a:t>
            </a:r>
            <a:endPar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9_Title Slide">
    <p:spTree>
      <p:nvGrpSpPr>
        <p:cNvPr id="1" name=""/>
        <p:cNvGrpSpPr/>
        <p:nvPr/>
      </p:nvGrpSpPr>
      <p:grpSpPr>
        <a:xfrm>
          <a:off x="0" y="0"/>
          <a:ext cx="0" cy="0"/>
          <a:chOff x="0" y="0"/>
          <a:chExt cx="0" cy="0"/>
        </a:xfrm>
      </p:grpSpPr>
      <p:sp>
        <p:nvSpPr>
          <p:cNvPr id="9" name="Title 8"/>
          <p:cNvSpPr>
            <a:spLocks noGrp="1"/>
          </p:cNvSpPr>
          <p:nvPr>
            <p:ph type="title"/>
          </p:nvPr>
        </p:nvSpPr>
        <p:spPr>
          <a:xfrm>
            <a:off x="1261947" y="4791307"/>
            <a:ext cx="3287752" cy="1325563"/>
          </a:xfrm>
          <a:prstGeom prst="rect">
            <a:avLst/>
          </a:prstGeom>
        </p:spPr>
        <p:txBody>
          <a:bodyPr/>
          <a:lstStyle>
            <a:lvl1pPr>
              <a:lnSpc>
                <a:spcPct val="70000"/>
              </a:lnSpc>
              <a:defRPr sz="3600" b="1" i="0">
                <a:latin typeface="Roboto Thin" charset="0"/>
                <a:ea typeface="Roboto Thin" charset="0"/>
                <a:cs typeface="Roboto Thin" charset="0"/>
              </a:defRPr>
            </a:lvl1pPr>
          </a:lstStyle>
          <a:p>
            <a:r>
              <a:rPr lang="en-US"/>
              <a:t>Click to edit Master title style</a:t>
            </a:r>
            <a:endParaRPr lang="en-US"/>
          </a:p>
        </p:txBody>
      </p:sp>
      <p:sp>
        <p:nvSpPr>
          <p:cNvPr id="6" name="Picture Placeholder 11"/>
          <p:cNvSpPr>
            <a:spLocks noGrp="1"/>
          </p:cNvSpPr>
          <p:nvPr>
            <p:ph type="pic" sz="quarter" idx="12" hasCustomPrompt="1"/>
          </p:nvPr>
        </p:nvSpPr>
        <p:spPr>
          <a:xfrm>
            <a:off x="4123308" y="1349450"/>
            <a:ext cx="4339048" cy="4339048"/>
          </a:xfrm>
          <a:custGeom>
            <a:avLst/>
            <a:gdLst>
              <a:gd name="connsiteX0" fmla="*/ 897241 w 4999205"/>
              <a:gd name="connsiteY0" fmla="*/ 349012 h 2498048"/>
              <a:gd name="connsiteX1" fmla="*/ 1794482 w 4999205"/>
              <a:gd name="connsiteY1" fmla="*/ 1246253 h 2498048"/>
              <a:gd name="connsiteX2" fmla="*/ 897241 w 4999205"/>
              <a:gd name="connsiteY2" fmla="*/ 2143494 h 2498048"/>
              <a:gd name="connsiteX3" fmla="*/ 0 w 4999205"/>
              <a:gd name="connsiteY3" fmla="*/ 1246253 h 2498048"/>
              <a:gd name="connsiteX4" fmla="*/ 897241 w 4999205"/>
              <a:gd name="connsiteY4" fmla="*/ 349012 h 2498048"/>
              <a:gd name="connsiteX5" fmla="*/ 3750181 w 4999205"/>
              <a:gd name="connsiteY5" fmla="*/ 0 h 2498048"/>
              <a:gd name="connsiteX6" fmla="*/ 4277993 w 4999205"/>
              <a:gd name="connsiteY6" fmla="*/ 218627 h 2498048"/>
              <a:gd name="connsiteX7" fmla="*/ 4780578 w 4999205"/>
              <a:gd name="connsiteY7" fmla="*/ 721212 h 2498048"/>
              <a:gd name="connsiteX8" fmla="*/ 4780578 w 4999205"/>
              <a:gd name="connsiteY8" fmla="*/ 1776836 h 2498048"/>
              <a:gd name="connsiteX9" fmla="*/ 4277993 w 4999205"/>
              <a:gd name="connsiteY9" fmla="*/ 2279421 h 2498048"/>
              <a:gd name="connsiteX10" fmla="*/ 3222369 w 4999205"/>
              <a:gd name="connsiteY10" fmla="*/ 2279421 h 2498048"/>
              <a:gd name="connsiteX11" fmla="*/ 2719785 w 4999205"/>
              <a:gd name="connsiteY11" fmla="*/ 1776836 h 2498048"/>
              <a:gd name="connsiteX12" fmla="*/ 2719785 w 4999205"/>
              <a:gd name="connsiteY12" fmla="*/ 721212 h 2498048"/>
              <a:gd name="connsiteX13" fmla="*/ 3222369 w 4999205"/>
              <a:gd name="connsiteY13" fmla="*/ 218627 h 2498048"/>
              <a:gd name="connsiteX14" fmla="*/ 3750181 w 4999205"/>
              <a:gd name="connsiteY14" fmla="*/ 0 h 2498048"/>
              <a:gd name="connsiteX0-1" fmla="*/ 24941 w 5024146"/>
              <a:gd name="connsiteY0-2" fmla="*/ 1246253 h 2498048"/>
              <a:gd name="connsiteX1-3" fmla="*/ 1819423 w 5024146"/>
              <a:gd name="connsiteY1-4" fmla="*/ 1246253 h 2498048"/>
              <a:gd name="connsiteX2-5" fmla="*/ 922182 w 5024146"/>
              <a:gd name="connsiteY2-6" fmla="*/ 2143494 h 2498048"/>
              <a:gd name="connsiteX3-7" fmla="*/ 24941 w 5024146"/>
              <a:gd name="connsiteY3-8" fmla="*/ 1246253 h 2498048"/>
              <a:gd name="connsiteX4-9" fmla="*/ 3775122 w 5024146"/>
              <a:gd name="connsiteY4-10" fmla="*/ 0 h 2498048"/>
              <a:gd name="connsiteX5-11" fmla="*/ 4302934 w 5024146"/>
              <a:gd name="connsiteY5-12" fmla="*/ 218627 h 2498048"/>
              <a:gd name="connsiteX6-13" fmla="*/ 4805519 w 5024146"/>
              <a:gd name="connsiteY6-14" fmla="*/ 721212 h 2498048"/>
              <a:gd name="connsiteX7-15" fmla="*/ 4805519 w 5024146"/>
              <a:gd name="connsiteY7-16" fmla="*/ 1776836 h 2498048"/>
              <a:gd name="connsiteX8-17" fmla="*/ 4302934 w 5024146"/>
              <a:gd name="connsiteY8-18" fmla="*/ 2279421 h 2498048"/>
              <a:gd name="connsiteX9-19" fmla="*/ 3247310 w 5024146"/>
              <a:gd name="connsiteY9-20" fmla="*/ 2279421 h 2498048"/>
              <a:gd name="connsiteX10-21" fmla="*/ 2744726 w 5024146"/>
              <a:gd name="connsiteY10-22" fmla="*/ 1776836 h 2498048"/>
              <a:gd name="connsiteX11-23" fmla="*/ 2744726 w 5024146"/>
              <a:gd name="connsiteY11-24" fmla="*/ 721212 h 2498048"/>
              <a:gd name="connsiteX12-25" fmla="*/ 3247310 w 5024146"/>
              <a:gd name="connsiteY12-26" fmla="*/ 218627 h 2498048"/>
              <a:gd name="connsiteX13-27" fmla="*/ 3775122 w 5024146"/>
              <a:gd name="connsiteY13-28" fmla="*/ 0 h 2498048"/>
              <a:gd name="connsiteX0-29" fmla="*/ 24941 w 5024146"/>
              <a:gd name="connsiteY0-30" fmla="*/ 1246253 h 2498048"/>
              <a:gd name="connsiteX1-31" fmla="*/ 922182 w 5024146"/>
              <a:gd name="connsiteY1-32" fmla="*/ 2143494 h 2498048"/>
              <a:gd name="connsiteX2-33" fmla="*/ 24941 w 5024146"/>
              <a:gd name="connsiteY2-34" fmla="*/ 1246253 h 2498048"/>
              <a:gd name="connsiteX3-35" fmla="*/ 3775122 w 5024146"/>
              <a:gd name="connsiteY3-36" fmla="*/ 0 h 2498048"/>
              <a:gd name="connsiteX4-37" fmla="*/ 4302934 w 5024146"/>
              <a:gd name="connsiteY4-38" fmla="*/ 218627 h 2498048"/>
              <a:gd name="connsiteX5-39" fmla="*/ 4805519 w 5024146"/>
              <a:gd name="connsiteY5-40" fmla="*/ 721212 h 2498048"/>
              <a:gd name="connsiteX6-41" fmla="*/ 4805519 w 5024146"/>
              <a:gd name="connsiteY6-42" fmla="*/ 1776836 h 2498048"/>
              <a:gd name="connsiteX7-43" fmla="*/ 4302934 w 5024146"/>
              <a:gd name="connsiteY7-44" fmla="*/ 2279421 h 2498048"/>
              <a:gd name="connsiteX8-45" fmla="*/ 3247310 w 5024146"/>
              <a:gd name="connsiteY8-46" fmla="*/ 2279421 h 2498048"/>
              <a:gd name="connsiteX9-47" fmla="*/ 2744726 w 5024146"/>
              <a:gd name="connsiteY9-48" fmla="*/ 1776836 h 2498048"/>
              <a:gd name="connsiteX10-49" fmla="*/ 2744726 w 5024146"/>
              <a:gd name="connsiteY10-50" fmla="*/ 721212 h 2498048"/>
              <a:gd name="connsiteX11-51" fmla="*/ 3247310 w 5024146"/>
              <a:gd name="connsiteY11-52" fmla="*/ 218627 h 2498048"/>
              <a:gd name="connsiteX12-53" fmla="*/ 3775122 w 5024146"/>
              <a:gd name="connsiteY12-54" fmla="*/ 0 h 2498048"/>
              <a:gd name="connsiteX0-55" fmla="*/ 1249024 w 2498048"/>
              <a:gd name="connsiteY0-56" fmla="*/ 0 h 2498048"/>
              <a:gd name="connsiteX1-57" fmla="*/ 1776836 w 2498048"/>
              <a:gd name="connsiteY1-58" fmla="*/ 218627 h 2498048"/>
              <a:gd name="connsiteX2-59" fmla="*/ 2279421 w 2498048"/>
              <a:gd name="connsiteY2-60" fmla="*/ 721212 h 2498048"/>
              <a:gd name="connsiteX3-61" fmla="*/ 2279421 w 2498048"/>
              <a:gd name="connsiteY3-62" fmla="*/ 1776836 h 2498048"/>
              <a:gd name="connsiteX4-63" fmla="*/ 1776836 w 2498048"/>
              <a:gd name="connsiteY4-64" fmla="*/ 2279421 h 2498048"/>
              <a:gd name="connsiteX5-65" fmla="*/ 721212 w 2498048"/>
              <a:gd name="connsiteY5-66" fmla="*/ 2279421 h 2498048"/>
              <a:gd name="connsiteX6-67" fmla="*/ 218628 w 2498048"/>
              <a:gd name="connsiteY6-68" fmla="*/ 1776836 h 2498048"/>
              <a:gd name="connsiteX7-69" fmla="*/ 218628 w 2498048"/>
              <a:gd name="connsiteY7-70" fmla="*/ 721212 h 2498048"/>
              <a:gd name="connsiteX8-71" fmla="*/ 721212 w 2498048"/>
              <a:gd name="connsiteY8-72" fmla="*/ 218627 h 2498048"/>
              <a:gd name="connsiteX9-73" fmla="*/ 1249024 w 2498048"/>
              <a:gd name="connsiteY9-74" fmla="*/ 0 h 24980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498048" h="2498048">
                <a:moveTo>
                  <a:pt x="1249024" y="0"/>
                </a:moveTo>
                <a:cubicBezTo>
                  <a:pt x="1440055" y="0"/>
                  <a:pt x="1631085" y="72876"/>
                  <a:pt x="1776836" y="218627"/>
                </a:cubicBezTo>
                <a:lnTo>
                  <a:pt x="2279421" y="721212"/>
                </a:lnTo>
                <a:cubicBezTo>
                  <a:pt x="2570924" y="1012715"/>
                  <a:pt x="2570924" y="1485334"/>
                  <a:pt x="2279421" y="1776836"/>
                </a:cubicBezTo>
                <a:lnTo>
                  <a:pt x="1776836" y="2279421"/>
                </a:lnTo>
                <a:cubicBezTo>
                  <a:pt x="1485334" y="2570924"/>
                  <a:pt x="1012715" y="2570924"/>
                  <a:pt x="721212" y="2279421"/>
                </a:cubicBezTo>
                <a:lnTo>
                  <a:pt x="218628" y="1776836"/>
                </a:lnTo>
                <a:cubicBezTo>
                  <a:pt x="-72875" y="1485334"/>
                  <a:pt x="-72875" y="1012715"/>
                  <a:pt x="218628" y="721212"/>
                </a:cubicBezTo>
                <a:lnTo>
                  <a:pt x="721212" y="218627"/>
                </a:lnTo>
                <a:cubicBezTo>
                  <a:pt x="866963" y="72876"/>
                  <a:pt x="1057994" y="0"/>
                  <a:pt x="1249024" y="0"/>
                </a:cubicBezTo>
                <a:close/>
              </a:path>
            </a:pathLst>
          </a:custGeom>
          <a:pattFill prst="pct5">
            <a:fgClr>
              <a:schemeClr val="tx1"/>
            </a:fgClr>
            <a:bgClr>
              <a:schemeClr val="bg1">
                <a:lumMod val="85000"/>
              </a:schemeClr>
            </a:bgClr>
          </a:pattFill>
          <a:effectLst>
            <a:outerShdw blurRad="50800" dist="25400" dir="5400000" algn="t" rotWithShape="0">
              <a:prstClr val="black">
                <a:alpha val="15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a:t>Drag &amp; Drop Image</a:t>
            </a:r>
            <a:endParaRPr lang="en-US"/>
          </a:p>
        </p:txBody>
      </p:sp>
      <p:sp>
        <p:nvSpPr>
          <p:cNvPr id="4" name="矩形: 圆角 2"/>
          <p:cNvSpPr/>
          <p:nvPr userDrawn="1"/>
        </p:nvSpPr>
        <p:spPr>
          <a:xfrm>
            <a:off x="-336696" y="387133"/>
            <a:ext cx="2808514" cy="614333"/>
          </a:xfrm>
          <a:prstGeom prst="roundRect">
            <a:avLst>
              <a:gd name="adj" fmla="val 50000"/>
            </a:avLst>
          </a:prstGeom>
          <a:gradFill>
            <a:gsLst>
              <a:gs pos="0">
                <a:srgbClr val="32AABA"/>
              </a:gs>
              <a:gs pos="100000">
                <a:srgbClr val="33779A"/>
              </a:gs>
            </a:gsLst>
            <a:lin ang="2700000" scaled="0"/>
          </a:gra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5" name="矩形 4"/>
          <p:cNvSpPr/>
          <p:nvPr userDrawn="1"/>
        </p:nvSpPr>
        <p:spPr>
          <a:xfrm>
            <a:off x="2686740" y="667611"/>
            <a:ext cx="2557289" cy="24955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Annual work summary plan report</a:t>
            </a:r>
            <a:endPar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Thin" charset="0"/>
                <a:ea typeface="Roboto Thin" charset="0"/>
                <a:cs typeface="Roboto Thin" charset="0"/>
              </a:defRPr>
            </a:lvl1pPr>
          </a:lstStyle>
          <a:p>
            <a:r>
              <a:rPr lang="en-US" dirty="0"/>
              <a:t>Click to edit Master title style</a:t>
            </a:r>
            <a:endParaRPr lang="en-US" dirty="0"/>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dirty="0"/>
              <a:t>Click to edit Master </a:t>
            </a:r>
            <a:r>
              <a:rPr lang="en-US"/>
              <a:t>text styles</a:t>
            </a:r>
            <a:endParaRPr lang="en-US" dirty="0"/>
          </a:p>
        </p:txBody>
      </p:sp>
      <p:sp>
        <p:nvSpPr>
          <p:cNvPr id="12" name="Picture Placeholder 11"/>
          <p:cNvSpPr>
            <a:spLocks noGrp="1"/>
          </p:cNvSpPr>
          <p:nvPr>
            <p:ph type="pic" sz="quarter" idx="12" hasCustomPrompt="1"/>
          </p:nvPr>
        </p:nvSpPr>
        <p:spPr>
          <a:xfrm>
            <a:off x="4846975" y="2180244"/>
            <a:ext cx="2498048" cy="2498048"/>
          </a:xfrm>
          <a:custGeom>
            <a:avLst/>
            <a:gdLst>
              <a:gd name="connsiteX0" fmla="*/ 897241 w 4999205"/>
              <a:gd name="connsiteY0" fmla="*/ 349012 h 2498048"/>
              <a:gd name="connsiteX1" fmla="*/ 1794482 w 4999205"/>
              <a:gd name="connsiteY1" fmla="*/ 1246253 h 2498048"/>
              <a:gd name="connsiteX2" fmla="*/ 897241 w 4999205"/>
              <a:gd name="connsiteY2" fmla="*/ 2143494 h 2498048"/>
              <a:gd name="connsiteX3" fmla="*/ 0 w 4999205"/>
              <a:gd name="connsiteY3" fmla="*/ 1246253 h 2498048"/>
              <a:gd name="connsiteX4" fmla="*/ 897241 w 4999205"/>
              <a:gd name="connsiteY4" fmla="*/ 349012 h 2498048"/>
              <a:gd name="connsiteX5" fmla="*/ 3750181 w 4999205"/>
              <a:gd name="connsiteY5" fmla="*/ 0 h 2498048"/>
              <a:gd name="connsiteX6" fmla="*/ 4277993 w 4999205"/>
              <a:gd name="connsiteY6" fmla="*/ 218627 h 2498048"/>
              <a:gd name="connsiteX7" fmla="*/ 4780578 w 4999205"/>
              <a:gd name="connsiteY7" fmla="*/ 721212 h 2498048"/>
              <a:gd name="connsiteX8" fmla="*/ 4780578 w 4999205"/>
              <a:gd name="connsiteY8" fmla="*/ 1776836 h 2498048"/>
              <a:gd name="connsiteX9" fmla="*/ 4277993 w 4999205"/>
              <a:gd name="connsiteY9" fmla="*/ 2279421 h 2498048"/>
              <a:gd name="connsiteX10" fmla="*/ 3222369 w 4999205"/>
              <a:gd name="connsiteY10" fmla="*/ 2279421 h 2498048"/>
              <a:gd name="connsiteX11" fmla="*/ 2719785 w 4999205"/>
              <a:gd name="connsiteY11" fmla="*/ 1776836 h 2498048"/>
              <a:gd name="connsiteX12" fmla="*/ 2719785 w 4999205"/>
              <a:gd name="connsiteY12" fmla="*/ 721212 h 2498048"/>
              <a:gd name="connsiteX13" fmla="*/ 3222369 w 4999205"/>
              <a:gd name="connsiteY13" fmla="*/ 218627 h 2498048"/>
              <a:gd name="connsiteX14" fmla="*/ 3750181 w 4999205"/>
              <a:gd name="connsiteY14" fmla="*/ 0 h 2498048"/>
              <a:gd name="connsiteX0-1" fmla="*/ 24941 w 5024146"/>
              <a:gd name="connsiteY0-2" fmla="*/ 1246253 h 2498048"/>
              <a:gd name="connsiteX1-3" fmla="*/ 1819423 w 5024146"/>
              <a:gd name="connsiteY1-4" fmla="*/ 1246253 h 2498048"/>
              <a:gd name="connsiteX2-5" fmla="*/ 922182 w 5024146"/>
              <a:gd name="connsiteY2-6" fmla="*/ 2143494 h 2498048"/>
              <a:gd name="connsiteX3-7" fmla="*/ 24941 w 5024146"/>
              <a:gd name="connsiteY3-8" fmla="*/ 1246253 h 2498048"/>
              <a:gd name="connsiteX4-9" fmla="*/ 3775122 w 5024146"/>
              <a:gd name="connsiteY4-10" fmla="*/ 0 h 2498048"/>
              <a:gd name="connsiteX5-11" fmla="*/ 4302934 w 5024146"/>
              <a:gd name="connsiteY5-12" fmla="*/ 218627 h 2498048"/>
              <a:gd name="connsiteX6-13" fmla="*/ 4805519 w 5024146"/>
              <a:gd name="connsiteY6-14" fmla="*/ 721212 h 2498048"/>
              <a:gd name="connsiteX7-15" fmla="*/ 4805519 w 5024146"/>
              <a:gd name="connsiteY7-16" fmla="*/ 1776836 h 2498048"/>
              <a:gd name="connsiteX8-17" fmla="*/ 4302934 w 5024146"/>
              <a:gd name="connsiteY8-18" fmla="*/ 2279421 h 2498048"/>
              <a:gd name="connsiteX9-19" fmla="*/ 3247310 w 5024146"/>
              <a:gd name="connsiteY9-20" fmla="*/ 2279421 h 2498048"/>
              <a:gd name="connsiteX10-21" fmla="*/ 2744726 w 5024146"/>
              <a:gd name="connsiteY10-22" fmla="*/ 1776836 h 2498048"/>
              <a:gd name="connsiteX11-23" fmla="*/ 2744726 w 5024146"/>
              <a:gd name="connsiteY11-24" fmla="*/ 721212 h 2498048"/>
              <a:gd name="connsiteX12-25" fmla="*/ 3247310 w 5024146"/>
              <a:gd name="connsiteY12-26" fmla="*/ 218627 h 2498048"/>
              <a:gd name="connsiteX13-27" fmla="*/ 3775122 w 5024146"/>
              <a:gd name="connsiteY13-28" fmla="*/ 0 h 2498048"/>
              <a:gd name="connsiteX0-29" fmla="*/ 24941 w 5024146"/>
              <a:gd name="connsiteY0-30" fmla="*/ 1246253 h 2498048"/>
              <a:gd name="connsiteX1-31" fmla="*/ 922182 w 5024146"/>
              <a:gd name="connsiteY1-32" fmla="*/ 2143494 h 2498048"/>
              <a:gd name="connsiteX2-33" fmla="*/ 24941 w 5024146"/>
              <a:gd name="connsiteY2-34" fmla="*/ 1246253 h 2498048"/>
              <a:gd name="connsiteX3-35" fmla="*/ 3775122 w 5024146"/>
              <a:gd name="connsiteY3-36" fmla="*/ 0 h 2498048"/>
              <a:gd name="connsiteX4-37" fmla="*/ 4302934 w 5024146"/>
              <a:gd name="connsiteY4-38" fmla="*/ 218627 h 2498048"/>
              <a:gd name="connsiteX5-39" fmla="*/ 4805519 w 5024146"/>
              <a:gd name="connsiteY5-40" fmla="*/ 721212 h 2498048"/>
              <a:gd name="connsiteX6-41" fmla="*/ 4805519 w 5024146"/>
              <a:gd name="connsiteY6-42" fmla="*/ 1776836 h 2498048"/>
              <a:gd name="connsiteX7-43" fmla="*/ 4302934 w 5024146"/>
              <a:gd name="connsiteY7-44" fmla="*/ 2279421 h 2498048"/>
              <a:gd name="connsiteX8-45" fmla="*/ 3247310 w 5024146"/>
              <a:gd name="connsiteY8-46" fmla="*/ 2279421 h 2498048"/>
              <a:gd name="connsiteX9-47" fmla="*/ 2744726 w 5024146"/>
              <a:gd name="connsiteY9-48" fmla="*/ 1776836 h 2498048"/>
              <a:gd name="connsiteX10-49" fmla="*/ 2744726 w 5024146"/>
              <a:gd name="connsiteY10-50" fmla="*/ 721212 h 2498048"/>
              <a:gd name="connsiteX11-51" fmla="*/ 3247310 w 5024146"/>
              <a:gd name="connsiteY11-52" fmla="*/ 218627 h 2498048"/>
              <a:gd name="connsiteX12-53" fmla="*/ 3775122 w 5024146"/>
              <a:gd name="connsiteY12-54" fmla="*/ 0 h 2498048"/>
              <a:gd name="connsiteX0-55" fmla="*/ 1249024 w 2498048"/>
              <a:gd name="connsiteY0-56" fmla="*/ 0 h 2498048"/>
              <a:gd name="connsiteX1-57" fmla="*/ 1776836 w 2498048"/>
              <a:gd name="connsiteY1-58" fmla="*/ 218627 h 2498048"/>
              <a:gd name="connsiteX2-59" fmla="*/ 2279421 w 2498048"/>
              <a:gd name="connsiteY2-60" fmla="*/ 721212 h 2498048"/>
              <a:gd name="connsiteX3-61" fmla="*/ 2279421 w 2498048"/>
              <a:gd name="connsiteY3-62" fmla="*/ 1776836 h 2498048"/>
              <a:gd name="connsiteX4-63" fmla="*/ 1776836 w 2498048"/>
              <a:gd name="connsiteY4-64" fmla="*/ 2279421 h 2498048"/>
              <a:gd name="connsiteX5-65" fmla="*/ 721212 w 2498048"/>
              <a:gd name="connsiteY5-66" fmla="*/ 2279421 h 2498048"/>
              <a:gd name="connsiteX6-67" fmla="*/ 218628 w 2498048"/>
              <a:gd name="connsiteY6-68" fmla="*/ 1776836 h 2498048"/>
              <a:gd name="connsiteX7-69" fmla="*/ 218628 w 2498048"/>
              <a:gd name="connsiteY7-70" fmla="*/ 721212 h 2498048"/>
              <a:gd name="connsiteX8-71" fmla="*/ 721212 w 2498048"/>
              <a:gd name="connsiteY8-72" fmla="*/ 218627 h 2498048"/>
              <a:gd name="connsiteX9-73" fmla="*/ 1249024 w 2498048"/>
              <a:gd name="connsiteY9-74" fmla="*/ 0 h 24980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498048" h="2498048">
                <a:moveTo>
                  <a:pt x="1249024" y="0"/>
                </a:moveTo>
                <a:cubicBezTo>
                  <a:pt x="1440055" y="0"/>
                  <a:pt x="1631085" y="72876"/>
                  <a:pt x="1776836" y="218627"/>
                </a:cubicBezTo>
                <a:lnTo>
                  <a:pt x="2279421" y="721212"/>
                </a:lnTo>
                <a:cubicBezTo>
                  <a:pt x="2570924" y="1012715"/>
                  <a:pt x="2570924" y="1485334"/>
                  <a:pt x="2279421" y="1776836"/>
                </a:cubicBezTo>
                <a:lnTo>
                  <a:pt x="1776836" y="2279421"/>
                </a:lnTo>
                <a:cubicBezTo>
                  <a:pt x="1485334" y="2570924"/>
                  <a:pt x="1012715" y="2570924"/>
                  <a:pt x="721212" y="2279421"/>
                </a:cubicBezTo>
                <a:lnTo>
                  <a:pt x="218628" y="1776836"/>
                </a:lnTo>
                <a:cubicBezTo>
                  <a:pt x="-72875" y="1485334"/>
                  <a:pt x="-72875" y="1012715"/>
                  <a:pt x="218628" y="721212"/>
                </a:cubicBezTo>
                <a:lnTo>
                  <a:pt x="721212" y="218627"/>
                </a:lnTo>
                <a:cubicBezTo>
                  <a:pt x="866963" y="72876"/>
                  <a:pt x="1057994" y="0"/>
                  <a:pt x="1249024" y="0"/>
                </a:cubicBezTo>
                <a:close/>
              </a:path>
            </a:pathLst>
          </a:custGeom>
          <a:pattFill prst="pct5">
            <a:fgClr>
              <a:schemeClr val="tx1"/>
            </a:fgClr>
            <a:bgClr>
              <a:schemeClr val="bg1">
                <a:lumMod val="85000"/>
              </a:schemeClr>
            </a:bgClr>
          </a:pattFill>
          <a:effectLst>
            <a:outerShdw blurRad="50800" dist="25400" dir="5400000" algn="t" rotWithShape="0">
              <a:prstClr val="black">
                <a:alpha val="15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a:t>Drag &amp; Drop Image</a:t>
            </a:r>
            <a:endParaRPr lang="en-US"/>
          </a:p>
        </p:txBody>
      </p:sp>
      <p:sp>
        <p:nvSpPr>
          <p:cNvPr id="5" name="矩形: 圆角 2"/>
          <p:cNvSpPr/>
          <p:nvPr userDrawn="1"/>
        </p:nvSpPr>
        <p:spPr>
          <a:xfrm>
            <a:off x="-336696" y="387133"/>
            <a:ext cx="2808514" cy="614333"/>
          </a:xfrm>
          <a:prstGeom prst="roundRect">
            <a:avLst>
              <a:gd name="adj" fmla="val 50000"/>
            </a:avLst>
          </a:prstGeom>
          <a:gradFill>
            <a:gsLst>
              <a:gs pos="0">
                <a:srgbClr val="32AABA"/>
              </a:gs>
              <a:gs pos="100000">
                <a:srgbClr val="33779A"/>
              </a:gs>
            </a:gsLst>
            <a:lin ang="2700000" scaled="0"/>
          </a:gra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6" name="矩形 5"/>
          <p:cNvSpPr/>
          <p:nvPr userDrawn="1"/>
        </p:nvSpPr>
        <p:spPr>
          <a:xfrm>
            <a:off x="2686740" y="667611"/>
            <a:ext cx="2557289" cy="24955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Annual work summary plan report</a:t>
            </a:r>
            <a:endPar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矩形: 圆角 2"/>
          <p:cNvSpPr/>
          <p:nvPr userDrawn="1"/>
        </p:nvSpPr>
        <p:spPr>
          <a:xfrm>
            <a:off x="-336696" y="387133"/>
            <a:ext cx="2808514" cy="614333"/>
          </a:xfrm>
          <a:prstGeom prst="roundRect">
            <a:avLst>
              <a:gd name="adj" fmla="val 50000"/>
            </a:avLst>
          </a:prstGeom>
          <a:gradFill>
            <a:gsLst>
              <a:gs pos="0">
                <a:srgbClr val="32AABA"/>
              </a:gs>
              <a:gs pos="100000">
                <a:srgbClr val="33779A"/>
              </a:gs>
            </a:gsLst>
            <a:lin ang="2700000" scaled="0"/>
          </a:gra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3" name="矩形 2"/>
          <p:cNvSpPr/>
          <p:nvPr userDrawn="1"/>
        </p:nvSpPr>
        <p:spPr>
          <a:xfrm>
            <a:off x="2686740" y="667611"/>
            <a:ext cx="2557289" cy="24955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Annual work summary plan report</a:t>
            </a:r>
            <a:endPar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11" name="矩形: 圆角 2"/>
          <p:cNvSpPr/>
          <p:nvPr userDrawn="1"/>
        </p:nvSpPr>
        <p:spPr>
          <a:xfrm>
            <a:off x="-336696" y="387133"/>
            <a:ext cx="2808514" cy="614333"/>
          </a:xfrm>
          <a:prstGeom prst="roundRect">
            <a:avLst>
              <a:gd name="adj" fmla="val 50000"/>
            </a:avLst>
          </a:prstGeom>
          <a:gradFill>
            <a:gsLst>
              <a:gs pos="0">
                <a:srgbClr val="32AABA"/>
              </a:gs>
              <a:gs pos="100000">
                <a:srgbClr val="33779A"/>
              </a:gs>
            </a:gsLst>
            <a:lin ang="2700000" scaled="0"/>
          </a:gra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16" name="矩形 15"/>
          <p:cNvSpPr/>
          <p:nvPr userDrawn="1"/>
        </p:nvSpPr>
        <p:spPr>
          <a:xfrm>
            <a:off x="2686740" y="667611"/>
            <a:ext cx="2557289" cy="24955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Annual work summary plan report</a:t>
            </a:r>
            <a:endParaRPr lang="en-US" altLang="zh-CN" sz="1000" dirty="0">
              <a:solidFill>
                <a:schemeClr val="bg1">
                  <a:lumMod val="50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2.jpeg"/><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chart" Target="../charts/chart3.xml"/><Relationship Id="rId1" Type="http://schemas.openxmlformats.org/officeDocument/2006/relationships/chart" Target="../charts/char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jpeg"/><Relationship Id="rId2" Type="http://schemas.openxmlformats.org/officeDocument/2006/relationships/tags" Target="../tags/tag10.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image" Target="../media/image7.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7864862" y="-1577825"/>
            <a:ext cx="7262925" cy="7262925"/>
          </a:xfrm>
          <a:prstGeom prst="ellipse">
            <a:avLst/>
          </a:prstGeom>
          <a:blipFill dpi="0" rotWithShape="1">
            <a:blip r:embed="rId1">
              <a:extLst>
                <a:ext uri="{28A0092B-C50C-407E-A947-70E740481C1C}">
                  <a14:useLocalDpi xmlns:a14="http://schemas.microsoft.com/office/drawing/2010/main" val="0"/>
                </a:ext>
              </a:extLst>
            </a:blip>
            <a:srcRect/>
            <a:stretch>
              <a:fillRect l="-47558" r="-2442"/>
            </a:stretch>
          </a:blipFill>
          <a:ln w="101600">
            <a:gradFill>
              <a:gsLst>
                <a:gs pos="0">
                  <a:srgbClr val="32AABA"/>
                </a:gs>
                <a:gs pos="100000">
                  <a:srgbClr val="33779A"/>
                </a:gs>
              </a:gsLst>
              <a:lin ang="2700000" scaled="0"/>
            </a:gradFill>
          </a:ln>
          <a:effectLst>
            <a:outerShdw blurRad="190500" dist="63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sp>
        <p:nvSpPr>
          <p:cNvPr id="12" name="矩形 11"/>
          <p:cNvSpPr/>
          <p:nvPr/>
        </p:nvSpPr>
        <p:spPr>
          <a:xfrm>
            <a:off x="512219" y="2386233"/>
            <a:ext cx="6494929" cy="1200329"/>
          </a:xfrm>
          <a:prstGeom prst="rect">
            <a:avLst/>
          </a:prstGeom>
        </p:spPr>
        <p:txBody>
          <a:bodyPr wrap="square">
            <a:spAutoFit/>
          </a:bodyPr>
          <a:lstStyle/>
          <a:p>
            <a:r>
              <a:rPr lang="zh-CN" altLang="en-US" sz="7200" dirty="0" smtClean="0">
                <a:solidFill>
                  <a:schemeClr val="tx1">
                    <a:lumMod val="75000"/>
                    <a:lumOff val="2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项目报告分析</a:t>
            </a:r>
            <a:endParaRPr lang="zh-CN" altLang="en-US" sz="7200" dirty="0">
              <a:solidFill>
                <a:schemeClr val="tx1">
                  <a:lumMod val="75000"/>
                  <a:lumOff val="2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6" name="PA_文本框 57"/>
          <p:cNvSpPr txBox="1"/>
          <p:nvPr>
            <p:custDataLst>
              <p:tags r:id="rId2"/>
            </p:custDataLst>
          </p:nvPr>
        </p:nvSpPr>
        <p:spPr>
          <a:xfrm>
            <a:off x="607703" y="3953415"/>
            <a:ext cx="5842979" cy="830997"/>
          </a:xfrm>
          <a:prstGeom prst="rect">
            <a:avLst/>
          </a:prstGeom>
          <a:noFill/>
        </p:spPr>
        <p:txBody>
          <a:bodyPr wrap="square" rtlCol="0">
            <a:spAutoFit/>
          </a:bodyPr>
          <a:lstStyle/>
          <a:p>
            <a:pPr>
              <a:lnSpc>
                <a:spcPct val="12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A dream need to work out a summary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report dream </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need</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nSpc>
                <a:spcPct val="120000"/>
              </a:lnSpc>
            </a:pP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to work out a summary report </a:t>
            </a:r>
            <a:r>
              <a:rPr lang="en-US" altLang="zh-CN" sz="1000" dirty="0" err="1">
                <a:solidFill>
                  <a:schemeClr val="tx1">
                    <a:lumMod val="50000"/>
                    <a:lumOff val="50000"/>
                  </a:schemeClr>
                </a:solidFill>
                <a:latin typeface="字魂105号-简雅黑" panose="00000500000000000000" pitchFamily="2" charset="-122"/>
                <a:ea typeface="字魂105号-简雅黑" panose="00000500000000000000" pitchFamily="2" charset="-122"/>
              </a:rPr>
              <a:t>summaryA</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 dream need to work out a summary report dream need to work out a need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out </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a summary report summary</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nSpc>
                <a:spcPct val="120000"/>
              </a:lnSpc>
            </a:pP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7" name="文本框 16"/>
          <p:cNvSpPr txBox="1"/>
          <p:nvPr/>
        </p:nvSpPr>
        <p:spPr>
          <a:xfrm>
            <a:off x="580809" y="3554822"/>
            <a:ext cx="5324425"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Aparajita" panose="020B0604020202020204" pitchFamily="34" charset="0"/>
              </a:rPr>
              <a:t>商务汇报 </a:t>
            </a:r>
            <a:r>
              <a:rPr lang="en-US" altLang="zh-CN"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Aparajita" panose="020B0604020202020204" pitchFamily="34" charset="0"/>
              </a:rPr>
              <a:t>/ </a:t>
            </a:r>
            <a:r>
              <a:rPr lang="zh-CN" altLang="en-US"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Aparajita" panose="020B0604020202020204" pitchFamily="34" charset="0"/>
              </a:rPr>
              <a:t>商务总结 </a:t>
            </a:r>
            <a:r>
              <a:rPr lang="en-US" altLang="zh-CN"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Aparajita" panose="020B0604020202020204" pitchFamily="34" charset="0"/>
              </a:rPr>
              <a:t>/ </a:t>
            </a:r>
            <a:r>
              <a:rPr lang="zh-CN" altLang="en-US"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Aparajita" panose="020B0604020202020204" pitchFamily="34" charset="0"/>
              </a:rPr>
              <a:t>项目报告 </a:t>
            </a:r>
            <a:r>
              <a:rPr lang="en-US" altLang="zh-CN"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Aparajita" panose="020B0604020202020204" pitchFamily="34" charset="0"/>
              </a:rPr>
              <a:t>/ </a:t>
            </a:r>
            <a:r>
              <a:rPr lang="zh-CN" altLang="en-US" dirty="0" smtClean="0">
                <a:solidFill>
                  <a:schemeClr val="tx1">
                    <a:lumMod val="75000"/>
                    <a:lumOff val="25000"/>
                  </a:schemeClr>
                </a:solidFill>
                <a:latin typeface="字魂105号-简雅黑" panose="00000500000000000000" pitchFamily="2" charset="-122"/>
                <a:ea typeface="字魂105号-简雅黑" panose="00000500000000000000" pitchFamily="2" charset="-122"/>
                <a:cs typeface="Aparajita" panose="020B0604020202020204" pitchFamily="34" charset="0"/>
              </a:rPr>
              <a:t>项目总结 </a:t>
            </a:r>
            <a:endParaRPr lang="zh-CN" altLang="en-US" dirty="0">
              <a:solidFill>
                <a:schemeClr val="tx1">
                  <a:lumMod val="75000"/>
                  <a:lumOff val="25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sp>
        <p:nvSpPr>
          <p:cNvPr id="23" name="矩形 22"/>
          <p:cNvSpPr/>
          <p:nvPr/>
        </p:nvSpPr>
        <p:spPr>
          <a:xfrm>
            <a:off x="555443" y="1283028"/>
            <a:ext cx="6286994" cy="1323439"/>
          </a:xfrm>
          <a:prstGeom prst="rect">
            <a:avLst/>
          </a:prstGeom>
        </p:spPr>
        <p:txBody>
          <a:bodyPr wrap="square">
            <a:spAutoFit/>
          </a:bodyPr>
          <a:lstStyle/>
          <a:p>
            <a:r>
              <a:rPr lang="en-US" altLang="zh-CN" sz="8000" dirty="0" smtClean="0">
                <a:gradFill>
                  <a:gsLst>
                    <a:gs pos="0">
                      <a:srgbClr val="32AABA"/>
                    </a:gs>
                    <a:gs pos="100000">
                      <a:srgbClr val="33779A"/>
                    </a:gs>
                  </a:gsLst>
                  <a:lin ang="5400000" scaled="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2022</a:t>
            </a:r>
            <a:endParaRPr lang="zh-CN" altLang="en-US" sz="8000" dirty="0">
              <a:gradFill>
                <a:gsLst>
                  <a:gs pos="0">
                    <a:srgbClr val="32AABA"/>
                  </a:gs>
                  <a:gs pos="100000">
                    <a:srgbClr val="33779A"/>
                  </a:gs>
                </a:gsLst>
                <a:lin ang="5400000" scaled="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grpSp>
        <p:nvGrpSpPr>
          <p:cNvPr id="24" name="组合 23"/>
          <p:cNvGrpSpPr/>
          <p:nvPr/>
        </p:nvGrpSpPr>
        <p:grpSpPr>
          <a:xfrm>
            <a:off x="525701" y="390121"/>
            <a:ext cx="2161466" cy="400110"/>
            <a:chOff x="6215309" y="1701954"/>
            <a:chExt cx="1570595" cy="290732"/>
          </a:xfrm>
          <a:effectLst>
            <a:outerShdw blurRad="50800" dist="25400" dir="2700000" algn="tl" rotWithShape="0">
              <a:prstClr val="black">
                <a:alpha val="25000"/>
              </a:prstClr>
            </a:outerShdw>
          </a:effectLst>
        </p:grpSpPr>
        <p:sp>
          <p:nvSpPr>
            <p:cNvPr id="25" name="文本框 24"/>
            <p:cNvSpPr txBox="1"/>
            <p:nvPr/>
          </p:nvSpPr>
          <p:spPr>
            <a:xfrm>
              <a:off x="6215309" y="1701954"/>
              <a:ext cx="667286" cy="290732"/>
            </a:xfrm>
            <a:prstGeom prst="rect">
              <a:avLst/>
            </a:prstGeom>
            <a:noFill/>
          </p:spPr>
          <p:txBody>
            <a:bodyPr wrap="square" rtlCol="0">
              <a:spAutoFit/>
            </a:bodyPr>
            <a:lstStyle/>
            <a:p>
              <a:pPr algn="ctr"/>
              <a:r>
                <a:rPr lang="en-US" altLang="zh-CN" sz="2000" dirty="0" smtClean="0">
                  <a:solidFill>
                    <a:schemeClr val="tx1">
                      <a:lumMod val="85000"/>
                      <a:lumOff val="15000"/>
                    </a:schemeClr>
                  </a:solidFill>
                  <a:latin typeface="字魂45号-冰宇雅宋" panose="00000500000000000000" pitchFamily="2" charset="-122"/>
                  <a:ea typeface="微软雅黑" panose="020B0503020204020204" pitchFamily="34" charset="-122"/>
                  <a:cs typeface="Aparajita" panose="020B0604020202020204" pitchFamily="34" charset="0"/>
                </a:rPr>
                <a:t>LOGO</a:t>
              </a:r>
              <a:endParaRPr lang="zh-CN" altLang="en-US" sz="2000" dirty="0">
                <a:solidFill>
                  <a:schemeClr val="tx1">
                    <a:lumMod val="85000"/>
                    <a:lumOff val="15000"/>
                  </a:schemeClr>
                </a:solidFill>
                <a:latin typeface="字魂45号-冰宇雅宋" panose="00000500000000000000" pitchFamily="2" charset="-122"/>
                <a:ea typeface="微软雅黑" panose="020B0503020204020204" pitchFamily="34" charset="-122"/>
                <a:cs typeface="Aparajita" panose="020B0604020202020204" pitchFamily="34" charset="0"/>
              </a:endParaRPr>
            </a:p>
          </p:txBody>
        </p:sp>
        <p:sp>
          <p:nvSpPr>
            <p:cNvPr id="26" name="文本框 25"/>
            <p:cNvSpPr txBox="1"/>
            <p:nvPr/>
          </p:nvSpPr>
          <p:spPr>
            <a:xfrm>
              <a:off x="6759062" y="1727372"/>
              <a:ext cx="656013" cy="223640"/>
            </a:xfrm>
            <a:prstGeom prst="rect">
              <a:avLst/>
            </a:prstGeom>
            <a:noFill/>
          </p:spPr>
          <p:txBody>
            <a:bodyPr wrap="none" rtlCol="0">
              <a:spAutoFit/>
            </a:bodyPr>
            <a:lstStyle/>
            <a:p>
              <a:r>
                <a:rPr lang="zh-CN" altLang="en-US" sz="14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项目标志</a:t>
              </a:r>
              <a:endParaRPr lang="zh-CN" altLang="en-US" sz="1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grpSp>
          <p:nvGrpSpPr>
            <p:cNvPr id="27" name="组合 26"/>
            <p:cNvGrpSpPr/>
            <p:nvPr/>
          </p:nvGrpSpPr>
          <p:grpSpPr>
            <a:xfrm>
              <a:off x="7440882" y="1831535"/>
              <a:ext cx="345022" cy="42793"/>
              <a:chOff x="2098606" y="517907"/>
              <a:chExt cx="486876" cy="60387"/>
            </a:xfrm>
          </p:grpSpPr>
          <p:sp>
            <p:nvSpPr>
              <p:cNvPr id="28" name="椭圆 27"/>
              <p:cNvSpPr/>
              <p:nvPr/>
            </p:nvSpPr>
            <p:spPr>
              <a:xfrm>
                <a:off x="2525095" y="517907"/>
                <a:ext cx="60387" cy="6038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ndParaRPr>
              </a:p>
            </p:txBody>
          </p:sp>
          <p:sp>
            <p:nvSpPr>
              <p:cNvPr id="29" name="椭圆 28"/>
              <p:cNvSpPr/>
              <p:nvPr/>
            </p:nvSpPr>
            <p:spPr>
              <a:xfrm>
                <a:off x="2311850" y="517907"/>
                <a:ext cx="60387" cy="60387"/>
              </a:xfrm>
              <a:prstGeom prst="ellipse">
                <a:avLst/>
              </a:prstGeom>
              <a:solidFill>
                <a:srgbClr val="32A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ndParaRPr>
              </a:p>
            </p:txBody>
          </p:sp>
          <p:sp>
            <p:nvSpPr>
              <p:cNvPr id="30" name="椭圆 29"/>
              <p:cNvSpPr/>
              <p:nvPr/>
            </p:nvSpPr>
            <p:spPr>
              <a:xfrm>
                <a:off x="2098606" y="517907"/>
                <a:ext cx="60387" cy="60387"/>
              </a:xfrm>
              <a:prstGeom prst="ellipse">
                <a:avLst/>
              </a:prstGeom>
              <a:solidFill>
                <a:srgbClr val="337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ndParaRPr>
              </a:p>
            </p:txBody>
          </p:sp>
        </p:grpSp>
      </p:grpSp>
      <p:sp>
        <p:nvSpPr>
          <p:cNvPr id="32" name="弧形 31"/>
          <p:cNvSpPr/>
          <p:nvPr/>
        </p:nvSpPr>
        <p:spPr>
          <a:xfrm>
            <a:off x="7377758" y="-2064925"/>
            <a:ext cx="8237132" cy="8237125"/>
          </a:xfrm>
          <a:prstGeom prst="arc">
            <a:avLst>
              <a:gd name="adj1" fmla="val 8374969"/>
              <a:gd name="adj2" fmla="val 11662493"/>
            </a:avLst>
          </a:prstGeom>
          <a:ln w="63500">
            <a:gradFill>
              <a:gsLst>
                <a:gs pos="0">
                  <a:srgbClr val="32AABA"/>
                </a:gs>
                <a:gs pos="100000">
                  <a:srgbClr val="33779A"/>
                </a:gs>
              </a:gsLst>
              <a:lin ang="5400000" scaled="1"/>
            </a:gra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字魂105号-简雅黑" panose="00000500000000000000" pitchFamily="2" charset="-122"/>
            </a:endParaRPr>
          </a:p>
        </p:txBody>
      </p:sp>
      <p:grpSp>
        <p:nvGrpSpPr>
          <p:cNvPr id="43" name="组合 42"/>
          <p:cNvGrpSpPr/>
          <p:nvPr/>
        </p:nvGrpSpPr>
        <p:grpSpPr>
          <a:xfrm>
            <a:off x="679965" y="5198664"/>
            <a:ext cx="2315843" cy="447739"/>
            <a:chOff x="703948" y="4855781"/>
            <a:chExt cx="2315843" cy="447739"/>
          </a:xfrm>
        </p:grpSpPr>
        <p:sp>
          <p:nvSpPr>
            <p:cNvPr id="14" name="矩形: 圆角 58"/>
            <p:cNvSpPr/>
            <p:nvPr/>
          </p:nvSpPr>
          <p:spPr>
            <a:xfrm>
              <a:off x="703948" y="4855781"/>
              <a:ext cx="2315843" cy="447739"/>
            </a:xfrm>
            <a:prstGeom prst="roundRect">
              <a:avLst>
                <a:gd name="adj" fmla="val 50000"/>
              </a:avLst>
            </a:prstGeom>
            <a:gradFill flip="none" rotWithShape="1">
              <a:gsLst>
                <a:gs pos="100000">
                  <a:srgbClr val="33779A"/>
                </a:gs>
                <a:gs pos="0">
                  <a:srgbClr val="32AABA"/>
                </a:gs>
              </a:gsLst>
              <a:lin ang="2700000" scaled="1"/>
              <a:tileRect/>
            </a:gradFill>
            <a:ln w="60325" cap="flat" cmpd="sng" algn="ctr">
              <a:noFill/>
              <a:prstDash val="solid"/>
              <a:miter lim="800000"/>
            </a:ln>
            <a:effectLst>
              <a:outerShdw blurRad="698500" dist="190500" dir="8100000" algn="tr" rotWithShape="0">
                <a:prstClr val="black">
                  <a:alpha val="3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2400" kern="0">
                <a:solidFill>
                  <a:srgbClr val="323C5F"/>
                </a:solidFill>
                <a:latin typeface="Arial" panose="020B0604020202020204"/>
                <a:ea typeface="微软雅黑" panose="020B0503020204020204" pitchFamily="34" charset="-122"/>
              </a:endParaRPr>
            </a:p>
          </p:txBody>
        </p:sp>
        <p:grpSp>
          <p:nvGrpSpPr>
            <p:cNvPr id="38" name="组合 37"/>
            <p:cNvGrpSpPr/>
            <p:nvPr/>
          </p:nvGrpSpPr>
          <p:grpSpPr>
            <a:xfrm>
              <a:off x="1067728" y="4911810"/>
              <a:ext cx="1748508" cy="298261"/>
              <a:chOff x="6290819" y="5921224"/>
              <a:chExt cx="2141146" cy="365239"/>
            </a:xfrm>
          </p:grpSpPr>
          <p:sp>
            <p:nvSpPr>
              <p:cNvPr id="39" name="文本框 38"/>
              <p:cNvSpPr txBox="1"/>
              <p:nvPr/>
            </p:nvSpPr>
            <p:spPr>
              <a:xfrm>
                <a:off x="6634756" y="5921224"/>
                <a:ext cx="1797209" cy="3652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smtClean="0">
                    <a:ln>
                      <a:noFill/>
                    </a:ln>
                    <a:solidFill>
                      <a:schemeClr val="bg1"/>
                    </a:solidFill>
                    <a:effectLst/>
                    <a:uLnTx/>
                    <a:uFillTx/>
                    <a:latin typeface="字魂105号-简雅黑" panose="00000500000000000000" pitchFamily="2" charset="-122"/>
                    <a:ea typeface="字魂105号-简雅黑" panose="00000500000000000000" pitchFamily="2" charset="-122"/>
                  </a:rPr>
                  <a:t>汇报人：</a:t>
                </a:r>
                <a:r>
                  <a:rPr kumimoji="0" lang="en-US" altLang="zh-CN" sz="1400" i="0" u="none" strike="noStrike" kern="1200" cap="none" spc="0" normalizeH="0" baseline="0" noProof="0" dirty="0" smtClean="0">
                    <a:ln>
                      <a:noFill/>
                    </a:ln>
                    <a:solidFill>
                      <a:schemeClr val="bg1"/>
                    </a:solidFill>
                    <a:effectLst/>
                    <a:uLnTx/>
                    <a:uFillTx/>
                    <a:latin typeface="字魂105号-简雅黑" panose="00000500000000000000" pitchFamily="2" charset="-122"/>
                    <a:ea typeface="字魂105号-简雅黑" panose="00000500000000000000" pitchFamily="2" charset="-122"/>
                  </a:rPr>
                  <a:t>XXX</a:t>
                </a:r>
                <a:endParaRPr kumimoji="0" lang="en-US" altLang="zh-CN" sz="1400" i="0" u="none" strike="noStrike" kern="1200" cap="none" spc="0" normalizeH="0" baseline="0" noProof="0" dirty="0" smtClean="0">
                  <a:ln>
                    <a:noFill/>
                  </a:ln>
                  <a:solidFill>
                    <a:schemeClr val="bg1"/>
                  </a:solidFill>
                  <a:effectLst/>
                  <a:uLnTx/>
                  <a:uFillTx/>
                  <a:latin typeface="字魂105号-简雅黑" panose="00000500000000000000" pitchFamily="2" charset="-122"/>
                  <a:ea typeface="字魂105号-简雅黑" panose="00000500000000000000" pitchFamily="2" charset="-122"/>
                </a:endParaRPr>
              </a:p>
            </p:txBody>
          </p:sp>
          <p:grpSp>
            <p:nvGrpSpPr>
              <p:cNvPr id="40" name="组合 39"/>
              <p:cNvGrpSpPr/>
              <p:nvPr/>
            </p:nvGrpSpPr>
            <p:grpSpPr>
              <a:xfrm>
                <a:off x="6290819" y="5969714"/>
                <a:ext cx="290422" cy="290422"/>
                <a:chOff x="6112795" y="5959066"/>
                <a:chExt cx="290422" cy="290422"/>
              </a:xfrm>
            </p:grpSpPr>
            <p:sp>
              <p:nvSpPr>
                <p:cNvPr id="41" name="椭圆 40"/>
                <p:cNvSpPr/>
                <p:nvPr/>
              </p:nvSpPr>
              <p:spPr>
                <a:xfrm>
                  <a:off x="6112795" y="5959066"/>
                  <a:ext cx="290422" cy="290422"/>
                </a:xfrm>
                <a:prstGeom prst="ellipse">
                  <a:avLst/>
                </a:prstGeom>
                <a:noFill/>
                <a:ln>
                  <a:solidFill>
                    <a:schemeClr val="bg1"/>
                  </a:solidFill>
                </a:ln>
                <a:effectLst>
                  <a:outerShdw blurRad="50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字魂105号-简雅黑" panose="00000500000000000000" pitchFamily="2" charset="-122"/>
                    <a:ea typeface="字魂105号-简雅黑" panose="00000500000000000000" pitchFamily="2" charset="-122"/>
                  </a:endParaRPr>
                </a:p>
              </p:txBody>
            </p:sp>
            <p:sp>
              <p:nvSpPr>
                <p:cNvPr id="42" name="student-graduation-cap-shape_52041"/>
                <p:cNvSpPr>
                  <a:spLocks noChangeAspect="1"/>
                </p:cNvSpPr>
                <p:nvPr/>
              </p:nvSpPr>
              <p:spPr bwMode="auto">
                <a:xfrm>
                  <a:off x="6195064" y="6028461"/>
                  <a:ext cx="125885" cy="151633"/>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i="0" u="none" strike="noStrike" kern="1200" cap="none" spc="0" normalizeH="0" baseline="0" noProof="0">
                    <a:ln>
                      <a:noFill/>
                    </a:ln>
                    <a:solidFill>
                      <a:schemeClr val="bg1"/>
                    </a:solidFill>
                    <a:effectLst/>
                    <a:uLnTx/>
                    <a:uFillTx/>
                    <a:latin typeface="字魂105号-简雅黑" panose="00000500000000000000" pitchFamily="2" charset="-122"/>
                    <a:ea typeface="字魂105号-简雅黑" panose="00000500000000000000" pitchFamily="2" charset="-122"/>
                  </a:endParaRPr>
                </a:p>
              </p:txBody>
            </p:sp>
          </p:grpSp>
        </p:grpSp>
      </p:grpSp>
      <p:sp>
        <p:nvSpPr>
          <p:cNvPr id="22" name="椭圆 21"/>
          <p:cNvSpPr/>
          <p:nvPr/>
        </p:nvSpPr>
        <p:spPr>
          <a:xfrm>
            <a:off x="8812691" y="4203075"/>
            <a:ext cx="2003612" cy="2003612"/>
          </a:xfrm>
          <a:prstGeom prst="ellipse">
            <a:avLst/>
          </a:prstGeom>
          <a:blipFill dpi="0" rotWithShape="1">
            <a:blip r:embed="rId3" cstate="print">
              <a:extLst>
                <a:ext uri="{28A0092B-C50C-407E-A947-70E740481C1C}">
                  <a14:useLocalDpi xmlns:a14="http://schemas.microsoft.com/office/drawing/2010/main" val="0"/>
                </a:ext>
              </a:extLst>
            </a:blip>
            <a:srcRect/>
            <a:stretch>
              <a:fillRect l="-25000" r="-25000"/>
            </a:stretch>
          </a:blipFill>
          <a:ln w="101600">
            <a:gradFill>
              <a:gsLst>
                <a:gs pos="0">
                  <a:srgbClr val="32AABA"/>
                </a:gs>
                <a:gs pos="100000">
                  <a:srgbClr val="33779A"/>
                </a:gs>
              </a:gsLst>
              <a:lin ang="5400000" scaled="1"/>
            </a:gradFill>
          </a:ln>
          <a:effectLst>
            <a:outerShdw blurRad="190500" dist="635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pic>
        <p:nvPicPr>
          <p:cNvPr id="33" name="焕然一新">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3931719" y="-129797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3"/>
                                        </p:tgtEl>
                                      </p:cBhvr>
                                    </p:cmd>
                                  </p:childTnLst>
                                </p:cTn>
                              </p:par>
                              <p:par>
                                <p:cTn id="7" presetID="2" presetClass="entr" presetSubtype="3" decel="10000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anim calcmode="lin" valueType="num">
                                      <p:cBhvr additive="base">
                                        <p:cTn id="9" dur="500" fill="hold"/>
                                        <p:tgtEl>
                                          <p:spTgt spid="31"/>
                                        </p:tgtEl>
                                        <p:attrNameLst>
                                          <p:attrName>ppt_x</p:attrName>
                                        </p:attrNameLst>
                                      </p:cBhvr>
                                      <p:tavLst>
                                        <p:tav tm="0">
                                          <p:val>
                                            <p:strVal val="1+#ppt_w/2"/>
                                          </p:val>
                                        </p:tav>
                                        <p:tav tm="100000">
                                          <p:val>
                                            <p:strVal val="#ppt_x"/>
                                          </p:val>
                                        </p:tav>
                                      </p:tavLst>
                                    </p:anim>
                                    <p:anim calcmode="lin" valueType="num">
                                      <p:cBhvr additive="base">
                                        <p:cTn id="10" dur="500" fill="hold"/>
                                        <p:tgtEl>
                                          <p:spTgt spid="31"/>
                                        </p:tgtEl>
                                        <p:attrNameLst>
                                          <p:attrName>ppt_y</p:attrName>
                                        </p:attrNameLst>
                                      </p:cBhvr>
                                      <p:tavLst>
                                        <p:tav tm="0">
                                          <p:val>
                                            <p:strVal val="0-#ppt_h/2"/>
                                          </p:val>
                                        </p:tav>
                                        <p:tav tm="100000">
                                          <p:val>
                                            <p:strVal val="#ppt_y"/>
                                          </p:val>
                                        </p:tav>
                                      </p:tavLst>
                                    </p:anim>
                                  </p:childTnLst>
                                </p:cTn>
                              </p:par>
                              <p:par>
                                <p:cTn id="11" presetID="2" presetClass="entr" presetSubtype="3" decel="10000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par>
                                <p:cTn id="15" presetID="2" presetClass="entr" presetSubtype="3" decel="10000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0"/>
                            </p:stCondLst>
                            <p:childTnLst>
                              <p:par>
                                <p:cTn id="24" presetID="26" presetClass="emph" presetSubtype="0" fill="hold" grpId="1" nodeType="afterEffect">
                                  <p:stCondLst>
                                    <p:cond delay="0"/>
                                  </p:stCondLst>
                                  <p:iterate type="lt">
                                    <p:tmPct val="10000"/>
                                  </p:iterate>
                                  <p:childTnLst>
                                    <p:animEffect transition="out" filter="fade">
                                      <p:cBhvr>
                                        <p:cTn id="25" dur="500" tmFilter="0, 0; .2, .5; .8, .5; 1, 0"/>
                                        <p:tgtEl>
                                          <p:spTgt spid="12"/>
                                        </p:tgtEl>
                                      </p:cBhvr>
                                    </p:animEffect>
                                    <p:animScale>
                                      <p:cBhvr>
                                        <p:cTn id="26" dur="250" autoRev="1" fill="hold"/>
                                        <p:tgtEl>
                                          <p:spTgt spid="12"/>
                                        </p:tgtEl>
                                      </p:cBhvr>
                                      <p:by x="105000" y="105000"/>
                                    </p:animScale>
                                  </p:childTnLst>
                                </p:cTn>
                              </p:par>
                              <p:par>
                                <p:cTn id="27" presetID="2" presetClass="entr" presetSubtype="4" fill="hold" grpId="0" nodeType="withEffect">
                                  <p:stCondLst>
                                    <p:cond delay="0"/>
                                  </p:stCondLst>
                                  <p:iterate type="lt">
                                    <p:tmPct val="10000"/>
                                  </p:iterate>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6" presetClass="emph" presetSubtype="0" fill="hold" grpId="1" nodeType="withEffect">
                                  <p:stCondLst>
                                    <p:cond delay="0"/>
                                  </p:stCondLst>
                                  <p:iterate type="lt">
                                    <p:tmPct val="10000"/>
                                  </p:iterate>
                                  <p:childTnLst>
                                    <p:animEffect transition="out" filter="fade">
                                      <p:cBhvr>
                                        <p:cTn id="32" dur="500" tmFilter="0, 0; .2, .5; .8, .5; 1, 0"/>
                                        <p:tgtEl>
                                          <p:spTgt spid="23"/>
                                        </p:tgtEl>
                                      </p:cBhvr>
                                    </p:animEffect>
                                    <p:animScale>
                                      <p:cBhvr>
                                        <p:cTn id="33" dur="250" autoRev="1" fill="hold"/>
                                        <p:tgtEl>
                                          <p:spTgt spid="23"/>
                                        </p:tgtEl>
                                      </p:cBhvr>
                                      <p:by x="105000" y="105000"/>
                                    </p:animScale>
                                  </p:childTnLst>
                                </p:cTn>
                              </p:par>
                              <p:par>
                                <p:cTn id="34" presetID="47" presetClass="entr" presetSubtype="0" fill="hold" grpId="0" nodeType="withEffect">
                                  <p:stCondLst>
                                    <p:cond delay="100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par>
                                <p:cTn id="43" presetID="2" presetClass="entr" presetSubtype="8"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0-#ppt_w/2"/>
                                          </p:val>
                                        </p:tav>
                                        <p:tav tm="100000">
                                          <p:val>
                                            <p:strVal val="#ppt_x"/>
                                          </p:val>
                                        </p:tav>
                                      </p:tavLst>
                                    </p:anim>
                                    <p:anim calcmode="lin" valueType="num">
                                      <p:cBhvr additive="base">
                                        <p:cTn id="46" dur="500" fill="hold"/>
                                        <p:tgtEl>
                                          <p:spTgt spid="24"/>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2" presetClass="entr" presetSubtype="4"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500" fill="hold"/>
                                        <p:tgtEl>
                                          <p:spTgt spid="43"/>
                                        </p:tgtEl>
                                        <p:attrNameLst>
                                          <p:attrName>ppt_x</p:attrName>
                                        </p:attrNameLst>
                                      </p:cBhvr>
                                      <p:tavLst>
                                        <p:tav tm="0">
                                          <p:val>
                                            <p:strVal val="#ppt_x"/>
                                          </p:val>
                                        </p:tav>
                                        <p:tav tm="100000">
                                          <p:val>
                                            <p:strVal val="#ppt_x"/>
                                          </p:val>
                                        </p:tav>
                                      </p:tavLst>
                                    </p:anim>
                                    <p:anim calcmode="lin" valueType="num">
                                      <p:cBhvr additive="base">
                                        <p:cTn id="51"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remove" display="0">
                  <p:stCondLst>
                    <p:cond delay="indefinite"/>
                  </p:stCondLst>
                  <p:endCondLst>
                    <p:cond evt="onStopAudio" delay="0">
                      <p:tgtEl>
                        <p:sldTgt/>
                      </p:tgtEl>
                    </p:cond>
                  </p:endCondLst>
                </p:cTn>
                <p:tgtEl>
                  <p:spTgt spid="33"/>
                </p:tgtEl>
              </p:cMediaNode>
            </p:audio>
          </p:childTnLst>
        </p:cTn>
      </p:par>
    </p:tnLst>
    <p:bldLst>
      <p:bldP spid="31" grpId="0" animBg="1"/>
      <p:bldP spid="12" grpId="0"/>
      <p:bldP spid="12" grpId="1"/>
      <p:bldP spid="16" grpId="0"/>
      <p:bldP spid="17" grpId="0"/>
      <p:bldP spid="23" grpId="0"/>
      <p:bldP spid="23" grpId="1"/>
      <p:bldP spid="32" grpId="0" animBg="1"/>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770846" y="1885471"/>
          <a:ext cx="6894901" cy="4331885"/>
        </p:xfrm>
        <a:graphic>
          <a:graphicData uri="http://schemas.openxmlformats.org/drawingml/2006/chart">
            <c:chart xmlns:c="http://schemas.openxmlformats.org/drawingml/2006/chart" xmlns:r="http://schemas.openxmlformats.org/officeDocument/2006/relationships" r:id="rId1"/>
          </a:graphicData>
        </a:graphic>
      </p:graphicFrame>
      <p:grpSp>
        <p:nvGrpSpPr>
          <p:cNvPr id="3" name="组合 2"/>
          <p:cNvGrpSpPr/>
          <p:nvPr/>
        </p:nvGrpSpPr>
        <p:grpSpPr>
          <a:xfrm>
            <a:off x="7756968" y="3536463"/>
            <a:ext cx="686373" cy="686373"/>
            <a:chOff x="5563444" y="2431497"/>
            <a:chExt cx="514780" cy="514780"/>
          </a:xfrm>
        </p:grpSpPr>
        <p:grpSp>
          <p:nvGrpSpPr>
            <p:cNvPr id="45" name="组合 44"/>
            <p:cNvGrpSpPr/>
            <p:nvPr/>
          </p:nvGrpSpPr>
          <p:grpSpPr>
            <a:xfrm>
              <a:off x="5563444" y="2431497"/>
              <a:ext cx="514780" cy="514780"/>
              <a:chOff x="6357074" y="1008628"/>
              <a:chExt cx="1676757" cy="1676757"/>
            </a:xfrm>
          </p:grpSpPr>
          <p:sp>
            <p:nvSpPr>
              <p:cNvPr id="46" name="椭圆 45"/>
              <p:cNvSpPr/>
              <p:nvPr/>
            </p:nvSpPr>
            <p:spPr>
              <a:xfrm>
                <a:off x="6357074" y="1008628"/>
                <a:ext cx="1676757" cy="1676757"/>
              </a:xfrm>
              <a:prstGeom prst="ellipse">
                <a:avLst/>
              </a:prstGeom>
              <a:solidFill>
                <a:schemeClr val="bg1"/>
              </a:solidFill>
              <a:ln w="9525">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7" name="椭圆 46"/>
              <p:cNvSpPr/>
              <p:nvPr/>
            </p:nvSpPr>
            <p:spPr>
              <a:xfrm>
                <a:off x="6552150" y="1193250"/>
                <a:ext cx="1307513" cy="1307513"/>
              </a:xfrm>
              <a:prstGeom prst="ellipse">
                <a:avLst/>
              </a:prstGeom>
              <a:solidFill>
                <a:srgbClr val="3377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25" name="Group 35"/>
            <p:cNvGrpSpPr/>
            <p:nvPr/>
          </p:nvGrpSpPr>
          <p:grpSpPr>
            <a:xfrm>
              <a:off x="5726076" y="2598698"/>
              <a:ext cx="214349" cy="180377"/>
              <a:chOff x="4605338" y="3814763"/>
              <a:chExt cx="420688" cy="354013"/>
            </a:xfrm>
            <a:solidFill>
              <a:schemeClr val="bg1"/>
            </a:solidFill>
          </p:grpSpPr>
          <p:sp>
            <p:nvSpPr>
              <p:cNvPr id="26"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27" name="Oval 33"/>
              <p:cNvSpPr>
                <a:spLocks noChangeArrowheads="1"/>
              </p:cNvSpPr>
              <p:nvPr/>
            </p:nvSpPr>
            <p:spPr bwMode="auto">
              <a:xfrm>
                <a:off x="4932363" y="4103688"/>
                <a:ext cx="6350" cy="4763"/>
              </a:xfrm>
              <a:prstGeom prst="ellipse">
                <a:avLst/>
              </a:pr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28"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29"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30"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31"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32"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33"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grpSp>
      </p:grpSp>
      <p:grpSp>
        <p:nvGrpSpPr>
          <p:cNvPr id="12" name="组合 11"/>
          <p:cNvGrpSpPr/>
          <p:nvPr/>
        </p:nvGrpSpPr>
        <p:grpSpPr>
          <a:xfrm>
            <a:off x="7756972" y="2196019"/>
            <a:ext cx="686373" cy="686373"/>
            <a:chOff x="6357074" y="1008628"/>
            <a:chExt cx="1676757" cy="1676757"/>
          </a:xfrm>
        </p:grpSpPr>
        <p:sp>
          <p:nvSpPr>
            <p:cNvPr id="39" name="椭圆 38"/>
            <p:cNvSpPr/>
            <p:nvPr/>
          </p:nvSpPr>
          <p:spPr>
            <a:xfrm>
              <a:off x="6357074" y="1008628"/>
              <a:ext cx="1676757" cy="1676757"/>
            </a:xfrm>
            <a:prstGeom prst="ellipse">
              <a:avLst/>
            </a:prstGeom>
            <a:solidFill>
              <a:schemeClr val="bg1"/>
            </a:solidFill>
            <a:ln w="9525">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0" name="椭圆 39"/>
            <p:cNvSpPr/>
            <p:nvPr/>
          </p:nvSpPr>
          <p:spPr>
            <a:xfrm>
              <a:off x="6552150" y="1193250"/>
              <a:ext cx="1307513" cy="1307513"/>
            </a:xfrm>
            <a:prstGeom prst="ellipse">
              <a:avLst/>
            </a:prstGeom>
            <a:solidFill>
              <a:srgbClr val="32AA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76" name="Group 216"/>
          <p:cNvGrpSpPr/>
          <p:nvPr/>
        </p:nvGrpSpPr>
        <p:grpSpPr>
          <a:xfrm>
            <a:off x="7947553" y="2395386"/>
            <a:ext cx="305212" cy="246973"/>
            <a:chOff x="1209675" y="6354763"/>
            <a:chExt cx="449263" cy="363538"/>
          </a:xfrm>
          <a:solidFill>
            <a:schemeClr val="bg1"/>
          </a:solidFill>
        </p:grpSpPr>
        <p:sp>
          <p:nvSpPr>
            <p:cNvPr id="77"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78"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79"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80"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grpSp>
      <p:grpSp>
        <p:nvGrpSpPr>
          <p:cNvPr id="4" name="组合 3"/>
          <p:cNvGrpSpPr/>
          <p:nvPr/>
        </p:nvGrpSpPr>
        <p:grpSpPr>
          <a:xfrm>
            <a:off x="7756968" y="4876908"/>
            <a:ext cx="686373" cy="686373"/>
            <a:chOff x="5563444" y="3436831"/>
            <a:chExt cx="514780" cy="514780"/>
          </a:xfrm>
        </p:grpSpPr>
        <p:grpSp>
          <p:nvGrpSpPr>
            <p:cNvPr id="51" name="组合 50"/>
            <p:cNvGrpSpPr/>
            <p:nvPr/>
          </p:nvGrpSpPr>
          <p:grpSpPr>
            <a:xfrm>
              <a:off x="5563444" y="3436831"/>
              <a:ext cx="514780" cy="514780"/>
              <a:chOff x="6357074" y="1008628"/>
              <a:chExt cx="1676757" cy="1676757"/>
            </a:xfrm>
          </p:grpSpPr>
          <p:sp>
            <p:nvSpPr>
              <p:cNvPr id="52" name="椭圆 51"/>
              <p:cNvSpPr/>
              <p:nvPr/>
            </p:nvSpPr>
            <p:spPr>
              <a:xfrm>
                <a:off x="6357074" y="1008628"/>
                <a:ext cx="1676757" cy="1676757"/>
              </a:xfrm>
              <a:prstGeom prst="ellipse">
                <a:avLst/>
              </a:prstGeom>
              <a:solidFill>
                <a:schemeClr val="bg1"/>
              </a:solidFill>
              <a:ln w="9525">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53" name="椭圆 52"/>
              <p:cNvSpPr/>
              <p:nvPr/>
            </p:nvSpPr>
            <p:spPr>
              <a:xfrm>
                <a:off x="6552150" y="1193250"/>
                <a:ext cx="1307513" cy="1307513"/>
              </a:xfrm>
              <a:prstGeom prst="ellipse">
                <a:avLst/>
              </a:prstGeom>
              <a:solidFill>
                <a:srgbClr val="32AA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81" name="Group 242"/>
            <p:cNvGrpSpPr/>
            <p:nvPr/>
          </p:nvGrpSpPr>
          <p:grpSpPr>
            <a:xfrm>
              <a:off x="5709339" y="3607268"/>
              <a:ext cx="228100" cy="173906"/>
              <a:chOff x="2908300" y="2946400"/>
              <a:chExt cx="447675" cy="341313"/>
            </a:xfrm>
            <a:solidFill>
              <a:schemeClr val="bg1"/>
            </a:solidFill>
          </p:grpSpPr>
          <p:sp>
            <p:nvSpPr>
              <p:cNvPr id="82"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sp>
            <p:nvSpPr>
              <p:cNvPr id="83"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1219200">
                  <a:defRPr/>
                </a:pPr>
                <a:endParaRPr lang="en-AU" sz="2400" kern="0" dirty="0">
                  <a:solidFill>
                    <a:schemeClr val="tx1">
                      <a:lumMod val="50000"/>
                      <a:lumOff val="50000"/>
                    </a:schemeClr>
                  </a:solidFill>
                  <a:latin typeface="字魂105号-简雅黑" panose="00000500000000000000" pitchFamily="2" charset="-122"/>
                  <a:ea typeface="Microsoft YaHei UI" panose="020B0503020204020204" charset="-122"/>
                </a:endParaRPr>
              </a:p>
            </p:txBody>
          </p:sp>
        </p:grpSp>
      </p:grpSp>
      <p:grpSp>
        <p:nvGrpSpPr>
          <p:cNvPr id="5" name="组合 4"/>
          <p:cNvGrpSpPr/>
          <p:nvPr/>
        </p:nvGrpSpPr>
        <p:grpSpPr>
          <a:xfrm>
            <a:off x="8564970" y="2225731"/>
            <a:ext cx="2737142" cy="1340257"/>
            <a:chOff x="8143732" y="1931262"/>
            <a:chExt cx="2737142" cy="1340257"/>
          </a:xfrm>
        </p:grpSpPr>
        <p:cxnSp>
          <p:nvCxnSpPr>
            <p:cNvPr id="44" name="直接连接符 43"/>
            <p:cNvCxnSpPr/>
            <p:nvPr/>
          </p:nvCxnSpPr>
          <p:spPr>
            <a:xfrm>
              <a:off x="8251006" y="2346456"/>
              <a:ext cx="312448" cy="0"/>
            </a:xfrm>
            <a:prstGeom prst="line">
              <a:avLst/>
            </a:prstGeom>
            <a:ln w="19050">
              <a:solidFill>
                <a:srgbClr val="32AABA"/>
              </a:soli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8143732" y="2378967"/>
              <a:ext cx="2737142" cy="892552"/>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65" name="TextBox 7"/>
            <p:cNvSpPr txBox="1"/>
            <p:nvPr/>
          </p:nvSpPr>
          <p:spPr>
            <a:xfrm>
              <a:off x="8143732" y="1931262"/>
              <a:ext cx="1323439" cy="345736"/>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需求类别一</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66" name="组合 65"/>
          <p:cNvGrpSpPr/>
          <p:nvPr/>
        </p:nvGrpSpPr>
        <p:grpSpPr>
          <a:xfrm>
            <a:off x="8564970" y="3477133"/>
            <a:ext cx="2737142" cy="1340257"/>
            <a:chOff x="8143732" y="1931262"/>
            <a:chExt cx="2737142" cy="1340257"/>
          </a:xfrm>
        </p:grpSpPr>
        <p:cxnSp>
          <p:nvCxnSpPr>
            <p:cNvPr id="67" name="直接连接符 66"/>
            <p:cNvCxnSpPr/>
            <p:nvPr/>
          </p:nvCxnSpPr>
          <p:spPr>
            <a:xfrm>
              <a:off x="8251006" y="2346456"/>
              <a:ext cx="312448" cy="0"/>
            </a:xfrm>
            <a:prstGeom prst="line">
              <a:avLst/>
            </a:prstGeom>
            <a:ln w="19050">
              <a:solidFill>
                <a:srgbClr val="32AABA"/>
              </a:solidFill>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a:xfrm>
              <a:off x="8143732" y="2378967"/>
              <a:ext cx="2737142" cy="892552"/>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69" name="TextBox 7"/>
            <p:cNvSpPr txBox="1"/>
            <p:nvPr/>
          </p:nvSpPr>
          <p:spPr>
            <a:xfrm>
              <a:off x="8143732" y="1931262"/>
              <a:ext cx="1323439" cy="338298"/>
            </a:xfrm>
            <a:prstGeom prst="rect">
              <a:avLst/>
            </a:prstGeom>
            <a:noFill/>
          </p:spPr>
          <p:txBody>
            <a:bodyPr wrap="square" rtlCol="0">
              <a:spAutoFit/>
            </a:bodyPr>
            <a:lstStyle/>
            <a:p>
              <a:pP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需求</a:t>
              </a: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类别二</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70" name="组合 69"/>
          <p:cNvGrpSpPr/>
          <p:nvPr/>
        </p:nvGrpSpPr>
        <p:grpSpPr>
          <a:xfrm>
            <a:off x="8564970" y="4817578"/>
            <a:ext cx="2737142" cy="1340257"/>
            <a:chOff x="8143732" y="1931262"/>
            <a:chExt cx="2737142" cy="1340257"/>
          </a:xfrm>
        </p:grpSpPr>
        <p:cxnSp>
          <p:nvCxnSpPr>
            <p:cNvPr id="71" name="直接连接符 70"/>
            <p:cNvCxnSpPr/>
            <p:nvPr/>
          </p:nvCxnSpPr>
          <p:spPr>
            <a:xfrm>
              <a:off x="8251006" y="2346456"/>
              <a:ext cx="312448" cy="0"/>
            </a:xfrm>
            <a:prstGeom prst="line">
              <a:avLst/>
            </a:prstGeom>
            <a:ln w="19050">
              <a:solidFill>
                <a:srgbClr val="32AABA"/>
              </a:solidFill>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8143732" y="2378967"/>
              <a:ext cx="2737142" cy="892552"/>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73" name="TextBox 7"/>
            <p:cNvSpPr txBox="1"/>
            <p:nvPr/>
          </p:nvSpPr>
          <p:spPr>
            <a:xfrm>
              <a:off x="8143732" y="1931262"/>
              <a:ext cx="1323439" cy="338298"/>
            </a:xfrm>
            <a:prstGeom prst="rect">
              <a:avLst/>
            </a:prstGeom>
            <a:noFill/>
          </p:spPr>
          <p:txBody>
            <a:bodyPr wrap="square" rtlCol="0">
              <a:spAutoFit/>
            </a:bodyPr>
            <a:lstStyle/>
            <a:p>
              <a:pP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需求</a:t>
              </a: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类别三</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sp>
        <p:nvSpPr>
          <p:cNvPr id="58" name="TextBox 7"/>
          <p:cNvSpPr txBox="1"/>
          <p:nvPr/>
        </p:nvSpPr>
        <p:spPr>
          <a:xfrm>
            <a:off x="167804" y="403179"/>
            <a:ext cx="2163154" cy="572464"/>
          </a:xfrm>
          <a:prstGeom prst="rect">
            <a:avLst/>
          </a:prstGeom>
          <a:noFill/>
        </p:spPr>
        <p:txBody>
          <a:bodyPr wrap="square" rtlCol="0">
            <a:spAutoFit/>
          </a:bodyPr>
          <a:lstStyle/>
          <a:p>
            <a:pPr algn="ctr">
              <a:lnSpc>
                <a:spcPct val="130000"/>
              </a:lnSpc>
            </a:pPr>
            <a:r>
              <a:rPr lang="zh-CN" altLang="en-US" sz="2400" b="1"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项目总结分析</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5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1+#ppt_w/2"/>
                                          </p:val>
                                        </p:tav>
                                        <p:tav tm="100000">
                                          <p:val>
                                            <p:strVal val="#ppt_x"/>
                                          </p:val>
                                        </p:tav>
                                      </p:tavLst>
                                    </p:anim>
                                    <p:anim calcmode="lin" valueType="num">
                                      <p:cBhvr additive="base">
                                        <p:cTn id="30" dur="500" fill="hold"/>
                                        <p:tgtEl>
                                          <p:spTgt spid="66"/>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1+#ppt_w/2"/>
                                          </p:val>
                                        </p:tav>
                                        <p:tav tm="100000">
                                          <p:val>
                                            <p:strVal val="#ppt_x"/>
                                          </p:val>
                                        </p:tav>
                                      </p:tavLst>
                                    </p:anim>
                                    <p:anim calcmode="lin" valueType="num">
                                      <p:cBhvr additive="base">
                                        <p:cTn id="34"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6"/>
          <p:cNvSpPr txBox="1"/>
          <p:nvPr/>
        </p:nvSpPr>
        <p:spPr>
          <a:xfrm>
            <a:off x="4635427" y="2595274"/>
            <a:ext cx="3000075" cy="830997"/>
          </a:xfrm>
          <a:prstGeom prst="rect">
            <a:avLst/>
          </a:prstGeom>
          <a:noFill/>
        </p:spPr>
        <p:txBody>
          <a:bodyPr wrap="square" rtlCol="0">
            <a:spAutoFit/>
          </a:bodyPr>
          <a:lstStyle/>
          <a:p>
            <a:pPr lvl="0" algn="ctr"/>
            <a:r>
              <a:rPr lang="en-US" altLang="zh-CN" sz="4800" kern="0" dirty="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PART </a:t>
            </a:r>
            <a:r>
              <a:rPr lang="en-US" altLang="zh-CN" sz="4800" kern="0" dirty="0" smtClean="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02</a:t>
            </a:r>
            <a:endParaRPr lang="zh-CN" altLang="en-US" sz="4800" kern="0" dirty="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 name="矩形: 圆角 2"/>
          <p:cNvSpPr/>
          <p:nvPr/>
        </p:nvSpPr>
        <p:spPr>
          <a:xfrm rot="5400000">
            <a:off x="4203138" y="25075"/>
            <a:ext cx="3753825" cy="726559"/>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5" name="矩形: 圆角 44"/>
          <p:cNvSpPr/>
          <p:nvPr/>
        </p:nvSpPr>
        <p:spPr>
          <a:xfrm rot="5400000">
            <a:off x="5845867" y="-589105"/>
            <a:ext cx="3753825" cy="422232"/>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6" name="矩形: 圆角 45"/>
          <p:cNvSpPr/>
          <p:nvPr/>
        </p:nvSpPr>
        <p:spPr>
          <a:xfrm rot="5400000">
            <a:off x="2560410" y="-589105"/>
            <a:ext cx="3753825" cy="422232"/>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7" name="矩形: 圆角 46"/>
          <p:cNvSpPr/>
          <p:nvPr/>
        </p:nvSpPr>
        <p:spPr>
          <a:xfrm rot="16200000" flipV="1">
            <a:off x="5100584" y="-189853"/>
            <a:ext cx="3753825" cy="422235"/>
          </a:xfrm>
          <a:prstGeom prst="roundRect">
            <a:avLst>
              <a:gd name="adj" fmla="val 50000"/>
            </a:avLst>
          </a:prstGeom>
          <a:solidFill>
            <a:srgbClr val="33779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8" name="矩形: 圆角 47"/>
          <p:cNvSpPr/>
          <p:nvPr/>
        </p:nvSpPr>
        <p:spPr>
          <a:xfrm rot="16200000" flipV="1">
            <a:off x="3337592" y="-189853"/>
            <a:ext cx="3753825" cy="422235"/>
          </a:xfrm>
          <a:prstGeom prst="roundRect">
            <a:avLst>
              <a:gd name="adj" fmla="val 50000"/>
            </a:avLst>
          </a:prstGeom>
          <a:solidFill>
            <a:srgbClr val="33779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1" name="TextBox 16"/>
          <p:cNvSpPr txBox="1"/>
          <p:nvPr/>
        </p:nvSpPr>
        <p:spPr>
          <a:xfrm>
            <a:off x="2892591" y="3440924"/>
            <a:ext cx="6485746" cy="1107996"/>
          </a:xfrm>
          <a:prstGeom prst="rect">
            <a:avLst/>
          </a:prstGeom>
          <a:noFill/>
        </p:spPr>
        <p:txBody>
          <a:bodyPr wrap="square" rtlCol="0">
            <a:spAutoFit/>
          </a:bodyPr>
          <a:lstStyle/>
          <a:p>
            <a:pPr lvl="0" algn="ctr"/>
            <a:r>
              <a:rPr lang="zh-CN" altLang="en-US" sz="6600" kern="0" dirty="0" smtClean="0">
                <a:solidFill>
                  <a:schemeClr val="tx1">
                    <a:lumMod val="85000"/>
                    <a:lumOff val="15000"/>
                  </a:schemeClr>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rPr>
              <a:t>项目完成情况</a:t>
            </a:r>
            <a:endParaRPr lang="zh-CN" altLang="en-US" sz="6600" kern="0" dirty="0">
              <a:solidFill>
                <a:schemeClr val="tx1">
                  <a:lumMod val="85000"/>
                  <a:lumOff val="15000"/>
                </a:schemeClr>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endParaRPr>
          </a:p>
        </p:txBody>
      </p:sp>
      <p:sp>
        <p:nvSpPr>
          <p:cNvPr id="11" name="PA_文本框 57"/>
          <p:cNvSpPr txBox="1"/>
          <p:nvPr>
            <p:custDataLst>
              <p:tags r:id="rId1"/>
            </p:custDataLst>
          </p:nvPr>
        </p:nvSpPr>
        <p:spPr>
          <a:xfrm>
            <a:off x="3030061" y="4680958"/>
            <a:ext cx="6210806" cy="492443"/>
          </a:xfrm>
          <a:prstGeom prst="rect">
            <a:avLst/>
          </a:prstGeom>
          <a:noFill/>
        </p:spPr>
        <p:txBody>
          <a:bodyPr wrap="square" rtlCol="0">
            <a:spAutoFit/>
          </a:bodyPr>
          <a:lstStyle/>
          <a:p>
            <a:pPr algn="ctr">
              <a:lnSpc>
                <a:spcPct val="13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A dream need to work out a summary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report dream </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summary report </a:t>
            </a:r>
            <a:r>
              <a:rPr lang="en-US" altLang="zh-CN" sz="1000" dirty="0" err="1">
                <a:solidFill>
                  <a:schemeClr val="tx1">
                    <a:lumMod val="50000"/>
                    <a:lumOff val="50000"/>
                  </a:schemeClr>
                </a:solidFill>
                <a:latin typeface="字魂105号-简雅黑" panose="00000500000000000000" pitchFamily="2" charset="-122"/>
                <a:ea typeface="字魂105号-简雅黑" panose="00000500000000000000" pitchFamily="2" charset="-122"/>
              </a:rPr>
              <a:t>summaryA</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 dream 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summary</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2" name="TextBox 13"/>
          <p:cNvSpPr txBox="1"/>
          <p:nvPr/>
        </p:nvSpPr>
        <p:spPr>
          <a:xfrm>
            <a:off x="4128253" y="5642360"/>
            <a:ext cx="792590"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工作总结</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3" name="TextBox 14"/>
          <p:cNvSpPr txBox="1"/>
          <p:nvPr/>
        </p:nvSpPr>
        <p:spPr>
          <a:xfrm>
            <a:off x="5302640" y="5642360"/>
            <a:ext cx="1074401"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项目重点</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4" name="TextBox 15"/>
          <p:cNvSpPr txBox="1"/>
          <p:nvPr/>
        </p:nvSpPr>
        <p:spPr>
          <a:xfrm>
            <a:off x="6495891" y="5642360"/>
            <a:ext cx="811659"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工作内容</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5" name="Freeform 16"/>
          <p:cNvSpPr/>
          <p:nvPr/>
        </p:nvSpPr>
        <p:spPr bwMode="auto">
          <a:xfrm>
            <a:off x="399218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6" name="Freeform 16"/>
          <p:cNvSpPr/>
          <p:nvPr/>
        </p:nvSpPr>
        <p:spPr bwMode="auto">
          <a:xfrm>
            <a:off x="635955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7" name="Freeform 16"/>
          <p:cNvSpPr/>
          <p:nvPr/>
        </p:nvSpPr>
        <p:spPr bwMode="auto">
          <a:xfrm>
            <a:off x="518336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8" name="TextBox 15"/>
          <p:cNvSpPr txBox="1"/>
          <p:nvPr/>
        </p:nvSpPr>
        <p:spPr>
          <a:xfrm>
            <a:off x="7630601" y="5642360"/>
            <a:ext cx="868354"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重点工作</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9" name="Freeform 16"/>
          <p:cNvSpPr/>
          <p:nvPr/>
        </p:nvSpPr>
        <p:spPr bwMode="auto">
          <a:xfrm>
            <a:off x="7494534"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cxnSp>
        <p:nvCxnSpPr>
          <p:cNvPr id="20" name="直接连接符 19"/>
          <p:cNvCxnSpPr/>
          <p:nvPr/>
        </p:nvCxnSpPr>
        <p:spPr>
          <a:xfrm>
            <a:off x="3531591" y="5385749"/>
            <a:ext cx="5207747"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4319">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750" fill="hold"/>
                                            <p:tgtEl>
                                              <p:spTgt spid="47"/>
                                            </p:tgtEl>
                                            <p:attrNameLst>
                                              <p:attrName>ppt_x</p:attrName>
                                            </p:attrNameLst>
                                          </p:cBhvr>
                                          <p:tavLst>
                                            <p:tav tm="0">
                                              <p:val>
                                                <p:strVal val="#ppt_x"/>
                                              </p:val>
                                            </p:tav>
                                            <p:tav tm="100000">
                                              <p:val>
                                                <p:strVal val="#ppt_x"/>
                                              </p:val>
                                            </p:tav>
                                          </p:tavLst>
                                        </p:anim>
                                        <p:anim calcmode="lin" valueType="num">
                                          <p:cBhvr additive="base">
                                            <p:cTn id="12" dur="75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ppt_x"/>
                                              </p:val>
                                            </p:tav>
                                            <p:tav tm="100000">
                                              <p:val>
                                                <p:strVal val="#ppt_x"/>
                                              </p:val>
                                            </p:tav>
                                          </p:tavLst>
                                        </p:anim>
                                        <p:anim calcmode="lin" valueType="num">
                                          <p:cBhvr additive="base">
                                            <p:cTn id="24" dur="750" fill="hold"/>
                                            <p:tgtEl>
                                              <p:spTgt spid="4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41" presetClass="entr" presetSubtype="0" fill="hold" grpId="0" nodeType="withEffect">
                                      <p:stCondLst>
                                        <p:cond delay="25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par>
                                    <p:cTn id="38" presetID="22" presetClass="entr" presetSubtype="1"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22" presetClass="entr" presetSubtype="8"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000"/>
                                </p:stCondLst>
                                <p:childTnLst>
                                  <p:par>
                                    <p:cTn id="45" presetID="2" presetClass="entr" presetSubtype="8" fill="hold" grpId="0" nodeType="afterEffect" p14:presetBounceEnd="40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40000">
                                          <p:cBhvr additive="base">
                                            <p:cTn id="47"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000"/>
                                </p:stCondLst>
                                <p:childTnLst>
                                  <p:par>
                                    <p:cTn id="54" presetID="2" presetClass="entr" presetSubtype="8" fill="hold" grpId="0" nodeType="afterEffect" p14:presetBounceEnd="40000">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14:bounceEnd="40000">
                                          <p:cBhvr additive="base">
                                            <p:cTn id="56" dur="5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000"/>
                                </p:stCondLst>
                                <p:childTnLst>
                                  <p:par>
                                    <p:cTn id="63" presetID="2" presetClass="entr" presetSubtype="8" fill="hold" grpId="0" nodeType="afterEffect" p14:presetBounceEnd="40000">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14:bounceEnd="40000">
                                          <p:cBhvr additive="base">
                                            <p:cTn id="65"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6000"/>
                                </p:stCondLst>
                                <p:childTnLst>
                                  <p:par>
                                    <p:cTn id="72" presetID="2" presetClass="entr" presetSubtype="8" fill="hold" grpId="0" nodeType="afterEffect" p14:presetBounceEnd="40000">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14:bounceEnd="40000">
                                          <p:cBhvr additive="base">
                                            <p:cTn id="74"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5" grpId="0" animBg="1"/>
          <p:bldP spid="46" grpId="0" animBg="1"/>
          <p:bldP spid="47" grpId="0" animBg="1"/>
          <p:bldP spid="48" grpId="0" animBg="1"/>
          <p:bldP spid="41" grpId="0"/>
          <p:bldP spid="11" grpId="0"/>
          <p:bldP spid="12" grpId="0"/>
          <p:bldP spid="13" grpId="0"/>
          <p:bldP spid="14" grpId="0"/>
          <p:bldP spid="15" grpId="0" animBg="1"/>
          <p:bldP spid="16" grpId="0" animBg="1"/>
          <p:bldP spid="17" grpId="0" animBg="1"/>
          <p:bldP spid="18" grpId="0"/>
          <p:bldP spid="1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750" fill="hold"/>
                                            <p:tgtEl>
                                              <p:spTgt spid="47"/>
                                            </p:tgtEl>
                                            <p:attrNameLst>
                                              <p:attrName>ppt_x</p:attrName>
                                            </p:attrNameLst>
                                          </p:cBhvr>
                                          <p:tavLst>
                                            <p:tav tm="0">
                                              <p:val>
                                                <p:strVal val="#ppt_x"/>
                                              </p:val>
                                            </p:tav>
                                            <p:tav tm="100000">
                                              <p:val>
                                                <p:strVal val="#ppt_x"/>
                                              </p:val>
                                            </p:tav>
                                          </p:tavLst>
                                        </p:anim>
                                        <p:anim calcmode="lin" valueType="num">
                                          <p:cBhvr additive="base">
                                            <p:cTn id="12" dur="75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ppt_x"/>
                                              </p:val>
                                            </p:tav>
                                            <p:tav tm="100000">
                                              <p:val>
                                                <p:strVal val="#ppt_x"/>
                                              </p:val>
                                            </p:tav>
                                          </p:tavLst>
                                        </p:anim>
                                        <p:anim calcmode="lin" valueType="num">
                                          <p:cBhvr additive="base">
                                            <p:cTn id="24" dur="750" fill="hold"/>
                                            <p:tgtEl>
                                              <p:spTgt spid="4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41" presetClass="entr" presetSubtype="0" fill="hold" grpId="0" nodeType="withEffect">
                                      <p:stCondLst>
                                        <p:cond delay="25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par>
                                    <p:cTn id="38" presetID="22" presetClass="entr" presetSubtype="1"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22" presetClass="entr" presetSubtype="8"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0-#ppt_w/2"/>
                                              </p:val>
                                            </p:tav>
                                            <p:tav tm="100000">
                                              <p:val>
                                                <p:strVal val="#ppt_x"/>
                                              </p:val>
                                            </p:tav>
                                          </p:tavLst>
                                        </p:anim>
                                        <p:anim calcmode="lin" valueType="num">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000"/>
                                </p:stCondLst>
                                <p:childTnLst>
                                  <p:par>
                                    <p:cTn id="63" presetID="2" presetClass="entr" presetSubtype="8"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0-#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6000"/>
                                </p:stCondLst>
                                <p:childTnLst>
                                  <p:par>
                                    <p:cTn id="72" presetID="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0-#ppt_w/2"/>
                                              </p:val>
                                            </p:tav>
                                            <p:tav tm="100000">
                                              <p:val>
                                                <p:strVal val="#ppt_x"/>
                                              </p:val>
                                            </p:tav>
                                          </p:tavLst>
                                        </p:anim>
                                        <p:anim calcmode="lin" valueType="num">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5" grpId="0" animBg="1"/>
          <p:bldP spid="46" grpId="0" animBg="1"/>
          <p:bldP spid="47" grpId="0" animBg="1"/>
          <p:bldP spid="48" grpId="0" animBg="1"/>
          <p:bldP spid="41" grpId="0"/>
          <p:bldP spid="11" grpId="0"/>
          <p:bldP spid="12" grpId="0"/>
          <p:bldP spid="13" grpId="0"/>
          <p:bldP spid="14" grpId="0"/>
          <p:bldP spid="15" grpId="0" animBg="1"/>
          <p:bldP spid="16" grpId="0" animBg="1"/>
          <p:bldP spid="17" grpId="0" animBg="1"/>
          <p:bldP spid="18" grpId="0"/>
          <p:bldP spid="19"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5484127" y="2647854"/>
            <a:ext cx="2326250" cy="3235518"/>
            <a:chOff x="5483333" y="2159159"/>
            <a:chExt cx="2326250" cy="3235518"/>
          </a:xfrm>
          <a:effectLst>
            <a:outerShdw blurRad="254000" dist="63500" dir="2700000" algn="tl" rotWithShape="0">
              <a:prstClr val="black">
                <a:alpha val="30000"/>
              </a:prstClr>
            </a:outerShdw>
          </a:effectLst>
        </p:grpSpPr>
        <p:grpSp>
          <p:nvGrpSpPr>
            <p:cNvPr id="36" name="组合 35"/>
            <p:cNvGrpSpPr/>
            <p:nvPr/>
          </p:nvGrpSpPr>
          <p:grpSpPr>
            <a:xfrm>
              <a:off x="5483333" y="2159159"/>
              <a:ext cx="2326250" cy="3235518"/>
              <a:chOff x="2052297" y="2876660"/>
              <a:chExt cx="1822023" cy="2534202"/>
            </a:xfrm>
          </p:grpSpPr>
          <p:sp>
            <p:nvSpPr>
              <p:cNvPr id="41" name="Rounded Rectangle 3"/>
              <p:cNvSpPr/>
              <p:nvPr/>
            </p:nvSpPr>
            <p:spPr>
              <a:xfrm rot="2900928">
                <a:off x="1763180" y="3314973"/>
                <a:ext cx="1218314" cy="640080"/>
              </a:xfrm>
              <a:prstGeom prst="roundRect">
                <a:avLst/>
              </a:prstGeom>
              <a:solidFill>
                <a:srgbClr val="32A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latin typeface="字魂105号-简雅黑" panose="00000500000000000000" pitchFamily="2" charset="-122"/>
                  <a:ea typeface="字魂105号-简雅黑" panose="00000500000000000000" pitchFamily="2" charset="-122"/>
                  <a:cs typeface="+mn-ea"/>
                  <a:sym typeface="+mn-lt"/>
                </a:endParaRPr>
              </a:p>
            </p:txBody>
          </p:sp>
          <p:sp>
            <p:nvSpPr>
              <p:cNvPr id="42" name="Rounded Rectangle 18"/>
              <p:cNvSpPr/>
              <p:nvPr/>
            </p:nvSpPr>
            <p:spPr>
              <a:xfrm rot="2900928">
                <a:off x="2596909" y="4373710"/>
                <a:ext cx="1434225" cy="640080"/>
              </a:xfrm>
              <a:prstGeom prst="roundRect">
                <a:avLst/>
              </a:prstGeom>
              <a:solidFill>
                <a:srgbClr val="337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latin typeface="字魂105号-简雅黑" panose="00000500000000000000" pitchFamily="2" charset="-122"/>
                  <a:ea typeface="字魂105号-简雅黑" panose="00000500000000000000" pitchFamily="2" charset="-122"/>
                  <a:cs typeface="+mn-ea"/>
                  <a:sym typeface="+mn-lt"/>
                </a:endParaRPr>
              </a:p>
            </p:txBody>
          </p:sp>
          <p:sp>
            <p:nvSpPr>
              <p:cNvPr id="43" name="Rounded Rectangle 4"/>
              <p:cNvSpPr/>
              <p:nvPr/>
            </p:nvSpPr>
            <p:spPr>
              <a:xfrm rot="2900928">
                <a:off x="2980121" y="2622541"/>
                <a:ext cx="640080" cy="1148318"/>
              </a:xfrm>
              <a:prstGeom prst="roundRect">
                <a:avLst/>
              </a:prstGeom>
              <a:solidFill>
                <a:srgbClr val="337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latin typeface="字魂105号-简雅黑" panose="00000500000000000000" pitchFamily="2" charset="-122"/>
                  <a:ea typeface="字魂105号-简雅黑" panose="00000500000000000000" pitchFamily="2" charset="-122"/>
                  <a:cs typeface="+mn-ea"/>
                  <a:sym typeface="+mn-lt"/>
                </a:endParaRPr>
              </a:p>
            </p:txBody>
          </p:sp>
          <p:sp>
            <p:nvSpPr>
              <p:cNvPr id="44" name="Rounded Rectangle 19"/>
              <p:cNvSpPr/>
              <p:nvPr/>
            </p:nvSpPr>
            <p:spPr>
              <a:xfrm rot="2900928">
                <a:off x="3255076" y="3637925"/>
                <a:ext cx="640080" cy="584372"/>
              </a:xfrm>
              <a:prstGeom prst="roundRect">
                <a:avLst/>
              </a:prstGeom>
              <a:solidFill>
                <a:srgbClr val="32A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latin typeface="字魂105号-简雅黑" panose="00000500000000000000" pitchFamily="2" charset="-122"/>
                  <a:ea typeface="字魂105号-简雅黑" panose="00000500000000000000" pitchFamily="2" charset="-122"/>
                  <a:cs typeface="+mn-ea"/>
                  <a:sym typeface="+mn-lt"/>
                </a:endParaRPr>
              </a:p>
            </p:txBody>
          </p:sp>
        </p:grpSp>
        <p:sp>
          <p:nvSpPr>
            <p:cNvPr id="37" name="TextBox 36"/>
            <p:cNvSpPr txBox="1"/>
            <p:nvPr/>
          </p:nvSpPr>
          <p:spPr>
            <a:xfrm>
              <a:off x="5998124" y="3227010"/>
              <a:ext cx="460382" cy="452432"/>
            </a:xfrm>
            <a:prstGeom prst="rect">
              <a:avLst/>
            </a:prstGeom>
            <a:noFill/>
          </p:spPr>
          <p:txBody>
            <a:bodyPr wrap="none" rtlCol="0">
              <a:spAutoFit/>
            </a:bodyPr>
            <a:lstStyle/>
            <a:p>
              <a:pPr>
                <a:lnSpc>
                  <a:spcPct val="130000"/>
                </a:lnSpc>
              </a:pPr>
              <a:r>
                <a:rPr lang="en-US" dirty="0">
                  <a:solidFill>
                    <a:schemeClr val="bg1"/>
                  </a:solidFill>
                  <a:latin typeface="字魂105号-简雅黑" panose="00000500000000000000" pitchFamily="2" charset="-122"/>
                  <a:ea typeface="字魂105号-简雅黑" panose="00000500000000000000" pitchFamily="2" charset="-122"/>
                  <a:cs typeface="+mn-ea"/>
                  <a:sym typeface="+mn-lt"/>
                </a:rPr>
                <a:t>04</a:t>
              </a:r>
              <a:endParaRPr lang="en-US"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38" name="TextBox 37"/>
            <p:cNvSpPr txBox="1"/>
            <p:nvPr/>
          </p:nvSpPr>
          <p:spPr>
            <a:xfrm>
              <a:off x="6478749" y="3768123"/>
              <a:ext cx="449162" cy="452432"/>
            </a:xfrm>
            <a:prstGeom prst="rect">
              <a:avLst/>
            </a:prstGeom>
            <a:noFill/>
          </p:spPr>
          <p:txBody>
            <a:bodyPr wrap="none" rtlCol="0">
              <a:spAutoFit/>
            </a:bodyPr>
            <a:lstStyle/>
            <a:p>
              <a:pPr>
                <a:lnSpc>
                  <a:spcPct val="130000"/>
                </a:lnSpc>
              </a:pPr>
              <a:r>
                <a:rPr lang="en-US" dirty="0">
                  <a:solidFill>
                    <a:schemeClr val="bg1"/>
                  </a:solidFill>
                  <a:latin typeface="字魂105号-简雅黑" panose="00000500000000000000" pitchFamily="2" charset="-122"/>
                  <a:ea typeface="字魂105号-简雅黑" panose="00000500000000000000" pitchFamily="2" charset="-122"/>
                  <a:cs typeface="+mn-ea"/>
                  <a:sym typeface="+mn-lt"/>
                </a:rPr>
                <a:t>03</a:t>
              </a:r>
              <a:endParaRPr lang="en-US"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39" name="TextBox 38"/>
            <p:cNvSpPr txBox="1"/>
            <p:nvPr/>
          </p:nvSpPr>
          <p:spPr>
            <a:xfrm>
              <a:off x="7108808" y="3181996"/>
              <a:ext cx="452368" cy="452432"/>
            </a:xfrm>
            <a:prstGeom prst="rect">
              <a:avLst/>
            </a:prstGeom>
            <a:noFill/>
          </p:spPr>
          <p:txBody>
            <a:bodyPr wrap="none" rtlCol="0">
              <a:spAutoFit/>
            </a:bodyPr>
            <a:lstStyle/>
            <a:p>
              <a:pPr>
                <a:lnSpc>
                  <a:spcPct val="130000"/>
                </a:lnSpc>
              </a:pPr>
              <a:r>
                <a:rPr lang="en-US" dirty="0">
                  <a:solidFill>
                    <a:schemeClr val="bg1"/>
                  </a:solidFill>
                  <a:latin typeface="字魂105号-简雅黑" panose="00000500000000000000" pitchFamily="2" charset="-122"/>
                  <a:ea typeface="字魂105号-简雅黑" panose="00000500000000000000" pitchFamily="2" charset="-122"/>
                  <a:cs typeface="+mn-ea"/>
                  <a:sym typeface="+mn-lt"/>
                </a:rPr>
                <a:t>02</a:t>
              </a:r>
              <a:endParaRPr lang="en-US"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40" name="TextBox 39"/>
            <p:cNvSpPr txBox="1"/>
            <p:nvPr/>
          </p:nvSpPr>
          <p:spPr>
            <a:xfrm>
              <a:off x="6505023" y="2721252"/>
              <a:ext cx="452368" cy="452432"/>
            </a:xfrm>
            <a:prstGeom prst="rect">
              <a:avLst/>
            </a:prstGeom>
            <a:noFill/>
          </p:spPr>
          <p:txBody>
            <a:bodyPr wrap="none" rtlCol="0">
              <a:spAutoFit/>
            </a:bodyPr>
            <a:lstStyle/>
            <a:p>
              <a:pPr>
                <a:lnSpc>
                  <a:spcPct val="130000"/>
                </a:lnSpc>
              </a:pPr>
              <a:r>
                <a:rPr lang="en-US" dirty="0">
                  <a:solidFill>
                    <a:schemeClr val="bg1"/>
                  </a:solidFill>
                  <a:latin typeface="字魂105号-简雅黑" panose="00000500000000000000" pitchFamily="2" charset="-122"/>
                  <a:ea typeface="字魂105号-简雅黑" panose="00000500000000000000" pitchFamily="2" charset="-122"/>
                  <a:cs typeface="+mn-ea"/>
                  <a:sym typeface="+mn-lt"/>
                </a:rPr>
                <a:t>01</a:t>
              </a:r>
              <a:endParaRPr lang="en-US"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46" name="组合 45"/>
          <p:cNvGrpSpPr/>
          <p:nvPr/>
        </p:nvGrpSpPr>
        <p:grpSpPr>
          <a:xfrm>
            <a:off x="7814122" y="5449453"/>
            <a:ext cx="3153074" cy="860899"/>
            <a:chOff x="3806228" y="5432132"/>
            <a:chExt cx="3153074" cy="860899"/>
          </a:xfrm>
        </p:grpSpPr>
        <p:sp>
          <p:nvSpPr>
            <p:cNvPr id="47" name="TextBox 46"/>
            <p:cNvSpPr txBox="1"/>
            <p:nvPr/>
          </p:nvSpPr>
          <p:spPr>
            <a:xfrm>
              <a:off x="3806228" y="5518973"/>
              <a:ext cx="912429" cy="652486"/>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28%</a:t>
              </a:r>
              <a:endParaRPr 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48" name="Group 58"/>
            <p:cNvGrpSpPr/>
            <p:nvPr/>
          </p:nvGrpSpPr>
          <p:grpSpPr>
            <a:xfrm>
              <a:off x="4943078" y="5432132"/>
              <a:ext cx="2016224" cy="860899"/>
              <a:chOff x="7151326" y="1219627"/>
              <a:chExt cx="2016224" cy="860899"/>
            </a:xfrm>
          </p:grpSpPr>
          <p:sp>
            <p:nvSpPr>
              <p:cNvPr id="49" name="TextBox 48"/>
              <p:cNvSpPr txBox="1"/>
              <p:nvPr/>
            </p:nvSpPr>
            <p:spPr>
              <a:xfrm>
                <a:off x="7174425" y="1600395"/>
                <a:ext cx="1993125" cy="480131"/>
              </a:xfrm>
              <a:prstGeom prst="rect">
                <a:avLst/>
              </a:prstGeom>
              <a:noFill/>
            </p:spPr>
            <p:txBody>
              <a:bodyPr wrap="square" lIns="0" tIns="0" rIns="0" bIns="0" rtlCol="0">
                <a:spAutoFit/>
              </a:bodyPr>
              <a:lstStyle/>
              <a:p>
                <a:pPr>
                  <a:lnSpc>
                    <a:spcPct val="130000"/>
                  </a:lnSpc>
                  <a:spcBef>
                    <a:spcPct val="0"/>
                  </a:spcBef>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在此录入上述图表的综合描述说明，此录入上述图表的。</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50" name="Rectangle 47"/>
              <p:cNvSpPr/>
              <p:nvPr/>
            </p:nvSpPr>
            <p:spPr>
              <a:xfrm>
                <a:off x="7151326" y="1219627"/>
                <a:ext cx="1538883" cy="351378"/>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项目成果数据</a:t>
                </a:r>
                <a:endPar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grpSp>
      <p:grpSp>
        <p:nvGrpSpPr>
          <p:cNvPr id="51" name="组合 50"/>
          <p:cNvGrpSpPr/>
          <p:nvPr/>
        </p:nvGrpSpPr>
        <p:grpSpPr>
          <a:xfrm>
            <a:off x="7814122" y="3973519"/>
            <a:ext cx="3153074" cy="831661"/>
            <a:chOff x="3806228" y="5432132"/>
            <a:chExt cx="3153074" cy="831661"/>
          </a:xfrm>
        </p:grpSpPr>
        <p:sp>
          <p:nvSpPr>
            <p:cNvPr id="52" name="TextBox 51"/>
            <p:cNvSpPr txBox="1"/>
            <p:nvPr/>
          </p:nvSpPr>
          <p:spPr>
            <a:xfrm>
              <a:off x="3806228" y="5518973"/>
              <a:ext cx="912429" cy="652486"/>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18%</a:t>
              </a:r>
              <a:endParaRPr 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53" name="Group 58"/>
            <p:cNvGrpSpPr/>
            <p:nvPr/>
          </p:nvGrpSpPr>
          <p:grpSpPr>
            <a:xfrm>
              <a:off x="4943078" y="5432132"/>
              <a:ext cx="2016224" cy="831661"/>
              <a:chOff x="7151326" y="1219627"/>
              <a:chExt cx="2016224" cy="831661"/>
            </a:xfrm>
          </p:grpSpPr>
          <p:sp>
            <p:nvSpPr>
              <p:cNvPr id="54" name="TextBox 53"/>
              <p:cNvSpPr txBox="1"/>
              <p:nvPr/>
            </p:nvSpPr>
            <p:spPr>
              <a:xfrm>
                <a:off x="7174425" y="1600395"/>
                <a:ext cx="1993125" cy="450893"/>
              </a:xfrm>
              <a:prstGeom prst="rect">
                <a:avLst/>
              </a:prstGeom>
              <a:noFill/>
            </p:spPr>
            <p:txBody>
              <a:bodyPr wrap="square" lIns="0" tIns="0" rIns="0" bIns="0" rtlCol="0">
                <a:spAutoFit/>
              </a:bodyPr>
              <a:lstStyle/>
              <a:p>
                <a:pPr>
                  <a:lnSpc>
                    <a:spcPct val="130000"/>
                  </a:lnSpc>
                  <a:spcBef>
                    <a:spcPct val="0"/>
                  </a:spcBef>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在此录入上述图表的综合描述说明，此录入上述图表的。</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55" name="Rectangle 47"/>
              <p:cNvSpPr/>
              <p:nvPr/>
            </p:nvSpPr>
            <p:spPr>
              <a:xfrm>
                <a:off x="7151326" y="1219627"/>
                <a:ext cx="1538883" cy="351378"/>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项目成果数据</a:t>
                </a:r>
                <a:endPar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grpSp>
      <p:grpSp>
        <p:nvGrpSpPr>
          <p:cNvPr id="56" name="组合 55"/>
          <p:cNvGrpSpPr/>
          <p:nvPr/>
        </p:nvGrpSpPr>
        <p:grpSpPr>
          <a:xfrm>
            <a:off x="7978671" y="2332803"/>
            <a:ext cx="3153074" cy="860899"/>
            <a:chOff x="3806228" y="5432132"/>
            <a:chExt cx="3153074" cy="860899"/>
          </a:xfrm>
        </p:grpSpPr>
        <p:sp>
          <p:nvSpPr>
            <p:cNvPr id="57" name="TextBox 56"/>
            <p:cNvSpPr txBox="1"/>
            <p:nvPr/>
          </p:nvSpPr>
          <p:spPr>
            <a:xfrm>
              <a:off x="3806228" y="5518973"/>
              <a:ext cx="912429" cy="652486"/>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22%</a:t>
              </a:r>
              <a:endParaRPr 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58" name="Group 58"/>
            <p:cNvGrpSpPr/>
            <p:nvPr/>
          </p:nvGrpSpPr>
          <p:grpSpPr>
            <a:xfrm>
              <a:off x="4943078" y="5432132"/>
              <a:ext cx="2016224" cy="860899"/>
              <a:chOff x="7151326" y="1219627"/>
              <a:chExt cx="2016224" cy="860899"/>
            </a:xfrm>
          </p:grpSpPr>
          <p:sp>
            <p:nvSpPr>
              <p:cNvPr id="59" name="TextBox 58"/>
              <p:cNvSpPr txBox="1"/>
              <p:nvPr/>
            </p:nvSpPr>
            <p:spPr>
              <a:xfrm>
                <a:off x="7174425" y="1600395"/>
                <a:ext cx="1993125" cy="480131"/>
              </a:xfrm>
              <a:prstGeom prst="rect">
                <a:avLst/>
              </a:prstGeom>
              <a:noFill/>
            </p:spPr>
            <p:txBody>
              <a:bodyPr wrap="square" lIns="0" tIns="0" rIns="0" bIns="0" rtlCol="0">
                <a:spAutoFit/>
              </a:bodyPr>
              <a:lstStyle/>
              <a:p>
                <a:pPr>
                  <a:lnSpc>
                    <a:spcPct val="130000"/>
                  </a:lnSpc>
                  <a:spcBef>
                    <a:spcPct val="0"/>
                  </a:spcBef>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在此录入上述图表的综合描述说明，此录入上述图表的。</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60" name="Rectangle 47"/>
              <p:cNvSpPr/>
              <p:nvPr/>
            </p:nvSpPr>
            <p:spPr>
              <a:xfrm>
                <a:off x="7151326" y="1219627"/>
                <a:ext cx="1538883" cy="351378"/>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项目成果数据</a:t>
                </a:r>
                <a:endPar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grpSp>
      <p:grpSp>
        <p:nvGrpSpPr>
          <p:cNvPr id="61" name="组合 60"/>
          <p:cNvGrpSpPr/>
          <p:nvPr/>
        </p:nvGrpSpPr>
        <p:grpSpPr>
          <a:xfrm>
            <a:off x="2424400" y="1661999"/>
            <a:ext cx="3153074" cy="860899"/>
            <a:chOff x="3806228" y="5432132"/>
            <a:chExt cx="3153074" cy="860899"/>
          </a:xfrm>
        </p:grpSpPr>
        <p:sp>
          <p:nvSpPr>
            <p:cNvPr id="62" name="TextBox 61"/>
            <p:cNvSpPr txBox="1"/>
            <p:nvPr/>
          </p:nvSpPr>
          <p:spPr>
            <a:xfrm>
              <a:off x="3806228" y="5518973"/>
              <a:ext cx="926857" cy="652486"/>
            </a:xfrm>
            <a:prstGeom prst="rect">
              <a:avLst/>
            </a:prstGeom>
            <a:noFill/>
          </p:spPr>
          <p:txBody>
            <a:bodyPr wrap="none" rtlCol="0">
              <a:spAutoFit/>
            </a:bodyPr>
            <a:lstStyle/>
            <a:p>
              <a:pPr>
                <a:lnSpc>
                  <a:spcPct val="130000"/>
                </a:lnSpc>
              </a:pPr>
              <a:r>
                <a:rPr 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24%</a:t>
              </a:r>
              <a:endParaRPr 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63" name="Group 58"/>
            <p:cNvGrpSpPr/>
            <p:nvPr/>
          </p:nvGrpSpPr>
          <p:grpSpPr>
            <a:xfrm>
              <a:off x="4943078" y="5432132"/>
              <a:ext cx="2016224" cy="860899"/>
              <a:chOff x="7151326" y="1219627"/>
              <a:chExt cx="2016224" cy="860899"/>
            </a:xfrm>
          </p:grpSpPr>
          <p:sp>
            <p:nvSpPr>
              <p:cNvPr id="64" name="TextBox 63"/>
              <p:cNvSpPr txBox="1"/>
              <p:nvPr/>
            </p:nvSpPr>
            <p:spPr>
              <a:xfrm>
                <a:off x="7174425" y="1600395"/>
                <a:ext cx="1993125" cy="480131"/>
              </a:xfrm>
              <a:prstGeom prst="rect">
                <a:avLst/>
              </a:prstGeom>
              <a:noFill/>
            </p:spPr>
            <p:txBody>
              <a:bodyPr wrap="square" lIns="0" tIns="0" rIns="0" bIns="0" rtlCol="0">
                <a:spAutoFit/>
              </a:bodyPr>
              <a:lstStyle/>
              <a:p>
                <a:pPr>
                  <a:lnSpc>
                    <a:spcPct val="130000"/>
                  </a:lnSpc>
                  <a:spcBef>
                    <a:spcPct val="0"/>
                  </a:spcBef>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在此录入上述图表的综合描述说明，此录入上述图表的。</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65" name="Rectangle 47"/>
              <p:cNvSpPr/>
              <p:nvPr/>
            </p:nvSpPr>
            <p:spPr>
              <a:xfrm>
                <a:off x="7151326" y="1219627"/>
                <a:ext cx="1538883" cy="351378"/>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项目成果数据</a:t>
                </a:r>
                <a:endPar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grpSp>
      <p:sp>
        <p:nvSpPr>
          <p:cNvPr id="66" name="Content Placeholder 2"/>
          <p:cNvSpPr txBox="1"/>
          <p:nvPr/>
        </p:nvSpPr>
        <p:spPr>
          <a:xfrm>
            <a:off x="940119" y="3908026"/>
            <a:ext cx="2968563"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30000"/>
              </a:lnSpc>
              <a:spcBef>
                <a:spcPct val="0"/>
              </a:spcBef>
              <a:spcAft>
                <a:spcPts val="0"/>
              </a:spcAft>
            </a:pPr>
            <a:r>
              <a:rPr lang="zh-CN" altLang="en-US" sz="24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市场商务投资</a:t>
            </a:r>
            <a:endParaRPr lang="en-US" altLang="zh-CN" sz="2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algn="l">
              <a:lnSpc>
                <a:spcPct val="130000"/>
              </a:lnSpc>
              <a:spcBef>
                <a:spcPct val="0"/>
              </a:spcBef>
              <a:spcAft>
                <a:spcPts val="0"/>
              </a:spcAft>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点击输入简要文字</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解说解说</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精炼不用</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多余的文字</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修饰简洁</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精准的 解说所提炼的核心</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概击</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解说解说</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精炼不用</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多余的文字</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修饰</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4"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项目完成情况</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42" presetClass="entr" presetSubtype="0" fill="hold" nodeType="withEffect">
                                  <p:stCondLst>
                                    <p:cond delay="50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1000" fill="hold"/>
                                        <p:tgtEl>
                                          <p:spTgt spid="5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anim calcmode="lin" valueType="num">
                                      <p:cBhvr>
                                        <p:cTn id="23" dur="1000" fill="hold"/>
                                        <p:tgtEl>
                                          <p:spTgt spid="51"/>
                                        </p:tgtEl>
                                        <p:attrNameLst>
                                          <p:attrName>ppt_x</p:attrName>
                                        </p:attrNameLst>
                                      </p:cBhvr>
                                      <p:tavLst>
                                        <p:tav tm="0">
                                          <p:val>
                                            <p:strVal val="#ppt_x"/>
                                          </p:val>
                                        </p:tav>
                                        <p:tav tm="100000">
                                          <p:val>
                                            <p:strVal val="#ppt_x"/>
                                          </p:val>
                                        </p:tav>
                                      </p:tavLst>
                                    </p:anim>
                                    <p:anim calcmode="lin" valueType="num">
                                      <p:cBhvr>
                                        <p:cTn id="24" dur="1000" fill="hold"/>
                                        <p:tgtEl>
                                          <p:spTgt spid="5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childTnLst>
                          </p:cTn>
                        </p:par>
                        <p:par>
                          <p:cTn id="30" fill="hold">
                            <p:stCondLst>
                              <p:cond delay="500"/>
                            </p:stCondLst>
                            <p:childTnLst>
                              <p:par>
                                <p:cTn id="31" presetID="2" presetClass="entr" presetSubtype="2"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fill="hold"/>
                                        <p:tgtEl>
                                          <p:spTgt spid="66"/>
                                        </p:tgtEl>
                                        <p:attrNameLst>
                                          <p:attrName>ppt_x</p:attrName>
                                        </p:attrNameLst>
                                      </p:cBhvr>
                                      <p:tavLst>
                                        <p:tav tm="0">
                                          <p:val>
                                            <p:strVal val="1+#ppt_w/2"/>
                                          </p:val>
                                        </p:tav>
                                        <p:tav tm="100000">
                                          <p:val>
                                            <p:strVal val="#ppt_x"/>
                                          </p:val>
                                        </p:tav>
                                      </p:tavLst>
                                    </p:anim>
                                    <p:anim calcmode="lin" valueType="num">
                                      <p:cBhvr additive="base">
                                        <p:cTn id="34"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6433152" y="4032632"/>
            <a:ext cx="4140486" cy="164085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44" name="矩形 43"/>
          <p:cNvSpPr/>
          <p:nvPr/>
        </p:nvSpPr>
        <p:spPr>
          <a:xfrm>
            <a:off x="1654139" y="4032632"/>
            <a:ext cx="4140486" cy="164085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41" name="矩形 40"/>
          <p:cNvSpPr/>
          <p:nvPr/>
        </p:nvSpPr>
        <p:spPr>
          <a:xfrm>
            <a:off x="6433152" y="1827642"/>
            <a:ext cx="4140486" cy="164085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5" name="矩形 4"/>
          <p:cNvSpPr/>
          <p:nvPr/>
        </p:nvSpPr>
        <p:spPr>
          <a:xfrm>
            <a:off x="1654139" y="1827642"/>
            <a:ext cx="4140486" cy="1640854"/>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 name="组合 1"/>
          <p:cNvGrpSpPr/>
          <p:nvPr/>
        </p:nvGrpSpPr>
        <p:grpSpPr>
          <a:xfrm>
            <a:off x="2447595" y="2112335"/>
            <a:ext cx="2619991" cy="1035142"/>
            <a:chOff x="2447595" y="2112335"/>
            <a:chExt cx="2619991" cy="1035142"/>
          </a:xfrm>
        </p:grpSpPr>
        <p:sp>
          <p:nvSpPr>
            <p:cNvPr id="18" name="TextBox 7"/>
            <p:cNvSpPr txBox="1"/>
            <p:nvPr/>
          </p:nvSpPr>
          <p:spPr>
            <a:xfrm>
              <a:off x="2447595" y="2112335"/>
              <a:ext cx="1323439" cy="345736"/>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项目分析</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19" name="文本框 18"/>
            <p:cNvSpPr txBox="1"/>
            <p:nvPr/>
          </p:nvSpPr>
          <p:spPr>
            <a:xfrm>
              <a:off x="2447595" y="2474023"/>
              <a:ext cx="2619991" cy="673454"/>
            </a:xfrm>
            <a:prstGeom prst="rect">
              <a:avLst/>
            </a:prstGeom>
            <a:noFill/>
          </p:spPr>
          <p:txBody>
            <a:bodyPr wrap="square" rtlCol="0">
              <a:spAutoFit/>
            </a:bodyPr>
            <a:lstStyle/>
            <a:p>
              <a:pP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43" name="直接连接符 42"/>
            <p:cNvCxnSpPr/>
            <p:nvPr/>
          </p:nvCxnSpPr>
          <p:spPr>
            <a:xfrm>
              <a:off x="2545662" y="2450889"/>
              <a:ext cx="373701" cy="0"/>
            </a:xfrm>
            <a:prstGeom prst="line">
              <a:avLst/>
            </a:prstGeom>
            <a:ln w="19050">
              <a:solidFill>
                <a:srgbClr val="32AABA"/>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447595" y="4191196"/>
            <a:ext cx="2619991" cy="1054186"/>
            <a:chOff x="2447595" y="4191196"/>
            <a:chExt cx="2619991" cy="1054186"/>
          </a:xfrm>
        </p:grpSpPr>
        <p:sp>
          <p:nvSpPr>
            <p:cNvPr id="55" name="TextBox 7"/>
            <p:cNvSpPr txBox="1"/>
            <p:nvPr/>
          </p:nvSpPr>
          <p:spPr>
            <a:xfrm>
              <a:off x="2447595" y="4191196"/>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项目分析</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56" name="文本框 55"/>
            <p:cNvSpPr txBox="1"/>
            <p:nvPr/>
          </p:nvSpPr>
          <p:spPr>
            <a:xfrm>
              <a:off x="2447595" y="4552885"/>
              <a:ext cx="2619991" cy="692497"/>
            </a:xfrm>
            <a:prstGeom prst="rect">
              <a:avLst/>
            </a:prstGeom>
            <a:noFill/>
          </p:spPr>
          <p:txBody>
            <a:bodyPr wrap="square" rtlCol="0">
              <a:spAutoFit/>
            </a:bodyPr>
            <a:lstStyle/>
            <a:p>
              <a:pP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57" name="直接连接符 56"/>
            <p:cNvCxnSpPr/>
            <p:nvPr/>
          </p:nvCxnSpPr>
          <p:spPr>
            <a:xfrm>
              <a:off x="2545662" y="4529751"/>
              <a:ext cx="373701" cy="0"/>
            </a:xfrm>
            <a:prstGeom prst="line">
              <a:avLst/>
            </a:prstGeom>
            <a:ln w="19050">
              <a:solidFill>
                <a:srgbClr val="32AABA"/>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70333" y="4321484"/>
            <a:ext cx="2619991" cy="1054186"/>
            <a:chOff x="7270333" y="4321484"/>
            <a:chExt cx="2619991" cy="1054186"/>
          </a:xfrm>
        </p:grpSpPr>
        <p:sp>
          <p:nvSpPr>
            <p:cNvPr id="58" name="TextBox 7"/>
            <p:cNvSpPr txBox="1"/>
            <p:nvPr/>
          </p:nvSpPr>
          <p:spPr>
            <a:xfrm>
              <a:off x="8566885" y="4321484"/>
              <a:ext cx="1323439" cy="345736"/>
            </a:xfrm>
            <a:prstGeom prst="rect">
              <a:avLst/>
            </a:prstGeom>
            <a:noFill/>
          </p:spPr>
          <p:txBody>
            <a:bodyPr wrap="square" rtlCol="0">
              <a:spAutoFit/>
            </a:bodyPr>
            <a:lstStyle/>
            <a:p>
              <a:pPr algn="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项目分析</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59" name="文本框 58"/>
            <p:cNvSpPr txBox="1"/>
            <p:nvPr/>
          </p:nvSpPr>
          <p:spPr>
            <a:xfrm>
              <a:off x="7270333" y="4683173"/>
              <a:ext cx="2619991" cy="692497"/>
            </a:xfrm>
            <a:prstGeom prst="rect">
              <a:avLst/>
            </a:prstGeom>
            <a:noFill/>
          </p:spPr>
          <p:txBody>
            <a:bodyPr wrap="square" rtlCol="0">
              <a:spAutoFit/>
            </a:bodyPr>
            <a:lstStyle/>
            <a:p>
              <a:pPr algn="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点击输入简要文字解说，解说文字尽量概括精炼，不用多余的文字修饰，简洁精准点击输入简要文字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60" name="直接连接符 59"/>
            <p:cNvCxnSpPr/>
            <p:nvPr/>
          </p:nvCxnSpPr>
          <p:spPr>
            <a:xfrm>
              <a:off x="9360363" y="4660039"/>
              <a:ext cx="373701" cy="0"/>
            </a:xfrm>
            <a:prstGeom prst="line">
              <a:avLst/>
            </a:prstGeom>
            <a:ln w="19050">
              <a:solidFill>
                <a:srgbClr val="32AABA"/>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270333" y="2044183"/>
            <a:ext cx="2619991" cy="1054185"/>
            <a:chOff x="7270333" y="2044183"/>
            <a:chExt cx="2619991" cy="1054185"/>
          </a:xfrm>
        </p:grpSpPr>
        <p:sp>
          <p:nvSpPr>
            <p:cNvPr id="64" name="TextBox 7"/>
            <p:cNvSpPr txBox="1"/>
            <p:nvPr/>
          </p:nvSpPr>
          <p:spPr>
            <a:xfrm>
              <a:off x="8566885" y="2044183"/>
              <a:ext cx="1323439" cy="345736"/>
            </a:xfrm>
            <a:prstGeom prst="rect">
              <a:avLst/>
            </a:prstGeom>
            <a:noFill/>
          </p:spPr>
          <p:txBody>
            <a:bodyPr wrap="square" rtlCol="0">
              <a:spAutoFit/>
            </a:bodyPr>
            <a:lstStyle/>
            <a:p>
              <a:pPr algn="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项目分析</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65" name="文本框 64"/>
            <p:cNvSpPr txBox="1"/>
            <p:nvPr/>
          </p:nvSpPr>
          <p:spPr>
            <a:xfrm>
              <a:off x="7270333" y="2405871"/>
              <a:ext cx="2619991" cy="692497"/>
            </a:xfrm>
            <a:prstGeom prst="rect">
              <a:avLst/>
            </a:prstGeom>
            <a:noFill/>
          </p:spPr>
          <p:txBody>
            <a:bodyPr wrap="square" rtlCol="0">
              <a:spAutoFit/>
            </a:bodyPr>
            <a:lstStyle/>
            <a:p>
              <a:pPr algn="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的解说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所提炼的核心</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66" name="直接连接符 65"/>
            <p:cNvCxnSpPr/>
            <p:nvPr/>
          </p:nvCxnSpPr>
          <p:spPr>
            <a:xfrm>
              <a:off x="9360363" y="2382737"/>
              <a:ext cx="373701" cy="0"/>
            </a:xfrm>
            <a:prstGeom prst="line">
              <a:avLst/>
            </a:prstGeom>
            <a:ln w="19050">
              <a:solidFill>
                <a:srgbClr val="32AABA"/>
              </a:solidFill>
            </a:ln>
          </p:spPr>
          <p:style>
            <a:lnRef idx="1">
              <a:schemeClr val="accent1"/>
            </a:lnRef>
            <a:fillRef idx="0">
              <a:schemeClr val="accent1"/>
            </a:fillRef>
            <a:effectRef idx="0">
              <a:schemeClr val="accent1"/>
            </a:effectRef>
            <a:fontRef idx="minor">
              <a:schemeClr val="tx1"/>
            </a:fontRef>
          </p:style>
        </p:cxnSp>
      </p:grpSp>
      <p:sp>
        <p:nvSpPr>
          <p:cNvPr id="31" name="Freeform 5"/>
          <p:cNvSpPr>
            <a:spLocks noEditPoints="1"/>
          </p:cNvSpPr>
          <p:nvPr/>
        </p:nvSpPr>
        <p:spPr bwMode="auto">
          <a:xfrm>
            <a:off x="1908204" y="4705441"/>
            <a:ext cx="332118" cy="332741"/>
          </a:xfrm>
          <a:custGeom>
            <a:avLst/>
            <a:gdLst>
              <a:gd name="T0" fmla="*/ 136 w 226"/>
              <a:gd name="T1" fmla="*/ 0 h 226"/>
              <a:gd name="T2" fmla="*/ 226 w 226"/>
              <a:gd name="T3" fmla="*/ 90 h 226"/>
              <a:gd name="T4" fmla="*/ 196 w 226"/>
              <a:gd name="T5" fmla="*/ 100 h 226"/>
              <a:gd name="T6" fmla="*/ 126 w 226"/>
              <a:gd name="T7" fmla="*/ 30 h 226"/>
              <a:gd name="T8" fmla="*/ 136 w 226"/>
              <a:gd name="T9" fmla="*/ 0 h 226"/>
              <a:gd name="T10" fmla="*/ 179 w 226"/>
              <a:gd name="T11" fmla="*/ 116 h 226"/>
              <a:gd name="T12" fmla="*/ 110 w 226"/>
              <a:gd name="T13" fmla="*/ 46 h 226"/>
              <a:gd name="T14" fmla="*/ 40 w 226"/>
              <a:gd name="T15" fmla="*/ 76 h 226"/>
              <a:gd name="T16" fmla="*/ 0 w 226"/>
              <a:gd name="T17" fmla="*/ 196 h 226"/>
              <a:gd name="T18" fmla="*/ 30 w 226"/>
              <a:gd name="T19" fmla="*/ 226 h 226"/>
              <a:gd name="T20" fmla="*/ 150 w 226"/>
              <a:gd name="T21" fmla="*/ 186 h 226"/>
              <a:gd name="T22" fmla="*/ 179 w 226"/>
              <a:gd name="T23" fmla="*/ 116 h 226"/>
              <a:gd name="T24" fmla="*/ 34 w 226"/>
              <a:gd name="T25" fmla="*/ 210 h 226"/>
              <a:gd name="T26" fmla="*/ 30 w 226"/>
              <a:gd name="T27" fmla="*/ 206 h 226"/>
              <a:gd name="T28" fmla="*/ 92 w 226"/>
              <a:gd name="T29" fmla="*/ 144 h 226"/>
              <a:gd name="T30" fmla="*/ 116 w 226"/>
              <a:gd name="T31" fmla="*/ 140 h 226"/>
              <a:gd name="T32" fmla="*/ 116 w 226"/>
              <a:gd name="T33" fmla="*/ 110 h 226"/>
              <a:gd name="T34" fmla="*/ 86 w 226"/>
              <a:gd name="T35" fmla="*/ 110 h 226"/>
              <a:gd name="T36" fmla="*/ 82 w 226"/>
              <a:gd name="T37" fmla="*/ 134 h 226"/>
              <a:gd name="T38" fmla="*/ 20 w 226"/>
              <a:gd name="T39" fmla="*/ 196 h 226"/>
              <a:gd name="T40" fmla="*/ 16 w 226"/>
              <a:gd name="T41" fmla="*/ 192 h 226"/>
              <a:gd name="T42" fmla="*/ 51 w 226"/>
              <a:gd name="T43" fmla="*/ 87 h 226"/>
              <a:gd name="T44" fmla="*/ 106 w 226"/>
              <a:gd name="T45" fmla="*/ 63 h 226"/>
              <a:gd name="T46" fmla="*/ 163 w 226"/>
              <a:gd name="T47" fmla="*/ 119 h 226"/>
              <a:gd name="T48" fmla="*/ 139 w 226"/>
              <a:gd name="T49" fmla="*/ 174 h 226"/>
              <a:gd name="T50" fmla="*/ 34 w 226"/>
              <a:gd name="T51" fmla="*/ 21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6" h="226">
                <a:moveTo>
                  <a:pt x="136" y="0"/>
                </a:moveTo>
                <a:cubicBezTo>
                  <a:pt x="226" y="90"/>
                  <a:pt x="226" y="90"/>
                  <a:pt x="226" y="90"/>
                </a:cubicBezTo>
                <a:cubicBezTo>
                  <a:pt x="196" y="100"/>
                  <a:pt x="196" y="100"/>
                  <a:pt x="196" y="100"/>
                </a:cubicBezTo>
                <a:cubicBezTo>
                  <a:pt x="126" y="30"/>
                  <a:pt x="126" y="30"/>
                  <a:pt x="126" y="30"/>
                </a:cubicBezTo>
                <a:lnTo>
                  <a:pt x="136" y="0"/>
                </a:lnTo>
                <a:close/>
                <a:moveTo>
                  <a:pt x="179" y="116"/>
                </a:moveTo>
                <a:cubicBezTo>
                  <a:pt x="110" y="46"/>
                  <a:pt x="110" y="46"/>
                  <a:pt x="110" y="46"/>
                </a:cubicBezTo>
                <a:cubicBezTo>
                  <a:pt x="40" y="76"/>
                  <a:pt x="40" y="76"/>
                  <a:pt x="40" y="76"/>
                </a:cubicBezTo>
                <a:cubicBezTo>
                  <a:pt x="0" y="196"/>
                  <a:pt x="0" y="196"/>
                  <a:pt x="0" y="196"/>
                </a:cubicBezTo>
                <a:cubicBezTo>
                  <a:pt x="30" y="226"/>
                  <a:pt x="30" y="226"/>
                  <a:pt x="30" y="226"/>
                </a:cubicBezTo>
                <a:cubicBezTo>
                  <a:pt x="150" y="186"/>
                  <a:pt x="150" y="186"/>
                  <a:pt x="150" y="186"/>
                </a:cubicBezTo>
                <a:cubicBezTo>
                  <a:pt x="179" y="116"/>
                  <a:pt x="179" y="116"/>
                  <a:pt x="179" y="116"/>
                </a:cubicBezTo>
                <a:close/>
                <a:moveTo>
                  <a:pt x="34" y="210"/>
                </a:moveTo>
                <a:cubicBezTo>
                  <a:pt x="30" y="206"/>
                  <a:pt x="30" y="206"/>
                  <a:pt x="30" y="206"/>
                </a:cubicBezTo>
                <a:cubicBezTo>
                  <a:pt x="92" y="144"/>
                  <a:pt x="92" y="144"/>
                  <a:pt x="92" y="144"/>
                </a:cubicBezTo>
                <a:cubicBezTo>
                  <a:pt x="99" y="148"/>
                  <a:pt x="109" y="147"/>
                  <a:pt x="116" y="140"/>
                </a:cubicBezTo>
                <a:cubicBezTo>
                  <a:pt x="124" y="132"/>
                  <a:pt x="124" y="118"/>
                  <a:pt x="116" y="110"/>
                </a:cubicBezTo>
                <a:cubicBezTo>
                  <a:pt x="107" y="102"/>
                  <a:pt x="94" y="102"/>
                  <a:pt x="86" y="110"/>
                </a:cubicBezTo>
                <a:cubicBezTo>
                  <a:pt x="79" y="117"/>
                  <a:pt x="78" y="126"/>
                  <a:pt x="82" y="134"/>
                </a:cubicBezTo>
                <a:cubicBezTo>
                  <a:pt x="20" y="196"/>
                  <a:pt x="20" y="196"/>
                  <a:pt x="20" y="196"/>
                </a:cubicBezTo>
                <a:cubicBezTo>
                  <a:pt x="16" y="192"/>
                  <a:pt x="16" y="192"/>
                  <a:pt x="16" y="192"/>
                </a:cubicBezTo>
                <a:cubicBezTo>
                  <a:pt x="51" y="87"/>
                  <a:pt x="51" y="87"/>
                  <a:pt x="51" y="87"/>
                </a:cubicBezTo>
                <a:cubicBezTo>
                  <a:pt x="106" y="63"/>
                  <a:pt x="106" y="63"/>
                  <a:pt x="106" y="63"/>
                </a:cubicBezTo>
                <a:cubicBezTo>
                  <a:pt x="163" y="119"/>
                  <a:pt x="163" y="119"/>
                  <a:pt x="163" y="119"/>
                </a:cubicBezTo>
                <a:cubicBezTo>
                  <a:pt x="139" y="174"/>
                  <a:pt x="139" y="174"/>
                  <a:pt x="139" y="174"/>
                </a:cubicBezTo>
                <a:lnTo>
                  <a:pt x="34" y="210"/>
                </a:lnTo>
                <a:close/>
              </a:path>
            </a:pathLst>
          </a:custGeom>
          <a:solidFill>
            <a:srgbClr val="32A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Bebas" pitchFamily="2" charset="0"/>
              <a:ea typeface="字魂105号-简雅黑" panose="00000500000000000000" pitchFamily="2" charset="-122"/>
              <a:sym typeface="Bebas" pitchFamily="2" charset="0"/>
            </a:endParaRPr>
          </a:p>
        </p:txBody>
      </p:sp>
      <p:sp>
        <p:nvSpPr>
          <p:cNvPr id="32" name="Freeform 7"/>
          <p:cNvSpPr/>
          <p:nvPr/>
        </p:nvSpPr>
        <p:spPr bwMode="auto">
          <a:xfrm>
            <a:off x="1903537" y="2522100"/>
            <a:ext cx="335229" cy="283607"/>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rgbClr val="32A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Bebas" pitchFamily="2" charset="0"/>
              <a:ea typeface="字魂105号-简雅黑" panose="00000500000000000000" pitchFamily="2" charset="-122"/>
              <a:sym typeface="Bebas" pitchFamily="2" charset="0"/>
            </a:endParaRPr>
          </a:p>
        </p:txBody>
      </p:sp>
      <p:sp>
        <p:nvSpPr>
          <p:cNvPr id="33" name="Freeform 13"/>
          <p:cNvSpPr>
            <a:spLocks noEditPoints="1"/>
          </p:cNvSpPr>
          <p:nvPr/>
        </p:nvSpPr>
        <p:spPr bwMode="auto">
          <a:xfrm>
            <a:off x="10006689" y="4705441"/>
            <a:ext cx="336471" cy="317190"/>
          </a:xfrm>
          <a:custGeom>
            <a:avLst/>
            <a:gdLst>
              <a:gd name="T0" fmla="*/ 113 w 226"/>
              <a:gd name="T1" fmla="*/ 114 h 213"/>
              <a:gd name="T2" fmla="*/ 104 w 226"/>
              <a:gd name="T3" fmla="*/ 111 h 213"/>
              <a:gd name="T4" fmla="*/ 102 w 226"/>
              <a:gd name="T5" fmla="*/ 91 h 213"/>
              <a:gd name="T6" fmla="*/ 173 w 226"/>
              <a:gd name="T7" fmla="*/ 6 h 213"/>
              <a:gd name="T8" fmla="*/ 192 w 226"/>
              <a:gd name="T9" fmla="*/ 5 h 213"/>
              <a:gd name="T10" fmla="*/ 194 w 226"/>
              <a:gd name="T11" fmla="*/ 24 h 213"/>
              <a:gd name="T12" fmla="*/ 124 w 226"/>
              <a:gd name="T13" fmla="*/ 109 h 213"/>
              <a:gd name="T14" fmla="*/ 113 w 226"/>
              <a:gd name="T15" fmla="*/ 114 h 213"/>
              <a:gd name="T16" fmla="*/ 226 w 226"/>
              <a:gd name="T17" fmla="*/ 100 h 213"/>
              <a:gd name="T18" fmla="*/ 226 w 226"/>
              <a:gd name="T19" fmla="*/ 114 h 213"/>
              <a:gd name="T20" fmla="*/ 212 w 226"/>
              <a:gd name="T21" fmla="*/ 128 h 213"/>
              <a:gd name="T22" fmla="*/ 197 w 226"/>
              <a:gd name="T23" fmla="*/ 213 h 213"/>
              <a:gd name="T24" fmla="*/ 28 w 226"/>
              <a:gd name="T25" fmla="*/ 213 h 213"/>
              <a:gd name="T26" fmla="*/ 14 w 226"/>
              <a:gd name="T27" fmla="*/ 128 h 213"/>
              <a:gd name="T28" fmla="*/ 0 w 226"/>
              <a:gd name="T29" fmla="*/ 114 h 213"/>
              <a:gd name="T30" fmla="*/ 0 w 226"/>
              <a:gd name="T31" fmla="*/ 100 h 213"/>
              <a:gd name="T32" fmla="*/ 14 w 226"/>
              <a:gd name="T33" fmla="*/ 86 h 213"/>
              <a:gd name="T34" fmla="*/ 97 w 226"/>
              <a:gd name="T35" fmla="*/ 86 h 213"/>
              <a:gd name="T36" fmla="*/ 97 w 226"/>
              <a:gd name="T37" fmla="*/ 86 h 213"/>
              <a:gd name="T38" fmla="*/ 99 w 226"/>
              <a:gd name="T39" fmla="*/ 116 h 213"/>
              <a:gd name="T40" fmla="*/ 113 w 226"/>
              <a:gd name="T41" fmla="*/ 121 h 213"/>
              <a:gd name="T42" fmla="*/ 129 w 226"/>
              <a:gd name="T43" fmla="*/ 114 h 213"/>
              <a:gd name="T44" fmla="*/ 152 w 226"/>
              <a:gd name="T45" fmla="*/ 86 h 213"/>
              <a:gd name="T46" fmla="*/ 212 w 226"/>
              <a:gd name="T47" fmla="*/ 86 h 213"/>
              <a:gd name="T48" fmla="*/ 226 w 226"/>
              <a:gd name="T49" fmla="*/ 100 h 213"/>
              <a:gd name="T50" fmla="*/ 63 w 226"/>
              <a:gd name="T51" fmla="*/ 149 h 213"/>
              <a:gd name="T52" fmla="*/ 56 w 226"/>
              <a:gd name="T53" fmla="*/ 142 h 213"/>
              <a:gd name="T54" fmla="*/ 49 w 226"/>
              <a:gd name="T55" fmla="*/ 149 h 213"/>
              <a:gd name="T56" fmla="*/ 49 w 226"/>
              <a:gd name="T57" fmla="*/ 192 h 213"/>
              <a:gd name="T58" fmla="*/ 56 w 226"/>
              <a:gd name="T59" fmla="*/ 199 h 213"/>
              <a:gd name="T60" fmla="*/ 63 w 226"/>
              <a:gd name="T61" fmla="*/ 192 h 213"/>
              <a:gd name="T62" fmla="*/ 63 w 226"/>
              <a:gd name="T63" fmla="*/ 149 h 213"/>
              <a:gd name="T64" fmla="*/ 92 w 226"/>
              <a:gd name="T65" fmla="*/ 149 h 213"/>
              <a:gd name="T66" fmla="*/ 85 w 226"/>
              <a:gd name="T67" fmla="*/ 142 h 213"/>
              <a:gd name="T68" fmla="*/ 78 w 226"/>
              <a:gd name="T69" fmla="*/ 149 h 213"/>
              <a:gd name="T70" fmla="*/ 78 w 226"/>
              <a:gd name="T71" fmla="*/ 192 h 213"/>
              <a:gd name="T72" fmla="*/ 85 w 226"/>
              <a:gd name="T73" fmla="*/ 199 h 213"/>
              <a:gd name="T74" fmla="*/ 92 w 226"/>
              <a:gd name="T75" fmla="*/ 192 h 213"/>
              <a:gd name="T76" fmla="*/ 92 w 226"/>
              <a:gd name="T77" fmla="*/ 149 h 213"/>
              <a:gd name="T78" fmla="*/ 120 w 226"/>
              <a:gd name="T79" fmla="*/ 149 h 213"/>
              <a:gd name="T80" fmla="*/ 113 w 226"/>
              <a:gd name="T81" fmla="*/ 142 h 213"/>
              <a:gd name="T82" fmla="*/ 106 w 226"/>
              <a:gd name="T83" fmla="*/ 149 h 213"/>
              <a:gd name="T84" fmla="*/ 106 w 226"/>
              <a:gd name="T85" fmla="*/ 192 h 213"/>
              <a:gd name="T86" fmla="*/ 113 w 226"/>
              <a:gd name="T87" fmla="*/ 199 h 213"/>
              <a:gd name="T88" fmla="*/ 120 w 226"/>
              <a:gd name="T89" fmla="*/ 192 h 213"/>
              <a:gd name="T90" fmla="*/ 120 w 226"/>
              <a:gd name="T91" fmla="*/ 149 h 213"/>
              <a:gd name="T92" fmla="*/ 148 w 226"/>
              <a:gd name="T93" fmla="*/ 149 h 213"/>
              <a:gd name="T94" fmla="*/ 141 w 226"/>
              <a:gd name="T95" fmla="*/ 142 h 213"/>
              <a:gd name="T96" fmla="*/ 134 w 226"/>
              <a:gd name="T97" fmla="*/ 149 h 213"/>
              <a:gd name="T98" fmla="*/ 134 w 226"/>
              <a:gd name="T99" fmla="*/ 192 h 213"/>
              <a:gd name="T100" fmla="*/ 141 w 226"/>
              <a:gd name="T101" fmla="*/ 199 h 213"/>
              <a:gd name="T102" fmla="*/ 148 w 226"/>
              <a:gd name="T103" fmla="*/ 192 h 213"/>
              <a:gd name="T104" fmla="*/ 148 w 226"/>
              <a:gd name="T105" fmla="*/ 149 h 213"/>
              <a:gd name="T106" fmla="*/ 176 w 226"/>
              <a:gd name="T107" fmla="*/ 149 h 213"/>
              <a:gd name="T108" fmla="*/ 169 w 226"/>
              <a:gd name="T109" fmla="*/ 142 h 213"/>
              <a:gd name="T110" fmla="*/ 162 w 226"/>
              <a:gd name="T111" fmla="*/ 149 h 213"/>
              <a:gd name="T112" fmla="*/ 162 w 226"/>
              <a:gd name="T113" fmla="*/ 192 h 213"/>
              <a:gd name="T114" fmla="*/ 169 w 226"/>
              <a:gd name="T115" fmla="*/ 199 h 213"/>
              <a:gd name="T116" fmla="*/ 176 w 226"/>
              <a:gd name="T117" fmla="*/ 192 h 213"/>
              <a:gd name="T118" fmla="*/ 176 w 226"/>
              <a:gd name="T119" fmla="*/ 14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 h="213">
                <a:moveTo>
                  <a:pt x="113" y="114"/>
                </a:moveTo>
                <a:cubicBezTo>
                  <a:pt x="110" y="114"/>
                  <a:pt x="106" y="113"/>
                  <a:pt x="104" y="111"/>
                </a:cubicBezTo>
                <a:cubicBezTo>
                  <a:pt x="98" y="106"/>
                  <a:pt x="97" y="97"/>
                  <a:pt x="102" y="91"/>
                </a:cubicBezTo>
                <a:cubicBezTo>
                  <a:pt x="173" y="6"/>
                  <a:pt x="173" y="6"/>
                  <a:pt x="173" y="6"/>
                </a:cubicBezTo>
                <a:cubicBezTo>
                  <a:pt x="177" y="0"/>
                  <a:pt x="186" y="0"/>
                  <a:pt x="192" y="5"/>
                </a:cubicBezTo>
                <a:cubicBezTo>
                  <a:pt x="198" y="10"/>
                  <a:pt x="199" y="18"/>
                  <a:pt x="194" y="24"/>
                </a:cubicBezTo>
                <a:cubicBezTo>
                  <a:pt x="124" y="109"/>
                  <a:pt x="124" y="109"/>
                  <a:pt x="124" y="109"/>
                </a:cubicBezTo>
                <a:cubicBezTo>
                  <a:pt x="121" y="112"/>
                  <a:pt x="117" y="114"/>
                  <a:pt x="113" y="114"/>
                </a:cubicBezTo>
                <a:moveTo>
                  <a:pt x="226" y="100"/>
                </a:moveTo>
                <a:cubicBezTo>
                  <a:pt x="226" y="114"/>
                  <a:pt x="226" y="114"/>
                  <a:pt x="226" y="114"/>
                </a:cubicBezTo>
                <a:cubicBezTo>
                  <a:pt x="226" y="122"/>
                  <a:pt x="219" y="128"/>
                  <a:pt x="212" y="128"/>
                </a:cubicBezTo>
                <a:cubicBezTo>
                  <a:pt x="197" y="213"/>
                  <a:pt x="197" y="213"/>
                  <a:pt x="197" y="213"/>
                </a:cubicBezTo>
                <a:cubicBezTo>
                  <a:pt x="28" y="213"/>
                  <a:pt x="28" y="213"/>
                  <a:pt x="28" y="213"/>
                </a:cubicBezTo>
                <a:cubicBezTo>
                  <a:pt x="14" y="128"/>
                  <a:pt x="14" y="128"/>
                  <a:pt x="14" y="128"/>
                </a:cubicBezTo>
                <a:cubicBezTo>
                  <a:pt x="6" y="128"/>
                  <a:pt x="0" y="122"/>
                  <a:pt x="0" y="114"/>
                </a:cubicBezTo>
                <a:cubicBezTo>
                  <a:pt x="0" y="100"/>
                  <a:pt x="0" y="100"/>
                  <a:pt x="0" y="100"/>
                </a:cubicBezTo>
                <a:cubicBezTo>
                  <a:pt x="0" y="92"/>
                  <a:pt x="6" y="86"/>
                  <a:pt x="14" y="86"/>
                </a:cubicBezTo>
                <a:cubicBezTo>
                  <a:pt x="97" y="86"/>
                  <a:pt x="97" y="86"/>
                  <a:pt x="97" y="86"/>
                </a:cubicBezTo>
                <a:cubicBezTo>
                  <a:pt x="97" y="86"/>
                  <a:pt x="97" y="86"/>
                  <a:pt x="97" y="86"/>
                </a:cubicBezTo>
                <a:cubicBezTo>
                  <a:pt x="89" y="95"/>
                  <a:pt x="90" y="109"/>
                  <a:pt x="99" y="116"/>
                </a:cubicBezTo>
                <a:cubicBezTo>
                  <a:pt x="103" y="119"/>
                  <a:pt x="108" y="121"/>
                  <a:pt x="113" y="121"/>
                </a:cubicBezTo>
                <a:cubicBezTo>
                  <a:pt x="119" y="121"/>
                  <a:pt x="125" y="118"/>
                  <a:pt x="129" y="114"/>
                </a:cubicBezTo>
                <a:cubicBezTo>
                  <a:pt x="152" y="86"/>
                  <a:pt x="152" y="86"/>
                  <a:pt x="152" y="86"/>
                </a:cubicBezTo>
                <a:cubicBezTo>
                  <a:pt x="212" y="86"/>
                  <a:pt x="212" y="86"/>
                  <a:pt x="212" y="86"/>
                </a:cubicBezTo>
                <a:cubicBezTo>
                  <a:pt x="219" y="86"/>
                  <a:pt x="226" y="92"/>
                  <a:pt x="226" y="100"/>
                </a:cubicBezTo>
                <a:close/>
                <a:moveTo>
                  <a:pt x="63" y="149"/>
                </a:moveTo>
                <a:cubicBezTo>
                  <a:pt x="63" y="145"/>
                  <a:pt x="60" y="142"/>
                  <a:pt x="56" y="142"/>
                </a:cubicBezTo>
                <a:cubicBezTo>
                  <a:pt x="53" y="142"/>
                  <a:pt x="49" y="145"/>
                  <a:pt x="49" y="149"/>
                </a:cubicBezTo>
                <a:cubicBezTo>
                  <a:pt x="49" y="192"/>
                  <a:pt x="49" y="192"/>
                  <a:pt x="49" y="192"/>
                </a:cubicBezTo>
                <a:cubicBezTo>
                  <a:pt x="49" y="196"/>
                  <a:pt x="53" y="199"/>
                  <a:pt x="56" y="199"/>
                </a:cubicBezTo>
                <a:cubicBezTo>
                  <a:pt x="60" y="199"/>
                  <a:pt x="63" y="196"/>
                  <a:pt x="63" y="192"/>
                </a:cubicBezTo>
                <a:lnTo>
                  <a:pt x="63" y="149"/>
                </a:lnTo>
                <a:close/>
                <a:moveTo>
                  <a:pt x="92" y="149"/>
                </a:moveTo>
                <a:cubicBezTo>
                  <a:pt x="92" y="145"/>
                  <a:pt x="89" y="142"/>
                  <a:pt x="85" y="142"/>
                </a:cubicBezTo>
                <a:cubicBezTo>
                  <a:pt x="81" y="142"/>
                  <a:pt x="78" y="145"/>
                  <a:pt x="78" y="149"/>
                </a:cubicBezTo>
                <a:cubicBezTo>
                  <a:pt x="78" y="192"/>
                  <a:pt x="78" y="192"/>
                  <a:pt x="78" y="192"/>
                </a:cubicBezTo>
                <a:cubicBezTo>
                  <a:pt x="78" y="196"/>
                  <a:pt x="81" y="199"/>
                  <a:pt x="85" y="199"/>
                </a:cubicBezTo>
                <a:cubicBezTo>
                  <a:pt x="89" y="199"/>
                  <a:pt x="92" y="196"/>
                  <a:pt x="92" y="192"/>
                </a:cubicBezTo>
                <a:lnTo>
                  <a:pt x="92" y="149"/>
                </a:lnTo>
                <a:close/>
                <a:moveTo>
                  <a:pt x="120" y="149"/>
                </a:moveTo>
                <a:cubicBezTo>
                  <a:pt x="120" y="145"/>
                  <a:pt x="117" y="142"/>
                  <a:pt x="113" y="142"/>
                </a:cubicBezTo>
                <a:cubicBezTo>
                  <a:pt x="109" y="142"/>
                  <a:pt x="106" y="145"/>
                  <a:pt x="106" y="149"/>
                </a:cubicBezTo>
                <a:cubicBezTo>
                  <a:pt x="106" y="192"/>
                  <a:pt x="106" y="192"/>
                  <a:pt x="106" y="192"/>
                </a:cubicBezTo>
                <a:cubicBezTo>
                  <a:pt x="106" y="196"/>
                  <a:pt x="109" y="199"/>
                  <a:pt x="113" y="199"/>
                </a:cubicBezTo>
                <a:cubicBezTo>
                  <a:pt x="117" y="199"/>
                  <a:pt x="120" y="196"/>
                  <a:pt x="120" y="192"/>
                </a:cubicBezTo>
                <a:lnTo>
                  <a:pt x="120" y="149"/>
                </a:lnTo>
                <a:close/>
                <a:moveTo>
                  <a:pt x="148" y="149"/>
                </a:moveTo>
                <a:cubicBezTo>
                  <a:pt x="148" y="145"/>
                  <a:pt x="145" y="142"/>
                  <a:pt x="141" y="142"/>
                </a:cubicBezTo>
                <a:cubicBezTo>
                  <a:pt x="137" y="142"/>
                  <a:pt x="134" y="145"/>
                  <a:pt x="134" y="149"/>
                </a:cubicBezTo>
                <a:cubicBezTo>
                  <a:pt x="134" y="192"/>
                  <a:pt x="134" y="192"/>
                  <a:pt x="134" y="192"/>
                </a:cubicBezTo>
                <a:cubicBezTo>
                  <a:pt x="134" y="196"/>
                  <a:pt x="137" y="199"/>
                  <a:pt x="141" y="199"/>
                </a:cubicBezTo>
                <a:cubicBezTo>
                  <a:pt x="145" y="199"/>
                  <a:pt x="148" y="196"/>
                  <a:pt x="148" y="192"/>
                </a:cubicBezTo>
                <a:lnTo>
                  <a:pt x="148" y="149"/>
                </a:lnTo>
                <a:close/>
                <a:moveTo>
                  <a:pt x="176" y="149"/>
                </a:moveTo>
                <a:cubicBezTo>
                  <a:pt x="176" y="145"/>
                  <a:pt x="173" y="142"/>
                  <a:pt x="169" y="142"/>
                </a:cubicBezTo>
                <a:cubicBezTo>
                  <a:pt x="165" y="142"/>
                  <a:pt x="162" y="145"/>
                  <a:pt x="162" y="149"/>
                </a:cubicBezTo>
                <a:cubicBezTo>
                  <a:pt x="162" y="192"/>
                  <a:pt x="162" y="192"/>
                  <a:pt x="162" y="192"/>
                </a:cubicBezTo>
                <a:cubicBezTo>
                  <a:pt x="162" y="196"/>
                  <a:pt x="165" y="199"/>
                  <a:pt x="169" y="199"/>
                </a:cubicBezTo>
                <a:cubicBezTo>
                  <a:pt x="173" y="199"/>
                  <a:pt x="176" y="196"/>
                  <a:pt x="176" y="192"/>
                </a:cubicBezTo>
                <a:lnTo>
                  <a:pt x="176" y="149"/>
                </a:lnTo>
                <a:close/>
              </a:path>
            </a:pathLst>
          </a:custGeom>
          <a:solidFill>
            <a:srgbClr val="32A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Bebas" pitchFamily="2" charset="0"/>
              <a:ea typeface="字魂105号-简雅黑" panose="00000500000000000000" pitchFamily="2" charset="-122"/>
              <a:sym typeface="Bebas" pitchFamily="2" charset="0"/>
            </a:endParaRPr>
          </a:p>
        </p:txBody>
      </p:sp>
      <p:sp>
        <p:nvSpPr>
          <p:cNvPr id="34" name="Freeform 9"/>
          <p:cNvSpPr/>
          <p:nvPr/>
        </p:nvSpPr>
        <p:spPr bwMode="auto">
          <a:xfrm>
            <a:off x="10007353" y="2474023"/>
            <a:ext cx="330873" cy="229497"/>
          </a:xfrm>
          <a:custGeom>
            <a:avLst/>
            <a:gdLst>
              <a:gd name="T0" fmla="*/ 211 w 225"/>
              <a:gd name="T1" fmla="*/ 0 h 156"/>
              <a:gd name="T2" fmla="*/ 169 w 225"/>
              <a:gd name="T3" fmla="*/ 0 h 156"/>
              <a:gd name="T4" fmla="*/ 155 w 225"/>
              <a:gd name="T5" fmla="*/ 15 h 156"/>
              <a:gd name="T6" fmla="*/ 42 w 225"/>
              <a:gd name="T7" fmla="*/ 15 h 156"/>
              <a:gd name="T8" fmla="*/ 42 w 225"/>
              <a:gd name="T9" fmla="*/ 29 h 156"/>
              <a:gd name="T10" fmla="*/ 208 w 225"/>
              <a:gd name="T11" fmla="*/ 29 h 156"/>
              <a:gd name="T12" fmla="*/ 189 w 225"/>
              <a:gd name="T13" fmla="*/ 124 h 156"/>
              <a:gd name="T14" fmla="*/ 169 w 225"/>
              <a:gd name="T15" fmla="*/ 43 h 156"/>
              <a:gd name="T16" fmla="*/ 0 w 225"/>
              <a:gd name="T17" fmla="*/ 43 h 156"/>
              <a:gd name="T18" fmla="*/ 28 w 225"/>
              <a:gd name="T19" fmla="*/ 156 h 156"/>
              <a:gd name="T20" fmla="*/ 197 w 225"/>
              <a:gd name="T21" fmla="*/ 156 h 156"/>
              <a:gd name="T22" fmla="*/ 225 w 225"/>
              <a:gd name="T23" fmla="*/ 15 h 156"/>
              <a:gd name="T24" fmla="*/ 211 w 225"/>
              <a:gd name="T2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56">
                <a:moveTo>
                  <a:pt x="211" y="0"/>
                </a:moveTo>
                <a:cubicBezTo>
                  <a:pt x="169" y="0"/>
                  <a:pt x="169" y="0"/>
                  <a:pt x="169" y="0"/>
                </a:cubicBezTo>
                <a:cubicBezTo>
                  <a:pt x="161" y="0"/>
                  <a:pt x="155" y="7"/>
                  <a:pt x="155" y="15"/>
                </a:cubicBezTo>
                <a:cubicBezTo>
                  <a:pt x="42" y="15"/>
                  <a:pt x="42" y="15"/>
                  <a:pt x="42" y="15"/>
                </a:cubicBezTo>
                <a:cubicBezTo>
                  <a:pt x="42" y="29"/>
                  <a:pt x="42" y="29"/>
                  <a:pt x="42" y="29"/>
                </a:cubicBezTo>
                <a:cubicBezTo>
                  <a:pt x="208" y="29"/>
                  <a:pt x="208" y="29"/>
                  <a:pt x="208" y="29"/>
                </a:cubicBezTo>
                <a:cubicBezTo>
                  <a:pt x="189" y="124"/>
                  <a:pt x="189" y="124"/>
                  <a:pt x="189" y="124"/>
                </a:cubicBezTo>
                <a:cubicBezTo>
                  <a:pt x="169" y="43"/>
                  <a:pt x="169" y="43"/>
                  <a:pt x="169" y="43"/>
                </a:cubicBezTo>
                <a:cubicBezTo>
                  <a:pt x="0" y="43"/>
                  <a:pt x="0" y="43"/>
                  <a:pt x="0" y="43"/>
                </a:cubicBezTo>
                <a:cubicBezTo>
                  <a:pt x="28" y="156"/>
                  <a:pt x="28" y="156"/>
                  <a:pt x="28" y="156"/>
                </a:cubicBezTo>
                <a:cubicBezTo>
                  <a:pt x="197" y="156"/>
                  <a:pt x="197" y="156"/>
                  <a:pt x="197" y="156"/>
                </a:cubicBezTo>
                <a:cubicBezTo>
                  <a:pt x="225" y="15"/>
                  <a:pt x="225" y="15"/>
                  <a:pt x="225" y="15"/>
                </a:cubicBezTo>
                <a:cubicBezTo>
                  <a:pt x="225" y="7"/>
                  <a:pt x="219" y="0"/>
                  <a:pt x="211" y="0"/>
                </a:cubicBezTo>
                <a:close/>
              </a:path>
            </a:pathLst>
          </a:custGeom>
          <a:solidFill>
            <a:srgbClr val="32A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Bebas" pitchFamily="2" charset="0"/>
              <a:ea typeface="字魂105号-简雅黑" panose="00000500000000000000" pitchFamily="2" charset="-122"/>
              <a:sym typeface="Bebas" pitchFamily="2" charset="0"/>
            </a:endParaRPr>
          </a:p>
        </p:txBody>
      </p:sp>
      <p:sp>
        <p:nvSpPr>
          <p:cNvPr id="7" name="椭圆 6"/>
          <p:cNvSpPr/>
          <p:nvPr/>
        </p:nvSpPr>
        <p:spPr>
          <a:xfrm>
            <a:off x="5006354" y="2571528"/>
            <a:ext cx="2210430" cy="2210428"/>
          </a:xfrm>
          <a:prstGeom prst="ellipse">
            <a:avLst/>
          </a:prstGeom>
          <a:gradFill>
            <a:gsLst>
              <a:gs pos="0">
                <a:srgbClr val="32AABA"/>
              </a:gs>
              <a:gs pos="100000">
                <a:srgbClr val="33779A"/>
              </a:gs>
            </a:gsLst>
            <a:lin ang="27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67" name="TextBox 6"/>
          <p:cNvSpPr txBox="1"/>
          <p:nvPr/>
        </p:nvSpPr>
        <p:spPr>
          <a:xfrm>
            <a:off x="5352049" y="2956174"/>
            <a:ext cx="582211" cy="560923"/>
          </a:xfrm>
          <a:prstGeom prst="rect">
            <a:avLst/>
          </a:prstGeom>
          <a:noFill/>
        </p:spPr>
        <p:txBody>
          <a:bodyPr wrap="none" rtlCol="0">
            <a:spAutoFit/>
          </a:bodyPr>
          <a:lstStyle/>
          <a:p>
            <a:pPr>
              <a:lnSpc>
                <a:spcPct val="130000"/>
              </a:lnSpc>
            </a:pPr>
            <a:r>
              <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rPr>
              <a:t>01</a:t>
            </a:r>
            <a:endPar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68" name="TextBox 6"/>
          <p:cNvSpPr txBox="1"/>
          <p:nvPr/>
        </p:nvSpPr>
        <p:spPr>
          <a:xfrm>
            <a:off x="6301604" y="2956174"/>
            <a:ext cx="582211" cy="560923"/>
          </a:xfrm>
          <a:prstGeom prst="rect">
            <a:avLst/>
          </a:prstGeom>
          <a:noFill/>
        </p:spPr>
        <p:txBody>
          <a:bodyPr wrap="none" rtlCol="0">
            <a:spAutoFit/>
          </a:bodyPr>
          <a:lstStyle/>
          <a:p>
            <a:pPr>
              <a:lnSpc>
                <a:spcPct val="130000"/>
              </a:lnSpc>
            </a:pPr>
            <a:r>
              <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rPr>
              <a:t>02</a:t>
            </a:r>
            <a:endPar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69" name="TextBox 6"/>
          <p:cNvSpPr txBox="1"/>
          <p:nvPr/>
        </p:nvSpPr>
        <p:spPr>
          <a:xfrm>
            <a:off x="5352050" y="3782682"/>
            <a:ext cx="579005" cy="560923"/>
          </a:xfrm>
          <a:prstGeom prst="rect">
            <a:avLst/>
          </a:prstGeom>
          <a:noFill/>
        </p:spPr>
        <p:txBody>
          <a:bodyPr wrap="none" rtlCol="0">
            <a:spAutoFit/>
          </a:bodyPr>
          <a:lstStyle/>
          <a:p>
            <a:pPr>
              <a:lnSpc>
                <a:spcPct val="130000"/>
              </a:lnSpc>
            </a:pPr>
            <a:r>
              <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rPr>
              <a:t>03</a:t>
            </a:r>
            <a:endPar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70" name="TextBox 6"/>
          <p:cNvSpPr txBox="1"/>
          <p:nvPr/>
        </p:nvSpPr>
        <p:spPr>
          <a:xfrm>
            <a:off x="6301604" y="3782682"/>
            <a:ext cx="595035" cy="560923"/>
          </a:xfrm>
          <a:prstGeom prst="rect">
            <a:avLst/>
          </a:prstGeom>
          <a:noFill/>
        </p:spPr>
        <p:txBody>
          <a:bodyPr wrap="none" rtlCol="0">
            <a:spAutoFit/>
          </a:bodyPr>
          <a:lstStyle/>
          <a:p>
            <a:pPr>
              <a:lnSpc>
                <a:spcPct val="130000"/>
              </a:lnSpc>
            </a:pPr>
            <a:r>
              <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rPr>
              <a:t>04</a:t>
            </a:r>
            <a:endPar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36" name="TextBox 6"/>
          <p:cNvSpPr txBox="1"/>
          <p:nvPr/>
        </p:nvSpPr>
        <p:spPr>
          <a:xfrm>
            <a:off x="5926595" y="3328243"/>
            <a:ext cx="397866" cy="560923"/>
          </a:xfrm>
          <a:prstGeom prst="rect">
            <a:avLst/>
          </a:prstGeom>
          <a:noFill/>
        </p:spPr>
        <p:txBody>
          <a:bodyPr wrap="none" rtlCol="0">
            <a:spAutoFit/>
          </a:bodyPr>
          <a:lstStyle/>
          <a:p>
            <a:pPr>
              <a:lnSpc>
                <a:spcPct val="130000"/>
              </a:lnSpc>
            </a:pPr>
            <a:r>
              <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rPr>
              <a:t>+</a:t>
            </a:r>
            <a:endParaRPr lang="en-US" altLang="zh-CN" sz="2665"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39"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项目完成情况</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1+#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500"/>
                            </p:stCondLst>
                            <p:childTnLst>
                              <p:par>
                                <p:cTn id="27" presetID="2" presetClass="entr" presetSubtype="8"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300" fill="hold"/>
                                        <p:tgtEl>
                                          <p:spTgt spid="67"/>
                                        </p:tgtEl>
                                        <p:attrNameLst>
                                          <p:attrName>ppt_x</p:attrName>
                                        </p:attrNameLst>
                                      </p:cBhvr>
                                      <p:tavLst>
                                        <p:tav tm="0">
                                          <p:val>
                                            <p:strVal val="0-#ppt_w/2"/>
                                          </p:val>
                                        </p:tav>
                                        <p:tav tm="100000">
                                          <p:val>
                                            <p:strVal val="#ppt_x"/>
                                          </p:val>
                                        </p:tav>
                                      </p:tavLst>
                                    </p:anim>
                                    <p:anim calcmode="lin" valueType="num">
                                      <p:cBhvr additive="base">
                                        <p:cTn id="30" dur="300" fill="hold"/>
                                        <p:tgtEl>
                                          <p:spTgt spid="67"/>
                                        </p:tgtEl>
                                        <p:attrNameLst>
                                          <p:attrName>ppt_y</p:attrName>
                                        </p:attrNameLst>
                                      </p:cBhvr>
                                      <p:tavLst>
                                        <p:tav tm="0">
                                          <p:val>
                                            <p:strVal val="#ppt_y"/>
                                          </p:val>
                                        </p:tav>
                                        <p:tav tm="100000">
                                          <p:val>
                                            <p:strVal val="#ppt_y"/>
                                          </p:val>
                                        </p:tav>
                                      </p:tavLst>
                                    </p:anim>
                                  </p:childTnLst>
                                </p:cTn>
                              </p:par>
                            </p:childTnLst>
                          </p:cTn>
                        </p:par>
                        <p:par>
                          <p:cTn id="31" fill="hold">
                            <p:stCondLst>
                              <p:cond delay="1000"/>
                            </p:stCondLst>
                            <p:childTnLst>
                              <p:par>
                                <p:cTn id="32" presetID="2" presetClass="entr" presetSubtype="8" fill="hold"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300" fill="hold"/>
                                        <p:tgtEl>
                                          <p:spTgt spid="68"/>
                                        </p:tgtEl>
                                        <p:attrNameLst>
                                          <p:attrName>ppt_x</p:attrName>
                                        </p:attrNameLst>
                                      </p:cBhvr>
                                      <p:tavLst>
                                        <p:tav tm="0">
                                          <p:val>
                                            <p:strVal val="0-#ppt_w/2"/>
                                          </p:val>
                                        </p:tav>
                                        <p:tav tm="100000">
                                          <p:val>
                                            <p:strVal val="#ppt_x"/>
                                          </p:val>
                                        </p:tav>
                                      </p:tavLst>
                                    </p:anim>
                                    <p:anim calcmode="lin" valueType="num">
                                      <p:cBhvr additive="base">
                                        <p:cTn id="35" dur="300" fill="hold"/>
                                        <p:tgtEl>
                                          <p:spTgt spid="68"/>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2" presetClass="entr" presetSubtype="8" fill="hold"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300" fill="hold"/>
                                        <p:tgtEl>
                                          <p:spTgt spid="69"/>
                                        </p:tgtEl>
                                        <p:attrNameLst>
                                          <p:attrName>ppt_x</p:attrName>
                                        </p:attrNameLst>
                                      </p:cBhvr>
                                      <p:tavLst>
                                        <p:tav tm="0">
                                          <p:val>
                                            <p:strVal val="0-#ppt_w/2"/>
                                          </p:val>
                                        </p:tav>
                                        <p:tav tm="100000">
                                          <p:val>
                                            <p:strVal val="#ppt_x"/>
                                          </p:val>
                                        </p:tav>
                                      </p:tavLst>
                                    </p:anim>
                                    <p:anim calcmode="lin" valueType="num">
                                      <p:cBhvr additive="base">
                                        <p:cTn id="40" dur="300" fill="hold"/>
                                        <p:tgtEl>
                                          <p:spTgt spid="69"/>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 presetClass="entr" presetSubtype="8" fill="hold" nodeType="after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300" fill="hold"/>
                                        <p:tgtEl>
                                          <p:spTgt spid="70"/>
                                        </p:tgtEl>
                                        <p:attrNameLst>
                                          <p:attrName>ppt_x</p:attrName>
                                        </p:attrNameLst>
                                      </p:cBhvr>
                                      <p:tavLst>
                                        <p:tav tm="0">
                                          <p:val>
                                            <p:strVal val="0-#ppt_w/2"/>
                                          </p:val>
                                        </p:tav>
                                        <p:tav tm="100000">
                                          <p:val>
                                            <p:strVal val="#ppt_x"/>
                                          </p:val>
                                        </p:tav>
                                      </p:tavLst>
                                    </p:anim>
                                    <p:anim calcmode="lin" valueType="num">
                                      <p:cBhvr additive="base">
                                        <p:cTn id="45" dur="300" fill="hold"/>
                                        <p:tgtEl>
                                          <p:spTgt spid="70"/>
                                        </p:tgtEl>
                                        <p:attrNameLst>
                                          <p:attrName>ppt_y</p:attrName>
                                        </p:attrNameLst>
                                      </p:cBhvr>
                                      <p:tavLst>
                                        <p:tav tm="0">
                                          <p:val>
                                            <p:strVal val="#ppt_y"/>
                                          </p:val>
                                        </p:tav>
                                        <p:tav tm="100000">
                                          <p:val>
                                            <p:strVal val="#ppt_y"/>
                                          </p:val>
                                        </p:tav>
                                      </p:tavLst>
                                    </p:anim>
                                  </p:childTnLst>
                                </p:cTn>
                              </p:par>
                              <p:par>
                                <p:cTn id="46" presetID="14" presetClass="entr" presetSubtype="5" fill="hold" grpId="0" nodeType="withEffect">
                                  <p:stCondLst>
                                    <p:cond delay="1000"/>
                                  </p:stCondLst>
                                  <p:childTnLst>
                                    <p:set>
                                      <p:cBhvr>
                                        <p:cTn id="47" dur="1" fill="hold">
                                          <p:stCondLst>
                                            <p:cond delay="0"/>
                                          </p:stCondLst>
                                        </p:cTn>
                                        <p:tgtEl>
                                          <p:spTgt spid="32"/>
                                        </p:tgtEl>
                                        <p:attrNameLst>
                                          <p:attrName>style.visibility</p:attrName>
                                        </p:attrNameLst>
                                      </p:cBhvr>
                                      <p:to>
                                        <p:strVal val="visible"/>
                                      </p:to>
                                    </p:set>
                                    <p:animEffect transition="in" filter="randombar(vertical)">
                                      <p:cBhvr>
                                        <p:cTn id="48" dur="500"/>
                                        <p:tgtEl>
                                          <p:spTgt spid="32"/>
                                        </p:tgtEl>
                                      </p:cBhvr>
                                    </p:animEffect>
                                  </p:childTnLst>
                                </p:cTn>
                              </p:par>
                              <p:par>
                                <p:cTn id="49" presetID="14" presetClass="entr" presetSubtype="5" fill="hold" grpId="0" nodeType="withEffect">
                                  <p:stCondLst>
                                    <p:cond delay="1000"/>
                                  </p:stCondLst>
                                  <p:childTnLst>
                                    <p:set>
                                      <p:cBhvr>
                                        <p:cTn id="50" dur="1" fill="hold">
                                          <p:stCondLst>
                                            <p:cond delay="0"/>
                                          </p:stCondLst>
                                        </p:cTn>
                                        <p:tgtEl>
                                          <p:spTgt spid="33"/>
                                        </p:tgtEl>
                                        <p:attrNameLst>
                                          <p:attrName>style.visibility</p:attrName>
                                        </p:attrNameLst>
                                      </p:cBhvr>
                                      <p:to>
                                        <p:strVal val="visible"/>
                                      </p:to>
                                    </p:set>
                                    <p:animEffect transition="in" filter="randombar(vertical)">
                                      <p:cBhvr>
                                        <p:cTn id="51" dur="500"/>
                                        <p:tgtEl>
                                          <p:spTgt spid="33"/>
                                        </p:tgtEl>
                                      </p:cBhvr>
                                    </p:animEffect>
                                  </p:childTnLst>
                                </p:cTn>
                              </p:par>
                              <p:par>
                                <p:cTn id="52" presetID="14" presetClass="entr" presetSubtype="5" fill="hold" grpId="0" nodeType="withEffect">
                                  <p:stCondLst>
                                    <p:cond delay="1000"/>
                                  </p:stCondLst>
                                  <p:childTnLst>
                                    <p:set>
                                      <p:cBhvr>
                                        <p:cTn id="53" dur="1" fill="hold">
                                          <p:stCondLst>
                                            <p:cond delay="0"/>
                                          </p:stCondLst>
                                        </p:cTn>
                                        <p:tgtEl>
                                          <p:spTgt spid="31"/>
                                        </p:tgtEl>
                                        <p:attrNameLst>
                                          <p:attrName>style.visibility</p:attrName>
                                        </p:attrNameLst>
                                      </p:cBhvr>
                                      <p:to>
                                        <p:strVal val="visible"/>
                                      </p:to>
                                    </p:set>
                                    <p:animEffect transition="in" filter="randombar(vertical)">
                                      <p:cBhvr>
                                        <p:cTn id="54" dur="500"/>
                                        <p:tgtEl>
                                          <p:spTgt spid="31"/>
                                        </p:tgtEl>
                                      </p:cBhvr>
                                    </p:animEffect>
                                  </p:childTnLst>
                                </p:cTn>
                              </p:par>
                              <p:par>
                                <p:cTn id="55" presetID="14" presetClass="entr" presetSubtype="5" fill="hold" grpId="0" nodeType="withEffect">
                                  <p:stCondLst>
                                    <p:cond delay="1000"/>
                                  </p:stCondLst>
                                  <p:childTnLst>
                                    <p:set>
                                      <p:cBhvr>
                                        <p:cTn id="56" dur="1" fill="hold">
                                          <p:stCondLst>
                                            <p:cond delay="0"/>
                                          </p:stCondLst>
                                        </p:cTn>
                                        <p:tgtEl>
                                          <p:spTgt spid="34"/>
                                        </p:tgtEl>
                                        <p:attrNameLst>
                                          <p:attrName>style.visibility</p:attrName>
                                        </p:attrNameLst>
                                      </p:cBhvr>
                                      <p:to>
                                        <p:strVal val="visible"/>
                                      </p:to>
                                    </p:set>
                                    <p:animEffect transition="in" filter="randombar(vertical)">
                                      <p:cBhvr>
                                        <p:cTn id="57" dur="500"/>
                                        <p:tgtEl>
                                          <p:spTgt spid="34"/>
                                        </p:tgtEl>
                                      </p:cBhvr>
                                    </p:animEffect>
                                  </p:childTnLst>
                                </p:cTn>
                              </p:par>
                            </p:childTnLst>
                          </p:cTn>
                        </p:par>
                        <p:par>
                          <p:cTn id="58" fill="hold">
                            <p:stCondLst>
                              <p:cond delay="2500"/>
                            </p:stCondLst>
                            <p:childTnLst>
                              <p:par>
                                <p:cTn id="59" presetID="53" presetClass="entr" presetSubtype="16"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par>
                                <p:cTn id="64" presetID="53" presetClass="entr" presetSubtype="16"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childTnLst>
                                </p:cTn>
                              </p:par>
                              <p:par>
                                <p:cTn id="69" presetID="53" presetClass="entr" presetSubtype="16" fill="hold" nodeType="with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p:cTn id="71" dur="500" fill="hold"/>
                                        <p:tgtEl>
                                          <p:spTgt spid="3"/>
                                        </p:tgtEl>
                                        <p:attrNameLst>
                                          <p:attrName>ppt_w</p:attrName>
                                        </p:attrNameLst>
                                      </p:cBhvr>
                                      <p:tavLst>
                                        <p:tav tm="0">
                                          <p:val>
                                            <p:fltVal val="0"/>
                                          </p:val>
                                        </p:tav>
                                        <p:tav tm="100000">
                                          <p:val>
                                            <p:strVal val="#ppt_w"/>
                                          </p:val>
                                        </p:tav>
                                      </p:tavLst>
                                    </p:anim>
                                    <p:anim calcmode="lin" valueType="num">
                                      <p:cBhvr>
                                        <p:cTn id="72" dur="500" fill="hold"/>
                                        <p:tgtEl>
                                          <p:spTgt spid="3"/>
                                        </p:tgtEl>
                                        <p:attrNameLst>
                                          <p:attrName>ppt_h</p:attrName>
                                        </p:attrNameLst>
                                      </p:cBhvr>
                                      <p:tavLst>
                                        <p:tav tm="0">
                                          <p:val>
                                            <p:fltVal val="0"/>
                                          </p:val>
                                        </p:tav>
                                        <p:tav tm="100000">
                                          <p:val>
                                            <p:strVal val="#ppt_h"/>
                                          </p:val>
                                        </p:tav>
                                      </p:tavLst>
                                    </p:anim>
                                    <p:animEffect transition="in" filter="fade">
                                      <p:cBhvr>
                                        <p:cTn id="73" dur="500"/>
                                        <p:tgtEl>
                                          <p:spTgt spid="3"/>
                                        </p:tgtEl>
                                      </p:cBhvr>
                                    </p:animEffect>
                                  </p:childTnLst>
                                </p:cTn>
                              </p:par>
                              <p:par>
                                <p:cTn id="74" presetID="53" presetClass="entr" presetSubtype="16" fill="hold" nodeType="withEffect">
                                  <p:stCondLst>
                                    <p:cond delay="0"/>
                                  </p:stCondLst>
                                  <p:childTnLst>
                                    <p:set>
                                      <p:cBhvr>
                                        <p:cTn id="75" dur="1" fill="hold">
                                          <p:stCondLst>
                                            <p:cond delay="0"/>
                                          </p:stCondLst>
                                        </p:cTn>
                                        <p:tgtEl>
                                          <p:spTgt spid="2"/>
                                        </p:tgtEl>
                                        <p:attrNameLst>
                                          <p:attrName>style.visibility</p:attrName>
                                        </p:attrNameLst>
                                      </p:cBhvr>
                                      <p:to>
                                        <p:strVal val="visible"/>
                                      </p:to>
                                    </p:set>
                                    <p:anim calcmode="lin" valueType="num">
                                      <p:cBhvr>
                                        <p:cTn id="76" dur="500" fill="hold"/>
                                        <p:tgtEl>
                                          <p:spTgt spid="2"/>
                                        </p:tgtEl>
                                        <p:attrNameLst>
                                          <p:attrName>ppt_w</p:attrName>
                                        </p:attrNameLst>
                                      </p:cBhvr>
                                      <p:tavLst>
                                        <p:tav tm="0">
                                          <p:val>
                                            <p:fltVal val="0"/>
                                          </p:val>
                                        </p:tav>
                                        <p:tav tm="100000">
                                          <p:val>
                                            <p:strVal val="#ppt_w"/>
                                          </p:val>
                                        </p:tav>
                                      </p:tavLst>
                                    </p:anim>
                                    <p:anim calcmode="lin" valueType="num">
                                      <p:cBhvr>
                                        <p:cTn id="77" dur="500" fill="hold"/>
                                        <p:tgtEl>
                                          <p:spTgt spid="2"/>
                                        </p:tgtEl>
                                        <p:attrNameLst>
                                          <p:attrName>ppt_h</p:attrName>
                                        </p:attrNameLst>
                                      </p:cBhvr>
                                      <p:tavLst>
                                        <p:tav tm="0">
                                          <p:val>
                                            <p:fltVal val="0"/>
                                          </p:val>
                                        </p:tav>
                                        <p:tav tm="100000">
                                          <p:val>
                                            <p:strVal val="#ppt_h"/>
                                          </p:val>
                                        </p:tav>
                                      </p:tavLst>
                                    </p:anim>
                                    <p:animEffect transition="in" filter="fade">
                                      <p:cBhvr>
                                        <p:cTn id="78" dur="500"/>
                                        <p:tgtEl>
                                          <p:spTgt spid="2"/>
                                        </p:tgtEl>
                                      </p:cBhvr>
                                    </p:animEffect>
                                  </p:childTnLst>
                                </p:cTn>
                              </p:par>
                            </p:childTnLst>
                          </p:cTn>
                        </p:par>
                        <p:par>
                          <p:cTn id="79" fill="hold">
                            <p:stCondLst>
                              <p:cond delay="3000"/>
                            </p:stCondLst>
                            <p:childTnLst>
                              <p:par>
                                <p:cTn id="80" presetID="2" presetClass="entr" presetSubtype="8" fill="hold" nodeType="after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300" fill="hold"/>
                                        <p:tgtEl>
                                          <p:spTgt spid="36"/>
                                        </p:tgtEl>
                                        <p:attrNameLst>
                                          <p:attrName>ppt_x</p:attrName>
                                        </p:attrNameLst>
                                      </p:cBhvr>
                                      <p:tavLst>
                                        <p:tav tm="0">
                                          <p:val>
                                            <p:strVal val="0-#ppt_w/2"/>
                                          </p:val>
                                        </p:tav>
                                        <p:tav tm="100000">
                                          <p:val>
                                            <p:strVal val="#ppt_x"/>
                                          </p:val>
                                        </p:tav>
                                      </p:tavLst>
                                    </p:anim>
                                    <p:anim calcmode="lin" valueType="num">
                                      <p:cBhvr additive="base">
                                        <p:cTn id="83" dur="3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1" grpId="0" animBg="1"/>
      <p:bldP spid="5" grpId="0" animBg="1"/>
      <p:bldP spid="31" grpId="0" animBg="1"/>
      <p:bldP spid="32" grpId="0" animBg="1"/>
      <p:bldP spid="33" grpId="0" animBg="1"/>
      <p:bldP spid="34"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2"/>
          </p:nvPr>
        </p:nvPicPr>
        <p:blipFill>
          <a:blip r:embed="rId1" cstate="print">
            <a:extLst>
              <a:ext uri="{28A0092B-C50C-407E-A947-70E740481C1C}">
                <a14:useLocalDpi xmlns:a14="http://schemas.microsoft.com/office/drawing/2010/main" val="0"/>
              </a:ext>
            </a:extLst>
          </a:blip>
          <a:srcRect l="16667" r="16667"/>
          <a:stretch>
            <a:fillRect/>
          </a:stretch>
        </p:blipFill>
        <p:spPr>
          <a:xfrm>
            <a:off x="4846975" y="2381721"/>
            <a:ext cx="2498048" cy="2498048"/>
          </a:xfrm>
        </p:spPr>
      </p:pic>
      <p:cxnSp>
        <p:nvCxnSpPr>
          <p:cNvPr id="26" name="Straight Connector 25"/>
          <p:cNvCxnSpPr/>
          <p:nvPr/>
        </p:nvCxnSpPr>
        <p:spPr>
          <a:xfrm>
            <a:off x="3579228" y="3649532"/>
            <a:ext cx="5062401" cy="0"/>
          </a:xfrm>
          <a:prstGeom prst="line">
            <a:avLst/>
          </a:prstGeom>
          <a:ln>
            <a:solidFill>
              <a:srgbClr val="32AABA"/>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246049" y="1629781"/>
            <a:ext cx="9699902" cy="528838"/>
          </a:xfrm>
        </p:spPr>
        <p:txBody>
          <a:bodyPr/>
          <a:lstStyle/>
          <a:p>
            <a:pPr>
              <a:lnSpc>
                <a:spcPct val="130000"/>
              </a:lnSpc>
            </a:pPr>
            <a:r>
              <a:rPr lang="zh-CN" altLang="en-US" sz="2800" b="0" spc="300" dirty="0" smtClean="0">
                <a:solidFill>
                  <a:srgbClr val="4F4D50"/>
                </a:solidFill>
                <a:latin typeface="字魂105号-简雅黑" panose="00000500000000000000" pitchFamily="2" charset="-122"/>
                <a:ea typeface="字魂105号-简雅黑" panose="00000500000000000000" pitchFamily="2" charset="-122"/>
                <a:cs typeface="+mn-ea"/>
                <a:sym typeface="+mn-lt"/>
              </a:rPr>
              <a:t>我们的优势在哪里？</a:t>
            </a:r>
            <a:endParaRPr lang="en-US" sz="2800" b="0" spc="3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3" name="Content Placeholder 2"/>
          <p:cNvSpPr>
            <a:spLocks noGrp="1"/>
          </p:cNvSpPr>
          <p:nvPr>
            <p:ph sz="quarter" idx="10"/>
          </p:nvPr>
        </p:nvSpPr>
        <p:spPr>
          <a:xfrm>
            <a:off x="1246049" y="1330748"/>
            <a:ext cx="9699901" cy="310169"/>
          </a:xfrm>
        </p:spPr>
        <p:txBody>
          <a:bodyPr/>
          <a:lstStyle/>
          <a:p>
            <a:pPr>
              <a:lnSpc>
                <a:spcPct val="130000"/>
              </a:lnSpc>
              <a:spcBef>
                <a:spcPts val="0"/>
              </a:spcBef>
            </a:pPr>
            <a:r>
              <a:rPr lang="en-US" sz="1800" dirty="0">
                <a:latin typeface="字魂105号-简雅黑" panose="00000500000000000000" pitchFamily="2" charset="-122"/>
                <a:ea typeface="字魂105号-简雅黑" panose="00000500000000000000" pitchFamily="2" charset="-122"/>
                <a:cs typeface="+mn-ea"/>
                <a:sym typeface="+mn-lt"/>
              </a:rPr>
              <a:t>BEST PRESENTATION TEMPLATE</a:t>
            </a:r>
            <a:endParaRPr lang="en-US" sz="1800" dirty="0">
              <a:latin typeface="字魂105号-简雅黑" panose="00000500000000000000" pitchFamily="2" charset="-122"/>
              <a:ea typeface="字魂105号-简雅黑" panose="00000500000000000000" pitchFamily="2" charset="-122"/>
              <a:cs typeface="+mn-ea"/>
              <a:sym typeface="+mn-lt"/>
            </a:endParaRPr>
          </a:p>
        </p:txBody>
      </p:sp>
      <p:sp>
        <p:nvSpPr>
          <p:cNvPr id="5" name="Rounded Rectangle 4"/>
          <p:cNvSpPr/>
          <p:nvPr/>
        </p:nvSpPr>
        <p:spPr>
          <a:xfrm rot="2700000">
            <a:off x="5417520" y="2997382"/>
            <a:ext cx="1356958" cy="1356954"/>
          </a:xfrm>
          <a:prstGeom prst="roundRect">
            <a:avLst>
              <a:gd name="adj" fmla="val 34663"/>
            </a:avLst>
          </a:prstGeom>
          <a:gradFill>
            <a:gsLst>
              <a:gs pos="0">
                <a:srgbClr val="32AABA"/>
              </a:gs>
              <a:gs pos="100000">
                <a:srgbClr val="33779A"/>
              </a:gs>
            </a:gsLst>
            <a:lin ang="27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sp>
        <p:nvSpPr>
          <p:cNvPr id="6" name="Rounded Rectangle 5"/>
          <p:cNvSpPr/>
          <p:nvPr/>
        </p:nvSpPr>
        <p:spPr>
          <a:xfrm rot="2700000">
            <a:off x="2597754" y="3134698"/>
            <a:ext cx="1022368" cy="1022366"/>
          </a:xfrm>
          <a:prstGeom prst="roundRect">
            <a:avLst>
              <a:gd name="adj" fmla="val 34663"/>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字魂105号-简雅黑" panose="00000500000000000000" pitchFamily="2" charset="-122"/>
              <a:ea typeface="字魂105号-简雅黑" panose="00000500000000000000" pitchFamily="2" charset="-122"/>
              <a:cs typeface="+mn-ea"/>
              <a:sym typeface="+mn-lt"/>
            </a:endParaRPr>
          </a:p>
        </p:txBody>
      </p:sp>
      <p:sp>
        <p:nvSpPr>
          <p:cNvPr id="7" name="Rounded Rectangle 6"/>
          <p:cNvSpPr/>
          <p:nvPr/>
        </p:nvSpPr>
        <p:spPr>
          <a:xfrm rot="2700000">
            <a:off x="8571876" y="3134697"/>
            <a:ext cx="1022368" cy="1022366"/>
          </a:xfrm>
          <a:prstGeom prst="roundRect">
            <a:avLst>
              <a:gd name="adj" fmla="val 34663"/>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字魂105号-简雅黑" panose="00000500000000000000" pitchFamily="2" charset="-122"/>
              <a:ea typeface="字魂105号-简雅黑" panose="00000500000000000000" pitchFamily="2" charset="-122"/>
              <a:cs typeface="+mn-ea"/>
              <a:sym typeface="+mn-lt"/>
            </a:endParaRPr>
          </a:p>
        </p:txBody>
      </p:sp>
      <p:sp>
        <p:nvSpPr>
          <p:cNvPr id="11" name="Rectangle 10"/>
          <p:cNvSpPr/>
          <p:nvPr/>
        </p:nvSpPr>
        <p:spPr>
          <a:xfrm>
            <a:off x="5850580" y="3219974"/>
            <a:ext cx="490839" cy="744050"/>
          </a:xfrm>
          <a:prstGeom prst="rect">
            <a:avLst/>
          </a:prstGeom>
        </p:spPr>
        <p:txBody>
          <a:bodyPr wrap="none">
            <a:spAutoFit/>
          </a:bodyPr>
          <a:lstStyle/>
          <a:p>
            <a:pPr algn="ctr">
              <a:lnSpc>
                <a:spcPct val="130000"/>
              </a:lnSpc>
            </a:pPr>
            <a:r>
              <a:rPr lang="en-US" sz="3600" dirty="0" smtClean="0">
                <a:solidFill>
                  <a:srgbClr val="FFFFFF"/>
                </a:solidFill>
                <a:latin typeface="字魂105号-简雅黑" panose="00000500000000000000" pitchFamily="2" charset="-122"/>
                <a:ea typeface="字魂105号-简雅黑" panose="00000500000000000000" pitchFamily="2" charset="-122"/>
                <a:cs typeface="+mn-ea"/>
                <a:sym typeface="+mn-lt"/>
              </a:rPr>
              <a:t>B</a:t>
            </a:r>
            <a:endParaRPr lang="en-US" sz="1400"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sp>
        <p:nvSpPr>
          <p:cNvPr id="12" name="Rectangle 11"/>
          <p:cNvSpPr/>
          <p:nvPr/>
        </p:nvSpPr>
        <p:spPr>
          <a:xfrm>
            <a:off x="2880349" y="3311509"/>
            <a:ext cx="457177" cy="596317"/>
          </a:xfrm>
          <a:prstGeom prst="rect">
            <a:avLst/>
          </a:prstGeom>
        </p:spPr>
        <p:txBody>
          <a:bodyPr wrap="none">
            <a:spAutoFit/>
          </a:bodyPr>
          <a:lstStyle/>
          <a:p>
            <a:pPr algn="ctr">
              <a:lnSpc>
                <a:spcPct val="130000"/>
              </a:lnSpc>
            </a:pPr>
            <a:r>
              <a:rPr lang="en-US" sz="2800" dirty="0" smtClean="0">
                <a:solidFill>
                  <a:srgbClr val="4F4D50"/>
                </a:solidFill>
                <a:latin typeface="字魂105号-简雅黑" panose="00000500000000000000" pitchFamily="2" charset="-122"/>
                <a:ea typeface="字魂105号-简雅黑" panose="00000500000000000000" pitchFamily="2" charset="-122"/>
                <a:cs typeface="+mn-ea"/>
                <a:sym typeface="+mn-lt"/>
              </a:rPr>
              <a:t>A</a:t>
            </a:r>
            <a:endParaRPr lang="en-US" sz="11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13" name="Rectangle 12"/>
          <p:cNvSpPr/>
          <p:nvPr/>
        </p:nvSpPr>
        <p:spPr>
          <a:xfrm>
            <a:off x="8861685" y="3311509"/>
            <a:ext cx="442750" cy="599267"/>
          </a:xfrm>
          <a:prstGeom prst="rect">
            <a:avLst/>
          </a:prstGeom>
        </p:spPr>
        <p:txBody>
          <a:bodyPr wrap="none">
            <a:spAutoFit/>
          </a:bodyPr>
          <a:lstStyle/>
          <a:p>
            <a:pPr algn="ctr">
              <a:lnSpc>
                <a:spcPct val="130000"/>
              </a:lnSpc>
            </a:pPr>
            <a:r>
              <a:rPr lang="en-US" sz="2800" dirty="0" smtClean="0">
                <a:solidFill>
                  <a:srgbClr val="4F4D50"/>
                </a:solidFill>
                <a:latin typeface="字魂105号-简雅黑" panose="00000500000000000000" pitchFamily="2" charset="-122"/>
                <a:ea typeface="字魂105号-简雅黑" panose="00000500000000000000" pitchFamily="2" charset="-122"/>
                <a:cs typeface="+mn-ea"/>
                <a:sym typeface="+mn-lt"/>
              </a:rPr>
              <a:t>C</a:t>
            </a:r>
            <a:endParaRPr lang="en-US" sz="11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nvGrpSpPr>
          <p:cNvPr id="4" name="组合 3"/>
          <p:cNvGrpSpPr/>
          <p:nvPr/>
        </p:nvGrpSpPr>
        <p:grpSpPr>
          <a:xfrm>
            <a:off x="2107367" y="4635372"/>
            <a:ext cx="2125548" cy="1492292"/>
            <a:chOff x="2107367" y="4386431"/>
            <a:chExt cx="2125548" cy="1492292"/>
          </a:xfrm>
        </p:grpSpPr>
        <p:sp>
          <p:nvSpPr>
            <p:cNvPr id="29" name="文本框 28"/>
            <p:cNvSpPr txBox="1"/>
            <p:nvPr/>
          </p:nvSpPr>
          <p:spPr>
            <a:xfrm>
              <a:off x="2107367" y="4786116"/>
              <a:ext cx="2125548" cy="1092607"/>
            </a:xfrm>
            <a:prstGeom prst="rect">
              <a:avLst/>
            </a:prstGeom>
            <a:noFill/>
          </p:spPr>
          <p:txBody>
            <a:bodyPr wrap="square" rtlCol="0">
              <a:spAutoFit/>
            </a:bodyPr>
            <a:lstStyle/>
            <a:p>
              <a:pPr algn="ct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30" name="TextBox 7"/>
            <p:cNvSpPr txBox="1"/>
            <p:nvPr/>
          </p:nvSpPr>
          <p:spPr>
            <a:xfrm>
              <a:off x="2508422" y="4386431"/>
              <a:ext cx="1323439" cy="345736"/>
            </a:xfrm>
            <a:prstGeom prst="rect">
              <a:avLst/>
            </a:prstGeom>
            <a:noFill/>
          </p:spPr>
          <p:txBody>
            <a:bodyPr wrap="square" rtlCol="0">
              <a:spAutoFit/>
            </a:bodyPr>
            <a:lstStyle/>
            <a:p>
              <a:pPr algn="ct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优势一</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1" name="组合 30"/>
          <p:cNvGrpSpPr/>
          <p:nvPr/>
        </p:nvGrpSpPr>
        <p:grpSpPr>
          <a:xfrm>
            <a:off x="5033225" y="4962190"/>
            <a:ext cx="2125548" cy="1492292"/>
            <a:chOff x="2107367" y="4386431"/>
            <a:chExt cx="2125548" cy="1492292"/>
          </a:xfrm>
        </p:grpSpPr>
        <p:sp>
          <p:nvSpPr>
            <p:cNvPr id="32" name="文本框 31"/>
            <p:cNvSpPr txBox="1"/>
            <p:nvPr/>
          </p:nvSpPr>
          <p:spPr>
            <a:xfrm>
              <a:off x="2107367" y="4786116"/>
              <a:ext cx="2125548" cy="1092607"/>
            </a:xfrm>
            <a:prstGeom prst="rect">
              <a:avLst/>
            </a:prstGeom>
            <a:noFill/>
          </p:spPr>
          <p:txBody>
            <a:bodyPr wrap="square" rtlCol="0">
              <a:spAutoFit/>
            </a:bodyPr>
            <a:lstStyle/>
            <a:p>
              <a:pPr algn="ct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33" name="TextBox 7"/>
            <p:cNvSpPr txBox="1"/>
            <p:nvPr/>
          </p:nvSpPr>
          <p:spPr>
            <a:xfrm>
              <a:off x="2508422" y="4386431"/>
              <a:ext cx="1323439" cy="338298"/>
            </a:xfrm>
            <a:prstGeom prst="rect">
              <a:avLst/>
            </a:prstGeom>
            <a:noFill/>
          </p:spPr>
          <p:txBody>
            <a:bodyPr wrap="square" rtlCol="0">
              <a:spAutoFit/>
            </a:bodyPr>
            <a:lstStyle/>
            <a:p>
              <a:pPr algn="ct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重点</a:t>
              </a: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优势二</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4" name="组合 33"/>
          <p:cNvGrpSpPr/>
          <p:nvPr/>
        </p:nvGrpSpPr>
        <p:grpSpPr>
          <a:xfrm>
            <a:off x="7959083" y="4635372"/>
            <a:ext cx="2125548" cy="1492292"/>
            <a:chOff x="2107367" y="4386431"/>
            <a:chExt cx="2125548" cy="1492292"/>
          </a:xfrm>
        </p:grpSpPr>
        <p:sp>
          <p:nvSpPr>
            <p:cNvPr id="35" name="文本框 34"/>
            <p:cNvSpPr txBox="1"/>
            <p:nvPr/>
          </p:nvSpPr>
          <p:spPr>
            <a:xfrm>
              <a:off x="2107367" y="4786116"/>
              <a:ext cx="2125548" cy="1092607"/>
            </a:xfrm>
            <a:prstGeom prst="rect">
              <a:avLst/>
            </a:prstGeom>
            <a:noFill/>
          </p:spPr>
          <p:txBody>
            <a:bodyPr wrap="square" rtlCol="0">
              <a:spAutoFit/>
            </a:bodyPr>
            <a:lstStyle/>
            <a:p>
              <a:pPr algn="ct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36" name="TextBox 7"/>
            <p:cNvSpPr txBox="1"/>
            <p:nvPr/>
          </p:nvSpPr>
          <p:spPr>
            <a:xfrm>
              <a:off x="2508422" y="4386431"/>
              <a:ext cx="1323439" cy="345736"/>
            </a:xfrm>
            <a:prstGeom prst="rect">
              <a:avLst/>
            </a:prstGeom>
            <a:noFill/>
          </p:spPr>
          <p:txBody>
            <a:bodyPr wrap="square" rtlCol="0">
              <a:spAutoFit/>
            </a:bodyPr>
            <a:lstStyle/>
            <a:p>
              <a:pPr algn="ct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优势三</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sp>
        <p:nvSpPr>
          <p:cNvPr id="28"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项目完成情况</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2000"/>
                            </p:stCondLst>
                            <p:childTnLst>
                              <p:par>
                                <p:cTn id="51" presetID="42" presetClass="entr" presetSubtype="0"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1000"/>
                                        <p:tgtEl>
                                          <p:spTgt spid="4"/>
                                        </p:tgtEl>
                                      </p:cBhvr>
                                    </p:animEffect>
                                    <p:anim calcmode="lin" valueType="num">
                                      <p:cBhvr>
                                        <p:cTn id="54" dur="1000" fill="hold"/>
                                        <p:tgtEl>
                                          <p:spTgt spid="4"/>
                                        </p:tgtEl>
                                        <p:attrNameLst>
                                          <p:attrName>ppt_x</p:attrName>
                                        </p:attrNameLst>
                                      </p:cBhvr>
                                      <p:tavLst>
                                        <p:tav tm="0">
                                          <p:val>
                                            <p:strVal val="#ppt_x"/>
                                          </p:val>
                                        </p:tav>
                                        <p:tav tm="100000">
                                          <p:val>
                                            <p:strVal val="#ppt_x"/>
                                          </p:val>
                                        </p:tav>
                                      </p:tavLst>
                                    </p:anim>
                                    <p:anim calcmode="lin" valueType="num">
                                      <p:cBhvr>
                                        <p:cTn id="55" dur="1000" fill="hold"/>
                                        <p:tgtEl>
                                          <p:spTgt spid="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1000"/>
                                        <p:tgtEl>
                                          <p:spTgt spid="31"/>
                                        </p:tgtEl>
                                      </p:cBhvr>
                                    </p:animEffect>
                                    <p:anim calcmode="lin" valueType="num">
                                      <p:cBhvr>
                                        <p:cTn id="59" dur="1000" fill="hold"/>
                                        <p:tgtEl>
                                          <p:spTgt spid="31"/>
                                        </p:tgtEl>
                                        <p:attrNameLst>
                                          <p:attrName>ppt_x</p:attrName>
                                        </p:attrNameLst>
                                      </p:cBhvr>
                                      <p:tavLst>
                                        <p:tav tm="0">
                                          <p:val>
                                            <p:strVal val="#ppt_x"/>
                                          </p:val>
                                        </p:tav>
                                        <p:tav tm="100000">
                                          <p:val>
                                            <p:strVal val="#ppt_x"/>
                                          </p:val>
                                        </p:tav>
                                      </p:tavLst>
                                    </p:anim>
                                    <p:anim calcmode="lin" valueType="num">
                                      <p:cBhvr>
                                        <p:cTn id="60" dur="1000" fill="hold"/>
                                        <p:tgtEl>
                                          <p:spTgt spid="31"/>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1000"/>
                                        <p:tgtEl>
                                          <p:spTgt spid="34"/>
                                        </p:tgtEl>
                                      </p:cBhvr>
                                    </p:animEffect>
                                    <p:anim calcmode="lin" valueType="num">
                                      <p:cBhvr>
                                        <p:cTn id="64" dur="1000" fill="hold"/>
                                        <p:tgtEl>
                                          <p:spTgt spid="34"/>
                                        </p:tgtEl>
                                        <p:attrNameLst>
                                          <p:attrName>ppt_x</p:attrName>
                                        </p:attrNameLst>
                                      </p:cBhvr>
                                      <p:tavLst>
                                        <p:tav tm="0">
                                          <p:val>
                                            <p:strVal val="#ppt_x"/>
                                          </p:val>
                                        </p:tav>
                                        <p:tav tm="100000">
                                          <p:val>
                                            <p:strVal val="#ppt_x"/>
                                          </p:val>
                                        </p:tav>
                                      </p:tavLst>
                                    </p:anim>
                                    <p:anim calcmode="lin" valueType="num">
                                      <p:cBhvr>
                                        <p:cTn id="6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animBg="1"/>
      <p:bldP spid="6" grpId="0" animBg="1"/>
      <p:bldP spid="7" grpId="0" animBg="1"/>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
          <p:cNvGrpSpPr/>
          <p:nvPr/>
        </p:nvGrpSpPr>
        <p:grpSpPr bwMode="auto">
          <a:xfrm>
            <a:off x="1487489" y="2367767"/>
            <a:ext cx="3290873" cy="3667835"/>
            <a:chOff x="-1" y="1586"/>
            <a:chExt cx="6056489" cy="6748553"/>
          </a:xfrm>
          <a:effectLst>
            <a:outerShdw blurRad="254000" dist="63500" dir="2700000" algn="tl" rotWithShape="0">
              <a:prstClr val="black">
                <a:alpha val="30000"/>
              </a:prstClr>
            </a:outerShdw>
          </a:effectLst>
        </p:grpSpPr>
        <p:grpSp>
          <p:nvGrpSpPr>
            <p:cNvPr id="8" name="Group 2"/>
            <p:cNvGrpSpPr/>
            <p:nvPr/>
          </p:nvGrpSpPr>
          <p:grpSpPr bwMode="auto">
            <a:xfrm>
              <a:off x="645729" y="636446"/>
              <a:ext cx="4772164" cy="5466138"/>
              <a:chOff x="9530" y="-128"/>
              <a:chExt cx="4772164" cy="5466138"/>
            </a:xfrm>
          </p:grpSpPr>
          <p:sp>
            <p:nvSpPr>
              <p:cNvPr id="20" name="Line 3"/>
              <p:cNvSpPr>
                <a:spLocks noChangeShapeType="1"/>
              </p:cNvSpPr>
              <p:nvPr/>
            </p:nvSpPr>
            <p:spPr bwMode="auto">
              <a:xfrm flipH="1">
                <a:off x="2395610" y="-128"/>
                <a:ext cx="0" cy="5466138"/>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30000"/>
                  </a:lnSpc>
                  <a:spcBef>
                    <a:spcPct val="0"/>
                  </a:spcBef>
                  <a:defRPr/>
                </a:pPr>
                <a:endParaRPr lang="en-US" sz="845" dirty="0">
                  <a:solidFill>
                    <a:srgbClr val="000000"/>
                  </a:solidFill>
                  <a:latin typeface="字魂105号-简雅黑" panose="00000500000000000000" pitchFamily="2" charset="-122"/>
                  <a:ea typeface="字魂105号-简雅黑" panose="00000500000000000000" pitchFamily="2" charset="-122"/>
                  <a:cs typeface="+mn-ea"/>
                  <a:sym typeface="+mn-lt"/>
                </a:endParaRPr>
              </a:p>
            </p:txBody>
          </p:sp>
          <p:sp>
            <p:nvSpPr>
              <p:cNvPr id="21" name="Line 4"/>
              <p:cNvSpPr>
                <a:spLocks noChangeShapeType="1"/>
              </p:cNvSpPr>
              <p:nvPr/>
            </p:nvSpPr>
            <p:spPr bwMode="auto">
              <a:xfrm flipH="1">
                <a:off x="9530" y="1366406"/>
                <a:ext cx="4772164" cy="2733070"/>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30000"/>
                  </a:lnSpc>
                  <a:spcBef>
                    <a:spcPct val="0"/>
                  </a:spcBef>
                  <a:defRPr/>
                </a:pPr>
                <a:endParaRPr lang="en-US" sz="845" dirty="0">
                  <a:solidFill>
                    <a:srgbClr val="000000"/>
                  </a:solidFill>
                  <a:latin typeface="字魂105号-简雅黑" panose="00000500000000000000" pitchFamily="2" charset="-122"/>
                  <a:ea typeface="字魂105号-简雅黑" panose="00000500000000000000" pitchFamily="2" charset="-122"/>
                  <a:cs typeface="+mn-ea"/>
                  <a:sym typeface="+mn-lt"/>
                </a:endParaRPr>
              </a:p>
            </p:txBody>
          </p:sp>
          <p:sp>
            <p:nvSpPr>
              <p:cNvPr id="22" name="Line 5"/>
              <p:cNvSpPr>
                <a:spLocks noChangeShapeType="1"/>
              </p:cNvSpPr>
              <p:nvPr/>
            </p:nvSpPr>
            <p:spPr bwMode="auto">
              <a:xfrm flipH="1" flipV="1">
                <a:off x="9530" y="1366406"/>
                <a:ext cx="4772164" cy="2733070"/>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30000"/>
                  </a:lnSpc>
                  <a:spcBef>
                    <a:spcPct val="0"/>
                  </a:spcBef>
                  <a:defRPr/>
                </a:pPr>
                <a:endParaRPr lang="en-US" sz="845" dirty="0">
                  <a:solidFill>
                    <a:srgbClr val="000000"/>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9" name="Group 6"/>
            <p:cNvGrpSpPr/>
            <p:nvPr/>
          </p:nvGrpSpPr>
          <p:grpSpPr bwMode="auto">
            <a:xfrm>
              <a:off x="1758999" y="2104557"/>
              <a:ext cx="2538486" cy="2541024"/>
              <a:chOff x="756" y="-512"/>
              <a:chExt cx="2538485" cy="2541023"/>
            </a:xfrm>
          </p:grpSpPr>
          <p:sp>
            <p:nvSpPr>
              <p:cNvPr id="18" name="AutoShape 7"/>
              <p:cNvSpPr/>
              <p:nvPr/>
            </p:nvSpPr>
            <p:spPr bwMode="auto">
              <a:xfrm>
                <a:off x="756" y="-512"/>
                <a:ext cx="2538485" cy="2541023"/>
              </a:xfrm>
              <a:custGeom>
                <a:avLst/>
                <a:gdLst>
                  <a:gd name="T0" fmla="*/ 1269179 w 19679"/>
                  <a:gd name="T1" fmla="*/ 1394535 h 19679"/>
                  <a:gd name="T2" fmla="*/ 1269179 w 19679"/>
                  <a:gd name="T3" fmla="*/ 1394535 h 19679"/>
                  <a:gd name="T4" fmla="*/ 1269179 w 19679"/>
                  <a:gd name="T5" fmla="*/ 1394535 h 19679"/>
                  <a:gd name="T6" fmla="*/ 1269179 w 19679"/>
                  <a:gd name="T7" fmla="*/ 139453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32AABA"/>
                  </a:gs>
                  <a:gs pos="100000">
                    <a:srgbClr val="33779A"/>
                  </a:gs>
                </a:gsLst>
                <a:lin ang="2700000" scaled="0"/>
              </a:gra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lnSpc>
                    <a:spcPct val="130000"/>
                  </a:lnSpc>
                </a:pPr>
                <a:endParaRPr lang="es-ES" sz="1265" dirty="0">
                  <a:latin typeface="字魂105号-简雅黑" panose="00000500000000000000" pitchFamily="2" charset="-122"/>
                  <a:ea typeface="字魂105号-简雅黑" panose="00000500000000000000" pitchFamily="2" charset="-122"/>
                  <a:cs typeface="+mn-ea"/>
                  <a:sym typeface="+mn-lt"/>
                </a:endParaRPr>
              </a:p>
            </p:txBody>
          </p:sp>
          <p:sp>
            <p:nvSpPr>
              <p:cNvPr id="19" name="AutoShape 8"/>
              <p:cNvSpPr/>
              <p:nvPr/>
            </p:nvSpPr>
            <p:spPr bwMode="auto">
              <a:xfrm>
                <a:off x="1005674" y="586733"/>
                <a:ext cx="528652" cy="1366534"/>
              </a:xfrm>
              <a:custGeom>
                <a:avLst/>
                <a:gdLst>
                  <a:gd name="T0" fmla="*/ 264326 w 21600"/>
                  <a:gd name="T1" fmla="*/ 683267 h 21600"/>
                  <a:gd name="T2" fmla="*/ 264326 w 21600"/>
                  <a:gd name="T3" fmla="*/ 683267 h 21600"/>
                  <a:gd name="T4" fmla="*/ 264326 w 21600"/>
                  <a:gd name="T5" fmla="*/ 683267 h 21600"/>
                  <a:gd name="T6" fmla="*/ 264326 w 21600"/>
                  <a:gd name="T7" fmla="*/ 6832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899" y="3807"/>
                    </a:moveTo>
                    <a:lnTo>
                      <a:pt x="5701" y="3807"/>
                    </a:lnTo>
                    <a:cubicBezTo>
                      <a:pt x="2553" y="3809"/>
                      <a:pt x="0" y="4790"/>
                      <a:pt x="0" y="6001"/>
                    </a:cubicBezTo>
                    <a:lnTo>
                      <a:pt x="0" y="11708"/>
                    </a:lnTo>
                    <a:cubicBezTo>
                      <a:pt x="1" y="12111"/>
                      <a:pt x="852" y="12438"/>
                      <a:pt x="1901" y="12438"/>
                    </a:cubicBezTo>
                    <a:cubicBezTo>
                      <a:pt x="2950" y="12438"/>
                      <a:pt x="3801" y="12111"/>
                      <a:pt x="3801" y="11708"/>
                    </a:cubicBezTo>
                    <a:cubicBezTo>
                      <a:pt x="3801" y="11707"/>
                      <a:pt x="3801" y="11706"/>
                      <a:pt x="3801" y="11705"/>
                    </a:cubicBezTo>
                    <a:lnTo>
                      <a:pt x="3801" y="8762"/>
                    </a:lnTo>
                    <a:lnTo>
                      <a:pt x="3790" y="8762"/>
                    </a:lnTo>
                    <a:lnTo>
                      <a:pt x="3790" y="6809"/>
                    </a:lnTo>
                    <a:cubicBezTo>
                      <a:pt x="3790" y="6673"/>
                      <a:pt x="4081" y="6562"/>
                      <a:pt x="4433" y="6562"/>
                    </a:cubicBezTo>
                    <a:cubicBezTo>
                      <a:pt x="4789" y="6562"/>
                      <a:pt x="5076" y="6673"/>
                      <a:pt x="5076" y="6809"/>
                    </a:cubicBezTo>
                    <a:lnTo>
                      <a:pt x="5076" y="11811"/>
                    </a:lnTo>
                    <a:lnTo>
                      <a:pt x="5075" y="11811"/>
                    </a:lnTo>
                    <a:lnTo>
                      <a:pt x="5075" y="20671"/>
                    </a:lnTo>
                    <a:cubicBezTo>
                      <a:pt x="5075" y="21184"/>
                      <a:pt x="6158" y="21600"/>
                      <a:pt x="7494" y="21600"/>
                    </a:cubicBezTo>
                    <a:cubicBezTo>
                      <a:pt x="8830" y="21600"/>
                      <a:pt x="9913" y="21184"/>
                      <a:pt x="9913" y="20671"/>
                    </a:cubicBezTo>
                    <a:lnTo>
                      <a:pt x="9913" y="12560"/>
                    </a:lnTo>
                    <a:cubicBezTo>
                      <a:pt x="9945" y="12380"/>
                      <a:pt x="10327" y="12236"/>
                      <a:pt x="10800" y="12229"/>
                    </a:cubicBezTo>
                    <a:cubicBezTo>
                      <a:pt x="11273" y="12236"/>
                      <a:pt x="11655" y="12380"/>
                      <a:pt x="11687" y="12560"/>
                    </a:cubicBezTo>
                    <a:lnTo>
                      <a:pt x="11687" y="20671"/>
                    </a:lnTo>
                    <a:cubicBezTo>
                      <a:pt x="11687" y="21184"/>
                      <a:pt x="12770" y="21600"/>
                      <a:pt x="14106" y="21600"/>
                    </a:cubicBezTo>
                    <a:cubicBezTo>
                      <a:pt x="15442" y="21600"/>
                      <a:pt x="16525" y="21184"/>
                      <a:pt x="16525" y="20671"/>
                    </a:cubicBezTo>
                    <a:lnTo>
                      <a:pt x="16525" y="11811"/>
                    </a:lnTo>
                    <a:lnTo>
                      <a:pt x="16524" y="11811"/>
                    </a:lnTo>
                    <a:lnTo>
                      <a:pt x="16524" y="6809"/>
                    </a:lnTo>
                    <a:cubicBezTo>
                      <a:pt x="16524" y="6673"/>
                      <a:pt x="16811" y="6562"/>
                      <a:pt x="17167" y="6562"/>
                    </a:cubicBezTo>
                    <a:cubicBezTo>
                      <a:pt x="17519" y="6562"/>
                      <a:pt x="17810" y="6673"/>
                      <a:pt x="17810" y="6809"/>
                    </a:cubicBezTo>
                    <a:lnTo>
                      <a:pt x="17810" y="8762"/>
                    </a:lnTo>
                    <a:lnTo>
                      <a:pt x="17799" y="8762"/>
                    </a:lnTo>
                    <a:lnTo>
                      <a:pt x="17799" y="11705"/>
                    </a:lnTo>
                    <a:cubicBezTo>
                      <a:pt x="17799" y="11706"/>
                      <a:pt x="17799" y="11707"/>
                      <a:pt x="17799" y="11708"/>
                    </a:cubicBezTo>
                    <a:cubicBezTo>
                      <a:pt x="17799" y="12111"/>
                      <a:pt x="18650" y="12438"/>
                      <a:pt x="19699" y="12438"/>
                    </a:cubicBezTo>
                    <a:cubicBezTo>
                      <a:pt x="20748" y="12438"/>
                      <a:pt x="21599" y="12111"/>
                      <a:pt x="21600" y="11708"/>
                    </a:cubicBezTo>
                    <a:lnTo>
                      <a:pt x="21600" y="6001"/>
                    </a:lnTo>
                    <a:cubicBezTo>
                      <a:pt x="21600" y="4790"/>
                      <a:pt x="19047" y="3809"/>
                      <a:pt x="15899" y="3807"/>
                    </a:cubicBezTo>
                    <a:close/>
                    <a:moveTo>
                      <a:pt x="15076" y="1643"/>
                    </a:moveTo>
                    <a:cubicBezTo>
                      <a:pt x="15076" y="2551"/>
                      <a:pt x="13162" y="3286"/>
                      <a:pt x="10800" y="3286"/>
                    </a:cubicBezTo>
                    <a:cubicBezTo>
                      <a:pt x="8438" y="3286"/>
                      <a:pt x="6524" y="2551"/>
                      <a:pt x="6524" y="1643"/>
                    </a:cubicBezTo>
                    <a:cubicBezTo>
                      <a:pt x="6524" y="736"/>
                      <a:pt x="8438" y="0"/>
                      <a:pt x="10800" y="0"/>
                    </a:cubicBezTo>
                    <a:cubicBezTo>
                      <a:pt x="13162" y="0"/>
                      <a:pt x="15076" y="736"/>
                      <a:pt x="15076" y="1643"/>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lnSpc>
                    <a:spcPct val="130000"/>
                  </a:lnSpc>
                </a:pPr>
                <a:endParaRPr lang="es-ES" sz="1265" dirty="0">
                  <a:latin typeface="字魂105号-简雅黑" panose="00000500000000000000" pitchFamily="2" charset="-122"/>
                  <a:ea typeface="字魂105号-简雅黑" panose="00000500000000000000" pitchFamily="2" charset="-122"/>
                  <a:cs typeface="+mn-ea"/>
                  <a:sym typeface="+mn-lt"/>
                </a:endParaRPr>
              </a:p>
            </p:txBody>
          </p:sp>
        </p:grpSp>
        <p:grpSp>
          <p:nvGrpSpPr>
            <p:cNvPr id="11" name="Group 9"/>
            <p:cNvGrpSpPr/>
            <p:nvPr/>
          </p:nvGrpSpPr>
          <p:grpSpPr bwMode="auto">
            <a:xfrm>
              <a:off x="-1" y="1586"/>
              <a:ext cx="6056489" cy="6748553"/>
              <a:chOff x="-1" y="1586"/>
              <a:chExt cx="6056489" cy="6748553"/>
            </a:xfrm>
          </p:grpSpPr>
          <p:sp>
            <p:nvSpPr>
              <p:cNvPr id="12" name="AutoShape 10"/>
              <p:cNvSpPr/>
              <p:nvPr/>
            </p:nvSpPr>
            <p:spPr bwMode="auto">
              <a:xfrm>
                <a:off x="2394020" y="1586"/>
                <a:ext cx="1268448"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3779A"/>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latin typeface="字魂105号-简雅黑" panose="00000500000000000000" pitchFamily="2" charset="-122"/>
                    <a:ea typeface="字魂105号-简雅黑" panose="00000500000000000000" pitchFamily="2" charset="-122"/>
                    <a:cs typeface="+mn-ea"/>
                    <a:sym typeface="+mn-lt"/>
                  </a:rPr>
                  <a:t>1</a:t>
                </a:r>
                <a:endParaRPr lang="en-US" sz="1265" dirty="0">
                  <a:solidFill>
                    <a:srgbClr val="000000"/>
                  </a:solidFill>
                  <a:latin typeface="字魂105号-简雅黑" panose="00000500000000000000" pitchFamily="2" charset="-122"/>
                  <a:ea typeface="字魂105号-简雅黑" panose="00000500000000000000" pitchFamily="2" charset="-122"/>
                  <a:cs typeface="+mn-ea"/>
                  <a:sym typeface="+mn-lt"/>
                </a:endParaRPr>
              </a:p>
            </p:txBody>
          </p:sp>
          <p:sp>
            <p:nvSpPr>
              <p:cNvPr id="13" name="AutoShape 11"/>
              <p:cNvSpPr/>
              <p:nvPr/>
            </p:nvSpPr>
            <p:spPr bwMode="auto">
              <a:xfrm>
                <a:off x="2394018" y="5480421"/>
                <a:ext cx="1268450"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2AABA"/>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latin typeface="字魂105号-简雅黑" panose="00000500000000000000" pitchFamily="2" charset="-122"/>
                    <a:ea typeface="字魂105号-简雅黑" panose="00000500000000000000" pitchFamily="2" charset="-122"/>
                    <a:cs typeface="+mn-ea"/>
                    <a:sym typeface="+mn-lt"/>
                  </a:rPr>
                  <a:t>4</a:t>
                </a:r>
                <a:endParaRPr lang="en-US" sz="1265" dirty="0">
                  <a:solidFill>
                    <a:srgbClr val="000000"/>
                  </a:solidFill>
                  <a:latin typeface="字魂105号-简雅黑" panose="00000500000000000000" pitchFamily="2" charset="-122"/>
                  <a:ea typeface="字魂105号-简雅黑" panose="00000500000000000000" pitchFamily="2" charset="-122"/>
                  <a:cs typeface="+mn-ea"/>
                  <a:sym typeface="+mn-lt"/>
                </a:endParaRPr>
              </a:p>
            </p:txBody>
          </p:sp>
          <p:sp>
            <p:nvSpPr>
              <p:cNvPr id="14" name="AutoShape 12"/>
              <p:cNvSpPr/>
              <p:nvPr/>
            </p:nvSpPr>
            <p:spPr bwMode="auto">
              <a:xfrm>
                <a:off x="-1" y="41234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3779A"/>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latin typeface="字魂105号-简雅黑" panose="00000500000000000000" pitchFamily="2" charset="-122"/>
                    <a:ea typeface="字魂105号-简雅黑" panose="00000500000000000000" pitchFamily="2" charset="-122"/>
                    <a:cs typeface="+mn-ea"/>
                    <a:sym typeface="+mn-lt"/>
                  </a:rPr>
                  <a:t>5</a:t>
                </a:r>
                <a:endParaRPr lang="en-US" sz="1265" dirty="0">
                  <a:solidFill>
                    <a:srgbClr val="000000"/>
                  </a:solidFill>
                  <a:latin typeface="字魂105号-简雅黑" panose="00000500000000000000" pitchFamily="2" charset="-122"/>
                  <a:ea typeface="字魂105号-简雅黑" panose="00000500000000000000" pitchFamily="2" charset="-122"/>
                  <a:cs typeface="+mn-ea"/>
                  <a:sym typeface="+mn-lt"/>
                </a:endParaRPr>
              </a:p>
            </p:txBody>
          </p:sp>
          <p:sp>
            <p:nvSpPr>
              <p:cNvPr id="15" name="AutoShape 13"/>
              <p:cNvSpPr/>
              <p:nvPr/>
            </p:nvSpPr>
            <p:spPr bwMode="auto">
              <a:xfrm>
                <a:off x="4786452" y="41234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3779A"/>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latin typeface="字魂105号-简雅黑" panose="00000500000000000000" pitchFamily="2" charset="-122"/>
                    <a:ea typeface="字魂105号-简雅黑" panose="00000500000000000000" pitchFamily="2" charset="-122"/>
                    <a:cs typeface="+mn-ea"/>
                    <a:sym typeface="+mn-lt"/>
                  </a:rPr>
                  <a:t>3</a:t>
                </a:r>
                <a:endParaRPr lang="en-US" sz="1265" dirty="0">
                  <a:solidFill>
                    <a:srgbClr val="000000"/>
                  </a:solidFill>
                  <a:latin typeface="字魂105号-简雅黑" panose="00000500000000000000" pitchFamily="2" charset="-122"/>
                  <a:ea typeface="字魂105号-简雅黑" panose="00000500000000000000" pitchFamily="2" charset="-122"/>
                  <a:cs typeface="+mn-ea"/>
                  <a:sym typeface="+mn-lt"/>
                </a:endParaRPr>
              </a:p>
            </p:txBody>
          </p:sp>
          <p:sp>
            <p:nvSpPr>
              <p:cNvPr id="16" name="AutoShape 14"/>
              <p:cNvSpPr/>
              <p:nvPr/>
            </p:nvSpPr>
            <p:spPr bwMode="auto">
              <a:xfrm>
                <a:off x="-1" y="13570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2AABA"/>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latin typeface="字魂105号-简雅黑" panose="00000500000000000000" pitchFamily="2" charset="-122"/>
                    <a:ea typeface="字魂105号-简雅黑" panose="00000500000000000000" pitchFamily="2" charset="-122"/>
                    <a:cs typeface="+mn-ea"/>
                    <a:sym typeface="+mn-lt"/>
                  </a:rPr>
                  <a:t>6</a:t>
                </a:r>
                <a:endParaRPr lang="en-US" sz="1265" dirty="0">
                  <a:solidFill>
                    <a:srgbClr val="000000"/>
                  </a:solidFill>
                  <a:latin typeface="字魂105号-简雅黑" panose="00000500000000000000" pitchFamily="2" charset="-122"/>
                  <a:ea typeface="字魂105号-简雅黑" panose="00000500000000000000" pitchFamily="2" charset="-122"/>
                  <a:cs typeface="+mn-ea"/>
                  <a:sym typeface="+mn-lt"/>
                </a:endParaRPr>
              </a:p>
            </p:txBody>
          </p:sp>
          <p:sp>
            <p:nvSpPr>
              <p:cNvPr id="17" name="AutoShape 15"/>
              <p:cNvSpPr/>
              <p:nvPr/>
            </p:nvSpPr>
            <p:spPr bwMode="auto">
              <a:xfrm>
                <a:off x="4786452" y="1357009"/>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2AABA"/>
              </a:solidFill>
              <a:ln>
                <a:noFill/>
              </a:ln>
              <a:effectLst/>
              <a:extLs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845">
                  <a:lnSpc>
                    <a:spcPct val="130000"/>
                  </a:lnSpc>
                  <a:spcBef>
                    <a:spcPct val="0"/>
                  </a:spcBef>
                  <a:defRPr/>
                </a:pPr>
                <a:r>
                  <a:rPr lang="en-US" sz="2460" dirty="0">
                    <a:solidFill>
                      <a:srgbClr val="FFFFFF"/>
                    </a:solidFill>
                    <a:latin typeface="字魂105号-简雅黑" panose="00000500000000000000" pitchFamily="2" charset="-122"/>
                    <a:ea typeface="字魂105号-简雅黑" panose="00000500000000000000" pitchFamily="2" charset="-122"/>
                    <a:cs typeface="+mn-ea"/>
                    <a:sym typeface="+mn-lt"/>
                  </a:rPr>
                  <a:t>2</a:t>
                </a:r>
                <a:endParaRPr lang="en-US" sz="1265" dirty="0">
                  <a:solidFill>
                    <a:srgbClr val="000000"/>
                  </a:solidFill>
                  <a:latin typeface="字魂105号-简雅黑" panose="00000500000000000000" pitchFamily="2" charset="-122"/>
                  <a:ea typeface="字魂105号-简雅黑" panose="00000500000000000000" pitchFamily="2" charset="-122"/>
                  <a:cs typeface="+mn-ea"/>
                  <a:sym typeface="+mn-lt"/>
                </a:endParaRPr>
              </a:p>
            </p:txBody>
          </p:sp>
        </p:grpSp>
      </p:grpSp>
      <p:sp>
        <p:nvSpPr>
          <p:cNvPr id="23" name="Oval 29"/>
          <p:cNvSpPr/>
          <p:nvPr/>
        </p:nvSpPr>
        <p:spPr>
          <a:xfrm>
            <a:off x="5858482" y="2295177"/>
            <a:ext cx="494595" cy="494595"/>
          </a:xfrm>
          <a:prstGeom prst="ellipse">
            <a:avLst/>
          </a:prstGeom>
          <a:solidFill>
            <a:srgbClr val="33779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latin typeface="字魂105号-简雅黑" panose="00000500000000000000" pitchFamily="2" charset="-122"/>
                <a:ea typeface="字魂105号-简雅黑" panose="00000500000000000000" pitchFamily="2" charset="-122"/>
                <a:cs typeface="+mn-ea"/>
                <a:sym typeface="+mn-lt"/>
              </a:rPr>
              <a:t>01</a:t>
            </a:r>
            <a:endParaRPr lang="id-ID" dirty="0">
              <a:latin typeface="字魂105号-简雅黑" panose="00000500000000000000" pitchFamily="2" charset="-122"/>
              <a:ea typeface="字魂105号-简雅黑" panose="00000500000000000000" pitchFamily="2" charset="-122"/>
              <a:cs typeface="+mn-ea"/>
              <a:sym typeface="+mn-lt"/>
            </a:endParaRPr>
          </a:p>
        </p:txBody>
      </p:sp>
      <p:sp>
        <p:nvSpPr>
          <p:cNvPr id="24" name="TextBox 23"/>
          <p:cNvSpPr txBox="1"/>
          <p:nvPr/>
        </p:nvSpPr>
        <p:spPr>
          <a:xfrm>
            <a:off x="6695752" y="2276363"/>
            <a:ext cx="4368800" cy="572464"/>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修简洁</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精准的 解说所提炼的核心概念。</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5" name="Oval 31"/>
          <p:cNvSpPr/>
          <p:nvPr/>
        </p:nvSpPr>
        <p:spPr>
          <a:xfrm>
            <a:off x="5858482" y="2925888"/>
            <a:ext cx="494595" cy="494595"/>
          </a:xfrm>
          <a:prstGeom prst="ellipse">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latin typeface="字魂105号-简雅黑" panose="00000500000000000000" pitchFamily="2" charset="-122"/>
                <a:ea typeface="字魂105号-简雅黑" panose="00000500000000000000" pitchFamily="2" charset="-122"/>
                <a:cs typeface="+mn-ea"/>
                <a:sym typeface="+mn-lt"/>
              </a:rPr>
              <a:t>02</a:t>
            </a:r>
            <a:endParaRPr lang="id-ID" dirty="0">
              <a:latin typeface="字魂105号-简雅黑" panose="00000500000000000000" pitchFamily="2" charset="-122"/>
              <a:ea typeface="字魂105号-简雅黑" panose="00000500000000000000" pitchFamily="2" charset="-122"/>
              <a:cs typeface="+mn-ea"/>
              <a:sym typeface="+mn-lt"/>
            </a:endParaRPr>
          </a:p>
        </p:txBody>
      </p:sp>
      <p:sp>
        <p:nvSpPr>
          <p:cNvPr id="26" name="TextBox 25"/>
          <p:cNvSpPr txBox="1"/>
          <p:nvPr/>
        </p:nvSpPr>
        <p:spPr>
          <a:xfrm>
            <a:off x="6695752" y="2907074"/>
            <a:ext cx="4368800" cy="572464"/>
          </a:xfrm>
          <a:prstGeom prst="rect">
            <a:avLst/>
          </a:prstGeom>
          <a:noFill/>
        </p:spPr>
        <p:txBody>
          <a:bodyPr wrap="square" rtlCol="0">
            <a:spAutoFit/>
          </a:bodyPr>
          <a:lstStyle/>
          <a:p>
            <a:pPr algn="just">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的修简洁</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精准的 解说所提炼的核心概念。</a:t>
            </a:r>
            <a:endParaRPr lang="id-ID"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7" name="Oval 33"/>
          <p:cNvSpPr/>
          <p:nvPr/>
        </p:nvSpPr>
        <p:spPr>
          <a:xfrm>
            <a:off x="5858482" y="3573960"/>
            <a:ext cx="494595" cy="494595"/>
          </a:xfrm>
          <a:prstGeom prst="ellipse">
            <a:avLst/>
          </a:prstGeom>
          <a:solidFill>
            <a:srgbClr val="33779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latin typeface="字魂105号-简雅黑" panose="00000500000000000000" pitchFamily="2" charset="-122"/>
                <a:ea typeface="字魂105号-简雅黑" panose="00000500000000000000" pitchFamily="2" charset="-122"/>
                <a:cs typeface="+mn-ea"/>
                <a:sym typeface="+mn-lt"/>
              </a:rPr>
              <a:t>03</a:t>
            </a:r>
            <a:endParaRPr lang="id-ID" dirty="0">
              <a:latin typeface="字魂105号-简雅黑" panose="00000500000000000000" pitchFamily="2" charset="-122"/>
              <a:ea typeface="字魂105号-简雅黑" panose="00000500000000000000" pitchFamily="2" charset="-122"/>
              <a:cs typeface="+mn-ea"/>
              <a:sym typeface="+mn-lt"/>
            </a:endParaRPr>
          </a:p>
        </p:txBody>
      </p:sp>
      <p:sp>
        <p:nvSpPr>
          <p:cNvPr id="28" name="TextBox 27"/>
          <p:cNvSpPr txBox="1"/>
          <p:nvPr/>
        </p:nvSpPr>
        <p:spPr>
          <a:xfrm>
            <a:off x="6695752" y="3555146"/>
            <a:ext cx="4368800" cy="572464"/>
          </a:xfrm>
          <a:prstGeom prst="rect">
            <a:avLst/>
          </a:prstGeom>
          <a:noFill/>
        </p:spPr>
        <p:txBody>
          <a:bodyPr wrap="square" rtlCol="0">
            <a:spAutoFit/>
          </a:bodyPr>
          <a:lstStyle/>
          <a:p>
            <a:pPr algn="just">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的简洁</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精准的 解说所提炼的核心概念。</a:t>
            </a:r>
            <a:endParaRPr lang="id-ID"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9" name="Oval 35"/>
          <p:cNvSpPr/>
          <p:nvPr/>
        </p:nvSpPr>
        <p:spPr>
          <a:xfrm>
            <a:off x="5858482" y="4222032"/>
            <a:ext cx="494595" cy="494595"/>
          </a:xfrm>
          <a:prstGeom prst="ellipse">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latin typeface="字魂105号-简雅黑" panose="00000500000000000000" pitchFamily="2" charset="-122"/>
                <a:ea typeface="字魂105号-简雅黑" panose="00000500000000000000" pitchFamily="2" charset="-122"/>
                <a:cs typeface="+mn-ea"/>
                <a:sym typeface="+mn-lt"/>
              </a:rPr>
              <a:t>04</a:t>
            </a:r>
            <a:endParaRPr lang="id-ID" dirty="0">
              <a:latin typeface="字魂105号-简雅黑" panose="00000500000000000000" pitchFamily="2" charset="-122"/>
              <a:ea typeface="字魂105号-简雅黑" panose="00000500000000000000" pitchFamily="2" charset="-122"/>
              <a:cs typeface="+mn-ea"/>
              <a:sym typeface="+mn-lt"/>
            </a:endParaRPr>
          </a:p>
        </p:txBody>
      </p:sp>
      <p:sp>
        <p:nvSpPr>
          <p:cNvPr id="30" name="TextBox 29"/>
          <p:cNvSpPr txBox="1"/>
          <p:nvPr/>
        </p:nvSpPr>
        <p:spPr>
          <a:xfrm>
            <a:off x="6695752" y="4203218"/>
            <a:ext cx="4368800" cy="572464"/>
          </a:xfrm>
          <a:prstGeom prst="rect">
            <a:avLst/>
          </a:prstGeom>
          <a:noFill/>
        </p:spPr>
        <p:txBody>
          <a:bodyPr wrap="square" rtlCol="0">
            <a:spAutoFit/>
          </a:bodyPr>
          <a:lstStyle/>
          <a:p>
            <a:pPr algn="just">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点击输入简要文字</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解说文字</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尽量概括精炼，不用多余的文字修饰，简洁精准的 解说所提炼的核心概念。</a:t>
            </a:r>
            <a:endParaRPr lang="id-ID"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1" name="Oval 37"/>
          <p:cNvSpPr/>
          <p:nvPr/>
        </p:nvSpPr>
        <p:spPr>
          <a:xfrm>
            <a:off x="5858482" y="4870104"/>
            <a:ext cx="494595" cy="494595"/>
          </a:xfrm>
          <a:prstGeom prst="ellipse">
            <a:avLst/>
          </a:prstGeom>
          <a:solidFill>
            <a:srgbClr val="33779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latin typeface="字魂105号-简雅黑" panose="00000500000000000000" pitchFamily="2" charset="-122"/>
                <a:ea typeface="字魂105号-简雅黑" panose="00000500000000000000" pitchFamily="2" charset="-122"/>
                <a:cs typeface="+mn-ea"/>
                <a:sym typeface="+mn-lt"/>
              </a:rPr>
              <a:t>05</a:t>
            </a:r>
            <a:endParaRPr lang="id-ID" dirty="0">
              <a:latin typeface="字魂105号-简雅黑" panose="00000500000000000000" pitchFamily="2" charset="-122"/>
              <a:ea typeface="字魂105号-简雅黑" panose="00000500000000000000" pitchFamily="2" charset="-122"/>
              <a:cs typeface="+mn-ea"/>
              <a:sym typeface="+mn-lt"/>
            </a:endParaRPr>
          </a:p>
        </p:txBody>
      </p:sp>
      <p:sp>
        <p:nvSpPr>
          <p:cNvPr id="32" name="TextBox 31"/>
          <p:cNvSpPr txBox="1"/>
          <p:nvPr/>
        </p:nvSpPr>
        <p:spPr>
          <a:xfrm>
            <a:off x="6695752" y="4851290"/>
            <a:ext cx="4368800" cy="572464"/>
          </a:xfrm>
          <a:prstGeom prst="rect">
            <a:avLst/>
          </a:prstGeom>
          <a:noFill/>
        </p:spPr>
        <p:txBody>
          <a:bodyPr wrap="square" rtlCol="0">
            <a:spAutoFit/>
          </a:bodyPr>
          <a:lstStyle/>
          <a:p>
            <a:pPr algn="just">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文字的 </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解说所提炼的核心概念。</a:t>
            </a:r>
            <a:endParaRPr lang="id-ID"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33" name="Oval 39"/>
          <p:cNvSpPr/>
          <p:nvPr/>
        </p:nvSpPr>
        <p:spPr>
          <a:xfrm>
            <a:off x="5858482" y="5518176"/>
            <a:ext cx="494595" cy="494595"/>
          </a:xfrm>
          <a:prstGeom prst="ellipse">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a:latin typeface="字魂105号-简雅黑" panose="00000500000000000000" pitchFamily="2" charset="-122"/>
                <a:ea typeface="字魂105号-简雅黑" panose="00000500000000000000" pitchFamily="2" charset="-122"/>
                <a:cs typeface="+mn-ea"/>
                <a:sym typeface="+mn-lt"/>
              </a:rPr>
              <a:t>06</a:t>
            </a:r>
            <a:endParaRPr lang="id-ID" dirty="0">
              <a:latin typeface="字魂105号-简雅黑" panose="00000500000000000000" pitchFamily="2" charset="-122"/>
              <a:ea typeface="字魂105号-简雅黑" panose="00000500000000000000" pitchFamily="2" charset="-122"/>
              <a:cs typeface="+mn-ea"/>
              <a:sym typeface="+mn-lt"/>
            </a:endParaRPr>
          </a:p>
        </p:txBody>
      </p:sp>
      <p:sp>
        <p:nvSpPr>
          <p:cNvPr id="34" name="TextBox 33"/>
          <p:cNvSpPr txBox="1"/>
          <p:nvPr/>
        </p:nvSpPr>
        <p:spPr>
          <a:xfrm>
            <a:off x="6695752" y="5499362"/>
            <a:ext cx="4368800" cy="572464"/>
          </a:xfrm>
          <a:prstGeom prst="rect">
            <a:avLst/>
          </a:prstGeom>
          <a:noFill/>
        </p:spPr>
        <p:txBody>
          <a:bodyPr wrap="square" rtlCol="0">
            <a:spAutoFit/>
          </a:bodyPr>
          <a:lstStyle/>
          <a:p>
            <a:pPr algn="just">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点击输入简要文字解说，解说文字尽量</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概括多余</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的文字修饰，简洁精准的 解说所提炼的核心概念。</a:t>
            </a:r>
            <a:endParaRPr lang="id-ID"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42" name="文本框 1"/>
          <p:cNvSpPr txBox="1"/>
          <p:nvPr/>
        </p:nvSpPr>
        <p:spPr>
          <a:xfrm>
            <a:off x="2279486" y="1813167"/>
            <a:ext cx="3348373" cy="420628"/>
          </a:xfrm>
          <a:prstGeom prst="rect">
            <a:avLst/>
          </a:prstGeom>
          <a:noFill/>
        </p:spPr>
        <p:txBody>
          <a:bodyPr wrap="square" lIns="68580" tIns="34290" rIns="68580" bIns="34290" rtlCol="0">
            <a:spAutoFit/>
          </a:bodyPr>
          <a:lstStyle/>
          <a:p>
            <a:pPr>
              <a:lnSpc>
                <a:spcPct val="130000"/>
              </a:lnSpc>
            </a:pP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项目管理工作</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43" name="文本框 1"/>
          <p:cNvSpPr txBox="1"/>
          <p:nvPr/>
        </p:nvSpPr>
        <p:spPr>
          <a:xfrm>
            <a:off x="2556465" y="3978353"/>
            <a:ext cx="1152120" cy="420628"/>
          </a:xfrm>
          <a:prstGeom prst="rect">
            <a:avLst/>
          </a:prstGeom>
          <a:noFill/>
        </p:spPr>
        <p:txBody>
          <a:bodyPr wrap="square" lIns="68580" tIns="34290" rIns="68580" bIns="34290" rtlCol="0">
            <a:spAutoFit/>
          </a:bodyPr>
          <a:lstStyle/>
          <a:p>
            <a:pPr algn="dist">
              <a:lnSpc>
                <a:spcPct val="130000"/>
              </a:lnSpc>
            </a:pPr>
            <a:r>
              <a:rPr lang="zh-CN" altLang="en-US" sz="2000" dirty="0" smtClean="0">
                <a:solidFill>
                  <a:schemeClr val="bg1"/>
                </a:solidFill>
                <a:latin typeface="字魂105号-简雅黑" panose="00000500000000000000" pitchFamily="2" charset="-122"/>
                <a:ea typeface="字魂105号-简雅黑" panose="00000500000000000000" pitchFamily="2" charset="-122"/>
                <a:cs typeface="+mn-ea"/>
                <a:sym typeface="+mn-lt"/>
              </a:rPr>
              <a:t>管理</a:t>
            </a:r>
            <a:endParaRPr lang="zh-CN" altLang="en-US" sz="2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36"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项目完成情况</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2000"/>
                            </p:stCondLst>
                            <p:childTnLst>
                              <p:par>
                                <p:cTn id="49" presetID="42"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anim calcmode="lin" valueType="num">
                                      <p:cBhvr>
                                        <p:cTn id="52" dur="1000" fill="hold"/>
                                        <p:tgtEl>
                                          <p:spTgt spid="42"/>
                                        </p:tgtEl>
                                        <p:attrNameLst>
                                          <p:attrName>ppt_x</p:attrName>
                                        </p:attrNameLst>
                                      </p:cBhvr>
                                      <p:tavLst>
                                        <p:tav tm="0">
                                          <p:val>
                                            <p:strVal val="#ppt_x"/>
                                          </p:val>
                                        </p:tav>
                                        <p:tav tm="100000">
                                          <p:val>
                                            <p:strVal val="#ppt_x"/>
                                          </p:val>
                                        </p:tav>
                                      </p:tavLst>
                                    </p:anim>
                                    <p:anim calcmode="lin" valueType="num">
                                      <p:cBhvr>
                                        <p:cTn id="53" dur="100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p:bldP spid="27" grpId="0" animBg="1"/>
      <p:bldP spid="28" grpId="0"/>
      <p:bldP spid="29" grpId="0" animBg="1"/>
      <p:bldP spid="30" grpId="0"/>
      <p:bldP spid="31" grpId="0" animBg="1"/>
      <p:bldP spid="32" grpId="0"/>
      <p:bldP spid="33" grpId="0" animBg="1"/>
      <p:bldP spid="34"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a:xfrm rot="5400000">
            <a:off x="1301722" y="1659196"/>
            <a:ext cx="1717050" cy="1458569"/>
          </a:xfrm>
          <a:prstGeom prst="hexagon">
            <a:avLst/>
          </a:prstGeom>
          <a:blipFill dpi="0" rotWithShape="0">
            <a:blip r:embed="rId1" cstate="print">
              <a:extLst>
                <a:ext uri="{28A0092B-C50C-407E-A947-70E740481C1C}">
                  <a14:useLocalDpi xmlns:a14="http://schemas.microsoft.com/office/drawing/2010/main" val="0"/>
                </a:ext>
              </a:extLst>
            </a:blip>
            <a:srcRect/>
            <a:stretch>
              <a:fillRect l="-38228" r="-38228"/>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4" name="六边形 3"/>
          <p:cNvSpPr/>
          <p:nvPr/>
        </p:nvSpPr>
        <p:spPr>
          <a:xfrm rot="5400000">
            <a:off x="2197309" y="3107846"/>
            <a:ext cx="1717049" cy="1458568"/>
          </a:xfrm>
          <a:prstGeom prst="hexagon">
            <a:avLst/>
          </a:prstGeom>
          <a:blipFill dpi="0" rotWithShape="0">
            <a:blip r:embed="rId2" cstate="print">
              <a:extLst>
                <a:ext uri="{28A0092B-C50C-407E-A947-70E740481C1C}">
                  <a14:useLocalDpi xmlns:a14="http://schemas.microsoft.com/office/drawing/2010/main" val="0"/>
                </a:ext>
              </a:extLst>
            </a:blip>
            <a:srcRect/>
            <a:stretch>
              <a:fillRect l="-38227" r="-38227"/>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5" name="六边形 4"/>
          <p:cNvSpPr/>
          <p:nvPr/>
        </p:nvSpPr>
        <p:spPr>
          <a:xfrm rot="5400000">
            <a:off x="1301721" y="4556493"/>
            <a:ext cx="1717049" cy="1458568"/>
          </a:xfrm>
          <a:prstGeom prst="hexagon">
            <a:avLst/>
          </a:prstGeom>
          <a:blipFill dpi="0" rotWithShape="0">
            <a:blip r:embed="rId3" cstate="print">
              <a:extLst>
                <a:ext uri="{28A0092B-C50C-407E-A947-70E740481C1C}">
                  <a14:useLocalDpi xmlns:a14="http://schemas.microsoft.com/office/drawing/2010/main" val="0"/>
                </a:ext>
              </a:extLst>
            </a:blip>
            <a:srcRect/>
            <a:stretch>
              <a:fillRect l="-38227" r="-38227"/>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8" name="组合 17"/>
          <p:cNvGrpSpPr/>
          <p:nvPr/>
        </p:nvGrpSpPr>
        <p:grpSpPr>
          <a:xfrm>
            <a:off x="3976009" y="1692872"/>
            <a:ext cx="2647329" cy="1012316"/>
            <a:chOff x="3272825" y="846410"/>
            <a:chExt cx="2647329" cy="1012316"/>
          </a:xfrm>
        </p:grpSpPr>
        <p:sp>
          <p:nvSpPr>
            <p:cNvPr id="6" name="TextBox 7"/>
            <p:cNvSpPr txBox="1"/>
            <p:nvPr/>
          </p:nvSpPr>
          <p:spPr>
            <a:xfrm>
              <a:off x="3532630" y="846410"/>
              <a:ext cx="1323439" cy="345736"/>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行业调研一</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7" name="文本框 6"/>
            <p:cNvSpPr txBox="1"/>
            <p:nvPr/>
          </p:nvSpPr>
          <p:spPr>
            <a:xfrm>
              <a:off x="3532631" y="1166229"/>
              <a:ext cx="2387523"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精准解说文字尽量概括精炼。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nvGrpSpPr>
            <p:cNvPr id="15" name="组合 14"/>
            <p:cNvGrpSpPr/>
            <p:nvPr/>
          </p:nvGrpSpPr>
          <p:grpSpPr>
            <a:xfrm>
              <a:off x="3272825" y="940875"/>
              <a:ext cx="212766" cy="213364"/>
              <a:chOff x="11280936" y="1742357"/>
              <a:chExt cx="438441" cy="439673"/>
            </a:xfrm>
          </p:grpSpPr>
          <p:sp>
            <p:nvSpPr>
              <p:cNvPr id="13" name="Oval 820"/>
              <p:cNvSpPr>
                <a:spLocks noChangeArrowheads="1"/>
              </p:cNvSpPr>
              <p:nvPr/>
            </p:nvSpPr>
            <p:spPr bwMode="auto">
              <a:xfrm>
                <a:off x="11280936" y="1742357"/>
                <a:ext cx="438441" cy="439673"/>
              </a:xfrm>
              <a:prstGeom prst="ellipse">
                <a:avLst/>
              </a:prstGeom>
              <a:solidFill>
                <a:srgbClr val="32AABA"/>
              </a:solidFill>
              <a:ln>
                <a:noFill/>
              </a:ln>
              <a:effectLst>
                <a:outerShdw blurRad="254000" dist="63500" dir="2700000" algn="tl" rotWithShape="0">
                  <a:prstClr val="black">
                    <a:alpha val="3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4" name="Freeform 821"/>
              <p:cNvSpPr/>
              <p:nvPr/>
            </p:nvSpPr>
            <p:spPr bwMode="auto">
              <a:xfrm>
                <a:off x="11353598" y="1847041"/>
                <a:ext cx="290652" cy="264789"/>
              </a:xfrm>
              <a:custGeom>
                <a:avLst/>
                <a:gdLst>
                  <a:gd name="T0" fmla="*/ 69 w 100"/>
                  <a:gd name="T1" fmla="*/ 65 h 91"/>
                  <a:gd name="T2" fmla="*/ 73 w 100"/>
                  <a:gd name="T3" fmla="*/ 79 h 91"/>
                  <a:gd name="T4" fmla="*/ 72 w 100"/>
                  <a:gd name="T5" fmla="*/ 89 h 91"/>
                  <a:gd name="T6" fmla="*/ 68 w 100"/>
                  <a:gd name="T7" fmla="*/ 91 h 91"/>
                  <a:gd name="T8" fmla="*/ 60 w 100"/>
                  <a:gd name="T9" fmla="*/ 71 h 91"/>
                  <a:gd name="T10" fmla="*/ 54 w 100"/>
                  <a:gd name="T11" fmla="*/ 75 h 91"/>
                  <a:gd name="T12" fmla="*/ 52 w 100"/>
                  <a:gd name="T13" fmla="*/ 75 h 91"/>
                  <a:gd name="T14" fmla="*/ 52 w 100"/>
                  <a:gd name="T15" fmla="*/ 73 h 91"/>
                  <a:gd name="T16" fmla="*/ 59 w 100"/>
                  <a:gd name="T17" fmla="*/ 69 h 91"/>
                  <a:gd name="T18" fmla="*/ 52 w 100"/>
                  <a:gd name="T19" fmla="*/ 50 h 91"/>
                  <a:gd name="T20" fmla="*/ 22 w 100"/>
                  <a:gd name="T21" fmla="*/ 70 h 91"/>
                  <a:gd name="T22" fmla="*/ 25 w 100"/>
                  <a:gd name="T23" fmla="*/ 82 h 91"/>
                  <a:gd name="T24" fmla="*/ 24 w 100"/>
                  <a:gd name="T25" fmla="*/ 85 h 91"/>
                  <a:gd name="T26" fmla="*/ 13 w 100"/>
                  <a:gd name="T27" fmla="*/ 68 h 91"/>
                  <a:gd name="T28" fmla="*/ 9 w 100"/>
                  <a:gd name="T29" fmla="*/ 71 h 91"/>
                  <a:gd name="T30" fmla="*/ 6 w 100"/>
                  <a:gd name="T31" fmla="*/ 70 h 91"/>
                  <a:gd name="T32" fmla="*/ 7 w 100"/>
                  <a:gd name="T33" fmla="*/ 67 h 91"/>
                  <a:gd name="T34" fmla="*/ 11 w 100"/>
                  <a:gd name="T35" fmla="*/ 64 h 91"/>
                  <a:gd name="T36" fmla="*/ 0 w 100"/>
                  <a:gd name="T37" fmla="*/ 48 h 91"/>
                  <a:gd name="T38" fmla="*/ 3 w 100"/>
                  <a:gd name="T39" fmla="*/ 48 h 91"/>
                  <a:gd name="T40" fmla="*/ 13 w 100"/>
                  <a:gd name="T41" fmla="*/ 55 h 91"/>
                  <a:gd name="T42" fmla="*/ 43 w 100"/>
                  <a:gd name="T43" fmla="*/ 36 h 91"/>
                  <a:gd name="T44" fmla="*/ 28 w 100"/>
                  <a:gd name="T45" fmla="*/ 21 h 91"/>
                  <a:gd name="T46" fmla="*/ 21 w 100"/>
                  <a:gd name="T47" fmla="*/ 26 h 91"/>
                  <a:gd name="T48" fmla="*/ 20 w 100"/>
                  <a:gd name="T49" fmla="*/ 25 h 91"/>
                  <a:gd name="T50" fmla="*/ 20 w 100"/>
                  <a:gd name="T51" fmla="*/ 24 h 91"/>
                  <a:gd name="T52" fmla="*/ 26 w 100"/>
                  <a:gd name="T53" fmla="*/ 20 h 91"/>
                  <a:gd name="T54" fmla="*/ 12 w 100"/>
                  <a:gd name="T55" fmla="*/ 5 h 91"/>
                  <a:gd name="T56" fmla="*/ 15 w 100"/>
                  <a:gd name="T57" fmla="*/ 3 h 91"/>
                  <a:gd name="T58" fmla="*/ 25 w 100"/>
                  <a:gd name="T59" fmla="*/ 5 h 91"/>
                  <a:gd name="T60" fmla="*/ 35 w 100"/>
                  <a:gd name="T61" fmla="*/ 14 h 91"/>
                  <a:gd name="T62" fmla="*/ 40 w 100"/>
                  <a:gd name="T63" fmla="*/ 10 h 91"/>
                  <a:gd name="T64" fmla="*/ 41 w 100"/>
                  <a:gd name="T65" fmla="*/ 11 h 91"/>
                  <a:gd name="T66" fmla="*/ 41 w 100"/>
                  <a:gd name="T67" fmla="*/ 13 h 91"/>
                  <a:gd name="T68" fmla="*/ 37 w 100"/>
                  <a:gd name="T69" fmla="*/ 15 h 91"/>
                  <a:gd name="T70" fmla="*/ 54 w 100"/>
                  <a:gd name="T71" fmla="*/ 29 h 91"/>
                  <a:gd name="T72" fmla="*/ 76 w 100"/>
                  <a:gd name="T73" fmla="*/ 15 h 91"/>
                  <a:gd name="T74" fmla="*/ 98 w 100"/>
                  <a:gd name="T75" fmla="*/ 10 h 91"/>
                  <a:gd name="T76" fmla="*/ 85 w 100"/>
                  <a:gd name="T77" fmla="*/ 29 h 91"/>
                  <a:gd name="T78" fmla="*/ 63 w 100"/>
                  <a:gd name="T79" fmla="*/ 43 h 91"/>
                  <a:gd name="T80" fmla="*/ 69 w 100"/>
                  <a:gd name="T81" fmla="*/ 63 h 91"/>
                  <a:gd name="T82" fmla="*/ 73 w 100"/>
                  <a:gd name="T83" fmla="*/ 60 h 91"/>
                  <a:gd name="T84" fmla="*/ 74 w 100"/>
                  <a:gd name="T85" fmla="*/ 61 h 91"/>
                  <a:gd name="T86" fmla="*/ 74 w 100"/>
                  <a:gd name="T87" fmla="*/ 62 h 91"/>
                  <a:gd name="T88" fmla="*/ 69 w 100"/>
                  <a:gd name="T89"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 h="91">
                    <a:moveTo>
                      <a:pt x="69" y="65"/>
                    </a:moveTo>
                    <a:cubicBezTo>
                      <a:pt x="73" y="79"/>
                      <a:pt x="73" y="79"/>
                      <a:pt x="73" y="79"/>
                    </a:cubicBezTo>
                    <a:cubicBezTo>
                      <a:pt x="73" y="79"/>
                      <a:pt x="76" y="86"/>
                      <a:pt x="72" y="89"/>
                    </a:cubicBezTo>
                    <a:cubicBezTo>
                      <a:pt x="68" y="91"/>
                      <a:pt x="68" y="91"/>
                      <a:pt x="68" y="91"/>
                    </a:cubicBezTo>
                    <a:cubicBezTo>
                      <a:pt x="60" y="71"/>
                      <a:pt x="60" y="71"/>
                      <a:pt x="60" y="71"/>
                    </a:cubicBezTo>
                    <a:cubicBezTo>
                      <a:pt x="54" y="75"/>
                      <a:pt x="54" y="75"/>
                      <a:pt x="54" y="75"/>
                    </a:cubicBezTo>
                    <a:cubicBezTo>
                      <a:pt x="53" y="76"/>
                      <a:pt x="53" y="75"/>
                      <a:pt x="52" y="75"/>
                    </a:cubicBezTo>
                    <a:cubicBezTo>
                      <a:pt x="52" y="74"/>
                      <a:pt x="52" y="74"/>
                      <a:pt x="52" y="73"/>
                    </a:cubicBezTo>
                    <a:cubicBezTo>
                      <a:pt x="59" y="69"/>
                      <a:pt x="59" y="69"/>
                      <a:pt x="59" y="69"/>
                    </a:cubicBezTo>
                    <a:cubicBezTo>
                      <a:pt x="52" y="50"/>
                      <a:pt x="52" y="50"/>
                      <a:pt x="52" y="50"/>
                    </a:cubicBezTo>
                    <a:cubicBezTo>
                      <a:pt x="22" y="70"/>
                      <a:pt x="22" y="70"/>
                      <a:pt x="22" y="70"/>
                    </a:cubicBezTo>
                    <a:cubicBezTo>
                      <a:pt x="25" y="82"/>
                      <a:pt x="25" y="82"/>
                      <a:pt x="25" y="82"/>
                    </a:cubicBezTo>
                    <a:cubicBezTo>
                      <a:pt x="25" y="82"/>
                      <a:pt x="25" y="84"/>
                      <a:pt x="24" y="85"/>
                    </a:cubicBezTo>
                    <a:cubicBezTo>
                      <a:pt x="13" y="68"/>
                      <a:pt x="13" y="68"/>
                      <a:pt x="13" y="68"/>
                    </a:cubicBezTo>
                    <a:cubicBezTo>
                      <a:pt x="9" y="71"/>
                      <a:pt x="9" y="71"/>
                      <a:pt x="9" y="71"/>
                    </a:cubicBezTo>
                    <a:cubicBezTo>
                      <a:pt x="8" y="72"/>
                      <a:pt x="7" y="71"/>
                      <a:pt x="6" y="70"/>
                    </a:cubicBezTo>
                    <a:cubicBezTo>
                      <a:pt x="5" y="69"/>
                      <a:pt x="6" y="68"/>
                      <a:pt x="7" y="67"/>
                    </a:cubicBezTo>
                    <a:cubicBezTo>
                      <a:pt x="11" y="64"/>
                      <a:pt x="11" y="64"/>
                      <a:pt x="11" y="64"/>
                    </a:cubicBezTo>
                    <a:cubicBezTo>
                      <a:pt x="0" y="48"/>
                      <a:pt x="0" y="48"/>
                      <a:pt x="0" y="48"/>
                    </a:cubicBezTo>
                    <a:cubicBezTo>
                      <a:pt x="1" y="48"/>
                      <a:pt x="3" y="48"/>
                      <a:pt x="3" y="48"/>
                    </a:cubicBezTo>
                    <a:cubicBezTo>
                      <a:pt x="13" y="55"/>
                      <a:pt x="13" y="55"/>
                      <a:pt x="13" y="55"/>
                    </a:cubicBezTo>
                    <a:cubicBezTo>
                      <a:pt x="43" y="36"/>
                      <a:pt x="43" y="36"/>
                      <a:pt x="43" y="36"/>
                    </a:cubicBezTo>
                    <a:cubicBezTo>
                      <a:pt x="28" y="21"/>
                      <a:pt x="28" y="21"/>
                      <a:pt x="28" y="21"/>
                    </a:cubicBezTo>
                    <a:cubicBezTo>
                      <a:pt x="21" y="26"/>
                      <a:pt x="21" y="26"/>
                      <a:pt x="21" y="26"/>
                    </a:cubicBezTo>
                    <a:cubicBezTo>
                      <a:pt x="21" y="26"/>
                      <a:pt x="20" y="26"/>
                      <a:pt x="20" y="25"/>
                    </a:cubicBezTo>
                    <a:cubicBezTo>
                      <a:pt x="20" y="25"/>
                      <a:pt x="20" y="24"/>
                      <a:pt x="20" y="24"/>
                    </a:cubicBezTo>
                    <a:cubicBezTo>
                      <a:pt x="26" y="20"/>
                      <a:pt x="26" y="20"/>
                      <a:pt x="26" y="20"/>
                    </a:cubicBezTo>
                    <a:cubicBezTo>
                      <a:pt x="12" y="5"/>
                      <a:pt x="12" y="5"/>
                      <a:pt x="12" y="5"/>
                    </a:cubicBezTo>
                    <a:cubicBezTo>
                      <a:pt x="15" y="3"/>
                      <a:pt x="15" y="3"/>
                      <a:pt x="15" y="3"/>
                    </a:cubicBezTo>
                    <a:cubicBezTo>
                      <a:pt x="19" y="0"/>
                      <a:pt x="25" y="5"/>
                      <a:pt x="25" y="5"/>
                    </a:cubicBezTo>
                    <a:cubicBezTo>
                      <a:pt x="35" y="14"/>
                      <a:pt x="35" y="14"/>
                      <a:pt x="35" y="14"/>
                    </a:cubicBezTo>
                    <a:cubicBezTo>
                      <a:pt x="40" y="10"/>
                      <a:pt x="40" y="10"/>
                      <a:pt x="40" y="10"/>
                    </a:cubicBezTo>
                    <a:cubicBezTo>
                      <a:pt x="41" y="10"/>
                      <a:pt x="41" y="10"/>
                      <a:pt x="41" y="11"/>
                    </a:cubicBezTo>
                    <a:cubicBezTo>
                      <a:pt x="42" y="12"/>
                      <a:pt x="42" y="12"/>
                      <a:pt x="41" y="13"/>
                    </a:cubicBezTo>
                    <a:cubicBezTo>
                      <a:pt x="37" y="15"/>
                      <a:pt x="37" y="15"/>
                      <a:pt x="37" y="15"/>
                    </a:cubicBezTo>
                    <a:cubicBezTo>
                      <a:pt x="54" y="29"/>
                      <a:pt x="54" y="29"/>
                      <a:pt x="54" y="29"/>
                    </a:cubicBezTo>
                    <a:cubicBezTo>
                      <a:pt x="54" y="29"/>
                      <a:pt x="61" y="24"/>
                      <a:pt x="76" y="15"/>
                    </a:cubicBezTo>
                    <a:cubicBezTo>
                      <a:pt x="90" y="5"/>
                      <a:pt x="98" y="10"/>
                      <a:pt x="98" y="10"/>
                    </a:cubicBezTo>
                    <a:cubicBezTo>
                      <a:pt x="98" y="10"/>
                      <a:pt x="100" y="19"/>
                      <a:pt x="85" y="29"/>
                    </a:cubicBezTo>
                    <a:cubicBezTo>
                      <a:pt x="71" y="38"/>
                      <a:pt x="63" y="43"/>
                      <a:pt x="63" y="43"/>
                    </a:cubicBezTo>
                    <a:cubicBezTo>
                      <a:pt x="69" y="63"/>
                      <a:pt x="69" y="63"/>
                      <a:pt x="69" y="63"/>
                    </a:cubicBezTo>
                    <a:cubicBezTo>
                      <a:pt x="73" y="60"/>
                      <a:pt x="73" y="60"/>
                      <a:pt x="73" y="60"/>
                    </a:cubicBezTo>
                    <a:cubicBezTo>
                      <a:pt x="73" y="60"/>
                      <a:pt x="74" y="60"/>
                      <a:pt x="74" y="61"/>
                    </a:cubicBezTo>
                    <a:cubicBezTo>
                      <a:pt x="74" y="61"/>
                      <a:pt x="74" y="62"/>
                      <a:pt x="74" y="62"/>
                    </a:cubicBezTo>
                    <a:lnTo>
                      <a:pt x="69" y="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grpSp>
      </p:grpSp>
      <p:grpSp>
        <p:nvGrpSpPr>
          <p:cNvPr id="19" name="组合 18"/>
          <p:cNvGrpSpPr/>
          <p:nvPr/>
        </p:nvGrpSpPr>
        <p:grpSpPr>
          <a:xfrm>
            <a:off x="4762154" y="3272658"/>
            <a:ext cx="2647329" cy="1012316"/>
            <a:chOff x="3272825" y="846410"/>
            <a:chExt cx="2647329" cy="1012316"/>
          </a:xfrm>
        </p:grpSpPr>
        <p:sp>
          <p:nvSpPr>
            <p:cNvPr id="20" name="TextBox 7"/>
            <p:cNvSpPr txBox="1"/>
            <p:nvPr/>
          </p:nvSpPr>
          <p:spPr>
            <a:xfrm>
              <a:off x="3532630" y="846410"/>
              <a:ext cx="1323439" cy="338298"/>
            </a:xfrm>
            <a:prstGeom prst="rect">
              <a:avLst/>
            </a:prstGeom>
            <a:noFill/>
          </p:spPr>
          <p:txBody>
            <a:bodyPr wrap="square" rtlCol="0">
              <a:spAutoFit/>
            </a:bodyPr>
            <a:lstStyle/>
            <a:p>
              <a:pP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行业</a:t>
              </a: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调研二</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21" name="文本框 20"/>
            <p:cNvSpPr txBox="1"/>
            <p:nvPr/>
          </p:nvSpPr>
          <p:spPr>
            <a:xfrm>
              <a:off x="3532631" y="1166229"/>
              <a:ext cx="2387523"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精准解说文字尽量概括精炼。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nvGrpSpPr>
            <p:cNvPr id="22" name="组合 21"/>
            <p:cNvGrpSpPr/>
            <p:nvPr/>
          </p:nvGrpSpPr>
          <p:grpSpPr>
            <a:xfrm>
              <a:off x="3272825" y="940875"/>
              <a:ext cx="212766" cy="213364"/>
              <a:chOff x="11280936" y="1742357"/>
              <a:chExt cx="438441" cy="439673"/>
            </a:xfrm>
          </p:grpSpPr>
          <p:sp>
            <p:nvSpPr>
              <p:cNvPr id="23" name="Oval 820"/>
              <p:cNvSpPr>
                <a:spLocks noChangeArrowheads="1"/>
              </p:cNvSpPr>
              <p:nvPr/>
            </p:nvSpPr>
            <p:spPr bwMode="auto">
              <a:xfrm>
                <a:off x="11280936" y="1742357"/>
                <a:ext cx="438441" cy="439673"/>
              </a:xfrm>
              <a:prstGeom prst="ellipse">
                <a:avLst/>
              </a:prstGeom>
              <a:solidFill>
                <a:srgbClr val="33779A"/>
              </a:solidFill>
              <a:ln>
                <a:noFill/>
              </a:ln>
              <a:effectLst>
                <a:outerShdw blurRad="254000" dist="63500" dir="2700000" algn="tl" rotWithShape="0">
                  <a:prstClr val="black">
                    <a:alpha val="3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24" name="Freeform 821"/>
              <p:cNvSpPr/>
              <p:nvPr/>
            </p:nvSpPr>
            <p:spPr bwMode="auto">
              <a:xfrm>
                <a:off x="11353598" y="1847041"/>
                <a:ext cx="290652" cy="264789"/>
              </a:xfrm>
              <a:custGeom>
                <a:avLst/>
                <a:gdLst>
                  <a:gd name="T0" fmla="*/ 69 w 100"/>
                  <a:gd name="T1" fmla="*/ 65 h 91"/>
                  <a:gd name="T2" fmla="*/ 73 w 100"/>
                  <a:gd name="T3" fmla="*/ 79 h 91"/>
                  <a:gd name="T4" fmla="*/ 72 w 100"/>
                  <a:gd name="T5" fmla="*/ 89 h 91"/>
                  <a:gd name="T6" fmla="*/ 68 w 100"/>
                  <a:gd name="T7" fmla="*/ 91 h 91"/>
                  <a:gd name="T8" fmla="*/ 60 w 100"/>
                  <a:gd name="T9" fmla="*/ 71 h 91"/>
                  <a:gd name="T10" fmla="*/ 54 w 100"/>
                  <a:gd name="T11" fmla="*/ 75 h 91"/>
                  <a:gd name="T12" fmla="*/ 52 w 100"/>
                  <a:gd name="T13" fmla="*/ 75 h 91"/>
                  <a:gd name="T14" fmla="*/ 52 w 100"/>
                  <a:gd name="T15" fmla="*/ 73 h 91"/>
                  <a:gd name="T16" fmla="*/ 59 w 100"/>
                  <a:gd name="T17" fmla="*/ 69 h 91"/>
                  <a:gd name="T18" fmla="*/ 52 w 100"/>
                  <a:gd name="T19" fmla="*/ 50 h 91"/>
                  <a:gd name="T20" fmla="*/ 22 w 100"/>
                  <a:gd name="T21" fmla="*/ 70 h 91"/>
                  <a:gd name="T22" fmla="*/ 25 w 100"/>
                  <a:gd name="T23" fmla="*/ 82 h 91"/>
                  <a:gd name="T24" fmla="*/ 24 w 100"/>
                  <a:gd name="T25" fmla="*/ 85 h 91"/>
                  <a:gd name="T26" fmla="*/ 13 w 100"/>
                  <a:gd name="T27" fmla="*/ 68 h 91"/>
                  <a:gd name="T28" fmla="*/ 9 w 100"/>
                  <a:gd name="T29" fmla="*/ 71 h 91"/>
                  <a:gd name="T30" fmla="*/ 6 w 100"/>
                  <a:gd name="T31" fmla="*/ 70 h 91"/>
                  <a:gd name="T32" fmla="*/ 7 w 100"/>
                  <a:gd name="T33" fmla="*/ 67 h 91"/>
                  <a:gd name="T34" fmla="*/ 11 w 100"/>
                  <a:gd name="T35" fmla="*/ 64 h 91"/>
                  <a:gd name="T36" fmla="*/ 0 w 100"/>
                  <a:gd name="T37" fmla="*/ 48 h 91"/>
                  <a:gd name="T38" fmla="*/ 3 w 100"/>
                  <a:gd name="T39" fmla="*/ 48 h 91"/>
                  <a:gd name="T40" fmla="*/ 13 w 100"/>
                  <a:gd name="T41" fmla="*/ 55 h 91"/>
                  <a:gd name="T42" fmla="*/ 43 w 100"/>
                  <a:gd name="T43" fmla="*/ 36 h 91"/>
                  <a:gd name="T44" fmla="*/ 28 w 100"/>
                  <a:gd name="T45" fmla="*/ 21 h 91"/>
                  <a:gd name="T46" fmla="*/ 21 w 100"/>
                  <a:gd name="T47" fmla="*/ 26 h 91"/>
                  <a:gd name="T48" fmla="*/ 20 w 100"/>
                  <a:gd name="T49" fmla="*/ 25 h 91"/>
                  <a:gd name="T50" fmla="*/ 20 w 100"/>
                  <a:gd name="T51" fmla="*/ 24 h 91"/>
                  <a:gd name="T52" fmla="*/ 26 w 100"/>
                  <a:gd name="T53" fmla="*/ 20 h 91"/>
                  <a:gd name="T54" fmla="*/ 12 w 100"/>
                  <a:gd name="T55" fmla="*/ 5 h 91"/>
                  <a:gd name="T56" fmla="*/ 15 w 100"/>
                  <a:gd name="T57" fmla="*/ 3 h 91"/>
                  <a:gd name="T58" fmla="*/ 25 w 100"/>
                  <a:gd name="T59" fmla="*/ 5 h 91"/>
                  <a:gd name="T60" fmla="*/ 35 w 100"/>
                  <a:gd name="T61" fmla="*/ 14 h 91"/>
                  <a:gd name="T62" fmla="*/ 40 w 100"/>
                  <a:gd name="T63" fmla="*/ 10 h 91"/>
                  <a:gd name="T64" fmla="*/ 41 w 100"/>
                  <a:gd name="T65" fmla="*/ 11 h 91"/>
                  <a:gd name="T66" fmla="*/ 41 w 100"/>
                  <a:gd name="T67" fmla="*/ 13 h 91"/>
                  <a:gd name="T68" fmla="*/ 37 w 100"/>
                  <a:gd name="T69" fmla="*/ 15 h 91"/>
                  <a:gd name="T70" fmla="*/ 54 w 100"/>
                  <a:gd name="T71" fmla="*/ 29 h 91"/>
                  <a:gd name="T72" fmla="*/ 76 w 100"/>
                  <a:gd name="T73" fmla="*/ 15 h 91"/>
                  <a:gd name="T74" fmla="*/ 98 w 100"/>
                  <a:gd name="T75" fmla="*/ 10 h 91"/>
                  <a:gd name="T76" fmla="*/ 85 w 100"/>
                  <a:gd name="T77" fmla="*/ 29 h 91"/>
                  <a:gd name="T78" fmla="*/ 63 w 100"/>
                  <a:gd name="T79" fmla="*/ 43 h 91"/>
                  <a:gd name="T80" fmla="*/ 69 w 100"/>
                  <a:gd name="T81" fmla="*/ 63 h 91"/>
                  <a:gd name="T82" fmla="*/ 73 w 100"/>
                  <a:gd name="T83" fmla="*/ 60 h 91"/>
                  <a:gd name="T84" fmla="*/ 74 w 100"/>
                  <a:gd name="T85" fmla="*/ 61 h 91"/>
                  <a:gd name="T86" fmla="*/ 74 w 100"/>
                  <a:gd name="T87" fmla="*/ 62 h 91"/>
                  <a:gd name="T88" fmla="*/ 69 w 100"/>
                  <a:gd name="T89"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 h="91">
                    <a:moveTo>
                      <a:pt x="69" y="65"/>
                    </a:moveTo>
                    <a:cubicBezTo>
                      <a:pt x="73" y="79"/>
                      <a:pt x="73" y="79"/>
                      <a:pt x="73" y="79"/>
                    </a:cubicBezTo>
                    <a:cubicBezTo>
                      <a:pt x="73" y="79"/>
                      <a:pt x="76" y="86"/>
                      <a:pt x="72" y="89"/>
                    </a:cubicBezTo>
                    <a:cubicBezTo>
                      <a:pt x="68" y="91"/>
                      <a:pt x="68" y="91"/>
                      <a:pt x="68" y="91"/>
                    </a:cubicBezTo>
                    <a:cubicBezTo>
                      <a:pt x="60" y="71"/>
                      <a:pt x="60" y="71"/>
                      <a:pt x="60" y="71"/>
                    </a:cubicBezTo>
                    <a:cubicBezTo>
                      <a:pt x="54" y="75"/>
                      <a:pt x="54" y="75"/>
                      <a:pt x="54" y="75"/>
                    </a:cubicBezTo>
                    <a:cubicBezTo>
                      <a:pt x="53" y="76"/>
                      <a:pt x="53" y="75"/>
                      <a:pt x="52" y="75"/>
                    </a:cubicBezTo>
                    <a:cubicBezTo>
                      <a:pt x="52" y="74"/>
                      <a:pt x="52" y="74"/>
                      <a:pt x="52" y="73"/>
                    </a:cubicBezTo>
                    <a:cubicBezTo>
                      <a:pt x="59" y="69"/>
                      <a:pt x="59" y="69"/>
                      <a:pt x="59" y="69"/>
                    </a:cubicBezTo>
                    <a:cubicBezTo>
                      <a:pt x="52" y="50"/>
                      <a:pt x="52" y="50"/>
                      <a:pt x="52" y="50"/>
                    </a:cubicBezTo>
                    <a:cubicBezTo>
                      <a:pt x="22" y="70"/>
                      <a:pt x="22" y="70"/>
                      <a:pt x="22" y="70"/>
                    </a:cubicBezTo>
                    <a:cubicBezTo>
                      <a:pt x="25" y="82"/>
                      <a:pt x="25" y="82"/>
                      <a:pt x="25" y="82"/>
                    </a:cubicBezTo>
                    <a:cubicBezTo>
                      <a:pt x="25" y="82"/>
                      <a:pt x="25" y="84"/>
                      <a:pt x="24" y="85"/>
                    </a:cubicBezTo>
                    <a:cubicBezTo>
                      <a:pt x="13" y="68"/>
                      <a:pt x="13" y="68"/>
                      <a:pt x="13" y="68"/>
                    </a:cubicBezTo>
                    <a:cubicBezTo>
                      <a:pt x="9" y="71"/>
                      <a:pt x="9" y="71"/>
                      <a:pt x="9" y="71"/>
                    </a:cubicBezTo>
                    <a:cubicBezTo>
                      <a:pt x="8" y="72"/>
                      <a:pt x="7" y="71"/>
                      <a:pt x="6" y="70"/>
                    </a:cubicBezTo>
                    <a:cubicBezTo>
                      <a:pt x="5" y="69"/>
                      <a:pt x="6" y="68"/>
                      <a:pt x="7" y="67"/>
                    </a:cubicBezTo>
                    <a:cubicBezTo>
                      <a:pt x="11" y="64"/>
                      <a:pt x="11" y="64"/>
                      <a:pt x="11" y="64"/>
                    </a:cubicBezTo>
                    <a:cubicBezTo>
                      <a:pt x="0" y="48"/>
                      <a:pt x="0" y="48"/>
                      <a:pt x="0" y="48"/>
                    </a:cubicBezTo>
                    <a:cubicBezTo>
                      <a:pt x="1" y="48"/>
                      <a:pt x="3" y="48"/>
                      <a:pt x="3" y="48"/>
                    </a:cubicBezTo>
                    <a:cubicBezTo>
                      <a:pt x="13" y="55"/>
                      <a:pt x="13" y="55"/>
                      <a:pt x="13" y="55"/>
                    </a:cubicBezTo>
                    <a:cubicBezTo>
                      <a:pt x="43" y="36"/>
                      <a:pt x="43" y="36"/>
                      <a:pt x="43" y="36"/>
                    </a:cubicBezTo>
                    <a:cubicBezTo>
                      <a:pt x="28" y="21"/>
                      <a:pt x="28" y="21"/>
                      <a:pt x="28" y="21"/>
                    </a:cubicBezTo>
                    <a:cubicBezTo>
                      <a:pt x="21" y="26"/>
                      <a:pt x="21" y="26"/>
                      <a:pt x="21" y="26"/>
                    </a:cubicBezTo>
                    <a:cubicBezTo>
                      <a:pt x="21" y="26"/>
                      <a:pt x="20" y="26"/>
                      <a:pt x="20" y="25"/>
                    </a:cubicBezTo>
                    <a:cubicBezTo>
                      <a:pt x="20" y="25"/>
                      <a:pt x="20" y="24"/>
                      <a:pt x="20" y="24"/>
                    </a:cubicBezTo>
                    <a:cubicBezTo>
                      <a:pt x="26" y="20"/>
                      <a:pt x="26" y="20"/>
                      <a:pt x="26" y="20"/>
                    </a:cubicBezTo>
                    <a:cubicBezTo>
                      <a:pt x="12" y="5"/>
                      <a:pt x="12" y="5"/>
                      <a:pt x="12" y="5"/>
                    </a:cubicBezTo>
                    <a:cubicBezTo>
                      <a:pt x="15" y="3"/>
                      <a:pt x="15" y="3"/>
                      <a:pt x="15" y="3"/>
                    </a:cubicBezTo>
                    <a:cubicBezTo>
                      <a:pt x="19" y="0"/>
                      <a:pt x="25" y="5"/>
                      <a:pt x="25" y="5"/>
                    </a:cubicBezTo>
                    <a:cubicBezTo>
                      <a:pt x="35" y="14"/>
                      <a:pt x="35" y="14"/>
                      <a:pt x="35" y="14"/>
                    </a:cubicBezTo>
                    <a:cubicBezTo>
                      <a:pt x="40" y="10"/>
                      <a:pt x="40" y="10"/>
                      <a:pt x="40" y="10"/>
                    </a:cubicBezTo>
                    <a:cubicBezTo>
                      <a:pt x="41" y="10"/>
                      <a:pt x="41" y="10"/>
                      <a:pt x="41" y="11"/>
                    </a:cubicBezTo>
                    <a:cubicBezTo>
                      <a:pt x="42" y="12"/>
                      <a:pt x="42" y="12"/>
                      <a:pt x="41" y="13"/>
                    </a:cubicBezTo>
                    <a:cubicBezTo>
                      <a:pt x="37" y="15"/>
                      <a:pt x="37" y="15"/>
                      <a:pt x="37" y="15"/>
                    </a:cubicBezTo>
                    <a:cubicBezTo>
                      <a:pt x="54" y="29"/>
                      <a:pt x="54" y="29"/>
                      <a:pt x="54" y="29"/>
                    </a:cubicBezTo>
                    <a:cubicBezTo>
                      <a:pt x="54" y="29"/>
                      <a:pt x="61" y="24"/>
                      <a:pt x="76" y="15"/>
                    </a:cubicBezTo>
                    <a:cubicBezTo>
                      <a:pt x="90" y="5"/>
                      <a:pt x="98" y="10"/>
                      <a:pt x="98" y="10"/>
                    </a:cubicBezTo>
                    <a:cubicBezTo>
                      <a:pt x="98" y="10"/>
                      <a:pt x="100" y="19"/>
                      <a:pt x="85" y="29"/>
                    </a:cubicBezTo>
                    <a:cubicBezTo>
                      <a:pt x="71" y="38"/>
                      <a:pt x="63" y="43"/>
                      <a:pt x="63" y="43"/>
                    </a:cubicBezTo>
                    <a:cubicBezTo>
                      <a:pt x="69" y="63"/>
                      <a:pt x="69" y="63"/>
                      <a:pt x="69" y="63"/>
                    </a:cubicBezTo>
                    <a:cubicBezTo>
                      <a:pt x="73" y="60"/>
                      <a:pt x="73" y="60"/>
                      <a:pt x="73" y="60"/>
                    </a:cubicBezTo>
                    <a:cubicBezTo>
                      <a:pt x="73" y="60"/>
                      <a:pt x="74" y="60"/>
                      <a:pt x="74" y="61"/>
                    </a:cubicBezTo>
                    <a:cubicBezTo>
                      <a:pt x="74" y="61"/>
                      <a:pt x="74" y="62"/>
                      <a:pt x="74" y="62"/>
                    </a:cubicBezTo>
                    <a:lnTo>
                      <a:pt x="69" y="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grpSp>
      </p:grpSp>
      <p:grpSp>
        <p:nvGrpSpPr>
          <p:cNvPr id="25" name="组合 24"/>
          <p:cNvGrpSpPr/>
          <p:nvPr/>
        </p:nvGrpSpPr>
        <p:grpSpPr>
          <a:xfrm>
            <a:off x="3976009" y="4852444"/>
            <a:ext cx="2647329" cy="1012316"/>
            <a:chOff x="3272825" y="846410"/>
            <a:chExt cx="2647329" cy="1012316"/>
          </a:xfrm>
        </p:grpSpPr>
        <p:sp>
          <p:nvSpPr>
            <p:cNvPr id="26" name="TextBox 7"/>
            <p:cNvSpPr txBox="1"/>
            <p:nvPr/>
          </p:nvSpPr>
          <p:spPr>
            <a:xfrm>
              <a:off x="3532630" y="846410"/>
              <a:ext cx="1323439" cy="338298"/>
            </a:xfrm>
            <a:prstGeom prst="rect">
              <a:avLst/>
            </a:prstGeom>
            <a:noFill/>
          </p:spPr>
          <p:txBody>
            <a:bodyPr wrap="square" rtlCol="0">
              <a:spAutoFit/>
            </a:bodyPr>
            <a:lstStyle/>
            <a:p>
              <a:pP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行业</a:t>
              </a: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调研三</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27" name="文本框 26"/>
            <p:cNvSpPr txBox="1"/>
            <p:nvPr/>
          </p:nvSpPr>
          <p:spPr>
            <a:xfrm>
              <a:off x="3532631" y="1166229"/>
              <a:ext cx="2387523"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精准解说文字尽量概括精炼。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nvGrpSpPr>
            <p:cNvPr id="28" name="组合 27"/>
            <p:cNvGrpSpPr/>
            <p:nvPr/>
          </p:nvGrpSpPr>
          <p:grpSpPr>
            <a:xfrm>
              <a:off x="3272825" y="940875"/>
              <a:ext cx="212766" cy="213364"/>
              <a:chOff x="11280936" y="1742357"/>
              <a:chExt cx="438441" cy="439673"/>
            </a:xfrm>
          </p:grpSpPr>
          <p:sp>
            <p:nvSpPr>
              <p:cNvPr id="29" name="Oval 820"/>
              <p:cNvSpPr>
                <a:spLocks noChangeArrowheads="1"/>
              </p:cNvSpPr>
              <p:nvPr/>
            </p:nvSpPr>
            <p:spPr bwMode="auto">
              <a:xfrm>
                <a:off x="11280936" y="1742357"/>
                <a:ext cx="438441" cy="439673"/>
              </a:xfrm>
              <a:prstGeom prst="ellipse">
                <a:avLst/>
              </a:prstGeom>
              <a:solidFill>
                <a:srgbClr val="32AABA"/>
              </a:solidFill>
              <a:ln>
                <a:noFill/>
              </a:ln>
              <a:effectLst>
                <a:outerShdw blurRad="254000" dist="63500" dir="2700000" algn="tl" rotWithShape="0">
                  <a:prstClr val="black">
                    <a:alpha val="3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30" name="Freeform 821"/>
              <p:cNvSpPr/>
              <p:nvPr/>
            </p:nvSpPr>
            <p:spPr bwMode="auto">
              <a:xfrm>
                <a:off x="11353598" y="1847041"/>
                <a:ext cx="290652" cy="264789"/>
              </a:xfrm>
              <a:custGeom>
                <a:avLst/>
                <a:gdLst>
                  <a:gd name="T0" fmla="*/ 69 w 100"/>
                  <a:gd name="T1" fmla="*/ 65 h 91"/>
                  <a:gd name="T2" fmla="*/ 73 w 100"/>
                  <a:gd name="T3" fmla="*/ 79 h 91"/>
                  <a:gd name="T4" fmla="*/ 72 w 100"/>
                  <a:gd name="T5" fmla="*/ 89 h 91"/>
                  <a:gd name="T6" fmla="*/ 68 w 100"/>
                  <a:gd name="T7" fmla="*/ 91 h 91"/>
                  <a:gd name="T8" fmla="*/ 60 w 100"/>
                  <a:gd name="T9" fmla="*/ 71 h 91"/>
                  <a:gd name="T10" fmla="*/ 54 w 100"/>
                  <a:gd name="T11" fmla="*/ 75 h 91"/>
                  <a:gd name="T12" fmla="*/ 52 w 100"/>
                  <a:gd name="T13" fmla="*/ 75 h 91"/>
                  <a:gd name="T14" fmla="*/ 52 w 100"/>
                  <a:gd name="T15" fmla="*/ 73 h 91"/>
                  <a:gd name="T16" fmla="*/ 59 w 100"/>
                  <a:gd name="T17" fmla="*/ 69 h 91"/>
                  <a:gd name="T18" fmla="*/ 52 w 100"/>
                  <a:gd name="T19" fmla="*/ 50 h 91"/>
                  <a:gd name="T20" fmla="*/ 22 w 100"/>
                  <a:gd name="T21" fmla="*/ 70 h 91"/>
                  <a:gd name="T22" fmla="*/ 25 w 100"/>
                  <a:gd name="T23" fmla="*/ 82 h 91"/>
                  <a:gd name="T24" fmla="*/ 24 w 100"/>
                  <a:gd name="T25" fmla="*/ 85 h 91"/>
                  <a:gd name="T26" fmla="*/ 13 w 100"/>
                  <a:gd name="T27" fmla="*/ 68 h 91"/>
                  <a:gd name="T28" fmla="*/ 9 w 100"/>
                  <a:gd name="T29" fmla="*/ 71 h 91"/>
                  <a:gd name="T30" fmla="*/ 6 w 100"/>
                  <a:gd name="T31" fmla="*/ 70 h 91"/>
                  <a:gd name="T32" fmla="*/ 7 w 100"/>
                  <a:gd name="T33" fmla="*/ 67 h 91"/>
                  <a:gd name="T34" fmla="*/ 11 w 100"/>
                  <a:gd name="T35" fmla="*/ 64 h 91"/>
                  <a:gd name="T36" fmla="*/ 0 w 100"/>
                  <a:gd name="T37" fmla="*/ 48 h 91"/>
                  <a:gd name="T38" fmla="*/ 3 w 100"/>
                  <a:gd name="T39" fmla="*/ 48 h 91"/>
                  <a:gd name="T40" fmla="*/ 13 w 100"/>
                  <a:gd name="T41" fmla="*/ 55 h 91"/>
                  <a:gd name="T42" fmla="*/ 43 w 100"/>
                  <a:gd name="T43" fmla="*/ 36 h 91"/>
                  <a:gd name="T44" fmla="*/ 28 w 100"/>
                  <a:gd name="T45" fmla="*/ 21 h 91"/>
                  <a:gd name="T46" fmla="*/ 21 w 100"/>
                  <a:gd name="T47" fmla="*/ 26 h 91"/>
                  <a:gd name="T48" fmla="*/ 20 w 100"/>
                  <a:gd name="T49" fmla="*/ 25 h 91"/>
                  <a:gd name="T50" fmla="*/ 20 w 100"/>
                  <a:gd name="T51" fmla="*/ 24 h 91"/>
                  <a:gd name="T52" fmla="*/ 26 w 100"/>
                  <a:gd name="T53" fmla="*/ 20 h 91"/>
                  <a:gd name="T54" fmla="*/ 12 w 100"/>
                  <a:gd name="T55" fmla="*/ 5 h 91"/>
                  <a:gd name="T56" fmla="*/ 15 w 100"/>
                  <a:gd name="T57" fmla="*/ 3 h 91"/>
                  <a:gd name="T58" fmla="*/ 25 w 100"/>
                  <a:gd name="T59" fmla="*/ 5 h 91"/>
                  <a:gd name="T60" fmla="*/ 35 w 100"/>
                  <a:gd name="T61" fmla="*/ 14 h 91"/>
                  <a:gd name="T62" fmla="*/ 40 w 100"/>
                  <a:gd name="T63" fmla="*/ 10 h 91"/>
                  <a:gd name="T64" fmla="*/ 41 w 100"/>
                  <a:gd name="T65" fmla="*/ 11 h 91"/>
                  <a:gd name="T66" fmla="*/ 41 w 100"/>
                  <a:gd name="T67" fmla="*/ 13 h 91"/>
                  <a:gd name="T68" fmla="*/ 37 w 100"/>
                  <a:gd name="T69" fmla="*/ 15 h 91"/>
                  <a:gd name="T70" fmla="*/ 54 w 100"/>
                  <a:gd name="T71" fmla="*/ 29 h 91"/>
                  <a:gd name="T72" fmla="*/ 76 w 100"/>
                  <a:gd name="T73" fmla="*/ 15 h 91"/>
                  <a:gd name="T74" fmla="*/ 98 w 100"/>
                  <a:gd name="T75" fmla="*/ 10 h 91"/>
                  <a:gd name="T76" fmla="*/ 85 w 100"/>
                  <a:gd name="T77" fmla="*/ 29 h 91"/>
                  <a:gd name="T78" fmla="*/ 63 w 100"/>
                  <a:gd name="T79" fmla="*/ 43 h 91"/>
                  <a:gd name="T80" fmla="*/ 69 w 100"/>
                  <a:gd name="T81" fmla="*/ 63 h 91"/>
                  <a:gd name="T82" fmla="*/ 73 w 100"/>
                  <a:gd name="T83" fmla="*/ 60 h 91"/>
                  <a:gd name="T84" fmla="*/ 74 w 100"/>
                  <a:gd name="T85" fmla="*/ 61 h 91"/>
                  <a:gd name="T86" fmla="*/ 74 w 100"/>
                  <a:gd name="T87" fmla="*/ 62 h 91"/>
                  <a:gd name="T88" fmla="*/ 69 w 100"/>
                  <a:gd name="T89" fmla="*/ 6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0" h="91">
                    <a:moveTo>
                      <a:pt x="69" y="65"/>
                    </a:moveTo>
                    <a:cubicBezTo>
                      <a:pt x="73" y="79"/>
                      <a:pt x="73" y="79"/>
                      <a:pt x="73" y="79"/>
                    </a:cubicBezTo>
                    <a:cubicBezTo>
                      <a:pt x="73" y="79"/>
                      <a:pt x="76" y="86"/>
                      <a:pt x="72" y="89"/>
                    </a:cubicBezTo>
                    <a:cubicBezTo>
                      <a:pt x="68" y="91"/>
                      <a:pt x="68" y="91"/>
                      <a:pt x="68" y="91"/>
                    </a:cubicBezTo>
                    <a:cubicBezTo>
                      <a:pt x="60" y="71"/>
                      <a:pt x="60" y="71"/>
                      <a:pt x="60" y="71"/>
                    </a:cubicBezTo>
                    <a:cubicBezTo>
                      <a:pt x="54" y="75"/>
                      <a:pt x="54" y="75"/>
                      <a:pt x="54" y="75"/>
                    </a:cubicBezTo>
                    <a:cubicBezTo>
                      <a:pt x="53" y="76"/>
                      <a:pt x="53" y="75"/>
                      <a:pt x="52" y="75"/>
                    </a:cubicBezTo>
                    <a:cubicBezTo>
                      <a:pt x="52" y="74"/>
                      <a:pt x="52" y="74"/>
                      <a:pt x="52" y="73"/>
                    </a:cubicBezTo>
                    <a:cubicBezTo>
                      <a:pt x="59" y="69"/>
                      <a:pt x="59" y="69"/>
                      <a:pt x="59" y="69"/>
                    </a:cubicBezTo>
                    <a:cubicBezTo>
                      <a:pt x="52" y="50"/>
                      <a:pt x="52" y="50"/>
                      <a:pt x="52" y="50"/>
                    </a:cubicBezTo>
                    <a:cubicBezTo>
                      <a:pt x="22" y="70"/>
                      <a:pt x="22" y="70"/>
                      <a:pt x="22" y="70"/>
                    </a:cubicBezTo>
                    <a:cubicBezTo>
                      <a:pt x="25" y="82"/>
                      <a:pt x="25" y="82"/>
                      <a:pt x="25" y="82"/>
                    </a:cubicBezTo>
                    <a:cubicBezTo>
                      <a:pt x="25" y="82"/>
                      <a:pt x="25" y="84"/>
                      <a:pt x="24" y="85"/>
                    </a:cubicBezTo>
                    <a:cubicBezTo>
                      <a:pt x="13" y="68"/>
                      <a:pt x="13" y="68"/>
                      <a:pt x="13" y="68"/>
                    </a:cubicBezTo>
                    <a:cubicBezTo>
                      <a:pt x="9" y="71"/>
                      <a:pt x="9" y="71"/>
                      <a:pt x="9" y="71"/>
                    </a:cubicBezTo>
                    <a:cubicBezTo>
                      <a:pt x="8" y="72"/>
                      <a:pt x="7" y="71"/>
                      <a:pt x="6" y="70"/>
                    </a:cubicBezTo>
                    <a:cubicBezTo>
                      <a:pt x="5" y="69"/>
                      <a:pt x="6" y="68"/>
                      <a:pt x="7" y="67"/>
                    </a:cubicBezTo>
                    <a:cubicBezTo>
                      <a:pt x="11" y="64"/>
                      <a:pt x="11" y="64"/>
                      <a:pt x="11" y="64"/>
                    </a:cubicBezTo>
                    <a:cubicBezTo>
                      <a:pt x="0" y="48"/>
                      <a:pt x="0" y="48"/>
                      <a:pt x="0" y="48"/>
                    </a:cubicBezTo>
                    <a:cubicBezTo>
                      <a:pt x="1" y="48"/>
                      <a:pt x="3" y="48"/>
                      <a:pt x="3" y="48"/>
                    </a:cubicBezTo>
                    <a:cubicBezTo>
                      <a:pt x="13" y="55"/>
                      <a:pt x="13" y="55"/>
                      <a:pt x="13" y="55"/>
                    </a:cubicBezTo>
                    <a:cubicBezTo>
                      <a:pt x="43" y="36"/>
                      <a:pt x="43" y="36"/>
                      <a:pt x="43" y="36"/>
                    </a:cubicBezTo>
                    <a:cubicBezTo>
                      <a:pt x="28" y="21"/>
                      <a:pt x="28" y="21"/>
                      <a:pt x="28" y="21"/>
                    </a:cubicBezTo>
                    <a:cubicBezTo>
                      <a:pt x="21" y="26"/>
                      <a:pt x="21" y="26"/>
                      <a:pt x="21" y="26"/>
                    </a:cubicBezTo>
                    <a:cubicBezTo>
                      <a:pt x="21" y="26"/>
                      <a:pt x="20" y="26"/>
                      <a:pt x="20" y="25"/>
                    </a:cubicBezTo>
                    <a:cubicBezTo>
                      <a:pt x="20" y="25"/>
                      <a:pt x="20" y="24"/>
                      <a:pt x="20" y="24"/>
                    </a:cubicBezTo>
                    <a:cubicBezTo>
                      <a:pt x="26" y="20"/>
                      <a:pt x="26" y="20"/>
                      <a:pt x="26" y="20"/>
                    </a:cubicBezTo>
                    <a:cubicBezTo>
                      <a:pt x="12" y="5"/>
                      <a:pt x="12" y="5"/>
                      <a:pt x="12" y="5"/>
                    </a:cubicBezTo>
                    <a:cubicBezTo>
                      <a:pt x="15" y="3"/>
                      <a:pt x="15" y="3"/>
                      <a:pt x="15" y="3"/>
                    </a:cubicBezTo>
                    <a:cubicBezTo>
                      <a:pt x="19" y="0"/>
                      <a:pt x="25" y="5"/>
                      <a:pt x="25" y="5"/>
                    </a:cubicBezTo>
                    <a:cubicBezTo>
                      <a:pt x="35" y="14"/>
                      <a:pt x="35" y="14"/>
                      <a:pt x="35" y="14"/>
                    </a:cubicBezTo>
                    <a:cubicBezTo>
                      <a:pt x="40" y="10"/>
                      <a:pt x="40" y="10"/>
                      <a:pt x="40" y="10"/>
                    </a:cubicBezTo>
                    <a:cubicBezTo>
                      <a:pt x="41" y="10"/>
                      <a:pt x="41" y="10"/>
                      <a:pt x="41" y="11"/>
                    </a:cubicBezTo>
                    <a:cubicBezTo>
                      <a:pt x="42" y="12"/>
                      <a:pt x="42" y="12"/>
                      <a:pt x="41" y="13"/>
                    </a:cubicBezTo>
                    <a:cubicBezTo>
                      <a:pt x="37" y="15"/>
                      <a:pt x="37" y="15"/>
                      <a:pt x="37" y="15"/>
                    </a:cubicBezTo>
                    <a:cubicBezTo>
                      <a:pt x="54" y="29"/>
                      <a:pt x="54" y="29"/>
                      <a:pt x="54" y="29"/>
                    </a:cubicBezTo>
                    <a:cubicBezTo>
                      <a:pt x="54" y="29"/>
                      <a:pt x="61" y="24"/>
                      <a:pt x="76" y="15"/>
                    </a:cubicBezTo>
                    <a:cubicBezTo>
                      <a:pt x="90" y="5"/>
                      <a:pt x="98" y="10"/>
                      <a:pt x="98" y="10"/>
                    </a:cubicBezTo>
                    <a:cubicBezTo>
                      <a:pt x="98" y="10"/>
                      <a:pt x="100" y="19"/>
                      <a:pt x="85" y="29"/>
                    </a:cubicBezTo>
                    <a:cubicBezTo>
                      <a:pt x="71" y="38"/>
                      <a:pt x="63" y="43"/>
                      <a:pt x="63" y="43"/>
                    </a:cubicBezTo>
                    <a:cubicBezTo>
                      <a:pt x="69" y="63"/>
                      <a:pt x="69" y="63"/>
                      <a:pt x="69" y="63"/>
                    </a:cubicBezTo>
                    <a:cubicBezTo>
                      <a:pt x="73" y="60"/>
                      <a:pt x="73" y="60"/>
                      <a:pt x="73" y="60"/>
                    </a:cubicBezTo>
                    <a:cubicBezTo>
                      <a:pt x="73" y="60"/>
                      <a:pt x="74" y="60"/>
                      <a:pt x="74" y="61"/>
                    </a:cubicBezTo>
                    <a:cubicBezTo>
                      <a:pt x="74" y="61"/>
                      <a:pt x="74" y="62"/>
                      <a:pt x="74" y="62"/>
                    </a:cubicBezTo>
                    <a:lnTo>
                      <a:pt x="69" y="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grpSp>
      </p:grpSp>
      <p:sp>
        <p:nvSpPr>
          <p:cNvPr id="35" name="文本框 34"/>
          <p:cNvSpPr txBox="1"/>
          <p:nvPr/>
        </p:nvSpPr>
        <p:spPr>
          <a:xfrm>
            <a:off x="8149731" y="2209876"/>
            <a:ext cx="2737142" cy="2292935"/>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a:t>
            </a: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en-US" altLang="zh-CN"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输入简要文字解说，解说文字尽量概括精炼，不用多余的文字修饰简洁精准。点击输入简要文字解说，解说文字尽量概括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a:t>
            </a:r>
            <a:endParaRPr lang="en-US" altLang="zh-CN"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36" name="TextBox 7"/>
          <p:cNvSpPr txBox="1"/>
          <p:nvPr/>
        </p:nvSpPr>
        <p:spPr>
          <a:xfrm>
            <a:off x="8149729" y="1532579"/>
            <a:ext cx="1323439" cy="345736"/>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调研分析结果</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cxnSp>
        <p:nvCxnSpPr>
          <p:cNvPr id="37" name="直接连接符 36"/>
          <p:cNvCxnSpPr/>
          <p:nvPr/>
        </p:nvCxnSpPr>
        <p:spPr>
          <a:xfrm>
            <a:off x="8263728" y="1964134"/>
            <a:ext cx="441434" cy="0"/>
          </a:xfrm>
          <a:prstGeom prst="line">
            <a:avLst/>
          </a:prstGeom>
          <a:ln w="19050">
            <a:solidFill>
              <a:srgbClr val="32AABA"/>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8149730" y="4572972"/>
            <a:ext cx="2685329" cy="1291788"/>
            <a:chOff x="8149730" y="4608430"/>
            <a:chExt cx="2685329" cy="1291788"/>
          </a:xfrm>
        </p:grpSpPr>
        <p:sp>
          <p:nvSpPr>
            <p:cNvPr id="39" name="TextBox 48"/>
            <p:cNvSpPr txBox="1"/>
            <p:nvPr/>
          </p:nvSpPr>
          <p:spPr>
            <a:xfrm>
              <a:off x="8149730" y="4608430"/>
              <a:ext cx="533694" cy="230832"/>
            </a:xfrm>
            <a:prstGeom prst="rect">
              <a:avLst/>
            </a:prstGeom>
            <a:noFill/>
          </p:spPr>
          <p:txBody>
            <a:bodyPr wrap="square" rtlCol="0">
              <a:spAutoFit/>
            </a:bodyPr>
            <a:lstStyle/>
            <a:p>
              <a:r>
                <a:rPr lang="zh-CN" altLang="en-US"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数据</a:t>
              </a:r>
              <a:r>
                <a:rPr lang="en-US" altLang="zh-CN"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1</a:t>
              </a:r>
              <a:endParaRPr lang="en-US"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cxnSp>
          <p:nvCxnSpPr>
            <p:cNvPr id="40" name="Straight Connector 49"/>
            <p:cNvCxnSpPr/>
            <p:nvPr/>
          </p:nvCxnSpPr>
          <p:spPr>
            <a:xfrm>
              <a:off x="8781589" y="4710215"/>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Rounded Rectangle 50"/>
            <p:cNvSpPr/>
            <p:nvPr/>
          </p:nvSpPr>
          <p:spPr bwMode="auto">
            <a:xfrm>
              <a:off x="8722507" y="4677989"/>
              <a:ext cx="1504570" cy="59080"/>
            </a:xfrm>
            <a:prstGeom prst="roundRect">
              <a:avLst/>
            </a:prstGeom>
            <a:solidFill>
              <a:srgbClr val="32AABA"/>
            </a:solidFill>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lstStyle/>
            <a:p>
              <a:pPr algn="ctr"/>
              <a:endParaRPr lang="en-US"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sp>
          <p:nvSpPr>
            <p:cNvPr id="42" name="TextBox 51"/>
            <p:cNvSpPr txBox="1"/>
            <p:nvPr/>
          </p:nvSpPr>
          <p:spPr>
            <a:xfrm>
              <a:off x="10351815" y="4622910"/>
              <a:ext cx="449004" cy="200055"/>
            </a:xfrm>
            <a:prstGeom prst="rect">
              <a:avLst/>
            </a:prstGeom>
            <a:noFill/>
          </p:spPr>
          <p:txBody>
            <a:bodyPr wrap="square" rtlCol="0">
              <a:spAutoFit/>
            </a:bodyPr>
            <a:lstStyle/>
            <a:p>
              <a:r>
                <a:rPr lang="en-US" sz="7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89%</a:t>
              </a:r>
              <a:endParaRPr lang="en-US" sz="7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sp>
          <p:nvSpPr>
            <p:cNvPr id="44" name="TextBox 53"/>
            <p:cNvSpPr txBox="1"/>
            <p:nvPr/>
          </p:nvSpPr>
          <p:spPr>
            <a:xfrm>
              <a:off x="8149730" y="4873669"/>
              <a:ext cx="533694" cy="230831"/>
            </a:xfrm>
            <a:prstGeom prst="rect">
              <a:avLst/>
            </a:prstGeom>
            <a:noFill/>
          </p:spPr>
          <p:txBody>
            <a:bodyPr wrap="square" rtlCol="0">
              <a:spAutoFit/>
            </a:bodyPr>
            <a:lstStyle/>
            <a:p>
              <a:r>
                <a:rPr lang="zh-CN" altLang="en-US"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数据</a:t>
              </a:r>
              <a:r>
                <a:rPr lang="en-US" altLang="zh-CN"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2</a:t>
              </a:r>
              <a:endParaRPr lang="en-US" altLang="zh-CN"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cxnSp>
          <p:nvCxnSpPr>
            <p:cNvPr id="45" name="Straight Connector 54"/>
            <p:cNvCxnSpPr/>
            <p:nvPr/>
          </p:nvCxnSpPr>
          <p:spPr>
            <a:xfrm>
              <a:off x="8781589" y="4975411"/>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6" name="Rounded Rectangle 55"/>
            <p:cNvSpPr/>
            <p:nvPr/>
          </p:nvSpPr>
          <p:spPr bwMode="auto">
            <a:xfrm>
              <a:off x="8722507" y="4943186"/>
              <a:ext cx="1170872" cy="59080"/>
            </a:xfrm>
            <a:prstGeom prst="roundRect">
              <a:avLst/>
            </a:prstGeom>
            <a:solidFill>
              <a:srgbClr val="33779A"/>
            </a:solidFill>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lstStyle/>
            <a:p>
              <a:pPr algn="ctr"/>
              <a:endParaRPr lang="en-US"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sp>
          <p:nvSpPr>
            <p:cNvPr id="47" name="TextBox 56"/>
            <p:cNvSpPr txBox="1"/>
            <p:nvPr/>
          </p:nvSpPr>
          <p:spPr>
            <a:xfrm>
              <a:off x="10351815" y="4888209"/>
              <a:ext cx="449004" cy="200055"/>
            </a:xfrm>
            <a:prstGeom prst="rect">
              <a:avLst/>
            </a:prstGeom>
            <a:noFill/>
          </p:spPr>
          <p:txBody>
            <a:bodyPr wrap="square" rtlCol="0">
              <a:spAutoFit/>
            </a:bodyPr>
            <a:lstStyle/>
            <a:p>
              <a:r>
                <a:rPr lang="en-US" sz="7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74%</a:t>
              </a:r>
              <a:endParaRPr lang="en-US" sz="7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sp>
          <p:nvSpPr>
            <p:cNvPr id="49" name="TextBox 58"/>
            <p:cNvSpPr txBox="1"/>
            <p:nvPr/>
          </p:nvSpPr>
          <p:spPr>
            <a:xfrm>
              <a:off x="8149730" y="5138907"/>
              <a:ext cx="533694" cy="230832"/>
            </a:xfrm>
            <a:prstGeom prst="rect">
              <a:avLst/>
            </a:prstGeom>
            <a:noFill/>
          </p:spPr>
          <p:txBody>
            <a:bodyPr wrap="square" rtlCol="0">
              <a:spAutoFit/>
            </a:bodyPr>
            <a:lstStyle/>
            <a:p>
              <a:r>
                <a:rPr lang="zh-CN" altLang="en-US"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数据</a:t>
              </a:r>
              <a:r>
                <a:rPr lang="en-US" altLang="zh-CN"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3</a:t>
              </a:r>
              <a:endParaRPr lang="en-US" altLang="zh-CN"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cxnSp>
          <p:nvCxnSpPr>
            <p:cNvPr id="50" name="Straight Connector 59"/>
            <p:cNvCxnSpPr/>
            <p:nvPr/>
          </p:nvCxnSpPr>
          <p:spPr>
            <a:xfrm>
              <a:off x="8773417" y="5245979"/>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1" name="Rounded Rectangle 60"/>
            <p:cNvSpPr/>
            <p:nvPr/>
          </p:nvSpPr>
          <p:spPr bwMode="auto">
            <a:xfrm>
              <a:off x="8714335" y="5213754"/>
              <a:ext cx="878154" cy="59080"/>
            </a:xfrm>
            <a:prstGeom prst="roundRect">
              <a:avLst/>
            </a:prstGeom>
            <a:solidFill>
              <a:srgbClr val="32AABA"/>
            </a:solidFill>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lstStyle/>
            <a:p>
              <a:pPr algn="ctr"/>
              <a:endParaRPr lang="en-US"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sp>
          <p:nvSpPr>
            <p:cNvPr id="52" name="TextBox 61"/>
            <p:cNvSpPr txBox="1"/>
            <p:nvPr/>
          </p:nvSpPr>
          <p:spPr>
            <a:xfrm>
              <a:off x="10351815" y="5153508"/>
              <a:ext cx="449004" cy="200055"/>
            </a:xfrm>
            <a:prstGeom prst="rect">
              <a:avLst/>
            </a:prstGeom>
            <a:noFill/>
          </p:spPr>
          <p:txBody>
            <a:bodyPr wrap="square" rtlCol="0">
              <a:spAutoFit/>
            </a:bodyPr>
            <a:lstStyle/>
            <a:p>
              <a:r>
                <a:rPr lang="en-US" sz="7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65%</a:t>
              </a:r>
              <a:endParaRPr lang="en-US" sz="7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sp>
          <p:nvSpPr>
            <p:cNvPr id="54" name="TextBox 63"/>
            <p:cNvSpPr txBox="1"/>
            <p:nvPr/>
          </p:nvSpPr>
          <p:spPr>
            <a:xfrm>
              <a:off x="8149730" y="5404146"/>
              <a:ext cx="533694" cy="230832"/>
            </a:xfrm>
            <a:prstGeom prst="rect">
              <a:avLst/>
            </a:prstGeom>
            <a:noFill/>
          </p:spPr>
          <p:txBody>
            <a:bodyPr wrap="square" rtlCol="0">
              <a:spAutoFit/>
            </a:bodyPr>
            <a:lstStyle/>
            <a:p>
              <a:r>
                <a:rPr lang="zh-CN" altLang="en-US"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数据</a:t>
              </a:r>
              <a:r>
                <a:rPr lang="en-US" altLang="zh-CN"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4</a:t>
              </a:r>
              <a:endParaRPr lang="en-US" altLang="zh-CN"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cxnSp>
          <p:nvCxnSpPr>
            <p:cNvPr id="55" name="Straight Connector 64"/>
            <p:cNvCxnSpPr/>
            <p:nvPr/>
          </p:nvCxnSpPr>
          <p:spPr>
            <a:xfrm>
              <a:off x="8781589" y="5504695"/>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Rounded Rectangle 65"/>
            <p:cNvSpPr/>
            <p:nvPr/>
          </p:nvSpPr>
          <p:spPr bwMode="auto">
            <a:xfrm>
              <a:off x="8722507" y="5472470"/>
              <a:ext cx="585436" cy="59080"/>
            </a:xfrm>
            <a:prstGeom prst="roundRect">
              <a:avLst/>
            </a:prstGeom>
            <a:solidFill>
              <a:srgbClr val="33779A"/>
            </a:solidFill>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t" anchorCtr="0" compatLnSpc="1"/>
            <a:lstStyle/>
            <a:p>
              <a:pPr algn="ctr"/>
              <a:endParaRPr lang="en-US"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sp>
          <p:nvSpPr>
            <p:cNvPr id="57" name="TextBox 66"/>
            <p:cNvSpPr txBox="1"/>
            <p:nvPr/>
          </p:nvSpPr>
          <p:spPr>
            <a:xfrm>
              <a:off x="10351815" y="5418807"/>
              <a:ext cx="425206" cy="200055"/>
            </a:xfrm>
            <a:prstGeom prst="rect">
              <a:avLst/>
            </a:prstGeom>
            <a:noFill/>
          </p:spPr>
          <p:txBody>
            <a:bodyPr wrap="square" rtlCol="0">
              <a:spAutoFit/>
            </a:bodyPr>
            <a:lstStyle/>
            <a:p>
              <a:r>
                <a:rPr lang="en-US" sz="7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55%</a:t>
              </a:r>
              <a:endParaRPr lang="en-US" sz="7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sp>
          <p:nvSpPr>
            <p:cNvPr id="59" name="TextBox 68"/>
            <p:cNvSpPr txBox="1"/>
            <p:nvPr/>
          </p:nvSpPr>
          <p:spPr>
            <a:xfrm>
              <a:off x="8149730" y="5669386"/>
              <a:ext cx="533694" cy="230832"/>
            </a:xfrm>
            <a:prstGeom prst="rect">
              <a:avLst/>
            </a:prstGeom>
            <a:noFill/>
          </p:spPr>
          <p:txBody>
            <a:bodyPr wrap="square" rtlCol="0">
              <a:spAutoFit/>
            </a:bodyPr>
            <a:lstStyle/>
            <a:p>
              <a:r>
                <a:rPr lang="zh-CN" altLang="en-US"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数据</a:t>
              </a:r>
              <a:r>
                <a:rPr lang="en-US" altLang="zh-CN" sz="9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5</a:t>
              </a:r>
              <a:endParaRPr lang="en-US" altLang="zh-CN"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cxnSp>
          <p:nvCxnSpPr>
            <p:cNvPr id="60" name="Straight Connector 69"/>
            <p:cNvCxnSpPr/>
            <p:nvPr/>
          </p:nvCxnSpPr>
          <p:spPr>
            <a:xfrm>
              <a:off x="8781589" y="5780371"/>
              <a:ext cx="150457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Rounded Rectangle 70"/>
            <p:cNvSpPr/>
            <p:nvPr/>
          </p:nvSpPr>
          <p:spPr bwMode="auto">
            <a:xfrm>
              <a:off x="8722507" y="5748146"/>
              <a:ext cx="819610" cy="59080"/>
            </a:xfrm>
            <a:prstGeom prst="roundRect">
              <a:avLst/>
            </a:prstGeom>
            <a:solidFill>
              <a:srgbClr val="32AABA"/>
            </a:solidFill>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lstStyle/>
            <a:p>
              <a:pPr algn="ctr"/>
              <a:endParaRPr lang="en-US" sz="9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sp>
          <p:nvSpPr>
            <p:cNvPr id="62" name="TextBox 71"/>
            <p:cNvSpPr txBox="1"/>
            <p:nvPr/>
          </p:nvSpPr>
          <p:spPr>
            <a:xfrm>
              <a:off x="10351815" y="5684105"/>
              <a:ext cx="483244" cy="200055"/>
            </a:xfrm>
            <a:prstGeom prst="rect">
              <a:avLst/>
            </a:prstGeom>
            <a:noFill/>
          </p:spPr>
          <p:txBody>
            <a:bodyPr wrap="square" rtlCol="0">
              <a:spAutoFit/>
            </a:bodyPr>
            <a:lstStyle/>
            <a:p>
              <a:r>
                <a:rPr lang="en-US" sz="700" dirty="0" smtClean="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rPr>
                <a:t>62%</a:t>
              </a:r>
              <a:endParaRPr lang="en-US" sz="700" dirty="0">
                <a:solidFill>
                  <a:schemeClr val="bg1">
                    <a:lumMod val="65000"/>
                  </a:schemeClr>
                </a:solidFill>
                <a:latin typeface="字魂105号-简雅黑" panose="00000500000000000000" pitchFamily="2" charset="-122"/>
                <a:ea typeface="字魂105号-简雅黑" panose="00000500000000000000" pitchFamily="2" charset="-122"/>
                <a:cs typeface="Roboto Black" panose="02000000000000000000" pitchFamily="2" charset="0"/>
              </a:endParaRPr>
            </a:p>
          </p:txBody>
        </p:sp>
      </p:grpSp>
      <p:sp>
        <p:nvSpPr>
          <p:cNvPr id="63" name="TextBox 7"/>
          <p:cNvSpPr txBox="1"/>
          <p:nvPr/>
        </p:nvSpPr>
        <p:spPr>
          <a:xfrm>
            <a:off x="8156756" y="4194004"/>
            <a:ext cx="1323439" cy="273345"/>
          </a:xfrm>
          <a:prstGeom prst="rect">
            <a:avLst/>
          </a:prstGeom>
          <a:noFill/>
        </p:spPr>
        <p:txBody>
          <a:bodyPr wrap="square" rtlCol="0">
            <a:spAutoFit/>
          </a:bodyPr>
          <a:lstStyle/>
          <a:p>
            <a:pPr>
              <a:lnSpc>
                <a:spcPct val="130000"/>
              </a:lnSpc>
            </a:pPr>
            <a:r>
              <a:rPr lang="zh-CN" altLang="en-US" sz="1000" dirty="0" smtClean="0">
                <a:solidFill>
                  <a:srgbClr val="4F4D50"/>
                </a:solidFill>
                <a:latin typeface="字魂105号-简雅黑" panose="00000500000000000000" pitchFamily="2" charset="-122"/>
                <a:ea typeface="字魂105号-简雅黑" panose="00000500000000000000" pitchFamily="2" charset="-122"/>
                <a:cs typeface="+mn-ea"/>
                <a:sym typeface="+mn-lt"/>
              </a:rPr>
              <a:t>数据显示：</a:t>
            </a:r>
            <a:endParaRPr lang="en-US" altLang="zh-CN" sz="10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69"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项目完成情况</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4"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ppt_x"/>
                                          </p:val>
                                        </p:tav>
                                        <p:tav tm="100000">
                                          <p:val>
                                            <p:strVal val="#ppt_x"/>
                                          </p:val>
                                        </p:tav>
                                      </p:tavLst>
                                    </p:anim>
                                    <p:anim calcmode="lin" valueType="num">
                                      <p:cBhvr additive="base">
                                        <p:cTn id="41" dur="500" fill="hold"/>
                                        <p:tgtEl>
                                          <p:spTgt spid="36"/>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500" fill="hold"/>
                                        <p:tgtEl>
                                          <p:spTgt spid="63"/>
                                        </p:tgtEl>
                                        <p:attrNameLst>
                                          <p:attrName>ppt_x</p:attrName>
                                        </p:attrNameLst>
                                      </p:cBhvr>
                                      <p:tavLst>
                                        <p:tav tm="0">
                                          <p:val>
                                            <p:strVal val="#ppt_x"/>
                                          </p:val>
                                        </p:tav>
                                        <p:tav tm="100000">
                                          <p:val>
                                            <p:strVal val="#ppt_x"/>
                                          </p:val>
                                        </p:tav>
                                      </p:tavLst>
                                    </p:anim>
                                    <p:anim calcmode="lin" valueType="num">
                                      <p:cBhvr additive="base">
                                        <p:cTn id="53"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5" grpId="0"/>
      <p:bldP spid="36" grpId="0"/>
      <p:bldP spid="6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35969" y="2012467"/>
            <a:ext cx="3332441" cy="4103704"/>
          </a:xfrm>
          <a:prstGeom prst="rect">
            <a:avLst/>
          </a:prstGeom>
          <a:noFill/>
          <a:ln w="76200">
            <a:solidFill>
              <a:srgbClr val="33779A">
                <a:alpha val="44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l="71766" r="546"/>
          <a:stretch>
            <a:fillRect/>
          </a:stretch>
        </p:blipFill>
        <p:spPr>
          <a:xfrm>
            <a:off x="7187221" y="1495169"/>
            <a:ext cx="3343517" cy="4274758"/>
          </a:xfrm>
          <a:prstGeom prst="rect">
            <a:avLst/>
          </a:prstGeom>
          <a:effectLst>
            <a:outerShdw blurRad="254000" dist="63500" dir="2700000" algn="tl" rotWithShape="0">
              <a:prstClr val="black">
                <a:alpha val="30000"/>
              </a:prstClr>
            </a:outerShdw>
          </a:effectLst>
        </p:spPr>
      </p:pic>
      <p:grpSp>
        <p:nvGrpSpPr>
          <p:cNvPr id="8" name="组合 7"/>
          <p:cNvGrpSpPr/>
          <p:nvPr/>
        </p:nvGrpSpPr>
        <p:grpSpPr>
          <a:xfrm>
            <a:off x="1628035" y="2080120"/>
            <a:ext cx="4467965" cy="757822"/>
            <a:chOff x="1628035" y="2080120"/>
            <a:chExt cx="4467965" cy="757822"/>
          </a:xfrm>
        </p:grpSpPr>
        <p:sp>
          <p:nvSpPr>
            <p:cNvPr id="39" name="TextBox 7"/>
            <p:cNvSpPr txBox="1"/>
            <p:nvPr/>
          </p:nvSpPr>
          <p:spPr>
            <a:xfrm>
              <a:off x="2276256" y="2080120"/>
              <a:ext cx="1515488" cy="345736"/>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可行性分析一</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40" name="文本框 39"/>
            <p:cNvSpPr txBox="1"/>
            <p:nvPr/>
          </p:nvSpPr>
          <p:spPr>
            <a:xfrm>
              <a:off x="2276256" y="2364543"/>
              <a:ext cx="3819744" cy="473399"/>
            </a:xfrm>
            <a:prstGeom prst="rect">
              <a:avLst/>
            </a:prstGeom>
            <a:noFill/>
          </p:spPr>
          <p:txBody>
            <a:bodyPr wrap="square" rtlCol="0">
              <a:spAutoFit/>
            </a:bodyPr>
            <a:lstStyle/>
            <a:p>
              <a:pP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nvGrpSpPr>
            <p:cNvPr id="11" name="组合 10"/>
            <p:cNvGrpSpPr/>
            <p:nvPr/>
          </p:nvGrpSpPr>
          <p:grpSpPr>
            <a:xfrm>
              <a:off x="1628035" y="2151028"/>
              <a:ext cx="473847" cy="549662"/>
              <a:chOff x="1628035" y="2151028"/>
              <a:chExt cx="473847" cy="549662"/>
            </a:xfrm>
          </p:grpSpPr>
          <p:sp>
            <p:nvSpPr>
              <p:cNvPr id="7" name="六边形 6"/>
              <p:cNvSpPr/>
              <p:nvPr/>
            </p:nvSpPr>
            <p:spPr>
              <a:xfrm rot="5400000">
                <a:off x="1590128" y="2188935"/>
                <a:ext cx="549662" cy="473847"/>
              </a:xfrm>
              <a:prstGeom prst="hexagon">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8" name="Freeform 7"/>
              <p:cNvSpPr/>
              <p:nvPr/>
            </p:nvSpPr>
            <p:spPr bwMode="auto">
              <a:xfrm>
                <a:off x="1735754" y="2316550"/>
                <a:ext cx="258410" cy="218617"/>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Bebas" pitchFamily="2" charset="0"/>
                  <a:ea typeface="字魂105号-简雅黑" panose="00000500000000000000" pitchFamily="2" charset="-122"/>
                  <a:sym typeface="Bebas" pitchFamily="2" charset="0"/>
                </a:endParaRPr>
              </a:p>
            </p:txBody>
          </p:sp>
        </p:grpSp>
      </p:grpSp>
      <p:grpSp>
        <p:nvGrpSpPr>
          <p:cNvPr id="10" name="组合 9"/>
          <p:cNvGrpSpPr/>
          <p:nvPr/>
        </p:nvGrpSpPr>
        <p:grpSpPr>
          <a:xfrm>
            <a:off x="1628035" y="4709932"/>
            <a:ext cx="4467965" cy="757822"/>
            <a:chOff x="1628035" y="4709932"/>
            <a:chExt cx="4467965" cy="757822"/>
          </a:xfrm>
        </p:grpSpPr>
        <p:sp>
          <p:nvSpPr>
            <p:cNvPr id="45" name="TextBox 7"/>
            <p:cNvSpPr txBox="1"/>
            <p:nvPr/>
          </p:nvSpPr>
          <p:spPr>
            <a:xfrm>
              <a:off x="2276256" y="4709932"/>
              <a:ext cx="1515488" cy="345736"/>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可行性分析三</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46" name="文本框 45"/>
            <p:cNvSpPr txBox="1"/>
            <p:nvPr/>
          </p:nvSpPr>
          <p:spPr>
            <a:xfrm>
              <a:off x="2276256" y="4994355"/>
              <a:ext cx="3819744" cy="473399"/>
            </a:xfrm>
            <a:prstGeom prst="rect">
              <a:avLst/>
            </a:prstGeom>
            <a:noFill/>
          </p:spPr>
          <p:txBody>
            <a:bodyPr wrap="square" rtlCol="0">
              <a:spAutoFit/>
            </a:bodyPr>
            <a:lstStyle/>
            <a:p>
              <a:pP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nvGrpSpPr>
            <p:cNvPr id="14" name="组合 13"/>
            <p:cNvGrpSpPr/>
            <p:nvPr/>
          </p:nvGrpSpPr>
          <p:grpSpPr>
            <a:xfrm>
              <a:off x="1628035" y="4872932"/>
              <a:ext cx="473847" cy="549662"/>
              <a:chOff x="1628035" y="4872932"/>
              <a:chExt cx="473847" cy="549662"/>
            </a:xfrm>
          </p:grpSpPr>
          <p:sp>
            <p:nvSpPr>
              <p:cNvPr id="26" name="六边形 25"/>
              <p:cNvSpPr/>
              <p:nvPr/>
            </p:nvSpPr>
            <p:spPr>
              <a:xfrm rot="5400000">
                <a:off x="1590128" y="4910839"/>
                <a:ext cx="549662" cy="473847"/>
              </a:xfrm>
              <a:prstGeom prst="hexagon">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9" name="Freeform 6"/>
              <p:cNvSpPr>
                <a:spLocks noEditPoints="1"/>
              </p:cNvSpPr>
              <p:nvPr/>
            </p:nvSpPr>
            <p:spPr bwMode="auto">
              <a:xfrm>
                <a:off x="1737433" y="5019757"/>
                <a:ext cx="255052" cy="256011"/>
              </a:xfrm>
              <a:custGeom>
                <a:avLst/>
                <a:gdLst>
                  <a:gd name="T0" fmla="*/ 107 w 225"/>
                  <a:gd name="T1" fmla="*/ 116 h 226"/>
                  <a:gd name="T2" fmla="*/ 163 w 225"/>
                  <a:gd name="T3" fmla="*/ 214 h 226"/>
                  <a:gd name="T4" fmla="*/ 113 w 225"/>
                  <a:gd name="T5" fmla="*/ 226 h 226"/>
                  <a:gd name="T6" fmla="*/ 0 w 225"/>
                  <a:gd name="T7" fmla="*/ 113 h 226"/>
                  <a:gd name="T8" fmla="*/ 106 w 225"/>
                  <a:gd name="T9" fmla="*/ 0 h 226"/>
                  <a:gd name="T10" fmla="*/ 106 w 225"/>
                  <a:gd name="T11" fmla="*/ 113 h 226"/>
                  <a:gd name="T12" fmla="*/ 107 w 225"/>
                  <a:gd name="T13" fmla="*/ 116 h 226"/>
                  <a:gd name="T14" fmla="*/ 225 w 225"/>
                  <a:gd name="T15" fmla="*/ 106 h 226"/>
                  <a:gd name="T16" fmla="*/ 120 w 225"/>
                  <a:gd name="T17" fmla="*/ 106 h 226"/>
                  <a:gd name="T18" fmla="*/ 120 w 225"/>
                  <a:gd name="T19" fmla="*/ 0 h 226"/>
                  <a:gd name="T20" fmla="*/ 225 w 225"/>
                  <a:gd name="T21" fmla="*/ 106 h 226"/>
                  <a:gd name="T22" fmla="*/ 134 w 225"/>
                  <a:gd name="T23" fmla="*/ 92 h 226"/>
                  <a:gd name="T24" fmla="*/ 209 w 225"/>
                  <a:gd name="T25" fmla="*/ 92 h 226"/>
                  <a:gd name="T26" fmla="*/ 134 w 225"/>
                  <a:gd name="T27" fmla="*/ 16 h 226"/>
                  <a:gd name="T28" fmla="*/ 134 w 225"/>
                  <a:gd name="T29" fmla="*/ 92 h 226"/>
                  <a:gd name="T30" fmla="*/ 175 w 225"/>
                  <a:gd name="T31" fmla="*/ 207 h 226"/>
                  <a:gd name="T32" fmla="*/ 225 w 225"/>
                  <a:gd name="T33" fmla="*/ 120 h 226"/>
                  <a:gd name="T34" fmla="*/ 125 w 225"/>
                  <a:gd name="T35" fmla="*/ 120 h 226"/>
                  <a:gd name="T36" fmla="*/ 175 w 225"/>
                  <a:gd name="T37" fmla="*/ 20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26">
                    <a:moveTo>
                      <a:pt x="107" y="116"/>
                    </a:moveTo>
                    <a:cubicBezTo>
                      <a:pt x="163" y="214"/>
                      <a:pt x="163" y="214"/>
                      <a:pt x="163" y="214"/>
                    </a:cubicBezTo>
                    <a:cubicBezTo>
                      <a:pt x="148" y="221"/>
                      <a:pt x="131" y="226"/>
                      <a:pt x="113" y="226"/>
                    </a:cubicBezTo>
                    <a:cubicBezTo>
                      <a:pt x="51" y="226"/>
                      <a:pt x="0" y="175"/>
                      <a:pt x="0" y="113"/>
                    </a:cubicBezTo>
                    <a:cubicBezTo>
                      <a:pt x="0" y="53"/>
                      <a:pt x="47" y="4"/>
                      <a:pt x="106" y="0"/>
                    </a:cubicBezTo>
                    <a:cubicBezTo>
                      <a:pt x="106" y="113"/>
                      <a:pt x="106" y="113"/>
                      <a:pt x="106" y="113"/>
                    </a:cubicBezTo>
                    <a:cubicBezTo>
                      <a:pt x="106" y="114"/>
                      <a:pt x="106" y="115"/>
                      <a:pt x="107" y="116"/>
                    </a:cubicBezTo>
                    <a:close/>
                    <a:moveTo>
                      <a:pt x="225" y="106"/>
                    </a:moveTo>
                    <a:cubicBezTo>
                      <a:pt x="120" y="106"/>
                      <a:pt x="120" y="106"/>
                      <a:pt x="120" y="106"/>
                    </a:cubicBezTo>
                    <a:cubicBezTo>
                      <a:pt x="120" y="0"/>
                      <a:pt x="120" y="0"/>
                      <a:pt x="120" y="0"/>
                    </a:cubicBezTo>
                    <a:cubicBezTo>
                      <a:pt x="177" y="4"/>
                      <a:pt x="222" y="49"/>
                      <a:pt x="225" y="106"/>
                    </a:cubicBezTo>
                    <a:moveTo>
                      <a:pt x="134" y="92"/>
                    </a:moveTo>
                    <a:cubicBezTo>
                      <a:pt x="209" y="92"/>
                      <a:pt x="209" y="92"/>
                      <a:pt x="209" y="92"/>
                    </a:cubicBezTo>
                    <a:cubicBezTo>
                      <a:pt x="201" y="54"/>
                      <a:pt x="172" y="25"/>
                      <a:pt x="134" y="16"/>
                    </a:cubicBezTo>
                    <a:lnTo>
                      <a:pt x="134" y="92"/>
                    </a:lnTo>
                    <a:close/>
                    <a:moveTo>
                      <a:pt x="175" y="207"/>
                    </a:moveTo>
                    <a:cubicBezTo>
                      <a:pt x="204" y="188"/>
                      <a:pt x="223" y="156"/>
                      <a:pt x="225" y="120"/>
                    </a:cubicBezTo>
                    <a:cubicBezTo>
                      <a:pt x="125" y="120"/>
                      <a:pt x="125" y="120"/>
                      <a:pt x="125" y="120"/>
                    </a:cubicBezTo>
                    <a:lnTo>
                      <a:pt x="175" y="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Bebas" pitchFamily="2" charset="0"/>
                  <a:ea typeface="字魂105号-简雅黑" panose="00000500000000000000" pitchFamily="2" charset="-122"/>
                  <a:sym typeface="Bebas" pitchFamily="2" charset="0"/>
                </a:endParaRPr>
              </a:p>
            </p:txBody>
          </p:sp>
        </p:grpSp>
      </p:grpSp>
      <p:grpSp>
        <p:nvGrpSpPr>
          <p:cNvPr id="9" name="组合 8"/>
          <p:cNvGrpSpPr/>
          <p:nvPr/>
        </p:nvGrpSpPr>
        <p:grpSpPr>
          <a:xfrm>
            <a:off x="1628035" y="3397169"/>
            <a:ext cx="4469506" cy="757823"/>
            <a:chOff x="1628035" y="3397169"/>
            <a:chExt cx="4469506" cy="757823"/>
          </a:xfrm>
        </p:grpSpPr>
        <p:sp>
          <p:nvSpPr>
            <p:cNvPr id="41" name="TextBox 7"/>
            <p:cNvSpPr txBox="1"/>
            <p:nvPr/>
          </p:nvSpPr>
          <p:spPr>
            <a:xfrm>
              <a:off x="2277797" y="3397169"/>
              <a:ext cx="1515488" cy="345736"/>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可行性分析二</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42" name="文本框 41"/>
            <p:cNvSpPr txBox="1"/>
            <p:nvPr/>
          </p:nvSpPr>
          <p:spPr>
            <a:xfrm>
              <a:off x="2277797" y="3681593"/>
              <a:ext cx="3819744" cy="473399"/>
            </a:xfrm>
            <a:prstGeom prst="rect">
              <a:avLst/>
            </a:prstGeom>
            <a:noFill/>
          </p:spPr>
          <p:txBody>
            <a:bodyPr wrap="square" rtlCol="0">
              <a:spAutoFit/>
            </a:bodyPr>
            <a:lstStyle/>
            <a:p>
              <a:pP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nvGrpSpPr>
            <p:cNvPr id="12" name="组合 11"/>
            <p:cNvGrpSpPr/>
            <p:nvPr/>
          </p:nvGrpSpPr>
          <p:grpSpPr>
            <a:xfrm>
              <a:off x="1628035" y="3511980"/>
              <a:ext cx="473847" cy="549662"/>
              <a:chOff x="1628035" y="3511980"/>
              <a:chExt cx="473847" cy="549662"/>
            </a:xfrm>
          </p:grpSpPr>
          <p:sp>
            <p:nvSpPr>
              <p:cNvPr id="23" name="六边形 22"/>
              <p:cNvSpPr/>
              <p:nvPr/>
            </p:nvSpPr>
            <p:spPr>
              <a:xfrm rot="5400000">
                <a:off x="1590128" y="3549887"/>
                <a:ext cx="549662" cy="473847"/>
              </a:xfrm>
              <a:prstGeom prst="hexagon">
                <a:avLst/>
              </a:prstGeom>
              <a:solidFill>
                <a:srgbClr val="33779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0" name="Freeform 8"/>
              <p:cNvSpPr/>
              <p:nvPr/>
            </p:nvSpPr>
            <p:spPr bwMode="auto">
              <a:xfrm>
                <a:off x="1749898" y="3684214"/>
                <a:ext cx="230122" cy="205193"/>
              </a:xfrm>
              <a:custGeom>
                <a:avLst/>
                <a:gdLst>
                  <a:gd name="T0" fmla="*/ 196 w 203"/>
                  <a:gd name="T1" fmla="*/ 152 h 181"/>
                  <a:gd name="T2" fmla="*/ 182 w 203"/>
                  <a:gd name="T3" fmla="*/ 140 h 181"/>
                  <a:gd name="T4" fmla="*/ 148 w 203"/>
                  <a:gd name="T5" fmla="*/ 127 h 181"/>
                  <a:gd name="T6" fmla="*/ 147 w 203"/>
                  <a:gd name="T7" fmla="*/ 126 h 181"/>
                  <a:gd name="T8" fmla="*/ 147 w 203"/>
                  <a:gd name="T9" fmla="*/ 126 h 181"/>
                  <a:gd name="T10" fmla="*/ 133 w 203"/>
                  <a:gd name="T11" fmla="*/ 117 h 181"/>
                  <a:gd name="T12" fmla="*/ 133 w 203"/>
                  <a:gd name="T13" fmla="*/ 117 h 181"/>
                  <a:gd name="T14" fmla="*/ 133 w 203"/>
                  <a:gd name="T15" fmla="*/ 117 h 181"/>
                  <a:gd name="T16" fmla="*/ 133 w 203"/>
                  <a:gd name="T17" fmla="*/ 116 h 181"/>
                  <a:gd name="T18" fmla="*/ 133 w 203"/>
                  <a:gd name="T19" fmla="*/ 116 h 181"/>
                  <a:gd name="T20" fmla="*/ 133 w 203"/>
                  <a:gd name="T21" fmla="*/ 116 h 181"/>
                  <a:gd name="T22" fmla="*/ 133 w 203"/>
                  <a:gd name="T23" fmla="*/ 116 h 181"/>
                  <a:gd name="T24" fmla="*/ 133 w 203"/>
                  <a:gd name="T25" fmla="*/ 116 h 181"/>
                  <a:gd name="T26" fmla="*/ 130 w 203"/>
                  <a:gd name="T27" fmla="*/ 114 h 181"/>
                  <a:gd name="T28" fmla="*/ 130 w 203"/>
                  <a:gd name="T29" fmla="*/ 114 h 181"/>
                  <a:gd name="T30" fmla="*/ 130 w 203"/>
                  <a:gd name="T31" fmla="*/ 114 h 181"/>
                  <a:gd name="T32" fmla="*/ 130 w 203"/>
                  <a:gd name="T33" fmla="*/ 114 h 181"/>
                  <a:gd name="T34" fmla="*/ 130 w 203"/>
                  <a:gd name="T35" fmla="*/ 114 h 181"/>
                  <a:gd name="T36" fmla="*/ 130 w 203"/>
                  <a:gd name="T37" fmla="*/ 114 h 181"/>
                  <a:gd name="T38" fmla="*/ 130 w 203"/>
                  <a:gd name="T39" fmla="*/ 114 h 181"/>
                  <a:gd name="T40" fmla="*/ 129 w 203"/>
                  <a:gd name="T41" fmla="*/ 113 h 181"/>
                  <a:gd name="T42" fmla="*/ 126 w 203"/>
                  <a:gd name="T43" fmla="*/ 105 h 181"/>
                  <a:gd name="T44" fmla="*/ 125 w 203"/>
                  <a:gd name="T45" fmla="*/ 104 h 181"/>
                  <a:gd name="T46" fmla="*/ 126 w 203"/>
                  <a:gd name="T47" fmla="*/ 97 h 181"/>
                  <a:gd name="T48" fmla="*/ 127 w 203"/>
                  <a:gd name="T49" fmla="*/ 96 h 181"/>
                  <a:gd name="T50" fmla="*/ 130 w 203"/>
                  <a:gd name="T51" fmla="*/ 85 h 181"/>
                  <a:gd name="T52" fmla="*/ 136 w 203"/>
                  <a:gd name="T53" fmla="*/ 75 h 181"/>
                  <a:gd name="T54" fmla="*/ 138 w 203"/>
                  <a:gd name="T55" fmla="*/ 57 h 181"/>
                  <a:gd name="T56" fmla="*/ 136 w 203"/>
                  <a:gd name="T57" fmla="*/ 58 h 181"/>
                  <a:gd name="T58" fmla="*/ 138 w 203"/>
                  <a:gd name="T59" fmla="*/ 44 h 181"/>
                  <a:gd name="T60" fmla="*/ 133 w 203"/>
                  <a:gd name="T61" fmla="*/ 17 h 181"/>
                  <a:gd name="T62" fmla="*/ 122 w 203"/>
                  <a:gd name="T63" fmla="*/ 7 h 181"/>
                  <a:gd name="T64" fmla="*/ 115 w 203"/>
                  <a:gd name="T65" fmla="*/ 3 h 181"/>
                  <a:gd name="T66" fmla="*/ 82 w 203"/>
                  <a:gd name="T67" fmla="*/ 3 h 181"/>
                  <a:gd name="T68" fmla="*/ 65 w 203"/>
                  <a:gd name="T69" fmla="*/ 15 h 181"/>
                  <a:gd name="T70" fmla="*/ 60 w 203"/>
                  <a:gd name="T71" fmla="*/ 44 h 181"/>
                  <a:gd name="T72" fmla="*/ 63 w 203"/>
                  <a:gd name="T73" fmla="*/ 54 h 181"/>
                  <a:gd name="T74" fmla="*/ 63 w 203"/>
                  <a:gd name="T75" fmla="*/ 57 h 181"/>
                  <a:gd name="T76" fmla="*/ 62 w 203"/>
                  <a:gd name="T77" fmla="*/ 57 h 181"/>
                  <a:gd name="T78" fmla="*/ 64 w 203"/>
                  <a:gd name="T79" fmla="*/ 75 h 181"/>
                  <a:gd name="T80" fmla="*/ 70 w 203"/>
                  <a:gd name="T81" fmla="*/ 85 h 181"/>
                  <a:gd name="T82" fmla="*/ 73 w 203"/>
                  <a:gd name="T83" fmla="*/ 96 h 181"/>
                  <a:gd name="T84" fmla="*/ 75 w 203"/>
                  <a:gd name="T85" fmla="*/ 97 h 181"/>
                  <a:gd name="T86" fmla="*/ 75 w 203"/>
                  <a:gd name="T87" fmla="*/ 103 h 181"/>
                  <a:gd name="T88" fmla="*/ 76 w 203"/>
                  <a:gd name="T89" fmla="*/ 106 h 181"/>
                  <a:gd name="T90" fmla="*/ 75 w 203"/>
                  <a:gd name="T91" fmla="*/ 105 h 181"/>
                  <a:gd name="T92" fmla="*/ 72 w 203"/>
                  <a:gd name="T93" fmla="*/ 114 h 181"/>
                  <a:gd name="T94" fmla="*/ 72 w 203"/>
                  <a:gd name="T95" fmla="*/ 114 h 181"/>
                  <a:gd name="T96" fmla="*/ 68 w 203"/>
                  <a:gd name="T97" fmla="*/ 116 h 181"/>
                  <a:gd name="T98" fmla="*/ 55 w 203"/>
                  <a:gd name="T99" fmla="*/ 125 h 181"/>
                  <a:gd name="T100" fmla="*/ 55 w 203"/>
                  <a:gd name="T101" fmla="*/ 126 h 181"/>
                  <a:gd name="T102" fmla="*/ 54 w 203"/>
                  <a:gd name="T103" fmla="*/ 126 h 181"/>
                  <a:gd name="T104" fmla="*/ 54 w 203"/>
                  <a:gd name="T105" fmla="*/ 126 h 181"/>
                  <a:gd name="T106" fmla="*/ 53 w 203"/>
                  <a:gd name="T107" fmla="*/ 127 h 181"/>
                  <a:gd name="T108" fmla="*/ 19 w 203"/>
                  <a:gd name="T109" fmla="*/ 140 h 181"/>
                  <a:gd name="T110" fmla="*/ 6 w 203"/>
                  <a:gd name="T111" fmla="*/ 152 h 181"/>
                  <a:gd name="T112" fmla="*/ 0 w 203"/>
                  <a:gd name="T113" fmla="*/ 181 h 181"/>
                  <a:gd name="T114" fmla="*/ 203 w 203"/>
                  <a:gd name="T115" fmla="*/ 181 h 181"/>
                  <a:gd name="T116" fmla="*/ 196 w 203"/>
                  <a:gd name="T117" fmla="*/ 1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 h="181">
                    <a:moveTo>
                      <a:pt x="196" y="152"/>
                    </a:moveTo>
                    <a:cubicBezTo>
                      <a:pt x="196" y="143"/>
                      <a:pt x="189" y="143"/>
                      <a:pt x="182" y="140"/>
                    </a:cubicBezTo>
                    <a:cubicBezTo>
                      <a:pt x="148" y="127"/>
                      <a:pt x="148" y="127"/>
                      <a:pt x="148" y="127"/>
                    </a:cubicBezTo>
                    <a:cubicBezTo>
                      <a:pt x="148" y="126"/>
                      <a:pt x="147" y="126"/>
                      <a:pt x="147" y="126"/>
                    </a:cubicBezTo>
                    <a:cubicBezTo>
                      <a:pt x="147" y="126"/>
                      <a:pt x="147" y="126"/>
                      <a:pt x="147" y="126"/>
                    </a:cubicBezTo>
                    <a:cubicBezTo>
                      <a:pt x="141" y="123"/>
                      <a:pt x="135" y="119"/>
                      <a:pt x="133" y="117"/>
                    </a:cubicBezTo>
                    <a:cubicBezTo>
                      <a:pt x="133" y="117"/>
                      <a:pt x="133" y="117"/>
                      <a:pt x="133" y="117"/>
                    </a:cubicBezTo>
                    <a:cubicBezTo>
                      <a:pt x="133" y="117"/>
                      <a:pt x="133" y="117"/>
                      <a:pt x="133" y="117"/>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2" y="114"/>
                      <a:pt x="131"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29" y="115"/>
                      <a:pt x="129" y="114"/>
                      <a:pt x="129" y="113"/>
                    </a:cubicBezTo>
                    <a:cubicBezTo>
                      <a:pt x="128" y="111"/>
                      <a:pt x="126" y="106"/>
                      <a:pt x="126" y="105"/>
                    </a:cubicBezTo>
                    <a:cubicBezTo>
                      <a:pt x="126" y="104"/>
                      <a:pt x="125" y="107"/>
                      <a:pt x="125" y="104"/>
                    </a:cubicBezTo>
                    <a:cubicBezTo>
                      <a:pt x="126" y="97"/>
                      <a:pt x="126" y="97"/>
                      <a:pt x="126" y="97"/>
                    </a:cubicBezTo>
                    <a:cubicBezTo>
                      <a:pt x="126" y="97"/>
                      <a:pt x="127" y="96"/>
                      <a:pt x="127" y="96"/>
                    </a:cubicBezTo>
                    <a:cubicBezTo>
                      <a:pt x="129" y="93"/>
                      <a:pt x="129" y="86"/>
                      <a:pt x="130" y="85"/>
                    </a:cubicBezTo>
                    <a:cubicBezTo>
                      <a:pt x="132" y="83"/>
                      <a:pt x="134" y="83"/>
                      <a:pt x="136" y="75"/>
                    </a:cubicBezTo>
                    <a:cubicBezTo>
                      <a:pt x="138" y="68"/>
                      <a:pt x="141" y="57"/>
                      <a:pt x="138" y="57"/>
                    </a:cubicBezTo>
                    <a:cubicBezTo>
                      <a:pt x="137" y="57"/>
                      <a:pt x="137" y="57"/>
                      <a:pt x="136" y="58"/>
                    </a:cubicBezTo>
                    <a:cubicBezTo>
                      <a:pt x="136" y="55"/>
                      <a:pt x="137" y="49"/>
                      <a:pt x="138" y="44"/>
                    </a:cubicBezTo>
                    <a:cubicBezTo>
                      <a:pt x="138" y="38"/>
                      <a:pt x="137" y="22"/>
                      <a:pt x="133" y="17"/>
                    </a:cubicBezTo>
                    <a:cubicBezTo>
                      <a:pt x="131" y="13"/>
                      <a:pt x="127" y="9"/>
                      <a:pt x="122" y="7"/>
                    </a:cubicBezTo>
                    <a:cubicBezTo>
                      <a:pt x="120" y="5"/>
                      <a:pt x="117" y="4"/>
                      <a:pt x="115" y="3"/>
                    </a:cubicBezTo>
                    <a:cubicBezTo>
                      <a:pt x="109" y="0"/>
                      <a:pt x="89" y="1"/>
                      <a:pt x="82" y="3"/>
                    </a:cubicBezTo>
                    <a:cubicBezTo>
                      <a:pt x="74" y="4"/>
                      <a:pt x="69" y="9"/>
                      <a:pt x="65" y="15"/>
                    </a:cubicBezTo>
                    <a:cubicBezTo>
                      <a:pt x="62" y="21"/>
                      <a:pt x="60" y="38"/>
                      <a:pt x="60" y="44"/>
                    </a:cubicBezTo>
                    <a:cubicBezTo>
                      <a:pt x="61" y="47"/>
                      <a:pt x="62" y="52"/>
                      <a:pt x="63" y="54"/>
                    </a:cubicBezTo>
                    <a:cubicBezTo>
                      <a:pt x="63" y="56"/>
                      <a:pt x="63" y="56"/>
                      <a:pt x="63" y="57"/>
                    </a:cubicBezTo>
                    <a:cubicBezTo>
                      <a:pt x="63" y="57"/>
                      <a:pt x="63" y="57"/>
                      <a:pt x="62" y="57"/>
                    </a:cubicBezTo>
                    <a:cubicBezTo>
                      <a:pt x="60" y="57"/>
                      <a:pt x="62" y="68"/>
                      <a:pt x="64" y="75"/>
                    </a:cubicBezTo>
                    <a:cubicBezTo>
                      <a:pt x="67" y="83"/>
                      <a:pt x="69" y="83"/>
                      <a:pt x="70" y="85"/>
                    </a:cubicBezTo>
                    <a:cubicBezTo>
                      <a:pt x="71" y="86"/>
                      <a:pt x="71" y="93"/>
                      <a:pt x="73" y="96"/>
                    </a:cubicBezTo>
                    <a:cubicBezTo>
                      <a:pt x="74" y="96"/>
                      <a:pt x="74" y="97"/>
                      <a:pt x="75" y="97"/>
                    </a:cubicBezTo>
                    <a:cubicBezTo>
                      <a:pt x="75" y="103"/>
                      <a:pt x="75" y="103"/>
                      <a:pt x="75" y="103"/>
                    </a:cubicBezTo>
                    <a:cubicBezTo>
                      <a:pt x="76" y="106"/>
                      <a:pt x="76" y="106"/>
                      <a:pt x="76" y="106"/>
                    </a:cubicBezTo>
                    <a:cubicBezTo>
                      <a:pt x="76" y="105"/>
                      <a:pt x="75" y="104"/>
                      <a:pt x="75" y="105"/>
                    </a:cubicBezTo>
                    <a:cubicBezTo>
                      <a:pt x="74" y="108"/>
                      <a:pt x="73" y="111"/>
                      <a:pt x="72" y="114"/>
                    </a:cubicBezTo>
                    <a:cubicBezTo>
                      <a:pt x="72" y="114"/>
                      <a:pt x="72" y="114"/>
                      <a:pt x="72" y="114"/>
                    </a:cubicBezTo>
                    <a:cubicBezTo>
                      <a:pt x="71" y="113"/>
                      <a:pt x="69" y="114"/>
                      <a:pt x="68" y="116"/>
                    </a:cubicBezTo>
                    <a:cubicBezTo>
                      <a:pt x="67" y="118"/>
                      <a:pt x="61" y="122"/>
                      <a:pt x="55" y="125"/>
                    </a:cubicBezTo>
                    <a:cubicBezTo>
                      <a:pt x="55" y="126"/>
                      <a:pt x="55" y="126"/>
                      <a:pt x="55" y="126"/>
                    </a:cubicBezTo>
                    <a:cubicBezTo>
                      <a:pt x="54" y="126"/>
                      <a:pt x="54" y="126"/>
                      <a:pt x="54" y="126"/>
                    </a:cubicBezTo>
                    <a:cubicBezTo>
                      <a:pt x="54" y="126"/>
                      <a:pt x="54" y="126"/>
                      <a:pt x="54" y="126"/>
                    </a:cubicBezTo>
                    <a:cubicBezTo>
                      <a:pt x="54" y="126"/>
                      <a:pt x="53" y="126"/>
                      <a:pt x="53" y="127"/>
                    </a:cubicBezTo>
                    <a:cubicBezTo>
                      <a:pt x="19" y="140"/>
                      <a:pt x="19" y="140"/>
                      <a:pt x="19" y="140"/>
                    </a:cubicBezTo>
                    <a:cubicBezTo>
                      <a:pt x="12" y="143"/>
                      <a:pt x="6" y="143"/>
                      <a:pt x="6" y="152"/>
                    </a:cubicBezTo>
                    <a:cubicBezTo>
                      <a:pt x="0" y="181"/>
                      <a:pt x="0" y="181"/>
                      <a:pt x="0" y="181"/>
                    </a:cubicBezTo>
                    <a:cubicBezTo>
                      <a:pt x="203" y="181"/>
                      <a:pt x="203" y="181"/>
                      <a:pt x="203" y="181"/>
                    </a:cubicBezTo>
                    <a:cubicBezTo>
                      <a:pt x="196" y="152"/>
                      <a:pt x="196" y="152"/>
                      <a:pt x="196" y="1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Bebas" pitchFamily="2" charset="0"/>
                  <a:ea typeface="字魂105号-简雅黑" panose="00000500000000000000" pitchFamily="2" charset="-122"/>
                  <a:sym typeface="Bebas" pitchFamily="2" charset="0"/>
                </a:endParaRPr>
              </a:p>
            </p:txBody>
          </p:sp>
        </p:grpSp>
      </p:grpSp>
      <p:sp>
        <p:nvSpPr>
          <p:cNvPr id="34"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项目完成情况</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500"/>
                                        <p:tgtEl>
                                          <p:spTgt spid="15"/>
                                        </p:tgtEl>
                                      </p:cBhvr>
                                    </p:animEffect>
                                  </p:childTnLst>
                                </p:cTn>
                              </p:par>
                            </p:childTnLst>
                          </p:cTn>
                        </p:par>
                        <p:par>
                          <p:cTn id="12" fill="hold">
                            <p:stCondLst>
                              <p:cond delay="1500"/>
                            </p:stCondLst>
                            <p:childTnLst>
                              <p:par>
                                <p:cTn id="13" presetID="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38630"/>
            <a:ext cx="12192000" cy="4519371"/>
          </a:xfrm>
          <a:prstGeom prst="rect">
            <a:avLst/>
          </a:prstGeom>
          <a:gradFill>
            <a:gsLst>
              <a:gs pos="0">
                <a:srgbClr val="32AABA"/>
              </a:gs>
              <a:gs pos="100000">
                <a:srgbClr val="33779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effectLst>
                <a:outerShdw blurRad="254000" dist="63500" dir="2700000" algn="tl" rotWithShape="0">
                  <a:prstClr val="black">
                    <a:alpha val="20000"/>
                  </a:prstClr>
                </a:outerShdw>
              </a:effectLst>
              <a:latin typeface="字魂105号-简雅黑" panose="00000500000000000000" pitchFamily="2" charset="-122"/>
              <a:ea typeface="字魂105号-简雅黑" panose="00000500000000000000" pitchFamily="2" charset="-122"/>
              <a:cs typeface="+mn-ea"/>
              <a:sym typeface="+mn-lt"/>
            </a:endParaRPr>
          </a:p>
        </p:txBody>
      </p:sp>
      <p:grpSp>
        <p:nvGrpSpPr>
          <p:cNvPr id="22" name="组合 21"/>
          <p:cNvGrpSpPr/>
          <p:nvPr/>
        </p:nvGrpSpPr>
        <p:grpSpPr>
          <a:xfrm>
            <a:off x="997703" y="3044770"/>
            <a:ext cx="3254644" cy="1379349"/>
            <a:chOff x="883403" y="3006670"/>
            <a:chExt cx="3254644" cy="1379349"/>
          </a:xfrm>
        </p:grpSpPr>
        <p:sp>
          <p:nvSpPr>
            <p:cNvPr id="4" name="圆角矩形 3"/>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sp>
          <p:nvSpPr>
            <p:cNvPr id="7" name="椭圆 6"/>
            <p:cNvSpPr/>
            <p:nvPr/>
          </p:nvSpPr>
          <p:spPr>
            <a:xfrm>
              <a:off x="1122937" y="3408309"/>
              <a:ext cx="643364" cy="643364"/>
            </a:xfrm>
            <a:prstGeom prst="ellipse">
              <a:avLst/>
            </a:prstGeom>
            <a:solidFill>
              <a:srgbClr val="32AABA"/>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30000"/>
                </a:lnSpc>
              </a:pPr>
              <a:endParaRPr lang="zh-CN" altLang="en-US" sz="3300" dirty="0">
                <a:solidFill>
                  <a:srgbClr val="FEFABC"/>
                </a:solidFill>
                <a:latin typeface="字魂105号-简雅黑" panose="00000500000000000000" pitchFamily="2" charset="-122"/>
                <a:ea typeface="字魂105号-简雅黑" panose="00000500000000000000" pitchFamily="2" charset="-122"/>
                <a:cs typeface="+mn-ea"/>
                <a:sym typeface="+mn-lt"/>
              </a:endParaRPr>
            </a:p>
          </p:txBody>
        </p:sp>
        <p:sp>
          <p:nvSpPr>
            <p:cNvPr id="12" name="Freeform 207"/>
            <p:cNvSpPr>
              <a:spLocks noEditPoints="1"/>
            </p:cNvSpPr>
            <p:nvPr/>
          </p:nvSpPr>
          <p:spPr bwMode="auto">
            <a:xfrm>
              <a:off x="1294786" y="3600837"/>
              <a:ext cx="295350" cy="258308"/>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chemeClr val="bg1"/>
            </a:solidFill>
            <a:ln>
              <a:noFill/>
            </a:ln>
          </p:spPr>
          <p:txBody>
            <a:bodyPr vert="horz" wrap="square" lIns="68580" tIns="34290" rIns="68580" bIns="34290" numCol="1" anchor="t" anchorCtr="0" compatLnSpc="1"/>
            <a:lstStyle/>
            <a:p>
              <a:pPr>
                <a:lnSpc>
                  <a:spcPct val="130000"/>
                </a:lnSpc>
              </a:pPr>
              <a:endParaRPr lang="zh-CN" altLang="en-US" dirty="0">
                <a:solidFill>
                  <a:prstClr val="black">
                    <a:lumMod val="75000"/>
                    <a:lumOff val="25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9" name="TextBox 7"/>
            <p:cNvSpPr txBox="1"/>
            <p:nvPr/>
          </p:nvSpPr>
          <p:spPr>
            <a:xfrm>
              <a:off x="1993832" y="3193200"/>
              <a:ext cx="1323439" cy="372410"/>
            </a:xfrm>
            <a:prstGeom prst="rect">
              <a:avLst/>
            </a:prstGeom>
            <a:noFill/>
          </p:spPr>
          <p:txBody>
            <a:bodyPr wrap="square" rtlCol="0">
              <a:spAutoFit/>
            </a:bodyPr>
            <a:lstStyle/>
            <a:p>
              <a:pPr>
                <a:lnSpc>
                  <a:spcPct val="130000"/>
                </a:lnSpc>
              </a:pPr>
              <a:r>
                <a:rPr lang="zh-CN" altLang="en-US" sz="14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项目功能一</a:t>
              </a:r>
              <a:endParaRPr lang="en-US" altLang="zh-CN" sz="14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0" name="文本框 19"/>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准。</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3" name="组合 22"/>
          <p:cNvGrpSpPr/>
          <p:nvPr/>
        </p:nvGrpSpPr>
        <p:grpSpPr>
          <a:xfrm>
            <a:off x="4438731" y="3044770"/>
            <a:ext cx="3254644" cy="1379349"/>
            <a:chOff x="883403" y="3006670"/>
            <a:chExt cx="3254644" cy="1379349"/>
          </a:xfrm>
        </p:grpSpPr>
        <p:sp>
          <p:nvSpPr>
            <p:cNvPr id="24" name="圆角矩形 23"/>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sp>
          <p:nvSpPr>
            <p:cNvPr id="25" name="椭圆 24"/>
            <p:cNvSpPr/>
            <p:nvPr/>
          </p:nvSpPr>
          <p:spPr>
            <a:xfrm>
              <a:off x="1122937" y="3408309"/>
              <a:ext cx="643364" cy="643364"/>
            </a:xfrm>
            <a:prstGeom prst="ellipse">
              <a:avLst/>
            </a:prstGeom>
            <a:solidFill>
              <a:srgbClr val="33779A"/>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30000"/>
                </a:lnSpc>
              </a:pPr>
              <a:endParaRPr lang="zh-CN" altLang="en-US" sz="3300" dirty="0">
                <a:solidFill>
                  <a:srgbClr val="FEFABC"/>
                </a:solidFill>
                <a:latin typeface="字魂105号-简雅黑" panose="00000500000000000000" pitchFamily="2" charset="-122"/>
                <a:ea typeface="字魂105号-简雅黑" panose="00000500000000000000" pitchFamily="2" charset="-122"/>
                <a:cs typeface="+mn-ea"/>
                <a:sym typeface="+mn-lt"/>
              </a:endParaRPr>
            </a:p>
          </p:txBody>
        </p:sp>
        <p:sp>
          <p:nvSpPr>
            <p:cNvPr id="27" name="TextBox 7"/>
            <p:cNvSpPr txBox="1"/>
            <p:nvPr/>
          </p:nvSpPr>
          <p:spPr>
            <a:xfrm>
              <a:off x="1993832" y="3193200"/>
              <a:ext cx="1323439" cy="372410"/>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项目功能二</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28" name="文本框 27"/>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9" name="组合 28"/>
          <p:cNvGrpSpPr/>
          <p:nvPr/>
        </p:nvGrpSpPr>
        <p:grpSpPr>
          <a:xfrm>
            <a:off x="7879759" y="3044770"/>
            <a:ext cx="3254644" cy="1379349"/>
            <a:chOff x="883403" y="3006670"/>
            <a:chExt cx="3254644" cy="1379349"/>
          </a:xfrm>
        </p:grpSpPr>
        <p:sp>
          <p:nvSpPr>
            <p:cNvPr id="30" name="圆角矩形 29"/>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sp>
          <p:nvSpPr>
            <p:cNvPr id="31" name="椭圆 30"/>
            <p:cNvSpPr/>
            <p:nvPr/>
          </p:nvSpPr>
          <p:spPr>
            <a:xfrm>
              <a:off x="1122937" y="3408309"/>
              <a:ext cx="643364" cy="643364"/>
            </a:xfrm>
            <a:prstGeom prst="ellipse">
              <a:avLst/>
            </a:prstGeom>
            <a:solidFill>
              <a:srgbClr val="32AABA"/>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30000"/>
                </a:lnSpc>
              </a:pPr>
              <a:endParaRPr lang="zh-CN" altLang="en-US" sz="3300" dirty="0">
                <a:solidFill>
                  <a:srgbClr val="FEFABC"/>
                </a:solidFill>
                <a:latin typeface="字魂105号-简雅黑" panose="00000500000000000000" pitchFamily="2" charset="-122"/>
                <a:ea typeface="字魂105号-简雅黑" panose="00000500000000000000" pitchFamily="2" charset="-122"/>
                <a:cs typeface="+mn-ea"/>
                <a:sym typeface="+mn-lt"/>
              </a:endParaRPr>
            </a:p>
          </p:txBody>
        </p:sp>
        <p:sp>
          <p:nvSpPr>
            <p:cNvPr id="33" name="TextBox 7"/>
            <p:cNvSpPr txBox="1"/>
            <p:nvPr/>
          </p:nvSpPr>
          <p:spPr>
            <a:xfrm>
              <a:off x="1993832" y="3193200"/>
              <a:ext cx="1323439" cy="372410"/>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项目功能三</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34" name="文本框 33"/>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5" name="组合 34"/>
          <p:cNvGrpSpPr/>
          <p:nvPr/>
        </p:nvGrpSpPr>
        <p:grpSpPr>
          <a:xfrm>
            <a:off x="997703" y="4641010"/>
            <a:ext cx="3254644" cy="1379349"/>
            <a:chOff x="883403" y="3006670"/>
            <a:chExt cx="3254644" cy="1379349"/>
          </a:xfrm>
        </p:grpSpPr>
        <p:sp>
          <p:nvSpPr>
            <p:cNvPr id="36" name="圆角矩形 35"/>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sp>
          <p:nvSpPr>
            <p:cNvPr id="37" name="椭圆 36"/>
            <p:cNvSpPr/>
            <p:nvPr/>
          </p:nvSpPr>
          <p:spPr>
            <a:xfrm>
              <a:off x="1122937" y="3408309"/>
              <a:ext cx="643364" cy="643364"/>
            </a:xfrm>
            <a:prstGeom prst="ellipse">
              <a:avLst/>
            </a:prstGeom>
            <a:solidFill>
              <a:srgbClr val="33779A"/>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30000"/>
                </a:lnSpc>
              </a:pPr>
              <a:endParaRPr lang="zh-CN" altLang="en-US" sz="3300" dirty="0">
                <a:solidFill>
                  <a:srgbClr val="FEFABC"/>
                </a:solidFill>
                <a:latin typeface="字魂105号-简雅黑" panose="00000500000000000000" pitchFamily="2" charset="-122"/>
                <a:ea typeface="字魂105号-简雅黑" panose="00000500000000000000" pitchFamily="2" charset="-122"/>
                <a:cs typeface="+mn-ea"/>
                <a:sym typeface="+mn-lt"/>
              </a:endParaRPr>
            </a:p>
          </p:txBody>
        </p:sp>
        <p:sp>
          <p:nvSpPr>
            <p:cNvPr id="39" name="TextBox 7"/>
            <p:cNvSpPr txBox="1"/>
            <p:nvPr/>
          </p:nvSpPr>
          <p:spPr>
            <a:xfrm>
              <a:off x="1993832" y="3193200"/>
              <a:ext cx="1323439" cy="372410"/>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项目功能四</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40" name="文本框 39"/>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41" name="组合 40"/>
          <p:cNvGrpSpPr/>
          <p:nvPr/>
        </p:nvGrpSpPr>
        <p:grpSpPr>
          <a:xfrm>
            <a:off x="4438731" y="4641010"/>
            <a:ext cx="3254644" cy="1379349"/>
            <a:chOff x="883403" y="3006670"/>
            <a:chExt cx="3254644" cy="1379349"/>
          </a:xfrm>
        </p:grpSpPr>
        <p:sp>
          <p:nvSpPr>
            <p:cNvPr id="42" name="圆角矩形 41"/>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sp>
          <p:nvSpPr>
            <p:cNvPr id="43" name="椭圆 42"/>
            <p:cNvSpPr/>
            <p:nvPr/>
          </p:nvSpPr>
          <p:spPr>
            <a:xfrm>
              <a:off x="1122937" y="3408309"/>
              <a:ext cx="643364" cy="643364"/>
            </a:xfrm>
            <a:prstGeom prst="ellipse">
              <a:avLst/>
            </a:prstGeom>
            <a:solidFill>
              <a:srgbClr val="32AABA"/>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30000"/>
                </a:lnSpc>
              </a:pPr>
              <a:endParaRPr lang="zh-CN" altLang="en-US" sz="3300" dirty="0">
                <a:solidFill>
                  <a:srgbClr val="FEFABC"/>
                </a:solidFill>
                <a:latin typeface="字魂105号-简雅黑" panose="00000500000000000000" pitchFamily="2" charset="-122"/>
                <a:ea typeface="字魂105号-简雅黑" panose="00000500000000000000" pitchFamily="2" charset="-122"/>
                <a:cs typeface="+mn-ea"/>
                <a:sym typeface="+mn-lt"/>
              </a:endParaRPr>
            </a:p>
          </p:txBody>
        </p:sp>
        <p:sp>
          <p:nvSpPr>
            <p:cNvPr id="45" name="TextBox 7"/>
            <p:cNvSpPr txBox="1"/>
            <p:nvPr/>
          </p:nvSpPr>
          <p:spPr>
            <a:xfrm>
              <a:off x="1993832" y="3193200"/>
              <a:ext cx="1323439" cy="372410"/>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项目功能五</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46" name="文本框 45"/>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47" name="组合 46"/>
          <p:cNvGrpSpPr/>
          <p:nvPr/>
        </p:nvGrpSpPr>
        <p:grpSpPr>
          <a:xfrm>
            <a:off x="7879759" y="4641010"/>
            <a:ext cx="3254644" cy="1379349"/>
            <a:chOff x="883403" y="3006670"/>
            <a:chExt cx="3254644" cy="1379349"/>
          </a:xfrm>
        </p:grpSpPr>
        <p:sp>
          <p:nvSpPr>
            <p:cNvPr id="48" name="圆角矩形 47"/>
            <p:cNvSpPr/>
            <p:nvPr/>
          </p:nvSpPr>
          <p:spPr>
            <a:xfrm>
              <a:off x="883403" y="3006670"/>
              <a:ext cx="3254644" cy="1379349"/>
            </a:xfrm>
            <a:prstGeom prst="roundRect">
              <a:avLst>
                <a:gd name="adj" fmla="val 8334"/>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sp>
          <p:nvSpPr>
            <p:cNvPr id="49" name="椭圆 48"/>
            <p:cNvSpPr/>
            <p:nvPr/>
          </p:nvSpPr>
          <p:spPr>
            <a:xfrm>
              <a:off x="1122937" y="3408309"/>
              <a:ext cx="643364" cy="643364"/>
            </a:xfrm>
            <a:prstGeom prst="ellipse">
              <a:avLst/>
            </a:prstGeom>
            <a:solidFill>
              <a:srgbClr val="33779A"/>
            </a:solidFill>
            <a:ln w="25400">
              <a:noFill/>
            </a:ln>
            <a:effectLst>
              <a:outerShdw blurRad="1778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30000"/>
                </a:lnSpc>
              </a:pPr>
              <a:endParaRPr lang="zh-CN" altLang="en-US" sz="3300" dirty="0">
                <a:solidFill>
                  <a:srgbClr val="FEFABC"/>
                </a:solidFill>
                <a:latin typeface="字魂105号-简雅黑" panose="00000500000000000000" pitchFamily="2" charset="-122"/>
                <a:ea typeface="字魂105号-简雅黑" panose="00000500000000000000" pitchFamily="2" charset="-122"/>
                <a:cs typeface="+mn-ea"/>
                <a:sym typeface="+mn-lt"/>
              </a:endParaRPr>
            </a:p>
          </p:txBody>
        </p:sp>
        <p:sp>
          <p:nvSpPr>
            <p:cNvPr id="51" name="TextBox 7"/>
            <p:cNvSpPr txBox="1"/>
            <p:nvPr/>
          </p:nvSpPr>
          <p:spPr>
            <a:xfrm>
              <a:off x="1993832" y="3193200"/>
              <a:ext cx="1323439" cy="372410"/>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项目功能六</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52" name="文本框 51"/>
            <p:cNvSpPr txBox="1"/>
            <p:nvPr/>
          </p:nvSpPr>
          <p:spPr>
            <a:xfrm>
              <a:off x="1993833" y="3524742"/>
              <a:ext cx="1929671"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sp>
        <p:nvSpPr>
          <p:cNvPr id="10" name="Freeform 158"/>
          <p:cNvSpPr>
            <a:spLocks noEditPoints="1"/>
          </p:cNvSpPr>
          <p:nvPr/>
        </p:nvSpPr>
        <p:spPr bwMode="auto">
          <a:xfrm>
            <a:off x="4875179" y="3655541"/>
            <a:ext cx="249536" cy="258308"/>
          </a:xfrm>
          <a:custGeom>
            <a:avLst/>
            <a:gdLst>
              <a:gd name="T0" fmla="*/ 107 w 108"/>
              <a:gd name="T1" fmla="*/ 7 h 112"/>
              <a:gd name="T2" fmla="*/ 108 w 108"/>
              <a:gd name="T3" fmla="*/ 4 h 112"/>
              <a:gd name="T4" fmla="*/ 105 w 108"/>
              <a:gd name="T5" fmla="*/ 0 h 112"/>
              <a:gd name="T6" fmla="*/ 104 w 108"/>
              <a:gd name="T7" fmla="*/ 0 h 112"/>
              <a:gd name="T8" fmla="*/ 4 w 108"/>
              <a:gd name="T9" fmla="*/ 0 h 112"/>
              <a:gd name="T10" fmla="*/ 1 w 108"/>
              <a:gd name="T11" fmla="*/ 1 h 112"/>
              <a:gd name="T12" fmla="*/ 1 w 108"/>
              <a:gd name="T13" fmla="*/ 7 h 112"/>
              <a:gd name="T14" fmla="*/ 52 w 108"/>
              <a:gd name="T15" fmla="*/ 70 h 112"/>
              <a:gd name="T16" fmla="*/ 52 w 108"/>
              <a:gd name="T17" fmla="*/ 104 h 112"/>
              <a:gd name="T18" fmla="*/ 36 w 108"/>
              <a:gd name="T19" fmla="*/ 104 h 112"/>
              <a:gd name="T20" fmla="*/ 32 w 108"/>
              <a:gd name="T21" fmla="*/ 108 h 112"/>
              <a:gd name="T22" fmla="*/ 36 w 108"/>
              <a:gd name="T23" fmla="*/ 112 h 112"/>
              <a:gd name="T24" fmla="*/ 76 w 108"/>
              <a:gd name="T25" fmla="*/ 112 h 112"/>
              <a:gd name="T26" fmla="*/ 80 w 108"/>
              <a:gd name="T27" fmla="*/ 108 h 112"/>
              <a:gd name="T28" fmla="*/ 76 w 108"/>
              <a:gd name="T29" fmla="*/ 104 h 112"/>
              <a:gd name="T30" fmla="*/ 60 w 108"/>
              <a:gd name="T31" fmla="*/ 104 h 112"/>
              <a:gd name="T32" fmla="*/ 60 w 108"/>
              <a:gd name="T33" fmla="*/ 69 h 112"/>
              <a:gd name="T34" fmla="*/ 107 w 108"/>
              <a:gd name="T35" fmla="*/ 7 h 112"/>
              <a:gd name="T36" fmla="*/ 56 w 108"/>
              <a:gd name="T37" fmla="*/ 62 h 112"/>
              <a:gd name="T38" fmla="*/ 12 w 108"/>
              <a:gd name="T39" fmla="*/ 8 h 112"/>
              <a:gd name="T40" fmla="*/ 96 w 108"/>
              <a:gd name="T41" fmla="*/ 8 h 112"/>
              <a:gd name="T42" fmla="*/ 56 w 108"/>
              <a:gd name="T43" fmla="*/ 6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12">
                <a:moveTo>
                  <a:pt x="107" y="7"/>
                </a:moveTo>
                <a:cubicBezTo>
                  <a:pt x="107" y="6"/>
                  <a:pt x="108" y="5"/>
                  <a:pt x="108" y="4"/>
                </a:cubicBezTo>
                <a:cubicBezTo>
                  <a:pt x="108" y="2"/>
                  <a:pt x="107" y="1"/>
                  <a:pt x="105" y="0"/>
                </a:cubicBezTo>
                <a:cubicBezTo>
                  <a:pt x="105" y="0"/>
                  <a:pt x="104" y="0"/>
                  <a:pt x="104" y="0"/>
                </a:cubicBezTo>
                <a:cubicBezTo>
                  <a:pt x="4" y="0"/>
                  <a:pt x="4" y="0"/>
                  <a:pt x="4" y="0"/>
                </a:cubicBezTo>
                <a:cubicBezTo>
                  <a:pt x="3" y="0"/>
                  <a:pt x="2" y="0"/>
                  <a:pt x="1" y="1"/>
                </a:cubicBezTo>
                <a:cubicBezTo>
                  <a:pt x="0" y="3"/>
                  <a:pt x="0" y="5"/>
                  <a:pt x="1" y="7"/>
                </a:cubicBezTo>
                <a:cubicBezTo>
                  <a:pt x="52" y="70"/>
                  <a:pt x="52" y="70"/>
                  <a:pt x="52" y="70"/>
                </a:cubicBezTo>
                <a:cubicBezTo>
                  <a:pt x="52" y="104"/>
                  <a:pt x="52" y="104"/>
                  <a:pt x="52" y="104"/>
                </a:cubicBezTo>
                <a:cubicBezTo>
                  <a:pt x="36" y="104"/>
                  <a:pt x="36" y="104"/>
                  <a:pt x="36" y="104"/>
                </a:cubicBezTo>
                <a:cubicBezTo>
                  <a:pt x="34" y="104"/>
                  <a:pt x="32" y="106"/>
                  <a:pt x="32" y="108"/>
                </a:cubicBezTo>
                <a:cubicBezTo>
                  <a:pt x="32" y="110"/>
                  <a:pt x="34" y="112"/>
                  <a:pt x="36" y="112"/>
                </a:cubicBezTo>
                <a:cubicBezTo>
                  <a:pt x="76" y="112"/>
                  <a:pt x="76" y="112"/>
                  <a:pt x="76" y="112"/>
                </a:cubicBezTo>
                <a:cubicBezTo>
                  <a:pt x="78" y="112"/>
                  <a:pt x="80" y="110"/>
                  <a:pt x="80" y="108"/>
                </a:cubicBezTo>
                <a:cubicBezTo>
                  <a:pt x="80" y="106"/>
                  <a:pt x="78" y="104"/>
                  <a:pt x="76" y="104"/>
                </a:cubicBezTo>
                <a:cubicBezTo>
                  <a:pt x="60" y="104"/>
                  <a:pt x="60" y="104"/>
                  <a:pt x="60" y="104"/>
                </a:cubicBezTo>
                <a:cubicBezTo>
                  <a:pt x="60" y="69"/>
                  <a:pt x="60" y="69"/>
                  <a:pt x="60" y="69"/>
                </a:cubicBezTo>
                <a:lnTo>
                  <a:pt x="107" y="7"/>
                </a:lnTo>
                <a:close/>
                <a:moveTo>
                  <a:pt x="56" y="62"/>
                </a:moveTo>
                <a:cubicBezTo>
                  <a:pt x="12" y="8"/>
                  <a:pt x="12" y="8"/>
                  <a:pt x="12" y="8"/>
                </a:cubicBezTo>
                <a:cubicBezTo>
                  <a:pt x="96" y="8"/>
                  <a:pt x="96" y="8"/>
                  <a:pt x="96" y="8"/>
                </a:cubicBezTo>
                <a:lnTo>
                  <a:pt x="56" y="62"/>
                </a:lnTo>
                <a:close/>
              </a:path>
            </a:pathLst>
          </a:custGeom>
          <a:solidFill>
            <a:srgbClr val="F6F6F6"/>
          </a:solidFill>
          <a:ln>
            <a:noFill/>
          </a:ln>
        </p:spPr>
        <p:txBody>
          <a:bodyPr vert="horz" wrap="square" lIns="68580" tIns="34290" rIns="68580" bIns="34290" numCol="1" anchor="t" anchorCtr="0" compatLnSpc="1"/>
          <a:lstStyle/>
          <a:p>
            <a:pPr>
              <a:lnSpc>
                <a:spcPct val="130000"/>
              </a:lnSpc>
            </a:pPr>
            <a:endParaRPr lang="zh-CN" altLang="en-US" dirty="0">
              <a:solidFill>
                <a:prstClr val="black">
                  <a:lumMod val="75000"/>
                  <a:lumOff val="25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1" name="Freeform 204"/>
          <p:cNvSpPr>
            <a:spLocks noEditPoints="1"/>
          </p:cNvSpPr>
          <p:nvPr/>
        </p:nvSpPr>
        <p:spPr bwMode="auto">
          <a:xfrm>
            <a:off x="1409086" y="5232952"/>
            <a:ext cx="295350" cy="276828"/>
          </a:xfrm>
          <a:custGeom>
            <a:avLst/>
            <a:gdLst>
              <a:gd name="T0" fmla="*/ 112 w 128"/>
              <a:gd name="T1" fmla="*/ 16 h 120"/>
              <a:gd name="T2" fmla="*/ 88 w 128"/>
              <a:gd name="T3" fmla="*/ 16 h 120"/>
              <a:gd name="T4" fmla="*/ 88 w 128"/>
              <a:gd name="T5" fmla="*/ 8 h 120"/>
              <a:gd name="T6" fmla="*/ 80 w 128"/>
              <a:gd name="T7" fmla="*/ 0 h 120"/>
              <a:gd name="T8" fmla="*/ 48 w 128"/>
              <a:gd name="T9" fmla="*/ 0 h 120"/>
              <a:gd name="T10" fmla="*/ 40 w 128"/>
              <a:gd name="T11" fmla="*/ 8 h 120"/>
              <a:gd name="T12" fmla="*/ 40 w 128"/>
              <a:gd name="T13" fmla="*/ 16 h 120"/>
              <a:gd name="T14" fmla="*/ 16 w 128"/>
              <a:gd name="T15" fmla="*/ 16 h 120"/>
              <a:gd name="T16" fmla="*/ 0 w 128"/>
              <a:gd name="T17" fmla="*/ 32 h 120"/>
              <a:gd name="T18" fmla="*/ 0 w 128"/>
              <a:gd name="T19" fmla="*/ 104 h 120"/>
              <a:gd name="T20" fmla="*/ 16 w 128"/>
              <a:gd name="T21" fmla="*/ 120 h 120"/>
              <a:gd name="T22" fmla="*/ 112 w 128"/>
              <a:gd name="T23" fmla="*/ 120 h 120"/>
              <a:gd name="T24" fmla="*/ 128 w 128"/>
              <a:gd name="T25" fmla="*/ 104 h 120"/>
              <a:gd name="T26" fmla="*/ 128 w 128"/>
              <a:gd name="T27" fmla="*/ 32 h 120"/>
              <a:gd name="T28" fmla="*/ 112 w 128"/>
              <a:gd name="T29" fmla="*/ 16 h 120"/>
              <a:gd name="T30" fmla="*/ 48 w 128"/>
              <a:gd name="T31" fmla="*/ 12 h 120"/>
              <a:gd name="T32" fmla="*/ 52 w 128"/>
              <a:gd name="T33" fmla="*/ 8 h 120"/>
              <a:gd name="T34" fmla="*/ 76 w 128"/>
              <a:gd name="T35" fmla="*/ 8 h 120"/>
              <a:gd name="T36" fmla="*/ 80 w 128"/>
              <a:gd name="T37" fmla="*/ 12 h 120"/>
              <a:gd name="T38" fmla="*/ 80 w 128"/>
              <a:gd name="T39" fmla="*/ 16 h 120"/>
              <a:gd name="T40" fmla="*/ 76 w 128"/>
              <a:gd name="T41" fmla="*/ 16 h 120"/>
              <a:gd name="T42" fmla="*/ 52 w 128"/>
              <a:gd name="T43" fmla="*/ 16 h 120"/>
              <a:gd name="T44" fmla="*/ 48 w 128"/>
              <a:gd name="T45" fmla="*/ 16 h 120"/>
              <a:gd name="T46" fmla="*/ 48 w 128"/>
              <a:gd name="T47" fmla="*/ 12 h 120"/>
              <a:gd name="T48" fmla="*/ 120 w 128"/>
              <a:gd name="T49" fmla="*/ 104 h 120"/>
              <a:gd name="T50" fmla="*/ 112 w 128"/>
              <a:gd name="T51" fmla="*/ 112 h 120"/>
              <a:gd name="T52" fmla="*/ 16 w 128"/>
              <a:gd name="T53" fmla="*/ 112 h 120"/>
              <a:gd name="T54" fmla="*/ 8 w 128"/>
              <a:gd name="T55" fmla="*/ 104 h 120"/>
              <a:gd name="T56" fmla="*/ 8 w 128"/>
              <a:gd name="T57" fmla="*/ 60 h 120"/>
              <a:gd name="T58" fmla="*/ 49 w 128"/>
              <a:gd name="T59" fmla="*/ 60 h 120"/>
              <a:gd name="T60" fmla="*/ 48 w 128"/>
              <a:gd name="T61" fmla="*/ 64 h 120"/>
              <a:gd name="T62" fmla="*/ 64 w 128"/>
              <a:gd name="T63" fmla="*/ 80 h 120"/>
              <a:gd name="T64" fmla="*/ 80 w 128"/>
              <a:gd name="T65" fmla="*/ 64 h 120"/>
              <a:gd name="T66" fmla="*/ 79 w 128"/>
              <a:gd name="T67" fmla="*/ 60 h 120"/>
              <a:gd name="T68" fmla="*/ 120 w 128"/>
              <a:gd name="T69" fmla="*/ 60 h 120"/>
              <a:gd name="T70" fmla="*/ 120 w 128"/>
              <a:gd name="T71" fmla="*/ 104 h 120"/>
              <a:gd name="T72" fmla="*/ 56 w 128"/>
              <a:gd name="T73" fmla="*/ 64 h 120"/>
              <a:gd name="T74" fmla="*/ 57 w 128"/>
              <a:gd name="T75" fmla="*/ 60 h 120"/>
              <a:gd name="T76" fmla="*/ 71 w 128"/>
              <a:gd name="T77" fmla="*/ 60 h 120"/>
              <a:gd name="T78" fmla="*/ 72 w 128"/>
              <a:gd name="T79" fmla="*/ 64 h 120"/>
              <a:gd name="T80" fmla="*/ 64 w 128"/>
              <a:gd name="T81" fmla="*/ 72 h 120"/>
              <a:gd name="T82" fmla="*/ 56 w 128"/>
              <a:gd name="T83" fmla="*/ 64 h 120"/>
              <a:gd name="T84" fmla="*/ 120 w 128"/>
              <a:gd name="T85" fmla="*/ 52 h 120"/>
              <a:gd name="T86" fmla="*/ 8 w 128"/>
              <a:gd name="T87" fmla="*/ 52 h 120"/>
              <a:gd name="T88" fmla="*/ 8 w 128"/>
              <a:gd name="T89" fmla="*/ 32 h 120"/>
              <a:gd name="T90" fmla="*/ 16 w 128"/>
              <a:gd name="T91" fmla="*/ 24 h 120"/>
              <a:gd name="T92" fmla="*/ 112 w 128"/>
              <a:gd name="T93" fmla="*/ 24 h 120"/>
              <a:gd name="T94" fmla="*/ 120 w 128"/>
              <a:gd name="T95" fmla="*/ 32 h 120"/>
              <a:gd name="T96" fmla="*/ 120 w 128"/>
              <a:gd name="T9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0">
                <a:moveTo>
                  <a:pt x="112" y="16"/>
                </a:moveTo>
                <a:cubicBezTo>
                  <a:pt x="88" y="16"/>
                  <a:pt x="88" y="16"/>
                  <a:pt x="88" y="16"/>
                </a:cubicBezTo>
                <a:cubicBezTo>
                  <a:pt x="88" y="8"/>
                  <a:pt x="88" y="8"/>
                  <a:pt x="88" y="8"/>
                </a:cubicBezTo>
                <a:cubicBezTo>
                  <a:pt x="88" y="4"/>
                  <a:pt x="84" y="0"/>
                  <a:pt x="80" y="0"/>
                </a:cubicBezTo>
                <a:cubicBezTo>
                  <a:pt x="48" y="0"/>
                  <a:pt x="48" y="0"/>
                  <a:pt x="48" y="0"/>
                </a:cubicBezTo>
                <a:cubicBezTo>
                  <a:pt x="44" y="0"/>
                  <a:pt x="40" y="4"/>
                  <a:pt x="40" y="8"/>
                </a:cubicBezTo>
                <a:cubicBezTo>
                  <a:pt x="40" y="16"/>
                  <a:pt x="40" y="16"/>
                  <a:pt x="40" y="16"/>
                </a:cubicBezTo>
                <a:cubicBezTo>
                  <a:pt x="16" y="16"/>
                  <a:pt x="16" y="16"/>
                  <a:pt x="16" y="16"/>
                </a:cubicBezTo>
                <a:cubicBezTo>
                  <a:pt x="7" y="16"/>
                  <a:pt x="0" y="23"/>
                  <a:pt x="0" y="32"/>
                </a:cubicBezTo>
                <a:cubicBezTo>
                  <a:pt x="0" y="104"/>
                  <a:pt x="0" y="104"/>
                  <a:pt x="0" y="104"/>
                </a:cubicBezTo>
                <a:cubicBezTo>
                  <a:pt x="0" y="113"/>
                  <a:pt x="7" y="120"/>
                  <a:pt x="16" y="120"/>
                </a:cubicBezTo>
                <a:cubicBezTo>
                  <a:pt x="112" y="120"/>
                  <a:pt x="112" y="120"/>
                  <a:pt x="112" y="120"/>
                </a:cubicBezTo>
                <a:cubicBezTo>
                  <a:pt x="121" y="120"/>
                  <a:pt x="128" y="113"/>
                  <a:pt x="128" y="104"/>
                </a:cubicBezTo>
                <a:cubicBezTo>
                  <a:pt x="128" y="32"/>
                  <a:pt x="128" y="32"/>
                  <a:pt x="128" y="32"/>
                </a:cubicBezTo>
                <a:cubicBezTo>
                  <a:pt x="128" y="23"/>
                  <a:pt x="121" y="16"/>
                  <a:pt x="112" y="16"/>
                </a:cubicBezTo>
                <a:close/>
                <a:moveTo>
                  <a:pt x="48" y="12"/>
                </a:moveTo>
                <a:cubicBezTo>
                  <a:pt x="48" y="10"/>
                  <a:pt x="50" y="8"/>
                  <a:pt x="52" y="8"/>
                </a:cubicBezTo>
                <a:cubicBezTo>
                  <a:pt x="76" y="8"/>
                  <a:pt x="76" y="8"/>
                  <a:pt x="76" y="8"/>
                </a:cubicBezTo>
                <a:cubicBezTo>
                  <a:pt x="78" y="8"/>
                  <a:pt x="80" y="10"/>
                  <a:pt x="80" y="12"/>
                </a:cubicBezTo>
                <a:cubicBezTo>
                  <a:pt x="80" y="16"/>
                  <a:pt x="80" y="16"/>
                  <a:pt x="80" y="16"/>
                </a:cubicBezTo>
                <a:cubicBezTo>
                  <a:pt x="78" y="16"/>
                  <a:pt x="78" y="16"/>
                  <a:pt x="76" y="16"/>
                </a:cubicBezTo>
                <a:cubicBezTo>
                  <a:pt x="52" y="16"/>
                  <a:pt x="52" y="16"/>
                  <a:pt x="52" y="16"/>
                </a:cubicBezTo>
                <a:cubicBezTo>
                  <a:pt x="50" y="16"/>
                  <a:pt x="50" y="16"/>
                  <a:pt x="48" y="16"/>
                </a:cubicBezTo>
                <a:lnTo>
                  <a:pt x="48" y="12"/>
                </a:lnTo>
                <a:close/>
                <a:moveTo>
                  <a:pt x="120" y="104"/>
                </a:moveTo>
                <a:cubicBezTo>
                  <a:pt x="120" y="108"/>
                  <a:pt x="116" y="112"/>
                  <a:pt x="112" y="112"/>
                </a:cubicBezTo>
                <a:cubicBezTo>
                  <a:pt x="16" y="112"/>
                  <a:pt x="16" y="112"/>
                  <a:pt x="16" y="112"/>
                </a:cubicBezTo>
                <a:cubicBezTo>
                  <a:pt x="12" y="112"/>
                  <a:pt x="8" y="108"/>
                  <a:pt x="8" y="104"/>
                </a:cubicBezTo>
                <a:cubicBezTo>
                  <a:pt x="8" y="60"/>
                  <a:pt x="8" y="60"/>
                  <a:pt x="8" y="60"/>
                </a:cubicBezTo>
                <a:cubicBezTo>
                  <a:pt x="49" y="60"/>
                  <a:pt x="49" y="60"/>
                  <a:pt x="49" y="60"/>
                </a:cubicBezTo>
                <a:cubicBezTo>
                  <a:pt x="48" y="61"/>
                  <a:pt x="48" y="63"/>
                  <a:pt x="48" y="64"/>
                </a:cubicBezTo>
                <a:cubicBezTo>
                  <a:pt x="48" y="73"/>
                  <a:pt x="55" y="80"/>
                  <a:pt x="64" y="80"/>
                </a:cubicBezTo>
                <a:cubicBezTo>
                  <a:pt x="73" y="80"/>
                  <a:pt x="80" y="73"/>
                  <a:pt x="80" y="64"/>
                </a:cubicBezTo>
                <a:cubicBezTo>
                  <a:pt x="80" y="63"/>
                  <a:pt x="80" y="61"/>
                  <a:pt x="79" y="60"/>
                </a:cubicBezTo>
                <a:cubicBezTo>
                  <a:pt x="120" y="60"/>
                  <a:pt x="120" y="60"/>
                  <a:pt x="120" y="60"/>
                </a:cubicBezTo>
                <a:lnTo>
                  <a:pt x="120" y="104"/>
                </a:lnTo>
                <a:close/>
                <a:moveTo>
                  <a:pt x="56" y="64"/>
                </a:moveTo>
                <a:cubicBezTo>
                  <a:pt x="56" y="63"/>
                  <a:pt x="56" y="61"/>
                  <a:pt x="57" y="60"/>
                </a:cubicBezTo>
                <a:cubicBezTo>
                  <a:pt x="71" y="60"/>
                  <a:pt x="71" y="60"/>
                  <a:pt x="71" y="60"/>
                </a:cubicBezTo>
                <a:cubicBezTo>
                  <a:pt x="72" y="61"/>
                  <a:pt x="72" y="63"/>
                  <a:pt x="72" y="64"/>
                </a:cubicBezTo>
                <a:cubicBezTo>
                  <a:pt x="72" y="68"/>
                  <a:pt x="68" y="72"/>
                  <a:pt x="64" y="72"/>
                </a:cubicBezTo>
                <a:cubicBezTo>
                  <a:pt x="60" y="72"/>
                  <a:pt x="56" y="68"/>
                  <a:pt x="56" y="64"/>
                </a:cubicBezTo>
                <a:close/>
                <a:moveTo>
                  <a:pt x="120" y="52"/>
                </a:moveTo>
                <a:cubicBezTo>
                  <a:pt x="8" y="52"/>
                  <a:pt x="8" y="52"/>
                  <a:pt x="8" y="52"/>
                </a:cubicBezTo>
                <a:cubicBezTo>
                  <a:pt x="8" y="32"/>
                  <a:pt x="8" y="32"/>
                  <a:pt x="8" y="32"/>
                </a:cubicBezTo>
                <a:cubicBezTo>
                  <a:pt x="8" y="28"/>
                  <a:pt x="12" y="24"/>
                  <a:pt x="16" y="24"/>
                </a:cubicBezTo>
                <a:cubicBezTo>
                  <a:pt x="112" y="24"/>
                  <a:pt x="112" y="24"/>
                  <a:pt x="112" y="24"/>
                </a:cubicBezTo>
                <a:cubicBezTo>
                  <a:pt x="116" y="24"/>
                  <a:pt x="120" y="28"/>
                  <a:pt x="120" y="32"/>
                </a:cubicBezTo>
                <a:lnTo>
                  <a:pt x="120" y="52"/>
                </a:lnTo>
                <a:close/>
              </a:path>
            </a:pathLst>
          </a:custGeom>
          <a:solidFill>
            <a:srgbClr val="F6F6F6"/>
          </a:solidFill>
          <a:ln>
            <a:noFill/>
          </a:ln>
        </p:spPr>
        <p:txBody>
          <a:bodyPr vert="horz" wrap="square" lIns="68580" tIns="34290" rIns="68580" bIns="34290" numCol="1" anchor="t" anchorCtr="0" compatLnSpc="1"/>
          <a:lstStyle/>
          <a:p>
            <a:pPr>
              <a:lnSpc>
                <a:spcPct val="130000"/>
              </a:lnSpc>
            </a:pPr>
            <a:endParaRPr lang="zh-CN" altLang="en-US" dirty="0">
              <a:solidFill>
                <a:prstClr val="black">
                  <a:lumMod val="75000"/>
                  <a:lumOff val="25000"/>
                </a:prstClr>
              </a:solidFill>
              <a:latin typeface="字魂105号-简雅黑" panose="00000500000000000000" pitchFamily="2" charset="-122"/>
              <a:ea typeface="字魂105号-简雅黑" panose="00000500000000000000" pitchFamily="2" charset="-122"/>
              <a:cs typeface="+mn-ea"/>
              <a:sym typeface="+mn-lt"/>
            </a:endParaRPr>
          </a:p>
        </p:txBody>
      </p:sp>
      <p:sp>
        <p:nvSpPr>
          <p:cNvPr id="14" name="AutoShape 126"/>
          <p:cNvSpPr/>
          <p:nvPr/>
        </p:nvSpPr>
        <p:spPr bwMode="auto">
          <a:xfrm>
            <a:off x="8310251" y="5235880"/>
            <a:ext cx="267994" cy="2679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3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字魂105号-简雅黑" panose="00000500000000000000" pitchFamily="2" charset="-122"/>
              <a:ea typeface="字魂105号-简雅黑" panose="00000500000000000000" pitchFamily="2" charset="-122"/>
              <a:cs typeface="+mn-ea"/>
              <a:sym typeface="+mn-lt"/>
            </a:endParaRPr>
          </a:p>
        </p:txBody>
      </p:sp>
      <p:sp>
        <p:nvSpPr>
          <p:cNvPr id="16" name="AutoShape 59"/>
          <p:cNvSpPr/>
          <p:nvPr/>
        </p:nvSpPr>
        <p:spPr bwMode="auto">
          <a:xfrm>
            <a:off x="4842128" y="5225109"/>
            <a:ext cx="268890" cy="26770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3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字魂105号-简雅黑" panose="00000500000000000000" pitchFamily="2" charset="-122"/>
              <a:ea typeface="字魂105号-简雅黑" panose="00000500000000000000" pitchFamily="2" charset="-122"/>
              <a:cs typeface="+mn-ea"/>
              <a:sym typeface="+mn-lt"/>
            </a:endParaRPr>
          </a:p>
        </p:txBody>
      </p:sp>
      <p:sp>
        <p:nvSpPr>
          <p:cNvPr id="18" name="AutoShape 112"/>
          <p:cNvSpPr/>
          <p:nvPr/>
        </p:nvSpPr>
        <p:spPr bwMode="auto">
          <a:xfrm>
            <a:off x="8310251" y="3637783"/>
            <a:ext cx="268890" cy="26770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30000"/>
              </a:lnSpc>
              <a:spcBef>
                <a:spcPct val="0"/>
              </a:spcBef>
              <a:spcAft>
                <a:spcPct val="0"/>
              </a:spcAft>
              <a:buClrTx/>
              <a:buSzTx/>
              <a:buFontTx/>
              <a:buNone/>
              <a:defRPr/>
            </a:pPr>
            <a:endParaRPr kumimoji="0" lang="en-US" sz="1500" b="0" i="0" u="none" strike="noStrike" kern="0" cap="none" spc="0" normalizeH="0" baseline="0" noProof="0" dirty="0">
              <a:ln>
                <a:noFill/>
              </a:ln>
              <a:solidFill>
                <a:srgbClr val="FFFFFF"/>
              </a:solidFill>
              <a:effectLst>
                <a:outerShdw blurRad="38100" dist="38100" dir="2700000" algn="tl">
                  <a:srgbClr val="000000"/>
                </a:outerShdw>
              </a:effectLst>
              <a:uLnTx/>
              <a:uFillTx/>
              <a:latin typeface="字魂105号-简雅黑" panose="00000500000000000000" pitchFamily="2" charset="-122"/>
              <a:ea typeface="字魂105号-简雅黑" panose="00000500000000000000" pitchFamily="2" charset="-122"/>
              <a:cs typeface="+mn-ea"/>
              <a:sym typeface="+mn-lt"/>
            </a:endParaRPr>
          </a:p>
        </p:txBody>
      </p:sp>
      <p:sp>
        <p:nvSpPr>
          <p:cNvPr id="53" name="TextBox 7"/>
          <p:cNvSpPr txBox="1"/>
          <p:nvPr/>
        </p:nvSpPr>
        <p:spPr>
          <a:xfrm>
            <a:off x="9618915" y="1312934"/>
            <a:ext cx="1515488" cy="345736"/>
          </a:xfrm>
          <a:prstGeom prst="rect">
            <a:avLst/>
          </a:prstGeom>
          <a:noFill/>
        </p:spPr>
        <p:txBody>
          <a:bodyPr wrap="square" rtlCol="0">
            <a:spAutoFit/>
          </a:bodyPr>
          <a:lstStyle/>
          <a:p>
            <a:pPr algn="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点击添加标题</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54" name="文本框 53"/>
          <p:cNvSpPr txBox="1"/>
          <p:nvPr/>
        </p:nvSpPr>
        <p:spPr>
          <a:xfrm>
            <a:off x="7314659" y="1694477"/>
            <a:ext cx="3819744" cy="468077"/>
          </a:xfrm>
          <a:prstGeom prst="rect">
            <a:avLst/>
          </a:prstGeom>
          <a:noFill/>
        </p:spPr>
        <p:txBody>
          <a:bodyPr wrap="square" rtlCol="0">
            <a:spAutoFit/>
          </a:bodyPr>
          <a:lstStyle/>
          <a:p>
            <a:pPr algn="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点击输入简要文字解说，解说文字尽量概括精炼，不用多余的文字修饰，简洁精准的 解说所提炼的核心</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50"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项目完成情况</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1+#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1+#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ppt_x"/>
                                          </p:val>
                                        </p:tav>
                                        <p:tav tm="100000">
                                          <p:val>
                                            <p:strVal val="#ppt_x"/>
                                          </p:val>
                                        </p:tav>
                                      </p:tavLst>
                                    </p:anim>
                                    <p:anim calcmode="lin" valueType="num">
                                      <p:cBhvr additive="base">
                                        <p:cTn id="25" dur="500" fill="hold"/>
                                        <p:tgtEl>
                                          <p:spTgt spid="23"/>
                                        </p:tgtEl>
                                        <p:attrNameLst>
                                          <p:attrName>ppt_y</p:attrName>
                                        </p:attrNameLst>
                                      </p:cBhvr>
                                      <p:tavLst>
                                        <p:tav tm="0">
                                          <p:val>
                                            <p:strVal val="1+#ppt_h/2"/>
                                          </p:val>
                                        </p:tav>
                                        <p:tav tm="100000">
                                          <p:val>
                                            <p:strVal val="#ppt_y"/>
                                          </p:val>
                                        </p:tav>
                                      </p:tavLst>
                                    </p:anim>
                                  </p:childTnLst>
                                </p:cTn>
                              </p:par>
                              <p:par>
                                <p:cTn id="26" presetID="53" presetClass="entr" presetSubtype="16"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par>
                                <p:cTn id="36" presetID="2" presetClass="entr" presetSubtype="4"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ppt_x"/>
                                          </p:val>
                                        </p:tav>
                                        <p:tav tm="100000">
                                          <p:val>
                                            <p:strVal val="#ppt_x"/>
                                          </p:val>
                                        </p:tav>
                                      </p:tavLst>
                                    </p:anim>
                                    <p:anim calcmode="lin" valueType="num">
                                      <p:cBhvr additive="base">
                                        <p:cTn id="39" dur="500" fill="hold"/>
                                        <p:tgtEl>
                                          <p:spTgt spid="41"/>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500" fill="hold"/>
                                        <p:tgtEl>
                                          <p:spTgt spid="47"/>
                                        </p:tgtEl>
                                        <p:attrNameLst>
                                          <p:attrName>ppt_x</p:attrName>
                                        </p:attrNameLst>
                                      </p:cBhvr>
                                      <p:tavLst>
                                        <p:tav tm="0">
                                          <p:val>
                                            <p:strVal val="#ppt_x"/>
                                          </p:val>
                                        </p:tav>
                                        <p:tav tm="100000">
                                          <p:val>
                                            <p:strVal val="#ppt_x"/>
                                          </p:val>
                                        </p:tav>
                                      </p:tavLst>
                                    </p:anim>
                                    <p:anim calcmode="lin" valueType="num">
                                      <p:cBhvr additive="base">
                                        <p:cTn id="43" dur="500" fill="hold"/>
                                        <p:tgtEl>
                                          <p:spTgt spid="47"/>
                                        </p:tgtEl>
                                        <p:attrNameLst>
                                          <p:attrName>ppt_y</p:attrName>
                                        </p:attrNameLst>
                                      </p:cBhvr>
                                      <p:tavLst>
                                        <p:tav tm="0">
                                          <p:val>
                                            <p:strVal val="1+#ppt_h/2"/>
                                          </p:val>
                                        </p:tav>
                                        <p:tav tm="100000">
                                          <p:val>
                                            <p:strVal val="#ppt_y"/>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4" grpId="0" animBg="1"/>
      <p:bldP spid="16" grpId="0" animBg="1"/>
      <p:bldP spid="18" grpId="0" animBg="1"/>
      <p:bldP spid="53" grpId="0"/>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6"/>
          <p:cNvSpPr txBox="1"/>
          <p:nvPr/>
        </p:nvSpPr>
        <p:spPr>
          <a:xfrm>
            <a:off x="4635427" y="2595274"/>
            <a:ext cx="3000075" cy="830997"/>
          </a:xfrm>
          <a:prstGeom prst="rect">
            <a:avLst/>
          </a:prstGeom>
          <a:noFill/>
        </p:spPr>
        <p:txBody>
          <a:bodyPr wrap="square" rtlCol="0">
            <a:spAutoFit/>
          </a:bodyPr>
          <a:lstStyle/>
          <a:p>
            <a:pPr lvl="0" algn="ctr"/>
            <a:r>
              <a:rPr lang="en-US" altLang="zh-CN" sz="4800" kern="0" dirty="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PART </a:t>
            </a:r>
            <a:r>
              <a:rPr lang="en-US" altLang="zh-CN" sz="4800" kern="0" dirty="0" smtClean="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03</a:t>
            </a:r>
            <a:endParaRPr lang="zh-CN" altLang="en-US" sz="4800" kern="0" dirty="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 name="矩形: 圆角 2"/>
          <p:cNvSpPr/>
          <p:nvPr/>
        </p:nvSpPr>
        <p:spPr>
          <a:xfrm rot="5400000">
            <a:off x="4203138" y="25075"/>
            <a:ext cx="3753825" cy="726559"/>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5" name="矩形: 圆角 44"/>
          <p:cNvSpPr/>
          <p:nvPr/>
        </p:nvSpPr>
        <p:spPr>
          <a:xfrm rot="5400000">
            <a:off x="5845867" y="-589105"/>
            <a:ext cx="3753825" cy="422232"/>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6" name="矩形: 圆角 45"/>
          <p:cNvSpPr/>
          <p:nvPr/>
        </p:nvSpPr>
        <p:spPr>
          <a:xfrm rot="5400000">
            <a:off x="2560410" y="-589105"/>
            <a:ext cx="3753825" cy="422232"/>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7" name="矩形: 圆角 46"/>
          <p:cNvSpPr/>
          <p:nvPr/>
        </p:nvSpPr>
        <p:spPr>
          <a:xfrm rot="16200000" flipV="1">
            <a:off x="5100584" y="-189853"/>
            <a:ext cx="3753825" cy="422235"/>
          </a:xfrm>
          <a:prstGeom prst="roundRect">
            <a:avLst>
              <a:gd name="adj" fmla="val 50000"/>
            </a:avLst>
          </a:prstGeom>
          <a:solidFill>
            <a:srgbClr val="33779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8" name="矩形: 圆角 47"/>
          <p:cNvSpPr/>
          <p:nvPr/>
        </p:nvSpPr>
        <p:spPr>
          <a:xfrm rot="16200000" flipV="1">
            <a:off x="3337592" y="-189853"/>
            <a:ext cx="3753825" cy="422235"/>
          </a:xfrm>
          <a:prstGeom prst="roundRect">
            <a:avLst>
              <a:gd name="adj" fmla="val 50000"/>
            </a:avLst>
          </a:prstGeom>
          <a:solidFill>
            <a:srgbClr val="33779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1" name="TextBox 16"/>
          <p:cNvSpPr txBox="1"/>
          <p:nvPr/>
        </p:nvSpPr>
        <p:spPr>
          <a:xfrm>
            <a:off x="2892591" y="3440924"/>
            <a:ext cx="6485746" cy="1107996"/>
          </a:xfrm>
          <a:prstGeom prst="rect">
            <a:avLst/>
          </a:prstGeom>
          <a:noFill/>
        </p:spPr>
        <p:txBody>
          <a:bodyPr wrap="square" rtlCol="0">
            <a:spAutoFit/>
          </a:bodyPr>
          <a:lstStyle/>
          <a:p>
            <a:pPr lvl="0" algn="ctr"/>
            <a:r>
              <a:rPr lang="zh-CN" altLang="en-US" sz="6600" kern="0" dirty="0" smtClean="0">
                <a:solidFill>
                  <a:schemeClr val="tx1">
                    <a:lumMod val="85000"/>
                    <a:lumOff val="15000"/>
                  </a:schemeClr>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rPr>
              <a:t>工作收获体会</a:t>
            </a:r>
            <a:endParaRPr lang="zh-CN" altLang="en-US" sz="6600" kern="0" dirty="0">
              <a:solidFill>
                <a:schemeClr val="tx1">
                  <a:lumMod val="85000"/>
                  <a:lumOff val="15000"/>
                </a:schemeClr>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endParaRPr>
          </a:p>
        </p:txBody>
      </p:sp>
      <p:sp>
        <p:nvSpPr>
          <p:cNvPr id="11" name="PA_文本框 57"/>
          <p:cNvSpPr txBox="1"/>
          <p:nvPr>
            <p:custDataLst>
              <p:tags r:id="rId1"/>
            </p:custDataLst>
          </p:nvPr>
        </p:nvSpPr>
        <p:spPr>
          <a:xfrm>
            <a:off x="3030061" y="4680958"/>
            <a:ext cx="6210806" cy="492443"/>
          </a:xfrm>
          <a:prstGeom prst="rect">
            <a:avLst/>
          </a:prstGeom>
          <a:noFill/>
        </p:spPr>
        <p:txBody>
          <a:bodyPr wrap="square" rtlCol="0">
            <a:spAutoFit/>
          </a:bodyPr>
          <a:lstStyle/>
          <a:p>
            <a:pPr algn="ctr">
              <a:lnSpc>
                <a:spcPct val="13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A dream need to work out a summary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report dream </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summary report </a:t>
            </a:r>
            <a:r>
              <a:rPr lang="en-US" altLang="zh-CN" sz="1000" dirty="0" err="1">
                <a:solidFill>
                  <a:schemeClr val="tx1">
                    <a:lumMod val="50000"/>
                    <a:lumOff val="50000"/>
                  </a:schemeClr>
                </a:solidFill>
                <a:latin typeface="字魂105号-简雅黑" panose="00000500000000000000" pitchFamily="2" charset="-122"/>
                <a:ea typeface="字魂105号-简雅黑" panose="00000500000000000000" pitchFamily="2" charset="-122"/>
              </a:rPr>
              <a:t>summaryA</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 dream 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summary</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2" name="TextBox 13"/>
          <p:cNvSpPr txBox="1"/>
          <p:nvPr/>
        </p:nvSpPr>
        <p:spPr>
          <a:xfrm>
            <a:off x="4128253" y="5642360"/>
            <a:ext cx="792590"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工作总结</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3" name="TextBox 14"/>
          <p:cNvSpPr txBox="1"/>
          <p:nvPr/>
        </p:nvSpPr>
        <p:spPr>
          <a:xfrm>
            <a:off x="5302640" y="5642360"/>
            <a:ext cx="1074401"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项目重点</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4" name="TextBox 15"/>
          <p:cNvSpPr txBox="1"/>
          <p:nvPr/>
        </p:nvSpPr>
        <p:spPr>
          <a:xfrm>
            <a:off x="6495891" y="5642360"/>
            <a:ext cx="811659"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工作内容</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5" name="Freeform 16"/>
          <p:cNvSpPr/>
          <p:nvPr/>
        </p:nvSpPr>
        <p:spPr bwMode="auto">
          <a:xfrm>
            <a:off x="399218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6" name="Freeform 16"/>
          <p:cNvSpPr/>
          <p:nvPr/>
        </p:nvSpPr>
        <p:spPr bwMode="auto">
          <a:xfrm>
            <a:off x="635955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7" name="Freeform 16"/>
          <p:cNvSpPr/>
          <p:nvPr/>
        </p:nvSpPr>
        <p:spPr bwMode="auto">
          <a:xfrm>
            <a:off x="518336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8" name="TextBox 15"/>
          <p:cNvSpPr txBox="1"/>
          <p:nvPr/>
        </p:nvSpPr>
        <p:spPr>
          <a:xfrm>
            <a:off x="7630601" y="5642360"/>
            <a:ext cx="868354"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重点工作</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9" name="Freeform 16"/>
          <p:cNvSpPr/>
          <p:nvPr/>
        </p:nvSpPr>
        <p:spPr bwMode="auto">
          <a:xfrm>
            <a:off x="7494534"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cxnSp>
        <p:nvCxnSpPr>
          <p:cNvPr id="20" name="直接连接符 19"/>
          <p:cNvCxnSpPr/>
          <p:nvPr/>
        </p:nvCxnSpPr>
        <p:spPr>
          <a:xfrm>
            <a:off x="3531591" y="5385749"/>
            <a:ext cx="5207747"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4319">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750" fill="hold"/>
                                            <p:tgtEl>
                                              <p:spTgt spid="47"/>
                                            </p:tgtEl>
                                            <p:attrNameLst>
                                              <p:attrName>ppt_x</p:attrName>
                                            </p:attrNameLst>
                                          </p:cBhvr>
                                          <p:tavLst>
                                            <p:tav tm="0">
                                              <p:val>
                                                <p:strVal val="#ppt_x"/>
                                              </p:val>
                                            </p:tav>
                                            <p:tav tm="100000">
                                              <p:val>
                                                <p:strVal val="#ppt_x"/>
                                              </p:val>
                                            </p:tav>
                                          </p:tavLst>
                                        </p:anim>
                                        <p:anim calcmode="lin" valueType="num">
                                          <p:cBhvr additive="base">
                                            <p:cTn id="12" dur="75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ppt_x"/>
                                              </p:val>
                                            </p:tav>
                                            <p:tav tm="100000">
                                              <p:val>
                                                <p:strVal val="#ppt_x"/>
                                              </p:val>
                                            </p:tav>
                                          </p:tavLst>
                                        </p:anim>
                                        <p:anim calcmode="lin" valueType="num">
                                          <p:cBhvr additive="base">
                                            <p:cTn id="24" dur="750" fill="hold"/>
                                            <p:tgtEl>
                                              <p:spTgt spid="4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41" presetClass="entr" presetSubtype="0" fill="hold" grpId="0" nodeType="withEffect">
                                      <p:stCondLst>
                                        <p:cond delay="25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par>
                                    <p:cTn id="38" presetID="22" presetClass="entr" presetSubtype="1"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22" presetClass="entr" presetSubtype="8"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000"/>
                                </p:stCondLst>
                                <p:childTnLst>
                                  <p:par>
                                    <p:cTn id="45" presetID="2" presetClass="entr" presetSubtype="8" fill="hold" grpId="0" nodeType="afterEffect" p14:presetBounceEnd="40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40000">
                                          <p:cBhvr additive="base">
                                            <p:cTn id="47"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000"/>
                                </p:stCondLst>
                                <p:childTnLst>
                                  <p:par>
                                    <p:cTn id="54" presetID="2" presetClass="entr" presetSubtype="8" fill="hold" grpId="0" nodeType="afterEffect" p14:presetBounceEnd="40000">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14:bounceEnd="40000">
                                          <p:cBhvr additive="base">
                                            <p:cTn id="56" dur="5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000"/>
                                </p:stCondLst>
                                <p:childTnLst>
                                  <p:par>
                                    <p:cTn id="63" presetID="2" presetClass="entr" presetSubtype="8" fill="hold" grpId="0" nodeType="afterEffect" p14:presetBounceEnd="40000">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14:bounceEnd="40000">
                                          <p:cBhvr additive="base">
                                            <p:cTn id="65"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6000"/>
                                </p:stCondLst>
                                <p:childTnLst>
                                  <p:par>
                                    <p:cTn id="72" presetID="2" presetClass="entr" presetSubtype="8" fill="hold" grpId="0" nodeType="afterEffect" p14:presetBounceEnd="40000">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14:bounceEnd="40000">
                                          <p:cBhvr additive="base">
                                            <p:cTn id="74"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5" grpId="0" animBg="1"/>
          <p:bldP spid="46" grpId="0" animBg="1"/>
          <p:bldP spid="47" grpId="0" animBg="1"/>
          <p:bldP spid="48" grpId="0" animBg="1"/>
          <p:bldP spid="41" grpId="0"/>
          <p:bldP spid="11" grpId="0"/>
          <p:bldP spid="12" grpId="0"/>
          <p:bldP spid="13" grpId="0"/>
          <p:bldP spid="14" grpId="0"/>
          <p:bldP spid="15" grpId="0" animBg="1"/>
          <p:bldP spid="16" grpId="0" animBg="1"/>
          <p:bldP spid="17" grpId="0" animBg="1"/>
          <p:bldP spid="18" grpId="0"/>
          <p:bldP spid="1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750" fill="hold"/>
                                            <p:tgtEl>
                                              <p:spTgt spid="47"/>
                                            </p:tgtEl>
                                            <p:attrNameLst>
                                              <p:attrName>ppt_x</p:attrName>
                                            </p:attrNameLst>
                                          </p:cBhvr>
                                          <p:tavLst>
                                            <p:tav tm="0">
                                              <p:val>
                                                <p:strVal val="#ppt_x"/>
                                              </p:val>
                                            </p:tav>
                                            <p:tav tm="100000">
                                              <p:val>
                                                <p:strVal val="#ppt_x"/>
                                              </p:val>
                                            </p:tav>
                                          </p:tavLst>
                                        </p:anim>
                                        <p:anim calcmode="lin" valueType="num">
                                          <p:cBhvr additive="base">
                                            <p:cTn id="12" dur="75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ppt_x"/>
                                              </p:val>
                                            </p:tav>
                                            <p:tav tm="100000">
                                              <p:val>
                                                <p:strVal val="#ppt_x"/>
                                              </p:val>
                                            </p:tav>
                                          </p:tavLst>
                                        </p:anim>
                                        <p:anim calcmode="lin" valueType="num">
                                          <p:cBhvr additive="base">
                                            <p:cTn id="24" dur="750" fill="hold"/>
                                            <p:tgtEl>
                                              <p:spTgt spid="4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41" presetClass="entr" presetSubtype="0" fill="hold" grpId="0" nodeType="withEffect">
                                      <p:stCondLst>
                                        <p:cond delay="25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par>
                                    <p:cTn id="38" presetID="22" presetClass="entr" presetSubtype="1"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22" presetClass="entr" presetSubtype="8"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0-#ppt_w/2"/>
                                              </p:val>
                                            </p:tav>
                                            <p:tav tm="100000">
                                              <p:val>
                                                <p:strVal val="#ppt_x"/>
                                              </p:val>
                                            </p:tav>
                                          </p:tavLst>
                                        </p:anim>
                                        <p:anim calcmode="lin" valueType="num">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000"/>
                                </p:stCondLst>
                                <p:childTnLst>
                                  <p:par>
                                    <p:cTn id="63" presetID="2" presetClass="entr" presetSubtype="8"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0-#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6000"/>
                                </p:stCondLst>
                                <p:childTnLst>
                                  <p:par>
                                    <p:cTn id="72" presetID="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0-#ppt_w/2"/>
                                              </p:val>
                                            </p:tav>
                                            <p:tav tm="100000">
                                              <p:val>
                                                <p:strVal val="#ppt_x"/>
                                              </p:val>
                                            </p:tav>
                                          </p:tavLst>
                                        </p:anim>
                                        <p:anim calcmode="lin" valueType="num">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5" grpId="0" animBg="1"/>
          <p:bldP spid="46" grpId="0" animBg="1"/>
          <p:bldP spid="47" grpId="0" animBg="1"/>
          <p:bldP spid="48" grpId="0" animBg="1"/>
          <p:bldP spid="41" grpId="0"/>
          <p:bldP spid="11" grpId="0"/>
          <p:bldP spid="12" grpId="0"/>
          <p:bldP spid="13" grpId="0"/>
          <p:bldP spid="14" grpId="0"/>
          <p:bldP spid="15" grpId="0" animBg="1"/>
          <p:bldP spid="16" grpId="0" animBg="1"/>
          <p:bldP spid="17" grpId="0" animBg="1"/>
          <p:bldP spid="18" grpId="0"/>
          <p:bldP spid="1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46"/>
          <p:cNvSpPr/>
          <p:nvPr/>
        </p:nvSpPr>
        <p:spPr>
          <a:xfrm rot="18900000">
            <a:off x="-5267720" y="1162704"/>
            <a:ext cx="13294390" cy="5531217"/>
          </a:xfrm>
          <a:custGeom>
            <a:avLst/>
            <a:gdLst>
              <a:gd name="connsiteX0" fmla="*/ 8513417 w 13294390"/>
              <a:gd name="connsiteY0" fmla="*/ 3230978 h 5531217"/>
              <a:gd name="connsiteX1" fmla="*/ 8908076 w 13294390"/>
              <a:gd name="connsiteY1" fmla="*/ 4183768 h 5531217"/>
              <a:gd name="connsiteX2" fmla="*/ 8908075 w 13294390"/>
              <a:gd name="connsiteY2" fmla="*/ 4183768 h 5531217"/>
              <a:gd name="connsiteX3" fmla="*/ 7560626 w 13294390"/>
              <a:gd name="connsiteY3" fmla="*/ 5531217 h 5531217"/>
              <a:gd name="connsiteX4" fmla="*/ 1347450 w 13294390"/>
              <a:gd name="connsiteY4" fmla="*/ 5531216 h 5531217"/>
              <a:gd name="connsiteX5" fmla="*/ 0 w 13294390"/>
              <a:gd name="connsiteY5" fmla="*/ 4183767 h 5531217"/>
              <a:gd name="connsiteX6" fmla="*/ 0 w 13294390"/>
              <a:gd name="connsiteY6" fmla="*/ 4183768 h 5531217"/>
              <a:gd name="connsiteX7" fmla="*/ 1347449 w 13294390"/>
              <a:gd name="connsiteY7" fmla="*/ 2836319 h 5531217"/>
              <a:gd name="connsiteX8" fmla="*/ 7560627 w 13294390"/>
              <a:gd name="connsiteY8" fmla="*/ 2836319 h 5531217"/>
              <a:gd name="connsiteX9" fmla="*/ 8513417 w 13294390"/>
              <a:gd name="connsiteY9" fmla="*/ 3230978 h 5531217"/>
              <a:gd name="connsiteX10" fmla="*/ 12900374 w 13294390"/>
              <a:gd name="connsiteY10" fmla="*/ 394017 h 5531217"/>
              <a:gd name="connsiteX11" fmla="*/ 13294390 w 13294390"/>
              <a:gd name="connsiteY11" fmla="*/ 1345256 h 5531217"/>
              <a:gd name="connsiteX12" fmla="*/ 11949134 w 13294390"/>
              <a:gd name="connsiteY12" fmla="*/ 2690512 h 5531217"/>
              <a:gd name="connsiteX13" fmla="*/ 5912092 w 13294390"/>
              <a:gd name="connsiteY13" fmla="*/ 2690512 h 5531217"/>
              <a:gd name="connsiteX14" fmla="*/ 4566836 w 13294390"/>
              <a:gd name="connsiteY14" fmla="*/ 1345256 h 5531217"/>
              <a:gd name="connsiteX15" fmla="*/ 5912092 w 13294390"/>
              <a:gd name="connsiteY15" fmla="*/ 0 h 5531217"/>
              <a:gd name="connsiteX16" fmla="*/ 11949134 w 13294390"/>
              <a:gd name="connsiteY16" fmla="*/ 0 h 5531217"/>
              <a:gd name="connsiteX17" fmla="*/ 12900374 w 13294390"/>
              <a:gd name="connsiteY17" fmla="*/ 394017 h 553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294390" h="5531217">
                <a:moveTo>
                  <a:pt x="8513417" y="3230978"/>
                </a:moveTo>
                <a:cubicBezTo>
                  <a:pt x="8757258" y="3474818"/>
                  <a:pt x="8908076" y="3811680"/>
                  <a:pt x="8908076" y="4183768"/>
                </a:cubicBezTo>
                <a:lnTo>
                  <a:pt x="8908075" y="4183768"/>
                </a:lnTo>
                <a:cubicBezTo>
                  <a:pt x="8908075" y="4927944"/>
                  <a:pt x="8304802" y="5531217"/>
                  <a:pt x="7560626" y="5531217"/>
                </a:cubicBezTo>
                <a:lnTo>
                  <a:pt x="1347450" y="5531216"/>
                </a:lnTo>
                <a:cubicBezTo>
                  <a:pt x="603274" y="5531216"/>
                  <a:pt x="0" y="4927943"/>
                  <a:pt x="0" y="4183767"/>
                </a:cubicBezTo>
                <a:lnTo>
                  <a:pt x="0" y="4183768"/>
                </a:lnTo>
                <a:cubicBezTo>
                  <a:pt x="0" y="3439592"/>
                  <a:pt x="603274" y="2836319"/>
                  <a:pt x="1347449" y="2836319"/>
                </a:cubicBezTo>
                <a:lnTo>
                  <a:pt x="7560627" y="2836319"/>
                </a:lnTo>
                <a:cubicBezTo>
                  <a:pt x="7932715" y="2836319"/>
                  <a:pt x="8269577" y="2987137"/>
                  <a:pt x="8513417" y="3230978"/>
                </a:cubicBezTo>
                <a:close/>
                <a:moveTo>
                  <a:pt x="12900374" y="394017"/>
                </a:moveTo>
                <a:cubicBezTo>
                  <a:pt x="13143817" y="637460"/>
                  <a:pt x="13294390" y="973774"/>
                  <a:pt x="13294390" y="1345256"/>
                </a:cubicBezTo>
                <a:cubicBezTo>
                  <a:pt x="13294390" y="2088220"/>
                  <a:pt x="12692098" y="2690512"/>
                  <a:pt x="11949134" y="2690512"/>
                </a:cubicBezTo>
                <a:lnTo>
                  <a:pt x="5912092" y="2690512"/>
                </a:lnTo>
                <a:cubicBezTo>
                  <a:pt x="5169128" y="2690512"/>
                  <a:pt x="4566836" y="2088220"/>
                  <a:pt x="4566836" y="1345256"/>
                </a:cubicBezTo>
                <a:cubicBezTo>
                  <a:pt x="4566836" y="602292"/>
                  <a:pt x="5169128" y="0"/>
                  <a:pt x="5912092" y="0"/>
                </a:cubicBezTo>
                <a:lnTo>
                  <a:pt x="11949134" y="0"/>
                </a:lnTo>
                <a:cubicBezTo>
                  <a:pt x="12320616" y="0"/>
                  <a:pt x="12656930" y="150573"/>
                  <a:pt x="12900374" y="394017"/>
                </a:cubicBezTo>
                <a:close/>
              </a:path>
            </a:pathLst>
          </a:custGeom>
          <a:blipFill dpi="0" rotWithShape="0">
            <a:blip r:embed="rId1">
              <a:extLst>
                <a:ext uri="{28A0092B-C50C-407E-A947-70E740481C1C}">
                  <a14:useLocalDpi xmlns:a14="http://schemas.microsoft.com/office/drawing/2010/main" val="0"/>
                </a:ext>
              </a:extLst>
            </a:blip>
            <a:srcRect/>
            <a:stretch>
              <a:fillRect l="-109412" r="-14020"/>
            </a:stretch>
          </a:bli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sp>
        <p:nvSpPr>
          <p:cNvPr id="48" name="任意多边形 47"/>
          <p:cNvSpPr/>
          <p:nvPr/>
        </p:nvSpPr>
        <p:spPr>
          <a:xfrm rot="18900000">
            <a:off x="-5242494" y="1153510"/>
            <a:ext cx="13294390" cy="5531217"/>
          </a:xfrm>
          <a:custGeom>
            <a:avLst/>
            <a:gdLst>
              <a:gd name="connsiteX0" fmla="*/ 8513417 w 13294390"/>
              <a:gd name="connsiteY0" fmla="*/ 3230978 h 5531217"/>
              <a:gd name="connsiteX1" fmla="*/ 8908076 w 13294390"/>
              <a:gd name="connsiteY1" fmla="*/ 4183768 h 5531217"/>
              <a:gd name="connsiteX2" fmla="*/ 8908075 w 13294390"/>
              <a:gd name="connsiteY2" fmla="*/ 4183768 h 5531217"/>
              <a:gd name="connsiteX3" fmla="*/ 7560626 w 13294390"/>
              <a:gd name="connsiteY3" fmla="*/ 5531217 h 5531217"/>
              <a:gd name="connsiteX4" fmla="*/ 1347450 w 13294390"/>
              <a:gd name="connsiteY4" fmla="*/ 5531216 h 5531217"/>
              <a:gd name="connsiteX5" fmla="*/ 0 w 13294390"/>
              <a:gd name="connsiteY5" fmla="*/ 4183767 h 5531217"/>
              <a:gd name="connsiteX6" fmla="*/ 0 w 13294390"/>
              <a:gd name="connsiteY6" fmla="*/ 4183768 h 5531217"/>
              <a:gd name="connsiteX7" fmla="*/ 1347449 w 13294390"/>
              <a:gd name="connsiteY7" fmla="*/ 2836319 h 5531217"/>
              <a:gd name="connsiteX8" fmla="*/ 7560627 w 13294390"/>
              <a:gd name="connsiteY8" fmla="*/ 2836319 h 5531217"/>
              <a:gd name="connsiteX9" fmla="*/ 8513417 w 13294390"/>
              <a:gd name="connsiteY9" fmla="*/ 3230978 h 5531217"/>
              <a:gd name="connsiteX10" fmla="*/ 12900374 w 13294390"/>
              <a:gd name="connsiteY10" fmla="*/ 394017 h 5531217"/>
              <a:gd name="connsiteX11" fmla="*/ 13294390 w 13294390"/>
              <a:gd name="connsiteY11" fmla="*/ 1345256 h 5531217"/>
              <a:gd name="connsiteX12" fmla="*/ 11949134 w 13294390"/>
              <a:gd name="connsiteY12" fmla="*/ 2690512 h 5531217"/>
              <a:gd name="connsiteX13" fmla="*/ 5912092 w 13294390"/>
              <a:gd name="connsiteY13" fmla="*/ 2690512 h 5531217"/>
              <a:gd name="connsiteX14" fmla="*/ 4566836 w 13294390"/>
              <a:gd name="connsiteY14" fmla="*/ 1345256 h 5531217"/>
              <a:gd name="connsiteX15" fmla="*/ 5912092 w 13294390"/>
              <a:gd name="connsiteY15" fmla="*/ 0 h 5531217"/>
              <a:gd name="connsiteX16" fmla="*/ 11949134 w 13294390"/>
              <a:gd name="connsiteY16" fmla="*/ 0 h 5531217"/>
              <a:gd name="connsiteX17" fmla="*/ 12900374 w 13294390"/>
              <a:gd name="connsiteY17" fmla="*/ 394017 h 553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294390" h="5531217">
                <a:moveTo>
                  <a:pt x="8513417" y="3230978"/>
                </a:moveTo>
                <a:cubicBezTo>
                  <a:pt x="8757258" y="3474818"/>
                  <a:pt x="8908076" y="3811680"/>
                  <a:pt x="8908076" y="4183768"/>
                </a:cubicBezTo>
                <a:lnTo>
                  <a:pt x="8908075" y="4183768"/>
                </a:lnTo>
                <a:cubicBezTo>
                  <a:pt x="8908075" y="4927944"/>
                  <a:pt x="8304802" y="5531217"/>
                  <a:pt x="7560626" y="5531217"/>
                </a:cubicBezTo>
                <a:lnTo>
                  <a:pt x="1347450" y="5531216"/>
                </a:lnTo>
                <a:cubicBezTo>
                  <a:pt x="603274" y="5531216"/>
                  <a:pt x="0" y="4927943"/>
                  <a:pt x="0" y="4183767"/>
                </a:cubicBezTo>
                <a:lnTo>
                  <a:pt x="0" y="4183768"/>
                </a:lnTo>
                <a:cubicBezTo>
                  <a:pt x="0" y="3439592"/>
                  <a:pt x="603274" y="2836319"/>
                  <a:pt x="1347449" y="2836319"/>
                </a:cubicBezTo>
                <a:lnTo>
                  <a:pt x="7560627" y="2836319"/>
                </a:lnTo>
                <a:cubicBezTo>
                  <a:pt x="7932715" y="2836319"/>
                  <a:pt x="8269577" y="2987137"/>
                  <a:pt x="8513417" y="3230978"/>
                </a:cubicBezTo>
                <a:close/>
                <a:moveTo>
                  <a:pt x="12900374" y="394017"/>
                </a:moveTo>
                <a:cubicBezTo>
                  <a:pt x="13143817" y="637460"/>
                  <a:pt x="13294390" y="973774"/>
                  <a:pt x="13294390" y="1345256"/>
                </a:cubicBezTo>
                <a:cubicBezTo>
                  <a:pt x="13294390" y="2088220"/>
                  <a:pt x="12692098" y="2690512"/>
                  <a:pt x="11949134" y="2690512"/>
                </a:cubicBezTo>
                <a:lnTo>
                  <a:pt x="5912092" y="2690512"/>
                </a:lnTo>
                <a:cubicBezTo>
                  <a:pt x="5169128" y="2690512"/>
                  <a:pt x="4566836" y="2088220"/>
                  <a:pt x="4566836" y="1345256"/>
                </a:cubicBezTo>
                <a:cubicBezTo>
                  <a:pt x="4566836" y="602292"/>
                  <a:pt x="5169128" y="0"/>
                  <a:pt x="5912092" y="0"/>
                </a:cubicBezTo>
                <a:lnTo>
                  <a:pt x="11949134" y="0"/>
                </a:lnTo>
                <a:cubicBezTo>
                  <a:pt x="12320616" y="0"/>
                  <a:pt x="12656930" y="150573"/>
                  <a:pt x="12900374" y="394017"/>
                </a:cubicBezTo>
                <a:close/>
              </a:path>
            </a:pathLst>
          </a:custGeom>
          <a:gradFill>
            <a:gsLst>
              <a:gs pos="100000">
                <a:srgbClr val="33779A">
                  <a:alpha val="55000"/>
                </a:srgbClr>
              </a:gs>
              <a:gs pos="0">
                <a:srgbClr val="32AABA">
                  <a:alpha val="6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sp>
        <p:nvSpPr>
          <p:cNvPr id="26" name="PA_圆角矩形 5"/>
          <p:cNvSpPr/>
          <p:nvPr>
            <p:custDataLst>
              <p:tags r:id="rId2"/>
            </p:custDataLst>
          </p:nvPr>
        </p:nvSpPr>
        <p:spPr>
          <a:xfrm rot="2759571" flipV="1">
            <a:off x="2060298" y="4988362"/>
            <a:ext cx="730186" cy="3739272"/>
          </a:xfrm>
          <a:prstGeom prst="roundRect">
            <a:avLst>
              <a:gd name="adj" fmla="val 50000"/>
            </a:avLst>
          </a:prstGeom>
          <a:solidFill>
            <a:srgbClr val="32AABA"/>
          </a:solidFill>
          <a:ln w="12700" cap="flat" cmpd="sng" algn="ctr">
            <a:noFill/>
            <a:prstDash val="solid"/>
            <a:miter lim="800000"/>
          </a:ln>
          <a:effectLst>
            <a:outerShdw blurRad="190500" dist="63500" dir="2700000" algn="tl" rotWithShape="0">
              <a:prstClr val="black">
                <a:alpha val="10000"/>
              </a:prstClr>
            </a:outerShdw>
          </a:effectLst>
        </p:spPr>
        <p:txBody>
          <a:bodyPr rtlCol="0" anchor="ctr"/>
          <a:lstStyle/>
          <a:p>
            <a:pPr algn="ctr"/>
            <a:endParaRPr lang="en-US" kern="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7" name="PA_圆角矩形 6"/>
          <p:cNvSpPr/>
          <p:nvPr>
            <p:custDataLst>
              <p:tags r:id="rId3"/>
            </p:custDataLst>
          </p:nvPr>
        </p:nvSpPr>
        <p:spPr>
          <a:xfrm rot="2700000">
            <a:off x="-1193695" y="438110"/>
            <a:ext cx="818535" cy="3739272"/>
          </a:xfrm>
          <a:prstGeom prst="roundRect">
            <a:avLst>
              <a:gd name="adj" fmla="val 50000"/>
            </a:avLst>
          </a:prstGeom>
          <a:solidFill>
            <a:srgbClr val="32AABA"/>
          </a:solidFill>
          <a:ln w="12700" cap="flat" cmpd="sng" algn="ctr">
            <a:noFill/>
            <a:prstDash val="solid"/>
            <a:miter lim="800000"/>
          </a:ln>
          <a:effectLst>
            <a:outerShdw blurRad="190500" dist="63500" dir="2700000" algn="tl"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09" name="PA_圆角矩形 5"/>
          <p:cNvSpPr/>
          <p:nvPr>
            <p:custDataLst>
              <p:tags r:id="rId4"/>
            </p:custDataLst>
          </p:nvPr>
        </p:nvSpPr>
        <p:spPr>
          <a:xfrm rot="2759571" flipV="1">
            <a:off x="11743526" y="-1417607"/>
            <a:ext cx="257180" cy="3739272"/>
          </a:xfrm>
          <a:prstGeom prst="roundRect">
            <a:avLst>
              <a:gd name="adj" fmla="val 50000"/>
            </a:avLst>
          </a:prstGeom>
          <a:solidFill>
            <a:srgbClr val="33779A"/>
          </a:solidFill>
          <a:ln w="12700" cap="flat" cmpd="sng" algn="ctr">
            <a:noFill/>
            <a:prstDash val="solid"/>
            <a:miter lim="800000"/>
          </a:ln>
          <a:effectLst>
            <a:outerShdw blurRad="368300" dist="203200" dir="5400000" algn="t" rotWithShape="0">
              <a:prstClr val="black">
                <a:alpha val="9000"/>
              </a:prstClr>
            </a:outerShdw>
          </a:effectLst>
        </p:spPr>
        <p:txBody>
          <a:bodyPr rtlCol="0" anchor="ctr"/>
          <a:lstStyle/>
          <a:p>
            <a:pPr algn="ctr"/>
            <a:endParaRPr lang="en-US" kern="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0" name="PA_圆角矩形 5"/>
          <p:cNvSpPr/>
          <p:nvPr>
            <p:custDataLst>
              <p:tags r:id="rId5"/>
            </p:custDataLst>
          </p:nvPr>
        </p:nvSpPr>
        <p:spPr>
          <a:xfrm rot="2759571" flipV="1">
            <a:off x="12680514" y="-1526921"/>
            <a:ext cx="89267" cy="3739272"/>
          </a:xfrm>
          <a:prstGeom prst="roundRect">
            <a:avLst>
              <a:gd name="adj" fmla="val 50000"/>
            </a:avLst>
          </a:prstGeom>
          <a:solidFill>
            <a:srgbClr val="32AABA"/>
          </a:solidFill>
          <a:ln w="12700" cap="flat" cmpd="sng" algn="ctr">
            <a:noFill/>
            <a:prstDash val="solid"/>
            <a:miter lim="800000"/>
          </a:ln>
          <a:effectLst>
            <a:outerShdw blurRad="368300" dist="203200" dir="5400000" algn="t" rotWithShape="0">
              <a:prstClr val="black">
                <a:alpha val="9000"/>
              </a:prstClr>
            </a:outerShdw>
          </a:effectLst>
        </p:spPr>
        <p:txBody>
          <a:bodyPr rtlCol="0" anchor="ctr"/>
          <a:lstStyle/>
          <a:p>
            <a:pPr algn="ctr"/>
            <a:endParaRPr lang="en-US" kern="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7" name="矩形 6"/>
          <p:cNvSpPr/>
          <p:nvPr/>
        </p:nvSpPr>
        <p:spPr>
          <a:xfrm>
            <a:off x="7356796" y="1427164"/>
            <a:ext cx="1569660" cy="923330"/>
          </a:xfrm>
          <a:prstGeom prst="rect">
            <a:avLst/>
          </a:prstGeom>
        </p:spPr>
        <p:txBody>
          <a:bodyPr wrap="none">
            <a:spAutoFit/>
          </a:bodyPr>
          <a:lstStyle/>
          <a:p>
            <a:pPr algn="ctr"/>
            <a:r>
              <a:rPr lang="zh-CN" altLang="en-US" sz="5400" dirty="0">
                <a:solidFill>
                  <a:srgbClr val="33779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目录</a:t>
            </a:r>
            <a:endParaRPr lang="zh-CN" altLang="en-US" sz="5400" dirty="0">
              <a:solidFill>
                <a:srgbClr val="33779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11" name="矩形 110"/>
          <p:cNvSpPr/>
          <p:nvPr/>
        </p:nvSpPr>
        <p:spPr>
          <a:xfrm>
            <a:off x="7040757" y="2260477"/>
            <a:ext cx="2201740" cy="461665"/>
          </a:xfrm>
          <a:prstGeom prst="rect">
            <a:avLst/>
          </a:prstGeom>
        </p:spPr>
        <p:txBody>
          <a:bodyPr wrap="square">
            <a:spAutoFit/>
          </a:bodyPr>
          <a:lstStyle/>
          <a:p>
            <a:pPr algn="dist"/>
            <a:r>
              <a:rPr lang="en-US" altLang="zh-CN" sz="2400" dirty="0">
                <a:solidFill>
                  <a:srgbClr val="32AAB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CONTENTS</a:t>
            </a:r>
            <a:endParaRPr lang="zh-CN" altLang="en-US" sz="2400" dirty="0">
              <a:solidFill>
                <a:srgbClr val="32AABA"/>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grpSp>
        <p:nvGrpSpPr>
          <p:cNvPr id="42" name="组合 41"/>
          <p:cNvGrpSpPr/>
          <p:nvPr/>
        </p:nvGrpSpPr>
        <p:grpSpPr>
          <a:xfrm>
            <a:off x="5314671" y="3590982"/>
            <a:ext cx="2867192" cy="638284"/>
            <a:chOff x="2831608" y="2668238"/>
            <a:chExt cx="2462366" cy="548162"/>
          </a:xfrm>
        </p:grpSpPr>
        <p:grpSp>
          <p:nvGrpSpPr>
            <p:cNvPr id="43" name="组合 42"/>
            <p:cNvGrpSpPr/>
            <p:nvPr/>
          </p:nvGrpSpPr>
          <p:grpSpPr>
            <a:xfrm>
              <a:off x="3449746" y="2668238"/>
              <a:ext cx="1844228" cy="548162"/>
              <a:chOff x="6876151" y="1507945"/>
              <a:chExt cx="2259347" cy="548162"/>
            </a:xfrm>
          </p:grpSpPr>
          <p:sp>
            <p:nvSpPr>
              <p:cNvPr id="45" name="文本框 44"/>
              <p:cNvSpPr txBox="1"/>
              <p:nvPr/>
            </p:nvSpPr>
            <p:spPr>
              <a:xfrm>
                <a:off x="6876151" y="1507945"/>
                <a:ext cx="2258572" cy="396481"/>
              </a:xfrm>
              <a:prstGeom prst="rect">
                <a:avLst/>
              </a:prstGeom>
              <a:noFill/>
            </p:spPr>
            <p:txBody>
              <a:bodyPr wrap="square" rtlCol="0">
                <a:spAutoFit/>
              </a:bodyPr>
              <a:lstStyle/>
              <a:p>
                <a:r>
                  <a:rPr lang="zh-CN" altLang="en-US" sz="24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项目总结分析</a:t>
                </a:r>
                <a:endParaRPr lang="zh-CN" altLang="en-US" sz="24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46" name="文本框 45"/>
              <p:cNvSpPr txBox="1"/>
              <p:nvPr/>
            </p:nvSpPr>
            <p:spPr>
              <a:xfrm>
                <a:off x="6888679" y="1844651"/>
                <a:ext cx="2246819" cy="211456"/>
              </a:xfrm>
              <a:prstGeom prst="rect">
                <a:avLst/>
              </a:prstGeom>
              <a:noFill/>
            </p:spPr>
            <p:txBody>
              <a:bodyPr wrap="none" rtlCol="0">
                <a:spAutoFit/>
              </a:bodyPr>
              <a:lstStyle/>
              <a:p>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Aparajita" panose="020B0604020202020204" pitchFamily="34" charset="0"/>
                  </a:rPr>
                  <a:t>Brief and fresh project summary</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grpSp>
        <p:sp>
          <p:nvSpPr>
            <p:cNvPr id="44" name="椭圆 43"/>
            <p:cNvSpPr/>
            <p:nvPr/>
          </p:nvSpPr>
          <p:spPr>
            <a:xfrm>
              <a:off x="2831608" y="2729929"/>
              <a:ext cx="465288" cy="465288"/>
            </a:xfrm>
            <a:prstGeom prst="ellipse">
              <a:avLst/>
            </a:prstGeom>
            <a:gradFill>
              <a:gsLst>
                <a:gs pos="88000">
                  <a:srgbClr val="33779A"/>
                </a:gs>
                <a:gs pos="0">
                  <a:srgbClr val="32AABA"/>
                </a:gs>
              </a:gsLst>
              <a:lin ang="54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400" dirty="0" smtClean="0">
                  <a:latin typeface="字魂45号-冰宇雅宋" panose="00000500000000000000" pitchFamily="2" charset="-122"/>
                  <a:cs typeface="Aparajita" panose="020B0604020202020204" pitchFamily="34" charset="0"/>
                </a:rPr>
                <a:t>01</a:t>
              </a:r>
              <a:endParaRPr lang="zh-CN" altLang="en-US" sz="2400" dirty="0">
                <a:latin typeface="字魂45号-冰宇雅宋" panose="00000500000000000000" pitchFamily="2" charset="-122"/>
                <a:cs typeface="Aparajita" panose="020B0604020202020204" pitchFamily="34" charset="0"/>
              </a:endParaRPr>
            </a:p>
          </p:txBody>
        </p:sp>
      </p:grpSp>
      <p:grpSp>
        <p:nvGrpSpPr>
          <p:cNvPr id="65" name="组合 64"/>
          <p:cNvGrpSpPr/>
          <p:nvPr/>
        </p:nvGrpSpPr>
        <p:grpSpPr>
          <a:xfrm>
            <a:off x="5314671" y="5102175"/>
            <a:ext cx="2867192" cy="638284"/>
            <a:chOff x="2831608" y="2668238"/>
            <a:chExt cx="2462366" cy="548162"/>
          </a:xfrm>
        </p:grpSpPr>
        <p:grpSp>
          <p:nvGrpSpPr>
            <p:cNvPr id="66" name="组合 65"/>
            <p:cNvGrpSpPr/>
            <p:nvPr/>
          </p:nvGrpSpPr>
          <p:grpSpPr>
            <a:xfrm>
              <a:off x="3449746" y="2668238"/>
              <a:ext cx="1844228" cy="548162"/>
              <a:chOff x="6876151" y="1507945"/>
              <a:chExt cx="2259347" cy="548162"/>
            </a:xfrm>
          </p:grpSpPr>
          <p:sp>
            <p:nvSpPr>
              <p:cNvPr id="68" name="文本框 67"/>
              <p:cNvSpPr txBox="1"/>
              <p:nvPr/>
            </p:nvSpPr>
            <p:spPr>
              <a:xfrm>
                <a:off x="6876151" y="1507945"/>
                <a:ext cx="2258572" cy="396481"/>
              </a:xfrm>
              <a:prstGeom prst="rect">
                <a:avLst/>
              </a:prstGeom>
              <a:noFill/>
            </p:spPr>
            <p:txBody>
              <a:bodyPr wrap="square" rtlCol="0">
                <a:spAutoFit/>
              </a:bodyPr>
              <a:lstStyle/>
              <a:p>
                <a:r>
                  <a:rPr lang="zh-CN" altLang="en-US" sz="24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项目完成情况</a:t>
                </a:r>
                <a:endParaRPr lang="zh-CN" altLang="en-US" sz="24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69" name="文本框 68"/>
              <p:cNvSpPr txBox="1"/>
              <p:nvPr/>
            </p:nvSpPr>
            <p:spPr>
              <a:xfrm>
                <a:off x="6888679" y="1844651"/>
                <a:ext cx="2246819" cy="211456"/>
              </a:xfrm>
              <a:prstGeom prst="rect">
                <a:avLst/>
              </a:prstGeom>
              <a:noFill/>
            </p:spPr>
            <p:txBody>
              <a:bodyPr wrap="none" rtlCol="0">
                <a:spAutoFit/>
              </a:bodyPr>
              <a:lstStyle/>
              <a:p>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Aparajita" panose="020B0604020202020204" pitchFamily="34" charset="0"/>
                  </a:rPr>
                  <a:t>Brief and fresh project summary</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grpSp>
        <p:sp>
          <p:nvSpPr>
            <p:cNvPr id="67" name="椭圆 66"/>
            <p:cNvSpPr/>
            <p:nvPr/>
          </p:nvSpPr>
          <p:spPr>
            <a:xfrm>
              <a:off x="2831608" y="2729929"/>
              <a:ext cx="465288" cy="465288"/>
            </a:xfrm>
            <a:prstGeom prst="ellipse">
              <a:avLst/>
            </a:prstGeom>
            <a:gradFill>
              <a:gsLst>
                <a:gs pos="88000">
                  <a:srgbClr val="33779A"/>
                </a:gs>
                <a:gs pos="0">
                  <a:srgbClr val="32AABA"/>
                </a:gs>
              </a:gsLst>
              <a:lin ang="54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400" dirty="0" smtClean="0">
                  <a:latin typeface="字魂45号-冰宇雅宋" panose="00000500000000000000" pitchFamily="2" charset="-122"/>
                  <a:cs typeface="Aparajita" panose="020B0604020202020204" pitchFamily="34" charset="0"/>
                </a:rPr>
                <a:t>02</a:t>
              </a:r>
              <a:endParaRPr lang="zh-CN" altLang="en-US" sz="2400" dirty="0">
                <a:latin typeface="字魂45号-冰宇雅宋" panose="00000500000000000000" pitchFamily="2" charset="-122"/>
                <a:cs typeface="Aparajita" panose="020B0604020202020204" pitchFamily="34" charset="0"/>
              </a:endParaRPr>
            </a:p>
          </p:txBody>
        </p:sp>
      </p:grpSp>
      <p:grpSp>
        <p:nvGrpSpPr>
          <p:cNvPr id="70" name="组合 69"/>
          <p:cNvGrpSpPr/>
          <p:nvPr/>
        </p:nvGrpSpPr>
        <p:grpSpPr>
          <a:xfrm>
            <a:off x="8588331" y="3590982"/>
            <a:ext cx="2867192" cy="638284"/>
            <a:chOff x="2831608" y="2668238"/>
            <a:chExt cx="2462366" cy="548162"/>
          </a:xfrm>
        </p:grpSpPr>
        <p:grpSp>
          <p:nvGrpSpPr>
            <p:cNvPr id="71" name="组合 70"/>
            <p:cNvGrpSpPr/>
            <p:nvPr/>
          </p:nvGrpSpPr>
          <p:grpSpPr>
            <a:xfrm>
              <a:off x="3449746" y="2668238"/>
              <a:ext cx="1844228" cy="548162"/>
              <a:chOff x="6876151" y="1507945"/>
              <a:chExt cx="2259347" cy="548162"/>
            </a:xfrm>
          </p:grpSpPr>
          <p:sp>
            <p:nvSpPr>
              <p:cNvPr id="73" name="文本框 72"/>
              <p:cNvSpPr txBox="1"/>
              <p:nvPr/>
            </p:nvSpPr>
            <p:spPr>
              <a:xfrm>
                <a:off x="6876151" y="1507945"/>
                <a:ext cx="2259347" cy="396481"/>
              </a:xfrm>
              <a:prstGeom prst="rect">
                <a:avLst/>
              </a:prstGeom>
              <a:noFill/>
            </p:spPr>
            <p:txBody>
              <a:bodyPr wrap="square" rtlCol="0">
                <a:spAutoFit/>
              </a:bodyPr>
              <a:lstStyle/>
              <a:p>
                <a:r>
                  <a:rPr lang="zh-CN" altLang="en-US" sz="24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工作收获体会</a:t>
                </a:r>
                <a:endParaRPr lang="zh-CN" altLang="en-US" sz="24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74" name="文本框 73"/>
              <p:cNvSpPr txBox="1"/>
              <p:nvPr/>
            </p:nvSpPr>
            <p:spPr>
              <a:xfrm>
                <a:off x="6888679" y="1844651"/>
                <a:ext cx="2246819" cy="211456"/>
              </a:xfrm>
              <a:prstGeom prst="rect">
                <a:avLst/>
              </a:prstGeom>
              <a:noFill/>
            </p:spPr>
            <p:txBody>
              <a:bodyPr wrap="none" rtlCol="0">
                <a:spAutoFit/>
              </a:bodyPr>
              <a:lstStyle/>
              <a:p>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Aparajita" panose="020B0604020202020204" pitchFamily="34" charset="0"/>
                  </a:rPr>
                  <a:t>Brief and fresh project summary</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grpSp>
        <p:sp>
          <p:nvSpPr>
            <p:cNvPr id="72" name="椭圆 71"/>
            <p:cNvSpPr/>
            <p:nvPr/>
          </p:nvSpPr>
          <p:spPr>
            <a:xfrm>
              <a:off x="2831608" y="2729929"/>
              <a:ext cx="465288" cy="465288"/>
            </a:xfrm>
            <a:prstGeom prst="ellipse">
              <a:avLst/>
            </a:prstGeom>
            <a:gradFill>
              <a:gsLst>
                <a:gs pos="88000">
                  <a:srgbClr val="33779A"/>
                </a:gs>
                <a:gs pos="0">
                  <a:srgbClr val="32AABA"/>
                </a:gs>
              </a:gsLst>
              <a:lin ang="54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400" dirty="0" smtClean="0">
                  <a:latin typeface="字魂45号-冰宇雅宋" panose="00000500000000000000" pitchFamily="2" charset="-122"/>
                  <a:cs typeface="Aparajita" panose="020B0604020202020204" pitchFamily="34" charset="0"/>
                </a:rPr>
                <a:t>03</a:t>
              </a:r>
              <a:endParaRPr lang="zh-CN" altLang="en-US" sz="2400" dirty="0">
                <a:latin typeface="字魂45号-冰宇雅宋" panose="00000500000000000000" pitchFamily="2" charset="-122"/>
                <a:cs typeface="Aparajita" panose="020B0604020202020204" pitchFamily="34" charset="0"/>
              </a:endParaRPr>
            </a:p>
          </p:txBody>
        </p:sp>
      </p:grpSp>
      <p:grpSp>
        <p:nvGrpSpPr>
          <p:cNvPr id="75" name="组合 74"/>
          <p:cNvGrpSpPr/>
          <p:nvPr/>
        </p:nvGrpSpPr>
        <p:grpSpPr>
          <a:xfrm>
            <a:off x="8588331" y="5102175"/>
            <a:ext cx="2867192" cy="638284"/>
            <a:chOff x="2831608" y="2668238"/>
            <a:chExt cx="2462366" cy="548162"/>
          </a:xfrm>
        </p:grpSpPr>
        <p:grpSp>
          <p:nvGrpSpPr>
            <p:cNvPr id="76" name="组合 75"/>
            <p:cNvGrpSpPr/>
            <p:nvPr/>
          </p:nvGrpSpPr>
          <p:grpSpPr>
            <a:xfrm>
              <a:off x="3449746" y="2668238"/>
              <a:ext cx="1844228" cy="548162"/>
              <a:chOff x="6876151" y="1507945"/>
              <a:chExt cx="2259347" cy="548162"/>
            </a:xfrm>
          </p:grpSpPr>
          <p:sp>
            <p:nvSpPr>
              <p:cNvPr id="78" name="文本框 77"/>
              <p:cNvSpPr txBox="1"/>
              <p:nvPr/>
            </p:nvSpPr>
            <p:spPr>
              <a:xfrm>
                <a:off x="6876151" y="1507945"/>
                <a:ext cx="2259347" cy="396481"/>
              </a:xfrm>
              <a:prstGeom prst="rect">
                <a:avLst/>
              </a:prstGeom>
              <a:noFill/>
            </p:spPr>
            <p:txBody>
              <a:bodyPr wrap="square" rtlCol="0">
                <a:spAutoFit/>
              </a:bodyPr>
              <a:lstStyle/>
              <a:p>
                <a:r>
                  <a:rPr lang="zh-CN" altLang="en-US" sz="2400" dirty="0" smtClean="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未来工作计划</a:t>
                </a:r>
                <a:endParaRPr lang="zh-CN" altLang="en-US" sz="2400" dirty="0">
                  <a:solidFill>
                    <a:schemeClr val="tx1">
                      <a:lumMod val="85000"/>
                      <a:lumOff val="1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12" name="文本框 111"/>
              <p:cNvSpPr txBox="1"/>
              <p:nvPr/>
            </p:nvSpPr>
            <p:spPr>
              <a:xfrm>
                <a:off x="6888679" y="1844651"/>
                <a:ext cx="2246819" cy="211456"/>
              </a:xfrm>
              <a:prstGeom prst="rect">
                <a:avLst/>
              </a:prstGeom>
              <a:noFill/>
            </p:spPr>
            <p:txBody>
              <a:bodyPr wrap="none" rtlCol="0">
                <a:spAutoFit/>
              </a:bodyPr>
              <a:lstStyle/>
              <a:p>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Aparajita" panose="020B0604020202020204" pitchFamily="34" charset="0"/>
                  </a:rPr>
                  <a:t>Brief and fresh project summary</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grpSp>
        <p:sp>
          <p:nvSpPr>
            <p:cNvPr id="77" name="椭圆 76"/>
            <p:cNvSpPr/>
            <p:nvPr/>
          </p:nvSpPr>
          <p:spPr>
            <a:xfrm>
              <a:off x="2831608" y="2729929"/>
              <a:ext cx="465288" cy="465288"/>
            </a:xfrm>
            <a:prstGeom prst="ellipse">
              <a:avLst/>
            </a:prstGeom>
            <a:gradFill>
              <a:gsLst>
                <a:gs pos="88000">
                  <a:srgbClr val="33779A"/>
                </a:gs>
                <a:gs pos="0">
                  <a:srgbClr val="32AABA"/>
                </a:gs>
              </a:gsLst>
              <a:lin ang="54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400" dirty="0" smtClean="0">
                  <a:latin typeface="字魂45号-冰宇雅宋" panose="00000500000000000000" pitchFamily="2" charset="-122"/>
                  <a:cs typeface="Aparajita" panose="020B0604020202020204" pitchFamily="34" charset="0"/>
                </a:rPr>
                <a:t>04</a:t>
              </a:r>
              <a:endParaRPr lang="zh-CN" altLang="en-US" sz="2400" dirty="0">
                <a:latin typeface="字魂45号-冰宇雅宋" panose="00000500000000000000" pitchFamily="2" charset="-122"/>
                <a:cs typeface="Aparajita" panose="020B0604020202020204" pitchFamily="34" charset="0"/>
              </a:endParaRPr>
            </a:p>
          </p:txBody>
        </p:sp>
      </p:grpSp>
      <p:cxnSp>
        <p:nvCxnSpPr>
          <p:cNvPr id="6" name="直接连接符 5"/>
          <p:cNvCxnSpPr/>
          <p:nvPr/>
        </p:nvCxnSpPr>
        <p:spPr>
          <a:xfrm>
            <a:off x="5338025" y="4706911"/>
            <a:ext cx="6140852" cy="0"/>
          </a:xfrm>
          <a:prstGeom prst="line">
            <a:avLst/>
          </a:prstGeom>
          <a:ln>
            <a:gradFill>
              <a:gsLst>
                <a:gs pos="0">
                  <a:schemeClr val="bg1">
                    <a:lumMod val="50000"/>
                    <a:alpha val="0"/>
                  </a:schemeClr>
                </a:gs>
                <a:gs pos="50500">
                  <a:srgbClr val="7F7F7F">
                    <a:alpha val="34000"/>
                  </a:srgbClr>
                </a:gs>
                <a:gs pos="100000">
                  <a:schemeClr val="bg1">
                    <a:lumMod val="5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9379">
        <p15:prstTrans prst="airplane"/>
      </p:transition>
    </mc:Choice>
    <mc:Fallback>
      <p:transition spd="slow" advClick="0" advTm="9379">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down)">
                                          <p:cBhvr>
                                            <p:cTn id="10" dur="500"/>
                                            <p:tgtEl>
                                              <p:spTgt spid="48"/>
                                            </p:tgtEl>
                                          </p:cBhvr>
                                        </p:animEffect>
                                      </p:childTnLst>
                                    </p:cTn>
                                  </p:par>
                                  <p:par>
                                    <p:cTn id="11" presetID="2" presetClass="entr" presetSubtype="3" decel="50000"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2000" fill="hold"/>
                                            <p:tgtEl>
                                              <p:spTgt spid="26"/>
                                            </p:tgtEl>
                                            <p:attrNameLst>
                                              <p:attrName>ppt_x</p:attrName>
                                            </p:attrNameLst>
                                          </p:cBhvr>
                                          <p:tavLst>
                                            <p:tav tm="0">
                                              <p:val>
                                                <p:strVal val="1+#ppt_w/2"/>
                                              </p:val>
                                            </p:tav>
                                            <p:tav tm="100000">
                                              <p:val>
                                                <p:strVal val="#ppt_x"/>
                                              </p:val>
                                            </p:tav>
                                          </p:tavLst>
                                        </p:anim>
                                        <p:anim calcmode="lin" valueType="num">
                                          <p:cBhvr additive="base">
                                            <p:cTn id="14" dur="2000" fill="hold"/>
                                            <p:tgtEl>
                                              <p:spTgt spid="26"/>
                                            </p:tgtEl>
                                            <p:attrNameLst>
                                              <p:attrName>ppt_y</p:attrName>
                                            </p:attrNameLst>
                                          </p:cBhvr>
                                          <p:tavLst>
                                            <p:tav tm="0">
                                              <p:val>
                                                <p:strVal val="0-#ppt_h/2"/>
                                              </p:val>
                                            </p:tav>
                                            <p:tav tm="100000">
                                              <p:val>
                                                <p:strVal val="#ppt_y"/>
                                              </p:val>
                                            </p:tav>
                                          </p:tavLst>
                                        </p:anim>
                                      </p:childTnLst>
                                    </p:cTn>
                                  </p:par>
                                  <p:par>
                                    <p:cTn id="15" presetID="2" presetClass="entr" presetSubtype="12" decel="5000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2000" fill="hold"/>
                                            <p:tgtEl>
                                              <p:spTgt spid="27"/>
                                            </p:tgtEl>
                                            <p:attrNameLst>
                                              <p:attrName>ppt_x</p:attrName>
                                            </p:attrNameLst>
                                          </p:cBhvr>
                                          <p:tavLst>
                                            <p:tav tm="0">
                                              <p:val>
                                                <p:strVal val="0-#ppt_w/2"/>
                                              </p:val>
                                            </p:tav>
                                            <p:tav tm="100000">
                                              <p:val>
                                                <p:strVal val="#ppt_x"/>
                                              </p:val>
                                            </p:tav>
                                          </p:tavLst>
                                        </p:anim>
                                        <p:anim calcmode="lin" valueType="num">
                                          <p:cBhvr additive="base">
                                            <p:cTn id="18" dur="20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3" decel="50000" fill="hold" grpId="0" nodeType="withEffect">
                                      <p:stCondLst>
                                        <p:cond delay="600"/>
                                      </p:stCondLst>
                                      <p:childTnLst>
                                        <p:set>
                                          <p:cBhvr>
                                            <p:cTn id="20" dur="1" fill="hold">
                                              <p:stCondLst>
                                                <p:cond delay="0"/>
                                              </p:stCondLst>
                                            </p:cTn>
                                            <p:tgtEl>
                                              <p:spTgt spid="109"/>
                                            </p:tgtEl>
                                            <p:attrNameLst>
                                              <p:attrName>style.visibility</p:attrName>
                                            </p:attrNameLst>
                                          </p:cBhvr>
                                          <p:to>
                                            <p:strVal val="visible"/>
                                          </p:to>
                                        </p:set>
                                        <p:anim calcmode="lin" valueType="num">
                                          <p:cBhvr additive="base">
                                            <p:cTn id="21" dur="2000" fill="hold"/>
                                            <p:tgtEl>
                                              <p:spTgt spid="109"/>
                                            </p:tgtEl>
                                            <p:attrNameLst>
                                              <p:attrName>ppt_x</p:attrName>
                                            </p:attrNameLst>
                                          </p:cBhvr>
                                          <p:tavLst>
                                            <p:tav tm="0">
                                              <p:val>
                                                <p:strVal val="1+#ppt_w/2"/>
                                              </p:val>
                                            </p:tav>
                                            <p:tav tm="100000">
                                              <p:val>
                                                <p:strVal val="#ppt_x"/>
                                              </p:val>
                                            </p:tav>
                                          </p:tavLst>
                                        </p:anim>
                                        <p:anim calcmode="lin" valueType="num">
                                          <p:cBhvr additive="base">
                                            <p:cTn id="22" dur="2000" fill="hold"/>
                                            <p:tgtEl>
                                              <p:spTgt spid="109"/>
                                            </p:tgtEl>
                                            <p:attrNameLst>
                                              <p:attrName>ppt_y</p:attrName>
                                            </p:attrNameLst>
                                          </p:cBhvr>
                                          <p:tavLst>
                                            <p:tav tm="0">
                                              <p:val>
                                                <p:strVal val="0-#ppt_h/2"/>
                                              </p:val>
                                            </p:tav>
                                            <p:tav tm="100000">
                                              <p:val>
                                                <p:strVal val="#ppt_y"/>
                                              </p:val>
                                            </p:tav>
                                          </p:tavLst>
                                        </p:anim>
                                      </p:childTnLst>
                                    </p:cTn>
                                  </p:par>
                                  <p:par>
                                    <p:cTn id="23" presetID="2" presetClass="entr" presetSubtype="3" decel="50000" fill="hold" grpId="0" nodeType="withEffect">
                                      <p:stCondLst>
                                        <p:cond delay="6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2000" fill="hold"/>
                                            <p:tgtEl>
                                              <p:spTgt spid="110"/>
                                            </p:tgtEl>
                                            <p:attrNameLst>
                                              <p:attrName>ppt_x</p:attrName>
                                            </p:attrNameLst>
                                          </p:cBhvr>
                                          <p:tavLst>
                                            <p:tav tm="0">
                                              <p:val>
                                                <p:strVal val="1+#ppt_w/2"/>
                                              </p:val>
                                            </p:tav>
                                            <p:tav tm="100000">
                                              <p:val>
                                                <p:strVal val="#ppt_x"/>
                                              </p:val>
                                            </p:tav>
                                          </p:tavLst>
                                        </p:anim>
                                        <p:anim calcmode="lin" valueType="num">
                                          <p:cBhvr additive="base">
                                            <p:cTn id="26" dur="2000" fill="hold"/>
                                            <p:tgtEl>
                                              <p:spTgt spid="110"/>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60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fill="hold"/>
                                            <p:tgtEl>
                                              <p:spTgt spid="111"/>
                                            </p:tgtEl>
                                            <p:attrNameLst>
                                              <p:attrName>ppt_x</p:attrName>
                                            </p:attrNameLst>
                                          </p:cBhvr>
                                          <p:tavLst>
                                            <p:tav tm="0">
                                              <p:val>
                                                <p:strVal val="#ppt_x"/>
                                              </p:val>
                                            </p:tav>
                                            <p:tav tm="100000">
                                              <p:val>
                                                <p:strVal val="#ppt_x"/>
                                              </p:val>
                                            </p:tav>
                                          </p:tavLst>
                                        </p:anim>
                                        <p:anim calcmode="lin" valueType="num">
                                          <p:cBhvr additive="base">
                                            <p:cTn id="30" dur="500" fill="hold"/>
                                            <p:tgtEl>
                                              <p:spTgt spid="111"/>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60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par>
                                    <p:cTn id="35" presetID="2" presetClass="entr" presetSubtype="4" fill="hold" nodeType="withEffect" p14:presetBounceEnd="40000">
                                      <p:stCondLst>
                                        <p:cond delay="1250"/>
                                      </p:stCondLst>
                                      <p:childTnLst>
                                        <p:set>
                                          <p:cBhvr>
                                            <p:cTn id="36" dur="1" fill="hold">
                                              <p:stCondLst>
                                                <p:cond delay="0"/>
                                              </p:stCondLst>
                                            </p:cTn>
                                            <p:tgtEl>
                                              <p:spTgt spid="42"/>
                                            </p:tgtEl>
                                            <p:attrNameLst>
                                              <p:attrName>style.visibility</p:attrName>
                                            </p:attrNameLst>
                                          </p:cBhvr>
                                          <p:to>
                                            <p:strVal val="visible"/>
                                          </p:to>
                                        </p:set>
                                        <p:anim calcmode="lin" valueType="num" p14:bounceEnd="40000">
                                          <p:cBhvr additive="base">
                                            <p:cTn id="37" dur="750" fill="hold"/>
                                            <p:tgtEl>
                                              <p:spTgt spid="42"/>
                                            </p:tgtEl>
                                            <p:attrNameLst>
                                              <p:attrName>ppt_x</p:attrName>
                                            </p:attrNameLst>
                                          </p:cBhvr>
                                          <p:tavLst>
                                            <p:tav tm="0">
                                              <p:val>
                                                <p:strVal val="#ppt_x"/>
                                              </p:val>
                                            </p:tav>
                                            <p:tav tm="100000">
                                              <p:val>
                                                <p:strVal val="#ppt_x"/>
                                              </p:val>
                                            </p:tav>
                                          </p:tavLst>
                                        </p:anim>
                                        <p:anim calcmode="lin" valueType="num" p14:bounceEnd="40000">
                                          <p:cBhvr additive="base">
                                            <p:cTn id="38" dur="750" fill="hold"/>
                                            <p:tgtEl>
                                              <p:spTgt spid="4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14:presetBounceEnd="40000">
                                      <p:stCondLst>
                                        <p:cond delay="1250"/>
                                      </p:stCondLst>
                                      <p:childTnLst>
                                        <p:set>
                                          <p:cBhvr>
                                            <p:cTn id="40" dur="1" fill="hold">
                                              <p:stCondLst>
                                                <p:cond delay="0"/>
                                              </p:stCondLst>
                                            </p:cTn>
                                            <p:tgtEl>
                                              <p:spTgt spid="65"/>
                                            </p:tgtEl>
                                            <p:attrNameLst>
                                              <p:attrName>style.visibility</p:attrName>
                                            </p:attrNameLst>
                                          </p:cBhvr>
                                          <p:to>
                                            <p:strVal val="visible"/>
                                          </p:to>
                                        </p:set>
                                        <p:anim calcmode="lin" valueType="num" p14:bounceEnd="40000">
                                          <p:cBhvr additive="base">
                                            <p:cTn id="41" dur="750" fill="hold"/>
                                            <p:tgtEl>
                                              <p:spTgt spid="65"/>
                                            </p:tgtEl>
                                            <p:attrNameLst>
                                              <p:attrName>ppt_x</p:attrName>
                                            </p:attrNameLst>
                                          </p:cBhvr>
                                          <p:tavLst>
                                            <p:tav tm="0">
                                              <p:val>
                                                <p:strVal val="#ppt_x"/>
                                              </p:val>
                                            </p:tav>
                                            <p:tav tm="100000">
                                              <p:val>
                                                <p:strVal val="#ppt_x"/>
                                              </p:val>
                                            </p:tav>
                                          </p:tavLst>
                                        </p:anim>
                                        <p:anim calcmode="lin" valueType="num" p14:bounceEnd="40000">
                                          <p:cBhvr additive="base">
                                            <p:cTn id="42" dur="750" fill="hold"/>
                                            <p:tgtEl>
                                              <p:spTgt spid="6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14:presetBounceEnd="40000">
                                      <p:stCondLst>
                                        <p:cond delay="1250"/>
                                      </p:stCondLst>
                                      <p:childTnLst>
                                        <p:set>
                                          <p:cBhvr>
                                            <p:cTn id="44" dur="1" fill="hold">
                                              <p:stCondLst>
                                                <p:cond delay="0"/>
                                              </p:stCondLst>
                                            </p:cTn>
                                            <p:tgtEl>
                                              <p:spTgt spid="70"/>
                                            </p:tgtEl>
                                            <p:attrNameLst>
                                              <p:attrName>style.visibility</p:attrName>
                                            </p:attrNameLst>
                                          </p:cBhvr>
                                          <p:to>
                                            <p:strVal val="visible"/>
                                          </p:to>
                                        </p:set>
                                        <p:anim calcmode="lin" valueType="num" p14:bounceEnd="40000">
                                          <p:cBhvr additive="base">
                                            <p:cTn id="45" dur="75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46" dur="750" fill="hold"/>
                                            <p:tgtEl>
                                              <p:spTgt spid="70"/>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14:presetBounceEnd="40000">
                                      <p:stCondLst>
                                        <p:cond delay="1250"/>
                                      </p:stCondLst>
                                      <p:childTnLst>
                                        <p:set>
                                          <p:cBhvr>
                                            <p:cTn id="48" dur="1" fill="hold">
                                              <p:stCondLst>
                                                <p:cond delay="0"/>
                                              </p:stCondLst>
                                            </p:cTn>
                                            <p:tgtEl>
                                              <p:spTgt spid="75"/>
                                            </p:tgtEl>
                                            <p:attrNameLst>
                                              <p:attrName>style.visibility</p:attrName>
                                            </p:attrNameLst>
                                          </p:cBhvr>
                                          <p:to>
                                            <p:strVal val="visible"/>
                                          </p:to>
                                        </p:set>
                                        <p:anim calcmode="lin" valueType="num" p14:bounceEnd="40000">
                                          <p:cBhvr additive="base">
                                            <p:cTn id="49" dur="750" fill="hold"/>
                                            <p:tgtEl>
                                              <p:spTgt spid="75"/>
                                            </p:tgtEl>
                                            <p:attrNameLst>
                                              <p:attrName>ppt_x</p:attrName>
                                            </p:attrNameLst>
                                          </p:cBhvr>
                                          <p:tavLst>
                                            <p:tav tm="0">
                                              <p:val>
                                                <p:strVal val="#ppt_x"/>
                                              </p:val>
                                            </p:tav>
                                            <p:tav tm="100000">
                                              <p:val>
                                                <p:strVal val="#ppt_x"/>
                                              </p:val>
                                            </p:tav>
                                          </p:tavLst>
                                        </p:anim>
                                        <p:anim calcmode="lin" valueType="num" p14:bounceEnd="40000">
                                          <p:cBhvr additive="base">
                                            <p:cTn id="50" dur="750" fill="hold"/>
                                            <p:tgtEl>
                                              <p:spTgt spid="75"/>
                                            </p:tgtEl>
                                            <p:attrNameLst>
                                              <p:attrName>ppt_y</p:attrName>
                                            </p:attrNameLst>
                                          </p:cBhvr>
                                          <p:tavLst>
                                            <p:tav tm="0">
                                              <p:val>
                                                <p:strVal val="1+#ppt_h/2"/>
                                              </p:val>
                                            </p:tav>
                                            <p:tav tm="100000">
                                              <p:val>
                                                <p:strVal val="#ppt_y"/>
                                              </p:val>
                                            </p:tav>
                                          </p:tavLst>
                                        </p:anim>
                                      </p:childTnLst>
                                    </p:cTn>
                                  </p:par>
                                  <p:par>
                                    <p:cTn id="51" presetID="16" presetClass="entr" presetSubtype="21" fill="hold" nodeType="withEffect">
                                      <p:stCondLst>
                                        <p:cond delay="1250"/>
                                      </p:stCondLst>
                                      <p:childTnLst>
                                        <p:set>
                                          <p:cBhvr>
                                            <p:cTn id="52" dur="1" fill="hold">
                                              <p:stCondLst>
                                                <p:cond delay="0"/>
                                              </p:stCondLst>
                                            </p:cTn>
                                            <p:tgtEl>
                                              <p:spTgt spid="6"/>
                                            </p:tgtEl>
                                            <p:attrNameLst>
                                              <p:attrName>style.visibility</p:attrName>
                                            </p:attrNameLst>
                                          </p:cBhvr>
                                          <p:to>
                                            <p:strVal val="visible"/>
                                          </p:to>
                                        </p:set>
                                        <p:animEffect transition="in" filter="barn(inVertical)">
                                          <p:cBhvr>
                                            <p:cTn id="5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26" grpId="0" animBg="1"/>
          <p:bldP spid="27" grpId="0" animBg="1"/>
          <p:bldP spid="109" grpId="0" animBg="1"/>
          <p:bldP spid="110" grpId="0" animBg="1"/>
          <p:bldP spid="7" grpId="0"/>
          <p:bldP spid="1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down)">
                                          <p:cBhvr>
                                            <p:cTn id="10" dur="500"/>
                                            <p:tgtEl>
                                              <p:spTgt spid="48"/>
                                            </p:tgtEl>
                                          </p:cBhvr>
                                        </p:animEffect>
                                      </p:childTnLst>
                                    </p:cTn>
                                  </p:par>
                                  <p:par>
                                    <p:cTn id="11" presetID="2" presetClass="entr" presetSubtype="3" decel="50000" fill="hold" grpId="0" nodeType="withEffect">
                                      <p:stCondLst>
                                        <p:cond delay="60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2000" fill="hold"/>
                                            <p:tgtEl>
                                              <p:spTgt spid="26"/>
                                            </p:tgtEl>
                                            <p:attrNameLst>
                                              <p:attrName>ppt_x</p:attrName>
                                            </p:attrNameLst>
                                          </p:cBhvr>
                                          <p:tavLst>
                                            <p:tav tm="0">
                                              <p:val>
                                                <p:strVal val="1+#ppt_w/2"/>
                                              </p:val>
                                            </p:tav>
                                            <p:tav tm="100000">
                                              <p:val>
                                                <p:strVal val="#ppt_x"/>
                                              </p:val>
                                            </p:tav>
                                          </p:tavLst>
                                        </p:anim>
                                        <p:anim calcmode="lin" valueType="num">
                                          <p:cBhvr additive="base">
                                            <p:cTn id="14" dur="2000" fill="hold"/>
                                            <p:tgtEl>
                                              <p:spTgt spid="26"/>
                                            </p:tgtEl>
                                            <p:attrNameLst>
                                              <p:attrName>ppt_y</p:attrName>
                                            </p:attrNameLst>
                                          </p:cBhvr>
                                          <p:tavLst>
                                            <p:tav tm="0">
                                              <p:val>
                                                <p:strVal val="0-#ppt_h/2"/>
                                              </p:val>
                                            </p:tav>
                                            <p:tav tm="100000">
                                              <p:val>
                                                <p:strVal val="#ppt_y"/>
                                              </p:val>
                                            </p:tav>
                                          </p:tavLst>
                                        </p:anim>
                                      </p:childTnLst>
                                    </p:cTn>
                                  </p:par>
                                  <p:par>
                                    <p:cTn id="15" presetID="2" presetClass="entr" presetSubtype="12" decel="5000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2000" fill="hold"/>
                                            <p:tgtEl>
                                              <p:spTgt spid="27"/>
                                            </p:tgtEl>
                                            <p:attrNameLst>
                                              <p:attrName>ppt_x</p:attrName>
                                            </p:attrNameLst>
                                          </p:cBhvr>
                                          <p:tavLst>
                                            <p:tav tm="0">
                                              <p:val>
                                                <p:strVal val="0-#ppt_w/2"/>
                                              </p:val>
                                            </p:tav>
                                            <p:tav tm="100000">
                                              <p:val>
                                                <p:strVal val="#ppt_x"/>
                                              </p:val>
                                            </p:tav>
                                          </p:tavLst>
                                        </p:anim>
                                        <p:anim calcmode="lin" valueType="num">
                                          <p:cBhvr additive="base">
                                            <p:cTn id="18" dur="20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3" decel="50000" fill="hold" grpId="0" nodeType="withEffect">
                                      <p:stCondLst>
                                        <p:cond delay="600"/>
                                      </p:stCondLst>
                                      <p:childTnLst>
                                        <p:set>
                                          <p:cBhvr>
                                            <p:cTn id="20" dur="1" fill="hold">
                                              <p:stCondLst>
                                                <p:cond delay="0"/>
                                              </p:stCondLst>
                                            </p:cTn>
                                            <p:tgtEl>
                                              <p:spTgt spid="109"/>
                                            </p:tgtEl>
                                            <p:attrNameLst>
                                              <p:attrName>style.visibility</p:attrName>
                                            </p:attrNameLst>
                                          </p:cBhvr>
                                          <p:to>
                                            <p:strVal val="visible"/>
                                          </p:to>
                                        </p:set>
                                        <p:anim calcmode="lin" valueType="num">
                                          <p:cBhvr additive="base">
                                            <p:cTn id="21" dur="2000" fill="hold"/>
                                            <p:tgtEl>
                                              <p:spTgt spid="109"/>
                                            </p:tgtEl>
                                            <p:attrNameLst>
                                              <p:attrName>ppt_x</p:attrName>
                                            </p:attrNameLst>
                                          </p:cBhvr>
                                          <p:tavLst>
                                            <p:tav tm="0">
                                              <p:val>
                                                <p:strVal val="1+#ppt_w/2"/>
                                              </p:val>
                                            </p:tav>
                                            <p:tav tm="100000">
                                              <p:val>
                                                <p:strVal val="#ppt_x"/>
                                              </p:val>
                                            </p:tav>
                                          </p:tavLst>
                                        </p:anim>
                                        <p:anim calcmode="lin" valueType="num">
                                          <p:cBhvr additive="base">
                                            <p:cTn id="22" dur="2000" fill="hold"/>
                                            <p:tgtEl>
                                              <p:spTgt spid="109"/>
                                            </p:tgtEl>
                                            <p:attrNameLst>
                                              <p:attrName>ppt_y</p:attrName>
                                            </p:attrNameLst>
                                          </p:cBhvr>
                                          <p:tavLst>
                                            <p:tav tm="0">
                                              <p:val>
                                                <p:strVal val="0-#ppt_h/2"/>
                                              </p:val>
                                            </p:tav>
                                            <p:tav tm="100000">
                                              <p:val>
                                                <p:strVal val="#ppt_y"/>
                                              </p:val>
                                            </p:tav>
                                          </p:tavLst>
                                        </p:anim>
                                      </p:childTnLst>
                                    </p:cTn>
                                  </p:par>
                                  <p:par>
                                    <p:cTn id="23" presetID="2" presetClass="entr" presetSubtype="3" decel="50000" fill="hold" grpId="0" nodeType="withEffect">
                                      <p:stCondLst>
                                        <p:cond delay="600"/>
                                      </p:stCondLst>
                                      <p:childTnLst>
                                        <p:set>
                                          <p:cBhvr>
                                            <p:cTn id="24" dur="1" fill="hold">
                                              <p:stCondLst>
                                                <p:cond delay="0"/>
                                              </p:stCondLst>
                                            </p:cTn>
                                            <p:tgtEl>
                                              <p:spTgt spid="110"/>
                                            </p:tgtEl>
                                            <p:attrNameLst>
                                              <p:attrName>style.visibility</p:attrName>
                                            </p:attrNameLst>
                                          </p:cBhvr>
                                          <p:to>
                                            <p:strVal val="visible"/>
                                          </p:to>
                                        </p:set>
                                        <p:anim calcmode="lin" valueType="num">
                                          <p:cBhvr additive="base">
                                            <p:cTn id="25" dur="2000" fill="hold"/>
                                            <p:tgtEl>
                                              <p:spTgt spid="110"/>
                                            </p:tgtEl>
                                            <p:attrNameLst>
                                              <p:attrName>ppt_x</p:attrName>
                                            </p:attrNameLst>
                                          </p:cBhvr>
                                          <p:tavLst>
                                            <p:tav tm="0">
                                              <p:val>
                                                <p:strVal val="1+#ppt_w/2"/>
                                              </p:val>
                                            </p:tav>
                                            <p:tav tm="100000">
                                              <p:val>
                                                <p:strVal val="#ppt_x"/>
                                              </p:val>
                                            </p:tav>
                                          </p:tavLst>
                                        </p:anim>
                                        <p:anim calcmode="lin" valueType="num">
                                          <p:cBhvr additive="base">
                                            <p:cTn id="26" dur="2000" fill="hold"/>
                                            <p:tgtEl>
                                              <p:spTgt spid="110"/>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600"/>
                                      </p:stCondLst>
                                      <p:childTnLst>
                                        <p:set>
                                          <p:cBhvr>
                                            <p:cTn id="28" dur="1" fill="hold">
                                              <p:stCondLst>
                                                <p:cond delay="0"/>
                                              </p:stCondLst>
                                            </p:cTn>
                                            <p:tgtEl>
                                              <p:spTgt spid="111"/>
                                            </p:tgtEl>
                                            <p:attrNameLst>
                                              <p:attrName>style.visibility</p:attrName>
                                            </p:attrNameLst>
                                          </p:cBhvr>
                                          <p:to>
                                            <p:strVal val="visible"/>
                                          </p:to>
                                        </p:set>
                                        <p:anim calcmode="lin" valueType="num">
                                          <p:cBhvr additive="base">
                                            <p:cTn id="29" dur="500" fill="hold"/>
                                            <p:tgtEl>
                                              <p:spTgt spid="111"/>
                                            </p:tgtEl>
                                            <p:attrNameLst>
                                              <p:attrName>ppt_x</p:attrName>
                                            </p:attrNameLst>
                                          </p:cBhvr>
                                          <p:tavLst>
                                            <p:tav tm="0">
                                              <p:val>
                                                <p:strVal val="#ppt_x"/>
                                              </p:val>
                                            </p:tav>
                                            <p:tav tm="100000">
                                              <p:val>
                                                <p:strVal val="#ppt_x"/>
                                              </p:val>
                                            </p:tav>
                                          </p:tavLst>
                                        </p:anim>
                                        <p:anim calcmode="lin" valueType="num">
                                          <p:cBhvr additive="base">
                                            <p:cTn id="30" dur="500" fill="hold"/>
                                            <p:tgtEl>
                                              <p:spTgt spid="111"/>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60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par>
                                    <p:cTn id="35" presetID="2" presetClass="entr" presetSubtype="4" fill="hold" nodeType="withEffect">
                                      <p:stCondLst>
                                        <p:cond delay="125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750" fill="hold"/>
                                            <p:tgtEl>
                                              <p:spTgt spid="42"/>
                                            </p:tgtEl>
                                            <p:attrNameLst>
                                              <p:attrName>ppt_x</p:attrName>
                                            </p:attrNameLst>
                                          </p:cBhvr>
                                          <p:tavLst>
                                            <p:tav tm="0">
                                              <p:val>
                                                <p:strVal val="#ppt_x"/>
                                              </p:val>
                                            </p:tav>
                                            <p:tav tm="100000">
                                              <p:val>
                                                <p:strVal val="#ppt_x"/>
                                              </p:val>
                                            </p:tav>
                                          </p:tavLst>
                                        </p:anim>
                                        <p:anim calcmode="lin" valueType="num">
                                          <p:cBhvr additive="base">
                                            <p:cTn id="38" dur="750" fill="hold"/>
                                            <p:tgtEl>
                                              <p:spTgt spid="4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1250"/>
                                      </p:stCondLst>
                                      <p:childTnLst>
                                        <p:set>
                                          <p:cBhvr>
                                            <p:cTn id="40" dur="1" fill="hold">
                                              <p:stCondLst>
                                                <p:cond delay="0"/>
                                              </p:stCondLst>
                                            </p:cTn>
                                            <p:tgtEl>
                                              <p:spTgt spid="65"/>
                                            </p:tgtEl>
                                            <p:attrNameLst>
                                              <p:attrName>style.visibility</p:attrName>
                                            </p:attrNameLst>
                                          </p:cBhvr>
                                          <p:to>
                                            <p:strVal val="visible"/>
                                          </p:to>
                                        </p:set>
                                        <p:anim calcmode="lin" valueType="num">
                                          <p:cBhvr additive="base">
                                            <p:cTn id="41" dur="750" fill="hold"/>
                                            <p:tgtEl>
                                              <p:spTgt spid="65"/>
                                            </p:tgtEl>
                                            <p:attrNameLst>
                                              <p:attrName>ppt_x</p:attrName>
                                            </p:attrNameLst>
                                          </p:cBhvr>
                                          <p:tavLst>
                                            <p:tav tm="0">
                                              <p:val>
                                                <p:strVal val="#ppt_x"/>
                                              </p:val>
                                            </p:tav>
                                            <p:tav tm="100000">
                                              <p:val>
                                                <p:strVal val="#ppt_x"/>
                                              </p:val>
                                            </p:tav>
                                          </p:tavLst>
                                        </p:anim>
                                        <p:anim calcmode="lin" valueType="num">
                                          <p:cBhvr additive="base">
                                            <p:cTn id="42" dur="750" fill="hold"/>
                                            <p:tgtEl>
                                              <p:spTgt spid="65"/>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1250"/>
                                      </p:stCondLst>
                                      <p:childTnLst>
                                        <p:set>
                                          <p:cBhvr>
                                            <p:cTn id="44" dur="1" fill="hold">
                                              <p:stCondLst>
                                                <p:cond delay="0"/>
                                              </p:stCondLst>
                                            </p:cTn>
                                            <p:tgtEl>
                                              <p:spTgt spid="70"/>
                                            </p:tgtEl>
                                            <p:attrNameLst>
                                              <p:attrName>style.visibility</p:attrName>
                                            </p:attrNameLst>
                                          </p:cBhvr>
                                          <p:to>
                                            <p:strVal val="visible"/>
                                          </p:to>
                                        </p:set>
                                        <p:anim calcmode="lin" valueType="num">
                                          <p:cBhvr additive="base">
                                            <p:cTn id="45" dur="750" fill="hold"/>
                                            <p:tgtEl>
                                              <p:spTgt spid="70"/>
                                            </p:tgtEl>
                                            <p:attrNameLst>
                                              <p:attrName>ppt_x</p:attrName>
                                            </p:attrNameLst>
                                          </p:cBhvr>
                                          <p:tavLst>
                                            <p:tav tm="0">
                                              <p:val>
                                                <p:strVal val="#ppt_x"/>
                                              </p:val>
                                            </p:tav>
                                            <p:tav tm="100000">
                                              <p:val>
                                                <p:strVal val="#ppt_x"/>
                                              </p:val>
                                            </p:tav>
                                          </p:tavLst>
                                        </p:anim>
                                        <p:anim calcmode="lin" valueType="num">
                                          <p:cBhvr additive="base">
                                            <p:cTn id="46" dur="750" fill="hold"/>
                                            <p:tgtEl>
                                              <p:spTgt spid="70"/>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1250"/>
                                      </p:stCondLst>
                                      <p:childTnLst>
                                        <p:set>
                                          <p:cBhvr>
                                            <p:cTn id="48" dur="1" fill="hold">
                                              <p:stCondLst>
                                                <p:cond delay="0"/>
                                              </p:stCondLst>
                                            </p:cTn>
                                            <p:tgtEl>
                                              <p:spTgt spid="75"/>
                                            </p:tgtEl>
                                            <p:attrNameLst>
                                              <p:attrName>style.visibility</p:attrName>
                                            </p:attrNameLst>
                                          </p:cBhvr>
                                          <p:to>
                                            <p:strVal val="visible"/>
                                          </p:to>
                                        </p:set>
                                        <p:anim calcmode="lin" valueType="num">
                                          <p:cBhvr additive="base">
                                            <p:cTn id="49" dur="750" fill="hold"/>
                                            <p:tgtEl>
                                              <p:spTgt spid="75"/>
                                            </p:tgtEl>
                                            <p:attrNameLst>
                                              <p:attrName>ppt_x</p:attrName>
                                            </p:attrNameLst>
                                          </p:cBhvr>
                                          <p:tavLst>
                                            <p:tav tm="0">
                                              <p:val>
                                                <p:strVal val="#ppt_x"/>
                                              </p:val>
                                            </p:tav>
                                            <p:tav tm="100000">
                                              <p:val>
                                                <p:strVal val="#ppt_x"/>
                                              </p:val>
                                            </p:tav>
                                          </p:tavLst>
                                        </p:anim>
                                        <p:anim calcmode="lin" valueType="num">
                                          <p:cBhvr additive="base">
                                            <p:cTn id="50" dur="750" fill="hold"/>
                                            <p:tgtEl>
                                              <p:spTgt spid="75"/>
                                            </p:tgtEl>
                                            <p:attrNameLst>
                                              <p:attrName>ppt_y</p:attrName>
                                            </p:attrNameLst>
                                          </p:cBhvr>
                                          <p:tavLst>
                                            <p:tav tm="0">
                                              <p:val>
                                                <p:strVal val="1+#ppt_h/2"/>
                                              </p:val>
                                            </p:tav>
                                            <p:tav tm="100000">
                                              <p:val>
                                                <p:strVal val="#ppt_y"/>
                                              </p:val>
                                            </p:tav>
                                          </p:tavLst>
                                        </p:anim>
                                      </p:childTnLst>
                                    </p:cTn>
                                  </p:par>
                                  <p:par>
                                    <p:cTn id="51" presetID="16" presetClass="entr" presetSubtype="21" fill="hold" nodeType="withEffect">
                                      <p:stCondLst>
                                        <p:cond delay="1250"/>
                                      </p:stCondLst>
                                      <p:childTnLst>
                                        <p:set>
                                          <p:cBhvr>
                                            <p:cTn id="52" dur="1" fill="hold">
                                              <p:stCondLst>
                                                <p:cond delay="0"/>
                                              </p:stCondLst>
                                            </p:cTn>
                                            <p:tgtEl>
                                              <p:spTgt spid="6"/>
                                            </p:tgtEl>
                                            <p:attrNameLst>
                                              <p:attrName>style.visibility</p:attrName>
                                            </p:attrNameLst>
                                          </p:cBhvr>
                                          <p:to>
                                            <p:strVal val="visible"/>
                                          </p:to>
                                        </p:set>
                                        <p:animEffect transition="in" filter="barn(inVertical)">
                                          <p:cBhvr>
                                            <p:cTn id="5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26" grpId="0" animBg="1"/>
          <p:bldP spid="27" grpId="0" animBg="1"/>
          <p:bldP spid="109" grpId="0" animBg="1"/>
          <p:bldP spid="110" grpId="0" animBg="1"/>
          <p:bldP spid="7" grpId="0"/>
          <p:bldP spid="11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72361" y="1941397"/>
            <a:ext cx="1157228" cy="1154546"/>
            <a:chOff x="5756795" y="1787383"/>
            <a:chExt cx="1224616" cy="1221778"/>
          </a:xfrm>
        </p:grpSpPr>
        <p:sp>
          <p:nvSpPr>
            <p:cNvPr id="27" name="椭圆 3"/>
            <p:cNvSpPr>
              <a:spLocks noChangeArrowheads="1"/>
            </p:cNvSpPr>
            <p:nvPr/>
          </p:nvSpPr>
          <p:spPr bwMode="auto">
            <a:xfrm>
              <a:off x="5759633" y="1787383"/>
              <a:ext cx="1221778" cy="1221778"/>
            </a:xfrm>
            <a:prstGeom prst="ellipse">
              <a:avLst/>
            </a:prstGeom>
            <a:solidFill>
              <a:srgbClr val="33779A"/>
            </a:solidFill>
            <a:ln>
              <a:noFill/>
            </a:ln>
            <a:effectLst>
              <a:outerShdw blurRad="254000" dist="63500" dir="2700000" algn="tl" rotWithShape="0">
                <a:prstClr val="black">
                  <a:alpha val="30000"/>
                </a:prstClr>
              </a:outerShdw>
            </a:effectLst>
          </p:spPr>
          <p:txBody>
            <a:bodyPr anchor="ctr"/>
            <a:lstStyle/>
            <a:p>
              <a:pPr algn="ctr">
                <a:lnSpc>
                  <a:spcPct val="130000"/>
                </a:lnSpc>
              </a:pPr>
              <a:endParaRPr lang="zh-CN" altLang="zh-CN"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sp>
          <p:nvSpPr>
            <p:cNvPr id="37" name="TextBox 36"/>
            <p:cNvSpPr txBox="1"/>
            <p:nvPr/>
          </p:nvSpPr>
          <p:spPr>
            <a:xfrm>
              <a:off x="5756795" y="1989875"/>
              <a:ext cx="1214831" cy="892959"/>
            </a:xfrm>
            <a:prstGeom prst="rect">
              <a:avLst/>
            </a:prstGeom>
            <a:noFill/>
          </p:spPr>
          <p:txBody>
            <a:bodyPr wrap="square" rtlCol="0">
              <a:spAutoFit/>
            </a:bodyPr>
            <a:lstStyle/>
            <a:p>
              <a:pPr algn="ctr">
                <a:lnSpc>
                  <a:spcPct val="130000"/>
                </a:lnSpc>
              </a:pPr>
              <a:r>
                <a:rPr lang="zh-CN" altLang="en-US" sz="2000" dirty="0" smtClean="0">
                  <a:solidFill>
                    <a:srgbClr val="F8F8F8"/>
                  </a:solidFill>
                  <a:latin typeface="字魂105号-简雅黑" panose="00000500000000000000" pitchFamily="2" charset="-122"/>
                  <a:ea typeface="字魂105号-简雅黑" panose="00000500000000000000" pitchFamily="2" charset="-122"/>
                  <a:cs typeface="+mn-ea"/>
                  <a:sym typeface="+mn-lt"/>
                </a:rPr>
                <a:t>管理</a:t>
              </a:r>
              <a:endParaRPr lang="en-US" altLang="zh-CN" sz="2000" dirty="0" smtClean="0">
                <a:solidFill>
                  <a:srgbClr val="F8F8F8"/>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zh-CN" altLang="en-US" sz="2000" dirty="0" smtClean="0">
                  <a:solidFill>
                    <a:srgbClr val="F8F8F8"/>
                  </a:solidFill>
                  <a:latin typeface="字魂105号-简雅黑" panose="00000500000000000000" pitchFamily="2" charset="-122"/>
                  <a:ea typeface="字魂105号-简雅黑" panose="00000500000000000000" pitchFamily="2" charset="-122"/>
                  <a:cs typeface="+mn-ea"/>
                  <a:sym typeface="+mn-lt"/>
                </a:rPr>
                <a:t>不足</a:t>
              </a:r>
              <a:endParaRPr lang="zh-CN" altLang="en-US" sz="2000" dirty="0">
                <a:solidFill>
                  <a:srgbClr val="F8F8F8"/>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 name="组合 2"/>
          <p:cNvGrpSpPr/>
          <p:nvPr/>
        </p:nvGrpSpPr>
        <p:grpSpPr>
          <a:xfrm>
            <a:off x="5121760" y="3399235"/>
            <a:ext cx="1258432" cy="1154548"/>
            <a:chOff x="5774435" y="3559944"/>
            <a:chExt cx="1331711" cy="1221778"/>
          </a:xfrm>
        </p:grpSpPr>
        <p:sp>
          <p:nvSpPr>
            <p:cNvPr id="30" name="椭圆 3"/>
            <p:cNvSpPr>
              <a:spLocks noChangeArrowheads="1"/>
            </p:cNvSpPr>
            <p:nvPr/>
          </p:nvSpPr>
          <p:spPr bwMode="auto">
            <a:xfrm>
              <a:off x="5829402" y="3559944"/>
              <a:ext cx="1221778" cy="1221778"/>
            </a:xfrm>
            <a:prstGeom prst="ellipse">
              <a:avLst/>
            </a:prstGeom>
            <a:solidFill>
              <a:srgbClr val="32AABA"/>
            </a:solidFill>
            <a:ln>
              <a:noFill/>
            </a:ln>
            <a:effectLst>
              <a:outerShdw blurRad="254000" dist="63500" dir="2700000" algn="tl" rotWithShape="0">
                <a:prstClr val="black">
                  <a:alpha val="30000"/>
                </a:prstClr>
              </a:outerShdw>
            </a:effectLst>
          </p:spPr>
          <p:txBody>
            <a:bodyPr anchor="ctr"/>
            <a:lstStyle/>
            <a:p>
              <a:pPr algn="ctr">
                <a:lnSpc>
                  <a:spcPct val="130000"/>
                </a:lnSpc>
              </a:pPr>
              <a:endParaRPr lang="zh-CN" altLang="zh-CN"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sp>
          <p:nvSpPr>
            <p:cNvPr id="38" name="TextBox 37"/>
            <p:cNvSpPr txBox="1"/>
            <p:nvPr/>
          </p:nvSpPr>
          <p:spPr>
            <a:xfrm>
              <a:off x="5774435" y="3783234"/>
              <a:ext cx="1331711" cy="892957"/>
            </a:xfrm>
            <a:prstGeom prst="rect">
              <a:avLst/>
            </a:prstGeom>
            <a:noFill/>
          </p:spPr>
          <p:txBody>
            <a:bodyPr wrap="square" rtlCol="0">
              <a:spAutoFit/>
            </a:bodyPr>
            <a:lstStyle/>
            <a:p>
              <a:pPr algn="ctr">
                <a:lnSpc>
                  <a:spcPct val="130000"/>
                </a:lnSpc>
              </a:pPr>
              <a:r>
                <a:rPr lang="zh-CN" altLang="en-US" sz="2000" dirty="0" smtClean="0">
                  <a:solidFill>
                    <a:srgbClr val="F8F8F8"/>
                  </a:solidFill>
                  <a:latin typeface="字魂105号-简雅黑" panose="00000500000000000000" pitchFamily="2" charset="-122"/>
                  <a:ea typeface="字魂105号-简雅黑" panose="00000500000000000000" pitchFamily="2" charset="-122"/>
                  <a:cs typeface="+mn-ea"/>
                  <a:sym typeface="+mn-lt"/>
                </a:rPr>
                <a:t>认知</a:t>
              </a:r>
              <a:endParaRPr lang="en-US" altLang="zh-CN" sz="2000" dirty="0" smtClean="0">
                <a:solidFill>
                  <a:srgbClr val="F8F8F8"/>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zh-CN" altLang="en-US" sz="2000" dirty="0" smtClean="0">
                  <a:solidFill>
                    <a:srgbClr val="F8F8F8"/>
                  </a:solidFill>
                  <a:latin typeface="字魂105号-简雅黑" panose="00000500000000000000" pitchFamily="2" charset="-122"/>
                  <a:ea typeface="字魂105号-简雅黑" panose="00000500000000000000" pitchFamily="2" charset="-122"/>
                  <a:cs typeface="+mn-ea"/>
                  <a:sym typeface="+mn-lt"/>
                </a:rPr>
                <a:t>不足</a:t>
              </a:r>
              <a:endParaRPr lang="zh-CN" altLang="en-US" sz="2000" dirty="0">
                <a:solidFill>
                  <a:srgbClr val="F8F8F8"/>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5" name="组合 4"/>
          <p:cNvGrpSpPr/>
          <p:nvPr/>
        </p:nvGrpSpPr>
        <p:grpSpPr>
          <a:xfrm>
            <a:off x="5173702" y="4857075"/>
            <a:ext cx="1154546" cy="1154546"/>
            <a:chOff x="5670762" y="5182924"/>
            <a:chExt cx="1221778" cy="1221778"/>
          </a:xfrm>
        </p:grpSpPr>
        <p:sp>
          <p:nvSpPr>
            <p:cNvPr id="33" name="椭圆 3"/>
            <p:cNvSpPr>
              <a:spLocks noChangeArrowheads="1"/>
            </p:cNvSpPr>
            <p:nvPr/>
          </p:nvSpPr>
          <p:spPr bwMode="auto">
            <a:xfrm>
              <a:off x="5670762" y="5182924"/>
              <a:ext cx="1221778" cy="1221778"/>
            </a:xfrm>
            <a:prstGeom prst="ellipse">
              <a:avLst/>
            </a:prstGeom>
            <a:solidFill>
              <a:schemeClr val="tx1">
                <a:lumMod val="50000"/>
                <a:lumOff val="50000"/>
              </a:schemeClr>
            </a:solidFill>
            <a:ln>
              <a:noFill/>
            </a:ln>
            <a:effectLst>
              <a:outerShdw blurRad="254000" dist="63500" dir="2700000" algn="tl" rotWithShape="0">
                <a:prstClr val="black">
                  <a:alpha val="30000"/>
                </a:prstClr>
              </a:outerShdw>
            </a:effectLst>
          </p:spPr>
          <p:txBody>
            <a:bodyPr anchor="ctr"/>
            <a:lstStyle/>
            <a:p>
              <a:pPr algn="ctr">
                <a:lnSpc>
                  <a:spcPct val="130000"/>
                </a:lnSpc>
              </a:pPr>
              <a:endParaRPr lang="zh-CN" altLang="zh-CN"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sp>
          <p:nvSpPr>
            <p:cNvPr id="39" name="TextBox 38"/>
            <p:cNvSpPr txBox="1"/>
            <p:nvPr/>
          </p:nvSpPr>
          <p:spPr>
            <a:xfrm>
              <a:off x="5681167" y="5373342"/>
              <a:ext cx="1200968" cy="892959"/>
            </a:xfrm>
            <a:prstGeom prst="rect">
              <a:avLst/>
            </a:prstGeom>
            <a:noFill/>
          </p:spPr>
          <p:txBody>
            <a:bodyPr wrap="square" rtlCol="0">
              <a:spAutoFit/>
            </a:bodyPr>
            <a:lstStyle/>
            <a:p>
              <a:pPr algn="ctr">
                <a:lnSpc>
                  <a:spcPct val="130000"/>
                </a:lnSpc>
              </a:pPr>
              <a:r>
                <a:rPr lang="zh-CN" altLang="en-US" sz="2000" dirty="0" smtClean="0">
                  <a:solidFill>
                    <a:srgbClr val="F8F8F8"/>
                  </a:solidFill>
                  <a:latin typeface="字魂105号-简雅黑" panose="00000500000000000000" pitchFamily="2" charset="-122"/>
                  <a:ea typeface="字魂105号-简雅黑" panose="00000500000000000000" pitchFamily="2" charset="-122"/>
                  <a:cs typeface="+mn-ea"/>
                  <a:sym typeface="+mn-lt"/>
                </a:rPr>
                <a:t>市场</a:t>
              </a:r>
              <a:endParaRPr lang="en-US" altLang="zh-CN" sz="2000" dirty="0" smtClean="0">
                <a:solidFill>
                  <a:srgbClr val="F8F8F8"/>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zh-CN" altLang="en-US" sz="2000" dirty="0" smtClean="0">
                  <a:solidFill>
                    <a:srgbClr val="F8F8F8"/>
                  </a:solidFill>
                  <a:latin typeface="字魂105号-简雅黑" panose="00000500000000000000" pitchFamily="2" charset="-122"/>
                  <a:ea typeface="字魂105号-简雅黑" panose="00000500000000000000" pitchFamily="2" charset="-122"/>
                  <a:cs typeface="+mn-ea"/>
                  <a:sym typeface="+mn-lt"/>
                </a:rPr>
                <a:t>培训</a:t>
              </a:r>
              <a:endParaRPr lang="zh-CN" altLang="en-US" sz="2000" dirty="0">
                <a:solidFill>
                  <a:srgbClr val="F8F8F8"/>
                </a:solidFill>
                <a:latin typeface="字魂105号-简雅黑" panose="00000500000000000000" pitchFamily="2" charset="-122"/>
                <a:ea typeface="字魂105号-简雅黑" panose="00000500000000000000" pitchFamily="2" charset="-122"/>
                <a:cs typeface="+mn-ea"/>
                <a:sym typeface="+mn-lt"/>
              </a:endParaRPr>
            </a:p>
          </p:txBody>
        </p:sp>
      </p:grpSp>
      <p:sp>
        <p:nvSpPr>
          <p:cNvPr id="42" name="TextBox 41"/>
          <p:cNvSpPr txBox="1"/>
          <p:nvPr/>
        </p:nvSpPr>
        <p:spPr>
          <a:xfrm>
            <a:off x="6681483" y="2150392"/>
            <a:ext cx="4408047" cy="78329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这里输入简要说明文字或列举事例这里输入简要说明文字或列举事例这里输入简要说明文字或列举事例这里输这里输入简要说明文字或列举事例这里输入简要说明文字</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或</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3" name="Freeform 5"/>
          <p:cNvSpPr>
            <a:spLocks noEditPoints="1"/>
          </p:cNvSpPr>
          <p:nvPr/>
        </p:nvSpPr>
        <p:spPr bwMode="auto">
          <a:xfrm rot="925172">
            <a:off x="1094268" y="2653231"/>
            <a:ext cx="3248930" cy="3252258"/>
          </a:xfrm>
          <a:custGeom>
            <a:avLst/>
            <a:gdLst>
              <a:gd name="T0" fmla="*/ 50 w 4280"/>
              <a:gd name="T1" fmla="*/ 3831 h 4280"/>
              <a:gd name="T2" fmla="*/ 59 w 4280"/>
              <a:gd name="T3" fmla="*/ 4021 h 4280"/>
              <a:gd name="T4" fmla="*/ 259 w 4280"/>
              <a:gd name="T5" fmla="*/ 4221 h 4280"/>
              <a:gd name="T6" fmla="*/ 449 w 4280"/>
              <a:gd name="T7" fmla="*/ 4230 h 4280"/>
              <a:gd name="T8" fmla="*/ 1047 w 4280"/>
              <a:gd name="T9" fmla="*/ 3632 h 4280"/>
              <a:gd name="T10" fmla="*/ 1038 w 4280"/>
              <a:gd name="T11" fmla="*/ 3443 h 4280"/>
              <a:gd name="T12" fmla="*/ 837 w 4280"/>
              <a:gd name="T13" fmla="*/ 3242 h 4280"/>
              <a:gd name="T14" fmla="*/ 648 w 4280"/>
              <a:gd name="T15" fmla="*/ 3233 h 4280"/>
              <a:gd name="T16" fmla="*/ 50 w 4280"/>
              <a:gd name="T17" fmla="*/ 3831 h 4280"/>
              <a:gd name="T18" fmla="*/ 2717 w 4280"/>
              <a:gd name="T19" fmla="*/ 3126 h 4280"/>
              <a:gd name="T20" fmla="*/ 3822 w 4280"/>
              <a:gd name="T21" fmla="*/ 2669 h 4280"/>
              <a:gd name="T22" fmla="*/ 4280 w 4280"/>
              <a:gd name="T23" fmla="*/ 1563 h 4280"/>
              <a:gd name="T24" fmla="*/ 3822 w 4280"/>
              <a:gd name="T25" fmla="*/ 458 h 4280"/>
              <a:gd name="T26" fmla="*/ 2717 w 4280"/>
              <a:gd name="T27" fmla="*/ 0 h 4280"/>
              <a:gd name="T28" fmla="*/ 1611 w 4280"/>
              <a:gd name="T29" fmla="*/ 458 h 4280"/>
              <a:gd name="T30" fmla="*/ 1417 w 4280"/>
              <a:gd name="T31" fmla="*/ 2431 h 4280"/>
              <a:gd name="T32" fmla="*/ 1369 w 4280"/>
              <a:gd name="T33" fmla="*/ 2462 h 4280"/>
              <a:gd name="T34" fmla="*/ 1360 w 4280"/>
              <a:gd name="T35" fmla="*/ 2472 h 4280"/>
              <a:gd name="T36" fmla="*/ 1360 w 4280"/>
              <a:gd name="T37" fmla="*/ 2670 h 4280"/>
              <a:gd name="T38" fmla="*/ 1610 w 4280"/>
              <a:gd name="T39" fmla="*/ 2920 h 4280"/>
              <a:gd name="T40" fmla="*/ 1808 w 4280"/>
              <a:gd name="T41" fmla="*/ 2920 h 4280"/>
              <a:gd name="T42" fmla="*/ 1818 w 4280"/>
              <a:gd name="T43" fmla="*/ 2911 h 4280"/>
              <a:gd name="T44" fmla="*/ 1849 w 4280"/>
              <a:gd name="T45" fmla="*/ 2864 h 4280"/>
              <a:gd name="T46" fmla="*/ 2717 w 4280"/>
              <a:gd name="T47" fmla="*/ 3126 h 4280"/>
              <a:gd name="T48" fmla="*/ 2717 w 4280"/>
              <a:gd name="T49" fmla="*/ 291 h 4280"/>
              <a:gd name="T50" fmla="*/ 3617 w 4280"/>
              <a:gd name="T51" fmla="*/ 663 h 4280"/>
              <a:gd name="T52" fmla="*/ 3989 w 4280"/>
              <a:gd name="T53" fmla="*/ 1563 h 4280"/>
              <a:gd name="T54" fmla="*/ 3617 w 4280"/>
              <a:gd name="T55" fmla="*/ 2463 h 4280"/>
              <a:gd name="T56" fmla="*/ 2717 w 4280"/>
              <a:gd name="T57" fmla="*/ 2836 h 4280"/>
              <a:gd name="T58" fmla="*/ 1817 w 4280"/>
              <a:gd name="T59" fmla="*/ 2463 h 4280"/>
              <a:gd name="T60" fmla="*/ 1817 w 4280"/>
              <a:gd name="T61" fmla="*/ 663 h 4280"/>
              <a:gd name="T62" fmla="*/ 2717 w 4280"/>
              <a:gd name="T63" fmla="*/ 291 h 4280"/>
              <a:gd name="T64" fmla="*/ 1036 w 4280"/>
              <a:gd name="T65" fmla="*/ 2894 h 4280"/>
              <a:gd name="T66" fmla="*/ 1036 w 4280"/>
              <a:gd name="T67" fmla="*/ 3244 h 4280"/>
              <a:gd name="T68" fmla="*/ 1386 w 4280"/>
              <a:gd name="T69" fmla="*/ 3244 h 4280"/>
              <a:gd name="T70" fmla="*/ 1386 w 4280"/>
              <a:gd name="T71" fmla="*/ 2894 h 4280"/>
              <a:gd name="T72" fmla="*/ 1036 w 4280"/>
              <a:gd name="T73" fmla="*/ 2894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80" h="4280">
                <a:moveTo>
                  <a:pt x="50" y="3831"/>
                </a:moveTo>
                <a:cubicBezTo>
                  <a:pt x="0" y="3881"/>
                  <a:pt x="4" y="3966"/>
                  <a:pt x="59" y="4021"/>
                </a:cubicBezTo>
                <a:lnTo>
                  <a:pt x="259" y="4221"/>
                </a:lnTo>
                <a:cubicBezTo>
                  <a:pt x="314" y="4276"/>
                  <a:pt x="399" y="4280"/>
                  <a:pt x="449" y="4230"/>
                </a:cubicBezTo>
                <a:lnTo>
                  <a:pt x="1047" y="3632"/>
                </a:lnTo>
                <a:cubicBezTo>
                  <a:pt x="1096" y="3583"/>
                  <a:pt x="1092" y="3498"/>
                  <a:pt x="1038" y="3443"/>
                </a:cubicBezTo>
                <a:lnTo>
                  <a:pt x="837" y="3242"/>
                </a:lnTo>
                <a:cubicBezTo>
                  <a:pt x="782" y="3188"/>
                  <a:pt x="697" y="3184"/>
                  <a:pt x="648" y="3233"/>
                </a:cubicBezTo>
                <a:lnTo>
                  <a:pt x="50" y="3831"/>
                </a:lnTo>
                <a:close/>
                <a:moveTo>
                  <a:pt x="2717" y="3126"/>
                </a:moveTo>
                <a:cubicBezTo>
                  <a:pt x="3134" y="3126"/>
                  <a:pt x="3527" y="2964"/>
                  <a:pt x="3822" y="2669"/>
                </a:cubicBezTo>
                <a:cubicBezTo>
                  <a:pt x="4117" y="2373"/>
                  <a:pt x="4280" y="1981"/>
                  <a:pt x="4280" y="1563"/>
                </a:cubicBezTo>
                <a:cubicBezTo>
                  <a:pt x="4280" y="1146"/>
                  <a:pt x="4117" y="753"/>
                  <a:pt x="3822" y="458"/>
                </a:cubicBezTo>
                <a:cubicBezTo>
                  <a:pt x="3527" y="163"/>
                  <a:pt x="3134" y="0"/>
                  <a:pt x="2717" y="0"/>
                </a:cubicBezTo>
                <a:cubicBezTo>
                  <a:pt x="2299" y="0"/>
                  <a:pt x="1907" y="163"/>
                  <a:pt x="1611" y="458"/>
                </a:cubicBezTo>
                <a:cubicBezTo>
                  <a:pt x="1076" y="993"/>
                  <a:pt x="1011" y="1824"/>
                  <a:pt x="1417" y="2431"/>
                </a:cubicBezTo>
                <a:cubicBezTo>
                  <a:pt x="1399" y="2438"/>
                  <a:pt x="1383" y="2448"/>
                  <a:pt x="1369" y="2462"/>
                </a:cubicBezTo>
                <a:lnTo>
                  <a:pt x="1360" y="2472"/>
                </a:lnTo>
                <a:cubicBezTo>
                  <a:pt x="1305" y="2526"/>
                  <a:pt x="1305" y="2615"/>
                  <a:pt x="1360" y="2670"/>
                </a:cubicBezTo>
                <a:lnTo>
                  <a:pt x="1610" y="2920"/>
                </a:lnTo>
                <a:cubicBezTo>
                  <a:pt x="1665" y="2975"/>
                  <a:pt x="1754" y="2975"/>
                  <a:pt x="1808" y="2920"/>
                </a:cubicBezTo>
                <a:lnTo>
                  <a:pt x="1818" y="2911"/>
                </a:lnTo>
                <a:cubicBezTo>
                  <a:pt x="1832" y="2897"/>
                  <a:pt x="1842" y="2881"/>
                  <a:pt x="1849" y="2864"/>
                </a:cubicBezTo>
                <a:cubicBezTo>
                  <a:pt x="2104" y="3035"/>
                  <a:pt x="2403" y="3126"/>
                  <a:pt x="2717" y="3126"/>
                </a:cubicBezTo>
                <a:close/>
                <a:moveTo>
                  <a:pt x="2717" y="291"/>
                </a:moveTo>
                <a:cubicBezTo>
                  <a:pt x="3057" y="291"/>
                  <a:pt x="3376" y="423"/>
                  <a:pt x="3617" y="663"/>
                </a:cubicBezTo>
                <a:cubicBezTo>
                  <a:pt x="3857" y="904"/>
                  <a:pt x="3989" y="1223"/>
                  <a:pt x="3989" y="1563"/>
                </a:cubicBezTo>
                <a:cubicBezTo>
                  <a:pt x="3989" y="1903"/>
                  <a:pt x="3857" y="2223"/>
                  <a:pt x="3617" y="2463"/>
                </a:cubicBezTo>
                <a:cubicBezTo>
                  <a:pt x="3376" y="2703"/>
                  <a:pt x="3057" y="2836"/>
                  <a:pt x="2717" y="2836"/>
                </a:cubicBezTo>
                <a:cubicBezTo>
                  <a:pt x="2377" y="2836"/>
                  <a:pt x="2057" y="2703"/>
                  <a:pt x="1817" y="2463"/>
                </a:cubicBezTo>
                <a:cubicBezTo>
                  <a:pt x="1321" y="1967"/>
                  <a:pt x="1321" y="1160"/>
                  <a:pt x="1817" y="663"/>
                </a:cubicBezTo>
                <a:cubicBezTo>
                  <a:pt x="2057" y="423"/>
                  <a:pt x="2377" y="291"/>
                  <a:pt x="2717" y="291"/>
                </a:cubicBezTo>
                <a:close/>
                <a:moveTo>
                  <a:pt x="1036" y="2894"/>
                </a:moveTo>
                <a:cubicBezTo>
                  <a:pt x="940" y="2991"/>
                  <a:pt x="940" y="3147"/>
                  <a:pt x="1036" y="3244"/>
                </a:cubicBezTo>
                <a:cubicBezTo>
                  <a:pt x="1133" y="3340"/>
                  <a:pt x="1289" y="3340"/>
                  <a:pt x="1386" y="3244"/>
                </a:cubicBezTo>
                <a:cubicBezTo>
                  <a:pt x="1482" y="3147"/>
                  <a:pt x="1482" y="2991"/>
                  <a:pt x="1386" y="2894"/>
                </a:cubicBezTo>
                <a:cubicBezTo>
                  <a:pt x="1289" y="2798"/>
                  <a:pt x="1133" y="2798"/>
                  <a:pt x="1036" y="2894"/>
                </a:cubicBezTo>
                <a:close/>
              </a:path>
            </a:pathLst>
          </a:custGeom>
          <a:gradFill>
            <a:gsLst>
              <a:gs pos="0">
                <a:srgbClr val="32AABA"/>
              </a:gs>
              <a:gs pos="100000">
                <a:srgbClr val="33779A"/>
              </a:gs>
            </a:gsLst>
            <a:lin ang="2700000" scaled="0"/>
          </a:gra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dirty="0">
              <a:latin typeface="字魂105号-简雅黑" panose="00000500000000000000" pitchFamily="2" charset="-122"/>
            </a:endParaRPr>
          </a:p>
        </p:txBody>
      </p:sp>
      <p:sp>
        <p:nvSpPr>
          <p:cNvPr id="26" name="文本框 25"/>
          <p:cNvSpPr txBox="1"/>
          <p:nvPr/>
        </p:nvSpPr>
        <p:spPr>
          <a:xfrm>
            <a:off x="2683045" y="3385210"/>
            <a:ext cx="1168910" cy="1200329"/>
          </a:xfrm>
          <a:prstGeom prst="rect">
            <a:avLst/>
          </a:prstGeom>
          <a:noFill/>
        </p:spPr>
        <p:txBody>
          <a:bodyPr wrap="none" rtlCol="0">
            <a:spAutoFit/>
          </a:bodyPr>
          <a:lstStyle/>
          <a:p>
            <a:r>
              <a:rPr lang="zh-CN" altLang="en-US" sz="3600" b="1" spc="300" dirty="0" smtClean="0">
                <a:solidFill>
                  <a:srgbClr val="595959"/>
                </a:solidFill>
                <a:latin typeface="字魂105号-简雅黑" panose="00000500000000000000" pitchFamily="2" charset="-122"/>
                <a:ea typeface="字魂105号-简雅黑" panose="00000500000000000000" pitchFamily="2" charset="-122"/>
                <a:cs typeface="Arial" panose="020B0604020202020204" pitchFamily="34" charset="0"/>
              </a:rPr>
              <a:t>心得</a:t>
            </a:r>
            <a:endParaRPr lang="en-US" altLang="zh-CN" sz="3600" b="1" spc="300" dirty="0" smtClean="0">
              <a:solidFill>
                <a:srgbClr val="595959"/>
              </a:solidFill>
              <a:latin typeface="字魂105号-简雅黑" panose="00000500000000000000" pitchFamily="2" charset="-122"/>
              <a:ea typeface="字魂105号-简雅黑" panose="00000500000000000000" pitchFamily="2" charset="-122"/>
              <a:cs typeface="Arial" panose="020B0604020202020204" pitchFamily="34" charset="0"/>
            </a:endParaRPr>
          </a:p>
          <a:p>
            <a:r>
              <a:rPr lang="zh-CN" altLang="en-US" sz="3600" b="1" spc="300" dirty="0" smtClean="0">
                <a:solidFill>
                  <a:srgbClr val="595959"/>
                </a:solidFill>
                <a:latin typeface="字魂105号-简雅黑" panose="00000500000000000000" pitchFamily="2" charset="-122"/>
                <a:ea typeface="字魂105号-简雅黑" panose="00000500000000000000" pitchFamily="2" charset="-122"/>
                <a:cs typeface="Arial" panose="020B0604020202020204" pitchFamily="34" charset="0"/>
              </a:rPr>
              <a:t>体会</a:t>
            </a:r>
            <a:endParaRPr lang="zh-CN" altLang="en-US" sz="3600" b="1" spc="300" dirty="0">
              <a:solidFill>
                <a:srgbClr val="595959"/>
              </a:solidFill>
              <a:latin typeface="字魂105号-简雅黑" panose="00000500000000000000" pitchFamily="2" charset="-122"/>
              <a:ea typeface="字魂105号-简雅黑" panose="00000500000000000000" pitchFamily="2" charset="-122"/>
              <a:cs typeface="Arial" panose="020B0604020202020204" pitchFamily="34" charset="0"/>
            </a:endParaRPr>
          </a:p>
        </p:txBody>
      </p:sp>
      <p:sp>
        <p:nvSpPr>
          <p:cNvPr id="28" name="TextBox 41"/>
          <p:cNvSpPr txBox="1"/>
          <p:nvPr/>
        </p:nvSpPr>
        <p:spPr>
          <a:xfrm>
            <a:off x="6681483" y="3604780"/>
            <a:ext cx="4408047" cy="78329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这里输入简要说明文字或列举事例这里输入简要说明文字或列举事例这里输入简要说明文字或列举事例这里输这里输入简要说明文字或列举事例这里输入简要说明文字或</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列举</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9" name="TextBox 41"/>
          <p:cNvSpPr txBox="1"/>
          <p:nvPr/>
        </p:nvSpPr>
        <p:spPr>
          <a:xfrm>
            <a:off x="6681483" y="5080431"/>
            <a:ext cx="4408047" cy="78329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这里输入简要说明文字或列举事例这里输入简要说明文字或列举事例这里输入简要说明文字或列举事例这里输这里输入简要说明文字或列举事例这里输入简要说明文字或</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列举</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8"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工作收获体会</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50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53" presetClass="entr" presetSubtype="16"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500"/>
                            </p:stCondLst>
                            <p:childTnLst>
                              <p:par>
                                <p:cTn id="29" presetID="22" presetClass="entr" presetSubtype="2"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right)">
                                      <p:cBhvr>
                                        <p:cTn id="31" dur="400"/>
                                        <p:tgtEl>
                                          <p:spTgt spid="42"/>
                                        </p:tgtEl>
                                      </p:cBhvr>
                                    </p:animEffect>
                                  </p:childTnLst>
                                </p:cTn>
                              </p:par>
                            </p:childTnLst>
                          </p:cTn>
                        </p:par>
                        <p:par>
                          <p:cTn id="32" fill="hold">
                            <p:stCondLst>
                              <p:cond delay="1000"/>
                            </p:stCondLst>
                            <p:childTnLst>
                              <p:par>
                                <p:cTn id="33" presetID="22" presetClass="entr" presetSubtype="2"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right)">
                                      <p:cBhvr>
                                        <p:cTn id="35" dur="400"/>
                                        <p:tgtEl>
                                          <p:spTgt spid="28"/>
                                        </p:tgtEl>
                                      </p:cBhvr>
                                    </p:animEffect>
                                  </p:childTnLst>
                                </p:cTn>
                              </p:par>
                            </p:childTnLst>
                          </p:cTn>
                        </p:par>
                        <p:par>
                          <p:cTn id="36" fill="hold">
                            <p:stCondLst>
                              <p:cond delay="1500"/>
                            </p:stCondLst>
                            <p:childTnLst>
                              <p:par>
                                <p:cTn id="37" presetID="22" presetClass="entr" presetSubtype="2"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4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3" grpId="0" animBg="1"/>
      <p:bldP spid="26"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91498" y="3226238"/>
            <a:ext cx="2956237" cy="2693045"/>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a:t>
            </a: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精准的 解说所提炼的核心概念</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输入简要文字解说，解说文字尽量概括精炼，不用多余的文字修饰简洁精准。点击输入简要文字解说，解说文字尽量概括精炼，不用多余的文字修饰，简洁精准的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7" name="TextBox 7"/>
          <p:cNvSpPr txBox="1"/>
          <p:nvPr/>
        </p:nvSpPr>
        <p:spPr>
          <a:xfrm>
            <a:off x="858839" y="2423965"/>
            <a:ext cx="1323439" cy="452432"/>
          </a:xfrm>
          <a:prstGeom prst="rect">
            <a:avLst/>
          </a:prstGeom>
          <a:noFill/>
        </p:spPr>
        <p:txBody>
          <a:bodyPr wrap="square" rtlCol="0">
            <a:spAutoFit/>
          </a:bodyPr>
          <a:lstStyle/>
          <a:p>
            <a:pPr>
              <a:lnSpc>
                <a:spcPct val="130000"/>
              </a:lnSpc>
            </a:pPr>
            <a:r>
              <a:rPr lang="zh-CN" altLang="en-US" b="1" dirty="0" smtClean="0">
                <a:solidFill>
                  <a:srgbClr val="4F4D50"/>
                </a:solidFill>
                <a:latin typeface="字魂105号-简雅黑" panose="00000500000000000000" pitchFamily="2" charset="-122"/>
                <a:ea typeface="字魂105号-简雅黑" panose="00000500000000000000" pitchFamily="2" charset="-122"/>
                <a:cs typeface="+mn-ea"/>
                <a:sym typeface="+mn-lt"/>
              </a:rPr>
              <a:t>管理措施</a:t>
            </a:r>
            <a:endParaRPr lang="en-US" altLang="zh-CN" b="1"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8" name="文本框 7"/>
          <p:cNvSpPr txBox="1"/>
          <p:nvPr/>
        </p:nvSpPr>
        <p:spPr>
          <a:xfrm>
            <a:off x="8402375" y="3226238"/>
            <a:ext cx="2956237" cy="2693045"/>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a:t>
            </a: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精准的 解说所提炼的核心概念</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输入简要文字解说，解说文字尽量概括精炼，不用多余的文字修饰简洁精准。点击输入简要文字解说，解说文字尽量概括精炼，不用多余的文字修饰，简洁精准的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9" name="TextBox 7"/>
          <p:cNvSpPr txBox="1"/>
          <p:nvPr/>
        </p:nvSpPr>
        <p:spPr>
          <a:xfrm>
            <a:off x="8369716" y="2423965"/>
            <a:ext cx="1323439" cy="408573"/>
          </a:xfrm>
          <a:prstGeom prst="rect">
            <a:avLst/>
          </a:prstGeom>
          <a:noFill/>
        </p:spPr>
        <p:txBody>
          <a:bodyPr wrap="square" rtlCol="0">
            <a:spAutoFit/>
          </a:bodyPr>
          <a:lstStyle/>
          <a:p>
            <a:pPr>
              <a:lnSpc>
                <a:spcPct val="130000"/>
              </a:lnSpc>
            </a:pPr>
            <a:r>
              <a:rPr lang="zh-CN" altLang="en-US" b="1" dirty="0" smtClean="0">
                <a:solidFill>
                  <a:srgbClr val="4F4D50"/>
                </a:solidFill>
                <a:latin typeface="字魂105号-简雅黑" panose="00000500000000000000" pitchFamily="2" charset="-122"/>
                <a:ea typeface="字魂105号-简雅黑" panose="00000500000000000000" pitchFamily="2" charset="-122"/>
                <a:cs typeface="+mn-ea"/>
                <a:sym typeface="+mn-lt"/>
              </a:rPr>
              <a:t>难点问题</a:t>
            </a:r>
            <a:endParaRPr lang="en-US" altLang="zh-CN" b="1"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nvGrpSpPr>
          <p:cNvPr id="2" name="组合 1"/>
          <p:cNvGrpSpPr/>
          <p:nvPr/>
        </p:nvGrpSpPr>
        <p:grpSpPr>
          <a:xfrm>
            <a:off x="4696146" y="2082443"/>
            <a:ext cx="2826708" cy="3406892"/>
            <a:chOff x="4696146" y="2082443"/>
            <a:chExt cx="2826708" cy="3406892"/>
          </a:xfrm>
        </p:grpSpPr>
        <p:sp>
          <p:nvSpPr>
            <p:cNvPr id="3" name="矩形 2"/>
            <p:cNvSpPr/>
            <p:nvPr/>
          </p:nvSpPr>
          <p:spPr>
            <a:xfrm rot="2700000">
              <a:off x="4696146" y="2372536"/>
              <a:ext cx="2826708" cy="2826708"/>
            </a:xfrm>
            <a:prstGeom prst="rect">
              <a:avLst/>
            </a:prstGeom>
            <a:blipFill dpi="0" rotWithShape="0">
              <a:blip r:embed="rId1">
                <a:extLst>
                  <a:ext uri="{28A0092B-C50C-407E-A947-70E740481C1C}">
                    <a14:useLocalDpi xmlns:a14="http://schemas.microsoft.com/office/drawing/2010/main" val="0"/>
                  </a:ext>
                </a:extLst>
              </a:blip>
              <a:srcRect/>
              <a:stretch>
                <a:fillRect l="-25116" r="-25116"/>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4" name="矩形 3"/>
            <p:cNvSpPr/>
            <p:nvPr/>
          </p:nvSpPr>
          <p:spPr>
            <a:xfrm rot="2700000">
              <a:off x="5403908" y="2082443"/>
              <a:ext cx="1411181" cy="1411181"/>
            </a:xfrm>
            <a:prstGeom prst="rect">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5" name="矩形 4"/>
            <p:cNvSpPr/>
            <p:nvPr/>
          </p:nvSpPr>
          <p:spPr>
            <a:xfrm rot="2700000">
              <a:off x="5403908" y="4078154"/>
              <a:ext cx="1411181" cy="1411181"/>
            </a:xfrm>
            <a:prstGeom prst="rect">
              <a:avLst/>
            </a:prstGeom>
            <a:solidFill>
              <a:srgbClr val="33779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8" name="组合 17"/>
            <p:cNvGrpSpPr/>
            <p:nvPr/>
          </p:nvGrpSpPr>
          <p:grpSpPr>
            <a:xfrm>
              <a:off x="5936268" y="2270022"/>
              <a:ext cx="308804" cy="310171"/>
              <a:chOff x="5394325" y="3578225"/>
              <a:chExt cx="358775" cy="360363"/>
            </a:xfrm>
            <a:solidFill>
              <a:schemeClr val="bg1"/>
            </a:solidFill>
          </p:grpSpPr>
          <p:sp>
            <p:nvSpPr>
              <p:cNvPr id="19"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0"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2"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3"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4"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6"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7"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8"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29" name="Group 85"/>
            <p:cNvGrpSpPr/>
            <p:nvPr/>
          </p:nvGrpSpPr>
          <p:grpSpPr>
            <a:xfrm>
              <a:off x="5918964" y="4492239"/>
              <a:ext cx="343412" cy="343412"/>
              <a:chOff x="1200150" y="3768725"/>
              <a:chExt cx="446088" cy="446088"/>
            </a:xfrm>
            <a:solidFill>
              <a:schemeClr val="bg1"/>
            </a:solidFill>
          </p:grpSpPr>
          <p:sp>
            <p:nvSpPr>
              <p:cNvPr id="30"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dirty="0">
                  <a:solidFill>
                    <a:srgbClr val="000000"/>
                  </a:solidFill>
                  <a:latin typeface="字魂105号-简雅黑" panose="00000500000000000000" pitchFamily="2" charset="-122"/>
                  <a:ea typeface="Microsoft YaHei UI" panose="020B0503020204020204" charset="-122"/>
                </a:endParaRPr>
              </a:p>
            </p:txBody>
          </p:sp>
          <p:sp>
            <p:nvSpPr>
              <p:cNvPr id="31"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dirty="0">
                  <a:solidFill>
                    <a:srgbClr val="000000"/>
                  </a:solidFill>
                  <a:latin typeface="字魂105号-简雅黑" panose="00000500000000000000" pitchFamily="2" charset="-122"/>
                  <a:ea typeface="Microsoft YaHei UI" panose="020B0503020204020204" charset="-122"/>
                </a:endParaRPr>
              </a:p>
            </p:txBody>
          </p:sp>
          <p:sp>
            <p:nvSpPr>
              <p:cNvPr id="32"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dirty="0">
                  <a:solidFill>
                    <a:srgbClr val="000000"/>
                  </a:solidFill>
                  <a:latin typeface="字魂105号-简雅黑" panose="00000500000000000000" pitchFamily="2" charset="-122"/>
                  <a:ea typeface="Microsoft YaHei UI" panose="020B0503020204020204" charset="-122"/>
                </a:endParaRPr>
              </a:p>
            </p:txBody>
          </p:sp>
        </p:grpSp>
        <p:sp>
          <p:nvSpPr>
            <p:cNvPr id="33" name="TextBox 7"/>
            <p:cNvSpPr txBox="1"/>
            <p:nvPr/>
          </p:nvSpPr>
          <p:spPr>
            <a:xfrm>
              <a:off x="5428951" y="2742820"/>
              <a:ext cx="1323439" cy="273345"/>
            </a:xfrm>
            <a:prstGeom prst="rect">
              <a:avLst/>
            </a:prstGeom>
            <a:noFill/>
          </p:spPr>
          <p:txBody>
            <a:bodyPr wrap="square" rtlCol="0">
              <a:spAutoFit/>
            </a:bodyPr>
            <a:lstStyle/>
            <a:p>
              <a:pPr algn="ctr">
                <a:lnSpc>
                  <a:spcPct val="130000"/>
                </a:lnSpc>
              </a:pPr>
              <a:r>
                <a:rPr lang="zh-CN" altLang="en-US" sz="1000" dirty="0" smtClean="0">
                  <a:solidFill>
                    <a:schemeClr val="bg1"/>
                  </a:solidFill>
                  <a:latin typeface="字魂105号-简雅黑" panose="00000500000000000000" pitchFamily="2" charset="-122"/>
                  <a:ea typeface="字魂105号-简雅黑" panose="00000500000000000000" pitchFamily="2" charset="-122"/>
                  <a:cs typeface="+mn-ea"/>
                  <a:sym typeface="+mn-lt"/>
                </a:rPr>
                <a:t>工作收获体会</a:t>
              </a:r>
              <a:endParaRPr lang="en-US" altLang="zh-CN" sz="1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34" name="TextBox 7"/>
            <p:cNvSpPr txBox="1"/>
            <p:nvPr/>
          </p:nvSpPr>
          <p:spPr>
            <a:xfrm>
              <a:off x="5428951" y="4906533"/>
              <a:ext cx="1323439" cy="273345"/>
            </a:xfrm>
            <a:prstGeom prst="rect">
              <a:avLst/>
            </a:prstGeom>
            <a:noFill/>
          </p:spPr>
          <p:txBody>
            <a:bodyPr wrap="square" rtlCol="0">
              <a:spAutoFit/>
            </a:bodyPr>
            <a:lstStyle/>
            <a:p>
              <a:pPr algn="ctr">
                <a:lnSpc>
                  <a:spcPct val="130000"/>
                </a:lnSpc>
              </a:pPr>
              <a:r>
                <a:rPr lang="zh-CN" altLang="en-US" sz="1000" dirty="0">
                  <a:solidFill>
                    <a:schemeClr val="bg1"/>
                  </a:solidFill>
                  <a:latin typeface="字魂105号-简雅黑" panose="00000500000000000000" pitchFamily="2" charset="-122"/>
                  <a:ea typeface="字魂105号-简雅黑" panose="00000500000000000000" pitchFamily="2" charset="-122"/>
                  <a:cs typeface="+mn-ea"/>
                  <a:sym typeface="+mn-lt"/>
                </a:rPr>
                <a:t>工作收获体会</a:t>
              </a:r>
              <a:endParaRPr lang="en-US" altLang="zh-CN" sz="1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cxnSp>
        <p:nvCxnSpPr>
          <p:cNvPr id="36" name="直接连接符 35"/>
          <p:cNvCxnSpPr/>
          <p:nvPr/>
        </p:nvCxnSpPr>
        <p:spPr>
          <a:xfrm>
            <a:off x="1000897" y="2929666"/>
            <a:ext cx="395416" cy="0"/>
          </a:xfrm>
          <a:prstGeom prst="line">
            <a:avLst/>
          </a:prstGeom>
          <a:ln w="12700">
            <a:solidFill>
              <a:srgbClr val="32AAB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501448" y="2929666"/>
            <a:ext cx="395416" cy="0"/>
          </a:xfrm>
          <a:prstGeom prst="line">
            <a:avLst/>
          </a:prstGeom>
          <a:ln w="12700">
            <a:solidFill>
              <a:srgbClr val="32AABA"/>
            </a:solidFill>
          </a:ln>
        </p:spPr>
        <p:style>
          <a:lnRef idx="1">
            <a:schemeClr val="accent1"/>
          </a:lnRef>
          <a:fillRef idx="0">
            <a:schemeClr val="accent1"/>
          </a:fillRef>
          <a:effectRef idx="0">
            <a:schemeClr val="accent1"/>
          </a:effectRef>
          <a:fontRef idx="minor">
            <a:schemeClr val="tx1"/>
          </a:fontRef>
        </p:style>
      </p:cxnSp>
      <p:sp>
        <p:nvSpPr>
          <p:cNvPr id="44"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工作收获体会</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3002149" y="340950"/>
            <a:ext cx="6230331" cy="6230331"/>
          </a:xfrm>
          <a:prstGeom prst="ellipse">
            <a:avLst/>
          </a:prstGeom>
          <a:noFill/>
          <a:ln w="279400">
            <a:gradFill>
              <a:gsLst>
                <a:gs pos="0">
                  <a:srgbClr val="32AABA"/>
                </a:gs>
                <a:gs pos="100000">
                  <a:srgbClr val="33779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4" name="组合 13"/>
          <p:cNvGrpSpPr/>
          <p:nvPr/>
        </p:nvGrpSpPr>
        <p:grpSpPr>
          <a:xfrm>
            <a:off x="1664127" y="2228714"/>
            <a:ext cx="2862019" cy="3270142"/>
            <a:chOff x="-2062211" y="2340243"/>
            <a:chExt cx="2862019" cy="3270142"/>
          </a:xfrm>
        </p:grpSpPr>
        <p:grpSp>
          <p:nvGrpSpPr>
            <p:cNvPr id="6" name="Group 2"/>
            <p:cNvGrpSpPr/>
            <p:nvPr/>
          </p:nvGrpSpPr>
          <p:grpSpPr>
            <a:xfrm>
              <a:off x="-2062208" y="2340244"/>
              <a:ext cx="2862016" cy="3270141"/>
              <a:chOff x="3774478" y="1794176"/>
              <a:chExt cx="2726318" cy="3860952"/>
            </a:xfrm>
          </p:grpSpPr>
          <p:sp>
            <p:nvSpPr>
              <p:cNvPr id="7" name="Rounded Rectangle 3"/>
              <p:cNvSpPr/>
              <p:nvPr/>
            </p:nvSpPr>
            <p:spPr>
              <a:xfrm>
                <a:off x="3774478" y="1794176"/>
                <a:ext cx="2589152" cy="3860952"/>
              </a:xfrm>
              <a:prstGeom prst="roundRect">
                <a:avLst>
                  <a:gd name="adj" fmla="val 1231"/>
                </a:avLst>
              </a:prstGeom>
              <a:solidFill>
                <a:srgbClr val="33779A"/>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8" name="Title 3"/>
              <p:cNvSpPr txBox="1"/>
              <p:nvPr/>
            </p:nvSpPr>
            <p:spPr>
              <a:xfrm>
                <a:off x="3911641" y="4611889"/>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1200" b="0" dirty="0" smtClean="0">
                    <a:solidFill>
                      <a:schemeClr val="bg1"/>
                    </a:solidFill>
                    <a:latin typeface="字魂105号-简雅黑" panose="00000500000000000000" pitchFamily="2" charset="-122"/>
                    <a:ea typeface="字魂105号-简雅黑" panose="00000500000000000000" pitchFamily="2" charset="-122"/>
                    <a:cs typeface="+mn-ea"/>
                    <a:sym typeface="+mn-lt"/>
                  </a:rPr>
                  <a:t>添加标题文字</a:t>
                </a:r>
                <a:endParaRPr lang="en-US" sz="1200" b="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11" name="Title 3"/>
              <p:cNvSpPr txBox="1"/>
              <p:nvPr/>
            </p:nvSpPr>
            <p:spPr>
              <a:xfrm>
                <a:off x="3926404" y="4934415"/>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chemeClr val="bg1"/>
                    </a:solidFill>
                    <a:latin typeface="字魂105号-简雅黑" panose="00000500000000000000" pitchFamily="2" charset="-122"/>
                    <a:ea typeface="字魂105号-简雅黑" panose="00000500000000000000" pitchFamily="2" charset="-122"/>
                    <a:cs typeface="+mn-ea"/>
                    <a:sym typeface="+mn-lt"/>
                  </a:rPr>
                  <a:t>简洁精准的 解说所提炼的核心</a:t>
                </a:r>
                <a:r>
                  <a:rPr lang="zh-CN" altLang="en-US" sz="1000" b="0" dirty="0" smtClean="0">
                    <a:solidFill>
                      <a:schemeClr val="bg1"/>
                    </a:solidFill>
                    <a:latin typeface="字魂105号-简雅黑" panose="00000500000000000000" pitchFamily="2" charset="-122"/>
                    <a:ea typeface="字魂105号-简雅黑" panose="00000500000000000000" pitchFamily="2" charset="-122"/>
                    <a:cs typeface="+mn-ea"/>
                    <a:sym typeface="+mn-lt"/>
                  </a:rPr>
                  <a:t>概念点击</a:t>
                </a:r>
                <a:r>
                  <a:rPr lang="zh-CN" altLang="en-US" sz="1000" b="0" dirty="0">
                    <a:solidFill>
                      <a:schemeClr val="bg1"/>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b="0" dirty="0" smtClean="0">
                    <a:solidFill>
                      <a:schemeClr val="bg1"/>
                    </a:solidFill>
                    <a:latin typeface="字魂105号-简雅黑" panose="00000500000000000000" pitchFamily="2" charset="-122"/>
                    <a:ea typeface="字魂105号-简雅黑" panose="00000500000000000000" pitchFamily="2" charset="-122"/>
                    <a:cs typeface="+mn-ea"/>
                    <a:sym typeface="+mn-lt"/>
                  </a:rPr>
                  <a:t>解说</a:t>
                </a:r>
                <a:endParaRPr lang="en-US" sz="1000" b="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pic>
          <p:nvPicPr>
            <p:cNvPr id="13" name="图片占位符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62211" y="2340243"/>
              <a:ext cx="2718025" cy="2110913"/>
            </a:xfrm>
            <a:prstGeom prst="rect">
              <a:avLst/>
            </a:prstGeom>
          </p:spPr>
        </p:pic>
      </p:grpSp>
      <p:grpSp>
        <p:nvGrpSpPr>
          <p:cNvPr id="15" name="组合 14"/>
          <p:cNvGrpSpPr/>
          <p:nvPr/>
        </p:nvGrpSpPr>
        <p:grpSpPr>
          <a:xfrm>
            <a:off x="4546812" y="2228714"/>
            <a:ext cx="2862019" cy="3270142"/>
            <a:chOff x="-2062211" y="2340243"/>
            <a:chExt cx="2862019" cy="3270142"/>
          </a:xfrm>
        </p:grpSpPr>
        <p:grpSp>
          <p:nvGrpSpPr>
            <p:cNvPr id="16" name="Group 2"/>
            <p:cNvGrpSpPr/>
            <p:nvPr/>
          </p:nvGrpSpPr>
          <p:grpSpPr>
            <a:xfrm>
              <a:off x="-2062208" y="2340244"/>
              <a:ext cx="2862016" cy="3270141"/>
              <a:chOff x="3774478" y="1794176"/>
              <a:chExt cx="2726318" cy="3860952"/>
            </a:xfrm>
          </p:grpSpPr>
          <p:sp>
            <p:nvSpPr>
              <p:cNvPr id="18" name="Rounded Rectangle 3"/>
              <p:cNvSpPr/>
              <p:nvPr/>
            </p:nvSpPr>
            <p:spPr>
              <a:xfrm>
                <a:off x="3774478" y="1794176"/>
                <a:ext cx="2589152" cy="3860952"/>
              </a:xfrm>
              <a:prstGeom prst="roundRect">
                <a:avLst>
                  <a:gd name="adj" fmla="val 1231"/>
                </a:avLst>
              </a:prstGeom>
              <a:solidFill>
                <a:srgbClr val="32AABA"/>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字魂105号-简雅黑" panose="00000500000000000000" pitchFamily="2" charset="-122"/>
                  <a:ea typeface="字魂105号-简雅黑" panose="00000500000000000000" pitchFamily="2" charset="-122"/>
                  <a:cs typeface="+mn-ea"/>
                  <a:sym typeface="+mn-lt"/>
                </a:endParaRPr>
              </a:p>
            </p:txBody>
          </p:sp>
          <p:sp>
            <p:nvSpPr>
              <p:cNvPr id="19" name="Title 3"/>
              <p:cNvSpPr txBox="1"/>
              <p:nvPr/>
            </p:nvSpPr>
            <p:spPr>
              <a:xfrm>
                <a:off x="3911641" y="4611889"/>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1200" b="0" dirty="0" smtClean="0">
                    <a:solidFill>
                      <a:schemeClr val="bg1"/>
                    </a:solidFill>
                    <a:latin typeface="字魂105号-简雅黑" panose="00000500000000000000" pitchFamily="2" charset="-122"/>
                    <a:ea typeface="字魂105号-简雅黑" panose="00000500000000000000" pitchFamily="2" charset="-122"/>
                    <a:cs typeface="+mn-ea"/>
                    <a:sym typeface="+mn-lt"/>
                  </a:rPr>
                  <a:t>添加标题文字</a:t>
                </a:r>
                <a:endParaRPr lang="en-US" sz="1200" b="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20" name="Title 3"/>
              <p:cNvSpPr txBox="1"/>
              <p:nvPr/>
            </p:nvSpPr>
            <p:spPr>
              <a:xfrm>
                <a:off x="3926404" y="4934415"/>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chemeClr val="bg1"/>
                    </a:solidFill>
                    <a:latin typeface="字魂105号-简雅黑" panose="00000500000000000000" pitchFamily="2" charset="-122"/>
                    <a:ea typeface="字魂105号-简雅黑" panose="00000500000000000000" pitchFamily="2" charset="-122"/>
                    <a:cs typeface="+mn-ea"/>
                    <a:sym typeface="+mn-lt"/>
                  </a:rPr>
                  <a:t>简洁精准的 解说所提炼的核心</a:t>
                </a:r>
                <a:r>
                  <a:rPr lang="zh-CN" altLang="en-US" sz="1000" b="0" dirty="0" smtClean="0">
                    <a:solidFill>
                      <a:schemeClr val="bg1"/>
                    </a:solidFill>
                    <a:latin typeface="字魂105号-简雅黑" panose="00000500000000000000" pitchFamily="2" charset="-122"/>
                    <a:ea typeface="字魂105号-简雅黑" panose="00000500000000000000" pitchFamily="2" charset="-122"/>
                    <a:cs typeface="+mn-ea"/>
                    <a:sym typeface="+mn-lt"/>
                  </a:rPr>
                  <a:t>概念点击</a:t>
                </a:r>
                <a:r>
                  <a:rPr lang="zh-CN" altLang="en-US" sz="1000" b="0" dirty="0">
                    <a:solidFill>
                      <a:schemeClr val="bg1"/>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b="0" dirty="0" smtClean="0">
                    <a:solidFill>
                      <a:schemeClr val="bg1"/>
                    </a:solidFill>
                    <a:latin typeface="字魂105号-简雅黑" panose="00000500000000000000" pitchFamily="2" charset="-122"/>
                    <a:ea typeface="字魂105号-简雅黑" panose="00000500000000000000" pitchFamily="2" charset="-122"/>
                    <a:cs typeface="+mn-ea"/>
                    <a:sym typeface="+mn-lt"/>
                  </a:rPr>
                  <a:t>解说</a:t>
                </a:r>
                <a:endParaRPr lang="en-US" sz="1000" b="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pic>
          <p:nvPicPr>
            <p:cNvPr id="17" name="图片占位符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2211" y="2340243"/>
              <a:ext cx="2718025" cy="2110913"/>
            </a:xfrm>
            <a:prstGeom prst="rect">
              <a:avLst/>
            </a:prstGeom>
          </p:spPr>
        </p:pic>
      </p:grpSp>
      <p:grpSp>
        <p:nvGrpSpPr>
          <p:cNvPr id="21" name="组合 20"/>
          <p:cNvGrpSpPr/>
          <p:nvPr/>
        </p:nvGrpSpPr>
        <p:grpSpPr>
          <a:xfrm>
            <a:off x="7429497" y="2228715"/>
            <a:ext cx="2862019" cy="3270141"/>
            <a:chOff x="-2062211" y="2340244"/>
            <a:chExt cx="2862019" cy="3270141"/>
          </a:xfrm>
        </p:grpSpPr>
        <p:grpSp>
          <p:nvGrpSpPr>
            <p:cNvPr id="22" name="Group 2"/>
            <p:cNvGrpSpPr/>
            <p:nvPr/>
          </p:nvGrpSpPr>
          <p:grpSpPr>
            <a:xfrm>
              <a:off x="-2062208" y="2340244"/>
              <a:ext cx="2862016" cy="3270141"/>
              <a:chOff x="3774478" y="1794176"/>
              <a:chExt cx="2726318" cy="3860952"/>
            </a:xfrm>
          </p:grpSpPr>
          <p:sp>
            <p:nvSpPr>
              <p:cNvPr id="24" name="Rounded Rectangle 3"/>
              <p:cNvSpPr/>
              <p:nvPr/>
            </p:nvSpPr>
            <p:spPr>
              <a:xfrm>
                <a:off x="3774478" y="1794176"/>
                <a:ext cx="2589152" cy="3860952"/>
              </a:xfrm>
              <a:prstGeom prst="roundRect">
                <a:avLst>
                  <a:gd name="adj" fmla="val 1231"/>
                </a:avLst>
              </a:prstGeom>
              <a:solidFill>
                <a:srgbClr val="33779A"/>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25" name="Title 3"/>
              <p:cNvSpPr txBox="1"/>
              <p:nvPr/>
            </p:nvSpPr>
            <p:spPr>
              <a:xfrm>
                <a:off x="3911641" y="4611889"/>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pPr>
                <a:r>
                  <a:rPr lang="zh-CN" altLang="en-US" sz="1200" b="0" dirty="0" smtClean="0">
                    <a:solidFill>
                      <a:schemeClr val="bg1"/>
                    </a:solidFill>
                    <a:latin typeface="字魂105号-简雅黑" panose="00000500000000000000" pitchFamily="2" charset="-122"/>
                    <a:ea typeface="字魂105号-简雅黑" panose="00000500000000000000" pitchFamily="2" charset="-122"/>
                    <a:cs typeface="+mn-ea"/>
                    <a:sym typeface="+mn-lt"/>
                  </a:rPr>
                  <a:t>添加标题文字</a:t>
                </a:r>
                <a:endParaRPr lang="en-US" sz="1200" b="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26" name="Title 3"/>
              <p:cNvSpPr txBox="1"/>
              <p:nvPr/>
            </p:nvSpPr>
            <p:spPr>
              <a:xfrm>
                <a:off x="3926404" y="4934415"/>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chemeClr val="bg1"/>
                    </a:solidFill>
                    <a:latin typeface="字魂105号-简雅黑" panose="00000500000000000000" pitchFamily="2" charset="-122"/>
                    <a:ea typeface="字魂105号-简雅黑" panose="00000500000000000000" pitchFamily="2" charset="-122"/>
                    <a:cs typeface="+mn-ea"/>
                    <a:sym typeface="+mn-lt"/>
                  </a:rPr>
                  <a:t>简洁精准的 解说所提炼的核心</a:t>
                </a:r>
                <a:r>
                  <a:rPr lang="zh-CN" altLang="en-US" sz="1000" b="0" dirty="0" smtClean="0">
                    <a:solidFill>
                      <a:schemeClr val="bg1"/>
                    </a:solidFill>
                    <a:latin typeface="字魂105号-简雅黑" panose="00000500000000000000" pitchFamily="2" charset="-122"/>
                    <a:ea typeface="字魂105号-简雅黑" panose="00000500000000000000" pitchFamily="2" charset="-122"/>
                    <a:cs typeface="+mn-ea"/>
                    <a:sym typeface="+mn-lt"/>
                  </a:rPr>
                  <a:t>概念点击</a:t>
                </a:r>
                <a:r>
                  <a:rPr lang="zh-CN" altLang="en-US" sz="1000" b="0" dirty="0">
                    <a:solidFill>
                      <a:schemeClr val="bg1"/>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b="0" dirty="0" smtClean="0">
                    <a:solidFill>
                      <a:schemeClr val="bg1"/>
                    </a:solidFill>
                    <a:latin typeface="字魂105号-简雅黑" panose="00000500000000000000" pitchFamily="2" charset="-122"/>
                    <a:ea typeface="字魂105号-简雅黑" panose="00000500000000000000" pitchFamily="2" charset="-122"/>
                    <a:cs typeface="+mn-ea"/>
                    <a:sym typeface="+mn-lt"/>
                  </a:rPr>
                  <a:t>解说</a:t>
                </a:r>
                <a:endParaRPr lang="en-US" sz="1000" b="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pic>
          <p:nvPicPr>
            <p:cNvPr id="23" name="图片占位符 11"/>
            <p:cNvPicPr>
              <a:picLocks noChangeAspect="1"/>
            </p:cNvPicPr>
            <p:nvPr/>
          </p:nvPicPr>
          <p:blipFill rotWithShape="1">
            <a:blip r:embed="rId3" cstate="print">
              <a:extLst>
                <a:ext uri="{28A0092B-C50C-407E-A947-70E740481C1C}">
                  <a14:useLocalDpi xmlns:a14="http://schemas.microsoft.com/office/drawing/2010/main" val="0"/>
                </a:ext>
              </a:extLst>
            </a:blip>
            <a:srcRect l="7049" r="7049"/>
            <a:stretch>
              <a:fillRect/>
            </a:stretch>
          </p:blipFill>
          <p:spPr>
            <a:xfrm>
              <a:off x="-2062211" y="2340244"/>
              <a:ext cx="2718025" cy="2110912"/>
            </a:xfrm>
            <a:prstGeom prst="rect">
              <a:avLst/>
            </a:prstGeom>
          </p:spPr>
        </p:pic>
      </p:grpSp>
      <p:grpSp>
        <p:nvGrpSpPr>
          <p:cNvPr id="27" name="组合 26"/>
          <p:cNvGrpSpPr/>
          <p:nvPr/>
        </p:nvGrpSpPr>
        <p:grpSpPr>
          <a:xfrm>
            <a:off x="4760824" y="802099"/>
            <a:ext cx="2619991" cy="938251"/>
            <a:chOff x="2447595" y="6261353"/>
            <a:chExt cx="2619991" cy="938251"/>
          </a:xfrm>
        </p:grpSpPr>
        <p:sp>
          <p:nvSpPr>
            <p:cNvPr id="28" name="TextBox 7"/>
            <p:cNvSpPr txBox="1"/>
            <p:nvPr/>
          </p:nvSpPr>
          <p:spPr>
            <a:xfrm>
              <a:off x="3095871" y="6261353"/>
              <a:ext cx="1323439" cy="381964"/>
            </a:xfrm>
            <a:prstGeom prst="rect">
              <a:avLst/>
            </a:prstGeom>
            <a:noFill/>
          </p:spPr>
          <p:txBody>
            <a:bodyPr wrap="square" rtlCol="0">
              <a:spAutoFit/>
            </a:bodyPr>
            <a:lstStyle/>
            <a:p>
              <a:pPr algn="ctr">
                <a:lnSpc>
                  <a:spcPct val="130000"/>
                </a:lnSpc>
              </a:pPr>
              <a:r>
                <a:rPr lang="zh-CN" altLang="en-US" sz="1600" dirty="0" smtClean="0">
                  <a:solidFill>
                    <a:srgbClr val="4F4D50"/>
                  </a:solidFill>
                  <a:latin typeface="字魂105号-简雅黑" panose="00000500000000000000" pitchFamily="2" charset="-122"/>
                  <a:ea typeface="字魂105号-简雅黑" panose="00000500000000000000" pitchFamily="2" charset="-122"/>
                  <a:cs typeface="+mn-ea"/>
                  <a:sym typeface="+mn-lt"/>
                </a:rPr>
                <a:t>添加标题</a:t>
              </a:r>
              <a:endParaRPr lang="en-US" altLang="zh-CN" sz="16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29" name="文本框 28"/>
            <p:cNvSpPr txBox="1"/>
            <p:nvPr/>
          </p:nvSpPr>
          <p:spPr>
            <a:xfrm>
              <a:off x="2447595" y="6731527"/>
              <a:ext cx="2619991" cy="468077"/>
            </a:xfrm>
            <a:prstGeom prst="rect">
              <a:avLst/>
            </a:prstGeom>
            <a:noFill/>
          </p:spPr>
          <p:txBody>
            <a:bodyPr wrap="square" rtlCol="0">
              <a:spAutoFit/>
            </a:bodyPr>
            <a:lstStyle/>
            <a:p>
              <a:pPr algn="ct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30" name="直接连接符 29"/>
            <p:cNvCxnSpPr/>
            <p:nvPr/>
          </p:nvCxnSpPr>
          <p:spPr>
            <a:xfrm>
              <a:off x="3570740" y="6692895"/>
              <a:ext cx="373701" cy="0"/>
            </a:xfrm>
            <a:prstGeom prst="line">
              <a:avLst/>
            </a:prstGeom>
            <a:ln w="25400">
              <a:solidFill>
                <a:srgbClr val="33779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par>
                                <p:cTn id="8" presetID="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1"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1+#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736726" y="1554164"/>
            <a:ext cx="7916863" cy="420564"/>
          </a:xfrm>
          <a:prstGeom prst="rect">
            <a:avLst/>
          </a:prstGeom>
          <a:noFill/>
        </p:spPr>
        <p:txBody>
          <a:bodyPr>
            <a:spAutoFit/>
          </a:bodyPr>
          <a:lstStyle/>
          <a:p>
            <a:pPr algn="ctr" defTabSz="913765">
              <a:buClr>
                <a:srgbClr val="F2F2F2"/>
              </a:buClr>
              <a:defRPr/>
            </a:pPr>
            <a:r>
              <a:rPr lang="zh-CN" altLang="en-US" sz="2135"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项目分析报告总结得出：遗留难点问题措施</a:t>
            </a:r>
            <a:endParaRPr lang="zh-CN" altLang="en-US" sz="2135"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2" name="Freeform 11"/>
          <p:cNvSpPr/>
          <p:nvPr/>
        </p:nvSpPr>
        <p:spPr bwMode="auto">
          <a:xfrm>
            <a:off x="3500440" y="2282826"/>
            <a:ext cx="1520825" cy="895351"/>
          </a:xfrm>
          <a:custGeom>
            <a:avLst/>
            <a:gdLst>
              <a:gd name="T0" fmla="*/ 0 w 2070"/>
              <a:gd name="T1" fmla="*/ 1214 h 1214"/>
              <a:gd name="T2" fmla="*/ 2070 w 2070"/>
              <a:gd name="T3" fmla="*/ 177 h 1214"/>
            </a:gdLst>
            <a:ahLst/>
            <a:cxnLst>
              <a:cxn ang="0">
                <a:pos x="T0" y="T1"/>
              </a:cxn>
              <a:cxn ang="0">
                <a:pos x="T2" y="T3"/>
              </a:cxn>
            </a:cxnLst>
            <a:rect l="0" t="0" r="r" b="b"/>
            <a:pathLst>
              <a:path w="2070" h="1214">
                <a:moveTo>
                  <a:pt x="0" y="1214"/>
                </a:moveTo>
                <a:cubicBezTo>
                  <a:pt x="269" y="321"/>
                  <a:pt x="979" y="0"/>
                  <a:pt x="2070" y="177"/>
                </a:cubicBezTo>
              </a:path>
            </a:pathLst>
          </a:custGeom>
          <a:noFill/>
          <a:ln w="9525" cap="flat">
            <a:solidFill>
              <a:schemeClr val="tx1"/>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91392" tIns="45696" rIns="91392" bIns="45696"/>
          <a:lstStyle/>
          <a:p>
            <a:pPr defTabSz="913765">
              <a:defRPr/>
            </a:pPr>
            <a:endParaRPr lang="zh-CN" altLang="en-US" sz="1800" dirty="0">
              <a:solidFill>
                <a:srgbClr val="354A5E"/>
              </a:solidFill>
              <a:latin typeface="字魂105号-简雅黑" panose="00000500000000000000" pitchFamily="2" charset="-122"/>
              <a:ea typeface="宋体" panose="02010600030101010101" pitchFamily="2" charset="-122"/>
            </a:endParaRPr>
          </a:p>
        </p:txBody>
      </p:sp>
      <p:sp>
        <p:nvSpPr>
          <p:cNvPr id="34" name="TextBox 15"/>
          <p:cNvSpPr txBox="1"/>
          <p:nvPr/>
        </p:nvSpPr>
        <p:spPr>
          <a:xfrm>
            <a:off x="831849" y="5070477"/>
            <a:ext cx="2863851" cy="338554"/>
          </a:xfrm>
          <a:prstGeom prst="rect">
            <a:avLst/>
          </a:prstGeom>
          <a:noFill/>
        </p:spPr>
        <p:txBody>
          <a:bodyPr>
            <a:spAutoFit/>
          </a:bodyPr>
          <a:lstStyle>
            <a:defPPr>
              <a:defRPr lang="zh-CN"/>
            </a:defPPr>
            <a:lvl1pPr>
              <a:defRPr>
                <a:solidFill>
                  <a:schemeClr val="accent1"/>
                </a:solidFill>
                <a:latin typeface="+mj-ea"/>
                <a:ea typeface="+mj-ea"/>
              </a:defRPr>
            </a:lvl1pPr>
          </a:lstStyle>
          <a:p>
            <a:pPr algn="ctr" defTabSz="913765">
              <a:defRPr/>
            </a:pP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成为经营管理的佼佼者</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7" name="TextBox 15"/>
          <p:cNvSpPr txBox="1"/>
          <p:nvPr/>
        </p:nvSpPr>
        <p:spPr>
          <a:xfrm>
            <a:off x="4202114" y="5070476"/>
            <a:ext cx="2979737" cy="338554"/>
          </a:xfrm>
          <a:prstGeom prst="rect">
            <a:avLst/>
          </a:prstGeom>
          <a:noFill/>
        </p:spPr>
        <p:txBody>
          <a:bodyPr>
            <a:spAutoFit/>
          </a:bodyPr>
          <a:lstStyle>
            <a:defPPr>
              <a:defRPr lang="zh-CN"/>
            </a:defPPr>
            <a:lvl1pPr algn="ctr">
              <a:defRPr sz="2000">
                <a:solidFill>
                  <a:schemeClr val="accent1"/>
                </a:solidFill>
                <a:latin typeface="+mj-ea"/>
                <a:ea typeface="+mj-ea"/>
              </a:defRPr>
            </a:lvl1pPr>
          </a:lstStyle>
          <a:p>
            <a:pPr defTabSz="913765">
              <a:defRPr/>
            </a:pP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成为行业发展的领跑者</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8" name="TextBox 15"/>
          <p:cNvSpPr txBox="1"/>
          <p:nvPr/>
        </p:nvSpPr>
        <p:spPr>
          <a:xfrm>
            <a:off x="8550276" y="5070477"/>
            <a:ext cx="2513013" cy="338554"/>
          </a:xfrm>
          <a:prstGeom prst="rect">
            <a:avLst/>
          </a:prstGeom>
          <a:noFill/>
        </p:spPr>
        <p:txBody>
          <a:bodyPr>
            <a:spAutoFit/>
          </a:bodyPr>
          <a:lstStyle>
            <a:defPPr>
              <a:defRPr lang="zh-CN"/>
            </a:defPPr>
            <a:lvl1pPr algn="ctr">
              <a:defRPr sz="2000" b="1">
                <a:solidFill>
                  <a:srgbClr val="000000"/>
                </a:solidFill>
                <a:latin typeface="+mj-ea"/>
                <a:ea typeface="+mj-ea"/>
              </a:defRPr>
            </a:lvl1pPr>
          </a:lstStyle>
          <a:p>
            <a:pPr defTabSz="913765">
              <a:defRPr/>
            </a:pP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rPr>
              <a:t>成为市场竞争的强者</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9" name="Freeform 11"/>
          <p:cNvSpPr/>
          <p:nvPr/>
        </p:nvSpPr>
        <p:spPr bwMode="auto">
          <a:xfrm>
            <a:off x="7343776" y="2282826"/>
            <a:ext cx="1522413" cy="895351"/>
          </a:xfrm>
          <a:custGeom>
            <a:avLst/>
            <a:gdLst>
              <a:gd name="T0" fmla="*/ 0 w 2070"/>
              <a:gd name="T1" fmla="*/ 1214 h 1214"/>
              <a:gd name="T2" fmla="*/ 2070 w 2070"/>
              <a:gd name="T3" fmla="*/ 177 h 1214"/>
            </a:gdLst>
            <a:ahLst/>
            <a:cxnLst>
              <a:cxn ang="0">
                <a:pos x="T0" y="T1"/>
              </a:cxn>
              <a:cxn ang="0">
                <a:pos x="T2" y="T3"/>
              </a:cxn>
            </a:cxnLst>
            <a:rect l="0" t="0" r="r" b="b"/>
            <a:pathLst>
              <a:path w="2070" h="1214">
                <a:moveTo>
                  <a:pt x="0" y="1214"/>
                </a:moveTo>
                <a:cubicBezTo>
                  <a:pt x="269" y="321"/>
                  <a:pt x="979" y="0"/>
                  <a:pt x="2070" y="177"/>
                </a:cubicBezTo>
              </a:path>
            </a:pathLst>
          </a:custGeom>
          <a:noFill/>
          <a:ln w="9525" cap="flat">
            <a:solidFill>
              <a:schemeClr val="tx1"/>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lIns="91392" tIns="45696" rIns="91392" bIns="45696"/>
          <a:lstStyle/>
          <a:p>
            <a:pPr defTabSz="913765">
              <a:defRPr/>
            </a:pPr>
            <a:endParaRPr lang="zh-CN" altLang="en-US" sz="1800" dirty="0">
              <a:solidFill>
                <a:srgbClr val="354A5E"/>
              </a:solidFill>
              <a:latin typeface="字魂105号-简雅黑" panose="00000500000000000000" pitchFamily="2" charset="-122"/>
              <a:ea typeface="宋体" panose="02010600030101010101" pitchFamily="2" charset="-122"/>
            </a:endParaRPr>
          </a:p>
        </p:txBody>
      </p:sp>
      <p:sp>
        <p:nvSpPr>
          <p:cNvPr id="40" name="矩形 39"/>
          <p:cNvSpPr>
            <a:spLocks noChangeArrowheads="1"/>
          </p:cNvSpPr>
          <p:nvPr/>
        </p:nvSpPr>
        <p:spPr bwMode="auto">
          <a:xfrm>
            <a:off x="1031875" y="5522914"/>
            <a:ext cx="2330451"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3130">
              <a:defRPr>
                <a:solidFill>
                  <a:schemeClr val="tx1"/>
                </a:solidFill>
                <a:latin typeface="Arial" panose="020B0604020202020204" pitchFamily="34" charset="0"/>
                <a:ea typeface="微软雅黑" panose="020B0503020204020204" pitchFamily="34" charset="-122"/>
              </a:defRPr>
            </a:lvl1pPr>
            <a:lvl2pPr marL="742950" indent="-285750" defTabSz="913130">
              <a:defRPr>
                <a:solidFill>
                  <a:schemeClr val="tx1"/>
                </a:solidFill>
                <a:latin typeface="Arial" panose="020B0604020202020204" pitchFamily="34" charset="0"/>
                <a:ea typeface="微软雅黑" panose="020B0503020204020204" pitchFamily="34" charset="-122"/>
              </a:defRPr>
            </a:lvl2pPr>
            <a:lvl3pPr marL="1143000" indent="-228600" defTabSz="913130">
              <a:defRPr>
                <a:solidFill>
                  <a:schemeClr val="tx1"/>
                </a:solidFill>
                <a:latin typeface="Arial" panose="020B0604020202020204" pitchFamily="34" charset="0"/>
                <a:ea typeface="微软雅黑" panose="020B0503020204020204" pitchFamily="34" charset="-122"/>
              </a:defRPr>
            </a:lvl3pPr>
            <a:lvl4pPr marL="1600200" indent="-228600" defTabSz="913130">
              <a:defRPr>
                <a:solidFill>
                  <a:schemeClr val="tx1"/>
                </a:solidFill>
                <a:latin typeface="Arial" panose="020B0604020202020204" pitchFamily="34" charset="0"/>
                <a:ea typeface="微软雅黑" panose="020B0503020204020204" pitchFamily="34" charset="-122"/>
              </a:defRPr>
            </a:lvl4pPr>
            <a:lvl5pPr marL="2057400" indent="-228600" defTabSz="913130">
              <a:defRPr>
                <a:solidFill>
                  <a:schemeClr val="tx1"/>
                </a:solidFill>
                <a:latin typeface="Arial" panose="020B0604020202020204" pitchFamily="34" charset="0"/>
                <a:ea typeface="微软雅黑" panose="020B0503020204020204" pitchFamily="34"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经营业绩优</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ctr" eaLnBrk="1" hangingPunct="1">
              <a:lnSpc>
                <a:spcPct val="15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公司治理优</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ctr" eaLnBrk="1" hangingPunct="1">
              <a:lnSpc>
                <a:spcPct val="15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品牌形象优</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1" name="矩形 40"/>
          <p:cNvSpPr>
            <a:spLocks noChangeArrowheads="1"/>
          </p:cNvSpPr>
          <p:nvPr/>
        </p:nvSpPr>
        <p:spPr bwMode="auto">
          <a:xfrm>
            <a:off x="4468813" y="5522914"/>
            <a:ext cx="2330451"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3130">
              <a:defRPr>
                <a:solidFill>
                  <a:schemeClr val="tx1"/>
                </a:solidFill>
                <a:latin typeface="Arial" panose="020B0604020202020204" pitchFamily="34" charset="0"/>
                <a:ea typeface="微软雅黑" panose="020B0503020204020204" pitchFamily="34" charset="-122"/>
              </a:defRPr>
            </a:lvl1pPr>
            <a:lvl2pPr marL="742950" indent="-285750" defTabSz="913130">
              <a:defRPr>
                <a:solidFill>
                  <a:schemeClr val="tx1"/>
                </a:solidFill>
                <a:latin typeface="Arial" panose="020B0604020202020204" pitchFamily="34" charset="0"/>
                <a:ea typeface="微软雅黑" panose="020B0503020204020204" pitchFamily="34" charset="-122"/>
              </a:defRPr>
            </a:lvl2pPr>
            <a:lvl3pPr marL="1143000" indent="-228600" defTabSz="913130">
              <a:defRPr>
                <a:solidFill>
                  <a:schemeClr val="tx1"/>
                </a:solidFill>
                <a:latin typeface="Arial" panose="020B0604020202020204" pitchFamily="34" charset="0"/>
                <a:ea typeface="微软雅黑" panose="020B0503020204020204" pitchFamily="34" charset="-122"/>
              </a:defRPr>
            </a:lvl3pPr>
            <a:lvl4pPr marL="1600200" indent="-228600" defTabSz="913130">
              <a:defRPr>
                <a:solidFill>
                  <a:schemeClr val="tx1"/>
                </a:solidFill>
                <a:latin typeface="Arial" panose="020B0604020202020204" pitchFamily="34" charset="0"/>
                <a:ea typeface="微软雅黑" panose="020B0503020204020204" pitchFamily="34" charset="-122"/>
              </a:defRPr>
            </a:lvl4pPr>
            <a:lvl5pPr marL="2057400" indent="-228600" defTabSz="913130">
              <a:defRPr>
                <a:solidFill>
                  <a:schemeClr val="tx1"/>
                </a:solidFill>
                <a:latin typeface="Arial" panose="020B0604020202020204" pitchFamily="34" charset="0"/>
                <a:ea typeface="微软雅黑" panose="020B0503020204020204" pitchFamily="34"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核心竞争力强</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ctr" eaLnBrk="1" hangingPunct="1">
              <a:lnSpc>
                <a:spcPct val="15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引领行业发展</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ctr" eaLnBrk="1" hangingPunct="1">
              <a:lnSpc>
                <a:spcPct val="15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居于领先地位</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42" name="矩形 41"/>
          <p:cNvSpPr>
            <a:spLocks noChangeArrowheads="1"/>
          </p:cNvSpPr>
          <p:nvPr/>
        </p:nvSpPr>
        <p:spPr bwMode="auto">
          <a:xfrm>
            <a:off x="8639175" y="5522914"/>
            <a:ext cx="2330451"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3130">
              <a:defRPr>
                <a:solidFill>
                  <a:schemeClr val="tx1"/>
                </a:solidFill>
                <a:latin typeface="Arial" panose="020B0604020202020204" pitchFamily="34" charset="0"/>
                <a:ea typeface="微软雅黑" panose="020B0503020204020204" pitchFamily="34" charset="-122"/>
              </a:defRPr>
            </a:lvl1pPr>
            <a:lvl2pPr marL="742950" indent="-285750" defTabSz="913130">
              <a:defRPr>
                <a:solidFill>
                  <a:schemeClr val="tx1"/>
                </a:solidFill>
                <a:latin typeface="Arial" panose="020B0604020202020204" pitchFamily="34" charset="0"/>
                <a:ea typeface="微软雅黑" panose="020B0503020204020204" pitchFamily="34" charset="-122"/>
              </a:defRPr>
            </a:lvl2pPr>
            <a:lvl3pPr marL="1143000" indent="-228600" defTabSz="913130">
              <a:defRPr>
                <a:solidFill>
                  <a:schemeClr val="tx1"/>
                </a:solidFill>
                <a:latin typeface="Arial" panose="020B0604020202020204" pitchFamily="34" charset="0"/>
                <a:ea typeface="微软雅黑" panose="020B0503020204020204" pitchFamily="34" charset="-122"/>
              </a:defRPr>
            </a:lvl3pPr>
            <a:lvl4pPr marL="1600200" indent="-228600" defTabSz="913130">
              <a:defRPr>
                <a:solidFill>
                  <a:schemeClr val="tx1"/>
                </a:solidFill>
                <a:latin typeface="Arial" panose="020B0604020202020204" pitchFamily="34" charset="0"/>
                <a:ea typeface="微软雅黑" panose="020B0503020204020204" pitchFamily="34" charset="-122"/>
              </a:defRPr>
            </a:lvl4pPr>
            <a:lvl5pPr marL="2057400" indent="-228600" defTabSz="913130">
              <a:defRPr>
                <a:solidFill>
                  <a:schemeClr val="tx1"/>
                </a:solidFill>
                <a:latin typeface="Arial" panose="020B0604020202020204" pitchFamily="34" charset="0"/>
                <a:ea typeface="微软雅黑" panose="020B0503020204020204" pitchFamily="34"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自主创新能力强</a:t>
            </a:r>
            <a:endParaRPr lang="en-US" altLang="zh-CN"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ctr" eaLnBrk="1" hangingPunct="1">
              <a:lnSpc>
                <a:spcPct val="15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市场开拓能力强</a:t>
            </a:r>
            <a:endParaRPr lang="en-US" altLang="zh-CN"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ctr" eaLnBrk="1" hangingPunct="1">
              <a:lnSpc>
                <a:spcPct val="150000"/>
              </a:lnSpc>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风险管控能力强</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7" name="Oval 7"/>
          <p:cNvSpPr>
            <a:spLocks noChangeArrowheads="1"/>
          </p:cNvSpPr>
          <p:nvPr/>
        </p:nvSpPr>
        <p:spPr bwMode="auto">
          <a:xfrm rot="2700000">
            <a:off x="1822312" y="2981431"/>
            <a:ext cx="1162328" cy="1166605"/>
          </a:xfrm>
          <a:prstGeom prst="rect">
            <a:avLst/>
          </a:prstGeom>
          <a:solidFill>
            <a:srgbClr val="33779A"/>
          </a:solidFill>
          <a:ln>
            <a:noFill/>
          </a:ln>
        </p:spPr>
        <p:txBody>
          <a:bodyPr lIns="91404" tIns="45703" rIns="91404" bIns="45703"/>
          <a:lstStyle/>
          <a:p>
            <a:pPr defTabSz="913765">
              <a:defRPr/>
            </a:pPr>
            <a:endParaRPr lang="zh-CN" altLang="en-US" sz="1800" dirty="0">
              <a:solidFill>
                <a:srgbClr val="354A5E"/>
              </a:solidFill>
              <a:latin typeface="字魂105号-简雅黑" panose="00000500000000000000" pitchFamily="2" charset="-122"/>
              <a:ea typeface="宋体" panose="02010600030101010101" pitchFamily="2" charset="-122"/>
            </a:endParaRPr>
          </a:p>
        </p:txBody>
      </p:sp>
      <p:sp>
        <p:nvSpPr>
          <p:cNvPr id="46" name="Freeform 9"/>
          <p:cNvSpPr>
            <a:spLocks noEditPoints="1"/>
          </p:cNvSpPr>
          <p:nvPr/>
        </p:nvSpPr>
        <p:spPr bwMode="auto">
          <a:xfrm rot="2700000">
            <a:off x="1528928" y="2724718"/>
            <a:ext cx="1672899" cy="1680029"/>
          </a:xfrm>
          <a:prstGeom prst="rect">
            <a:avLst/>
          </a:prstGeom>
          <a:noFill/>
          <a:ln w="28575">
            <a:solidFill>
              <a:srgbClr val="33779A"/>
            </a:solidFill>
          </a:ln>
        </p:spPr>
        <p:txBody>
          <a:bodyPr lIns="91404" tIns="45703" rIns="91404" bIns="45703"/>
          <a:lstStyle/>
          <a:p>
            <a:pPr defTabSz="913765">
              <a:defRPr/>
            </a:pPr>
            <a:endParaRPr lang="zh-CN" altLang="en-US" sz="1800" dirty="0">
              <a:solidFill>
                <a:srgbClr val="354A5E"/>
              </a:solidFill>
              <a:latin typeface="字魂105号-简雅黑" panose="00000500000000000000" pitchFamily="2" charset="-122"/>
              <a:ea typeface="宋体" panose="02010600030101010101" pitchFamily="2" charset="-122"/>
            </a:endParaRPr>
          </a:p>
        </p:txBody>
      </p:sp>
      <p:sp>
        <p:nvSpPr>
          <p:cNvPr id="2" name="矩形 1"/>
          <p:cNvSpPr/>
          <p:nvPr/>
        </p:nvSpPr>
        <p:spPr>
          <a:xfrm>
            <a:off x="1731963" y="3344385"/>
            <a:ext cx="1327151" cy="461665"/>
          </a:xfrm>
          <a:prstGeom prst="rect">
            <a:avLst/>
          </a:prstGeom>
        </p:spPr>
        <p:txBody>
          <a:bodyPr>
            <a:spAutoFit/>
          </a:bodyPr>
          <a:lstStyle/>
          <a:p>
            <a:pPr algn="ctr" defTabSz="913765">
              <a:defRPr/>
            </a:pPr>
            <a:r>
              <a:rPr lang="zh-CN" altLang="en-US" sz="2400" dirty="0" smtClean="0">
                <a:solidFill>
                  <a:srgbClr val="FFFFFF"/>
                </a:solidFill>
                <a:latin typeface="字魂105号-简雅黑" panose="00000500000000000000" pitchFamily="2" charset="-122"/>
                <a:ea typeface="字魂105号-简雅黑" panose="00000500000000000000" pitchFamily="2" charset="-122"/>
              </a:rPr>
              <a:t>管理</a:t>
            </a:r>
            <a:endParaRPr lang="zh-CN" altLang="en-US" sz="2400" dirty="0">
              <a:solidFill>
                <a:srgbClr val="FFFFFF"/>
              </a:solidFill>
              <a:latin typeface="字魂105号-简雅黑" panose="00000500000000000000" pitchFamily="2" charset="-122"/>
              <a:ea typeface="字魂105号-简雅黑" panose="00000500000000000000" pitchFamily="2" charset="-122"/>
            </a:endParaRPr>
          </a:p>
        </p:txBody>
      </p:sp>
      <p:sp>
        <p:nvSpPr>
          <p:cNvPr id="47" name="Oval 7"/>
          <p:cNvSpPr>
            <a:spLocks noChangeArrowheads="1"/>
          </p:cNvSpPr>
          <p:nvPr/>
        </p:nvSpPr>
        <p:spPr bwMode="auto">
          <a:xfrm rot="2700000">
            <a:off x="5469109" y="2992896"/>
            <a:ext cx="1139483" cy="1143675"/>
          </a:xfrm>
          <a:prstGeom prst="rect">
            <a:avLst/>
          </a:prstGeom>
          <a:solidFill>
            <a:srgbClr val="32AABA"/>
          </a:solidFill>
          <a:ln>
            <a:noFill/>
          </a:ln>
        </p:spPr>
        <p:txBody>
          <a:bodyPr lIns="91404" tIns="45703" rIns="91404" bIns="45703"/>
          <a:lstStyle/>
          <a:p>
            <a:pPr defTabSz="913765">
              <a:defRPr/>
            </a:pPr>
            <a:endParaRPr lang="zh-CN" altLang="en-US" sz="1800" dirty="0">
              <a:solidFill>
                <a:srgbClr val="354A5E"/>
              </a:solidFill>
              <a:latin typeface="字魂105号-简雅黑" panose="00000500000000000000" pitchFamily="2" charset="-122"/>
              <a:ea typeface="宋体" panose="02010600030101010101" pitchFamily="2" charset="-122"/>
            </a:endParaRPr>
          </a:p>
        </p:txBody>
      </p:sp>
      <p:sp>
        <p:nvSpPr>
          <p:cNvPr id="48" name="Freeform 9"/>
          <p:cNvSpPr>
            <a:spLocks noEditPoints="1"/>
          </p:cNvSpPr>
          <p:nvPr/>
        </p:nvSpPr>
        <p:spPr bwMode="auto">
          <a:xfrm rot="2700000">
            <a:off x="5180746" y="2741230"/>
            <a:ext cx="1640013" cy="1647005"/>
          </a:xfrm>
          <a:prstGeom prst="rect">
            <a:avLst/>
          </a:prstGeom>
          <a:noFill/>
          <a:ln w="28575">
            <a:solidFill>
              <a:srgbClr val="32AABA"/>
            </a:solidFill>
          </a:ln>
        </p:spPr>
        <p:txBody>
          <a:bodyPr lIns="91404" tIns="45703" rIns="91404" bIns="45703"/>
          <a:lstStyle/>
          <a:p>
            <a:pPr defTabSz="913765">
              <a:defRPr/>
            </a:pPr>
            <a:endParaRPr lang="zh-CN" altLang="en-US" sz="1800" dirty="0">
              <a:solidFill>
                <a:srgbClr val="354A5E"/>
              </a:solidFill>
              <a:latin typeface="字魂105号-简雅黑" panose="00000500000000000000" pitchFamily="2" charset="-122"/>
              <a:ea typeface="宋体" panose="02010600030101010101" pitchFamily="2" charset="-122"/>
            </a:endParaRPr>
          </a:p>
        </p:txBody>
      </p:sp>
      <p:sp>
        <p:nvSpPr>
          <p:cNvPr id="49" name="矩形 48"/>
          <p:cNvSpPr/>
          <p:nvPr/>
        </p:nvSpPr>
        <p:spPr>
          <a:xfrm>
            <a:off x="5367337" y="3344385"/>
            <a:ext cx="1325563" cy="461665"/>
          </a:xfrm>
          <a:prstGeom prst="rect">
            <a:avLst/>
          </a:prstGeom>
        </p:spPr>
        <p:txBody>
          <a:bodyPr>
            <a:spAutoFit/>
          </a:bodyPr>
          <a:lstStyle/>
          <a:p>
            <a:pPr algn="ctr" defTabSz="913765">
              <a:defRPr/>
            </a:pPr>
            <a:r>
              <a:rPr lang="zh-CN" altLang="en-US" sz="2400" dirty="0" smtClean="0">
                <a:solidFill>
                  <a:srgbClr val="FFFFFF"/>
                </a:solidFill>
                <a:latin typeface="字魂105号-简雅黑" panose="00000500000000000000" pitchFamily="2" charset="-122"/>
                <a:ea typeface="字魂105号-简雅黑" panose="00000500000000000000" pitchFamily="2" charset="-122"/>
              </a:rPr>
              <a:t>市场</a:t>
            </a:r>
            <a:endParaRPr lang="zh-CN" altLang="en-US" sz="2400" dirty="0">
              <a:solidFill>
                <a:srgbClr val="FFFFFF"/>
              </a:solidFill>
              <a:latin typeface="字魂105号-简雅黑" panose="00000500000000000000" pitchFamily="2" charset="-122"/>
              <a:ea typeface="字魂105号-简雅黑" panose="00000500000000000000" pitchFamily="2" charset="-122"/>
            </a:endParaRPr>
          </a:p>
        </p:txBody>
      </p:sp>
      <p:sp>
        <p:nvSpPr>
          <p:cNvPr id="50" name="Oval 7"/>
          <p:cNvSpPr>
            <a:spLocks noChangeArrowheads="1"/>
          </p:cNvSpPr>
          <p:nvPr/>
        </p:nvSpPr>
        <p:spPr bwMode="auto">
          <a:xfrm rot="2700000">
            <a:off x="9332724" y="3062523"/>
            <a:ext cx="1064005" cy="1067920"/>
          </a:xfrm>
          <a:prstGeom prst="rect">
            <a:avLst/>
          </a:prstGeom>
          <a:solidFill>
            <a:schemeClr val="tx1">
              <a:lumMod val="50000"/>
              <a:lumOff val="50000"/>
            </a:schemeClr>
          </a:solidFill>
          <a:ln>
            <a:noFill/>
          </a:ln>
        </p:spPr>
        <p:txBody>
          <a:bodyPr lIns="91404" tIns="45703" rIns="91404" bIns="45703"/>
          <a:lstStyle/>
          <a:p>
            <a:pPr defTabSz="913765">
              <a:defRPr/>
            </a:pPr>
            <a:endParaRPr lang="zh-CN" altLang="en-US" sz="1800" dirty="0">
              <a:solidFill>
                <a:srgbClr val="354A5E"/>
              </a:solidFill>
              <a:latin typeface="字魂105号-简雅黑" panose="00000500000000000000" pitchFamily="2" charset="-122"/>
              <a:ea typeface="宋体" panose="02010600030101010101" pitchFamily="2" charset="-122"/>
            </a:endParaRPr>
          </a:p>
        </p:txBody>
      </p:sp>
      <p:sp>
        <p:nvSpPr>
          <p:cNvPr id="51" name="Freeform 9"/>
          <p:cNvSpPr>
            <a:spLocks noEditPoints="1"/>
          </p:cNvSpPr>
          <p:nvPr/>
        </p:nvSpPr>
        <p:spPr bwMode="auto">
          <a:xfrm rot="2700000">
            <a:off x="9060283" y="2828322"/>
            <a:ext cx="1532688" cy="1537909"/>
          </a:xfrm>
          <a:prstGeom prst="rect">
            <a:avLst/>
          </a:prstGeom>
          <a:noFill/>
          <a:ln w="28575">
            <a:solidFill>
              <a:schemeClr val="tx1">
                <a:lumMod val="50000"/>
                <a:lumOff val="50000"/>
              </a:schemeClr>
            </a:solidFill>
          </a:ln>
        </p:spPr>
        <p:txBody>
          <a:bodyPr lIns="91404" tIns="45703" rIns="91404" bIns="45703"/>
          <a:lstStyle/>
          <a:p>
            <a:pPr defTabSz="913765">
              <a:defRPr/>
            </a:pPr>
            <a:endParaRPr lang="zh-CN" altLang="en-US" sz="1800" dirty="0">
              <a:solidFill>
                <a:srgbClr val="354A5E"/>
              </a:solidFill>
              <a:latin typeface="字魂105号-简雅黑" panose="00000500000000000000" pitchFamily="2" charset="-122"/>
              <a:ea typeface="宋体" panose="02010600030101010101" pitchFamily="2" charset="-122"/>
            </a:endParaRPr>
          </a:p>
        </p:txBody>
      </p:sp>
      <p:sp>
        <p:nvSpPr>
          <p:cNvPr id="52" name="矩形 51"/>
          <p:cNvSpPr/>
          <p:nvPr/>
        </p:nvSpPr>
        <p:spPr>
          <a:xfrm>
            <a:off x="9193214" y="3376134"/>
            <a:ext cx="1327151" cy="461665"/>
          </a:xfrm>
          <a:prstGeom prst="rect">
            <a:avLst/>
          </a:prstGeom>
        </p:spPr>
        <p:txBody>
          <a:bodyPr>
            <a:spAutoFit/>
          </a:bodyPr>
          <a:lstStyle/>
          <a:p>
            <a:pPr algn="ctr" defTabSz="913765">
              <a:defRPr/>
            </a:pPr>
            <a:r>
              <a:rPr lang="zh-CN" altLang="en-US" sz="2400" dirty="0" smtClean="0">
                <a:solidFill>
                  <a:srgbClr val="FFFFFF"/>
                </a:solidFill>
                <a:latin typeface="字魂105号-简雅黑" panose="00000500000000000000" pitchFamily="2" charset="-122"/>
                <a:ea typeface="字魂105号-简雅黑" panose="00000500000000000000" pitchFamily="2" charset="-122"/>
              </a:rPr>
              <a:t>培训</a:t>
            </a:r>
            <a:endParaRPr lang="zh-CN" altLang="en-US" sz="2400" dirty="0">
              <a:solidFill>
                <a:srgbClr val="FFFFFF"/>
              </a:solidFill>
              <a:latin typeface="字魂105号-简雅黑" panose="00000500000000000000" pitchFamily="2" charset="-122"/>
              <a:ea typeface="字魂105号-简雅黑" panose="00000500000000000000" pitchFamily="2" charset="-122"/>
            </a:endParaRPr>
          </a:p>
        </p:txBody>
      </p:sp>
      <p:sp>
        <p:nvSpPr>
          <p:cNvPr id="21"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工作收获体会</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1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barn(inVertical)">
                                      <p:cBhvr>
                                        <p:cTn id="28" dur="500"/>
                                        <p:tgtEl>
                                          <p:spTgt spid="46"/>
                                        </p:tgtEl>
                                      </p:cBhvr>
                                    </p:animEffect>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arn(inVertical)">
                                      <p:cBhvr>
                                        <p:cTn id="32" dur="500"/>
                                        <p:tgtEl>
                                          <p:spTgt spid="32"/>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16" presetClass="entr" presetSubtype="21"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barn(inVertical)">
                                      <p:cBhvr>
                                        <p:cTn id="47" dur="500"/>
                                        <p:tgtEl>
                                          <p:spTgt spid="39"/>
                                        </p:tgtEl>
                                      </p:cBhvr>
                                    </p:animEffect>
                                  </p:childTnLst>
                                </p:cTn>
                              </p:par>
                            </p:childTnLst>
                          </p:cTn>
                        </p:par>
                        <p:par>
                          <p:cTn id="48" fill="hold">
                            <p:stCondLst>
                              <p:cond delay="4000"/>
                            </p:stCondLst>
                            <p:childTnLst>
                              <p:par>
                                <p:cTn id="49" presetID="16" presetClass="entr" presetSubtype="21"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barn(inVertical)">
                                      <p:cBhvr>
                                        <p:cTn id="51" dur="500"/>
                                        <p:tgtEl>
                                          <p:spTgt spid="48"/>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barn(inVertical)">
                                      <p:cBhvr>
                                        <p:cTn id="54" dur="500"/>
                                        <p:tgtEl>
                                          <p:spTgt spid="47"/>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barn(inVertical)">
                                      <p:cBhvr>
                                        <p:cTn id="57" dur="500"/>
                                        <p:tgtEl>
                                          <p:spTgt spid="49"/>
                                        </p:tgtEl>
                                      </p:cBhvr>
                                    </p:animEffect>
                                  </p:childTnLst>
                                </p:cTn>
                              </p:par>
                            </p:childTnLst>
                          </p:cTn>
                        </p:par>
                        <p:par>
                          <p:cTn id="58" fill="hold">
                            <p:stCondLst>
                              <p:cond delay="4500"/>
                            </p:stCondLst>
                            <p:childTnLst>
                              <p:par>
                                <p:cTn id="59" presetID="16" presetClass="entr" presetSubtype="21"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barn(inVertical)">
                                      <p:cBhvr>
                                        <p:cTn id="61" dur="500"/>
                                        <p:tgtEl>
                                          <p:spTgt spid="51"/>
                                        </p:tgtEl>
                                      </p:cBhvr>
                                    </p:animEffect>
                                  </p:childTnLst>
                                </p:cTn>
                              </p:par>
                            </p:childTnLst>
                          </p:cTn>
                        </p:par>
                        <p:par>
                          <p:cTn id="62" fill="hold">
                            <p:stCondLst>
                              <p:cond delay="5000"/>
                            </p:stCondLst>
                            <p:childTnLst>
                              <p:par>
                                <p:cTn id="63" presetID="16" presetClass="entr" presetSubtype="21"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barn(inVertical)">
                                      <p:cBhvr>
                                        <p:cTn id="65" dur="500"/>
                                        <p:tgtEl>
                                          <p:spTgt spid="50"/>
                                        </p:tgtEl>
                                      </p:cBhvr>
                                    </p:animEffect>
                                  </p:childTnLst>
                                </p:cTn>
                              </p:par>
                            </p:childTnLst>
                          </p:cTn>
                        </p:par>
                        <p:par>
                          <p:cTn id="66" fill="hold">
                            <p:stCondLst>
                              <p:cond delay="5500"/>
                            </p:stCondLst>
                            <p:childTnLst>
                              <p:par>
                                <p:cTn id="67" presetID="16" presetClass="entr" presetSubtype="21"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barn(inVertical)">
                                      <p:cBhvr>
                                        <p:cTn id="69" dur="500"/>
                                        <p:tgtEl>
                                          <p:spTgt spid="52"/>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childTnLst>
                          </p:cTn>
                        </p:par>
                        <p:par>
                          <p:cTn id="75" fill="hold">
                            <p:stCondLst>
                              <p:cond delay="6000"/>
                            </p:stCondLst>
                            <p:childTnLst>
                              <p:par>
                                <p:cTn id="76" presetID="42"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1000"/>
                                        <p:tgtEl>
                                          <p:spTgt spid="42"/>
                                        </p:tgtEl>
                                      </p:cBhvr>
                                    </p:animEffect>
                                    <p:anim calcmode="lin" valueType="num">
                                      <p:cBhvr>
                                        <p:cTn id="79" dur="1000" fill="hold"/>
                                        <p:tgtEl>
                                          <p:spTgt spid="42"/>
                                        </p:tgtEl>
                                        <p:attrNameLst>
                                          <p:attrName>ppt_x</p:attrName>
                                        </p:attrNameLst>
                                      </p:cBhvr>
                                      <p:tavLst>
                                        <p:tav tm="0">
                                          <p:val>
                                            <p:strVal val="#ppt_x"/>
                                          </p:val>
                                        </p:tav>
                                        <p:tav tm="100000">
                                          <p:val>
                                            <p:strVal val="#ppt_x"/>
                                          </p:val>
                                        </p:tav>
                                      </p:tavLst>
                                    </p:anim>
                                    <p:anim calcmode="lin" valueType="num">
                                      <p:cBhvr>
                                        <p:cTn id="8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7" grpId="0"/>
      <p:bldP spid="38" grpId="0"/>
      <p:bldP spid="40" grpId="0"/>
      <p:bldP spid="41" grpId="0"/>
      <p:bldP spid="42" grpId="0"/>
      <p:bldP spid="27" grpId="0" animBg="1"/>
      <p:bldP spid="46" grpId="0" animBg="1"/>
      <p:bldP spid="2" grpId="0"/>
      <p:bldP spid="47" grpId="0" animBg="1"/>
      <p:bldP spid="48" grpId="0" animBg="1"/>
      <p:bldP spid="49" grpId="0"/>
      <p:bldP spid="50" grpId="0" animBg="1"/>
      <p:bldP spid="51" grpId="0" animBg="1"/>
      <p:bldP spid="5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5943600" y="1677138"/>
            <a:ext cx="4489938" cy="3819115"/>
          </a:xfrm>
          <a:prstGeom prst="triangle">
            <a:avLst/>
          </a:prstGeom>
          <a:blipFill dpi="0" rotWithShape="0">
            <a:blip r:embed="rId3">
              <a:extLst>
                <a:ext uri="{28A0092B-C50C-407E-A947-70E740481C1C}">
                  <a14:useLocalDpi xmlns:a14="http://schemas.microsoft.com/office/drawing/2010/main" val="0"/>
                </a:ext>
              </a:extLst>
            </a:blip>
            <a:srcRect/>
            <a:stretch>
              <a:fillRect l="-13893" r="-13893"/>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5" name="文本框 4"/>
          <p:cNvSpPr txBox="1"/>
          <p:nvPr/>
        </p:nvSpPr>
        <p:spPr>
          <a:xfrm>
            <a:off x="1261485" y="2419469"/>
            <a:ext cx="2956237" cy="2492990"/>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a:t>
            </a: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精准的 解说所提炼的核心概念</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输入简要文字解说，解说文字尽量概括精炼，不用多余的文字修饰简洁精准。点击输入简要文字解说，解说文字尽量概括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6" name="TextBox 7"/>
          <p:cNvSpPr txBox="1"/>
          <p:nvPr/>
        </p:nvSpPr>
        <p:spPr>
          <a:xfrm>
            <a:off x="1261484" y="1627110"/>
            <a:ext cx="1911269" cy="372410"/>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项目业务的定位</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nvGrpSpPr>
          <p:cNvPr id="2" name="组合 1"/>
          <p:cNvGrpSpPr/>
          <p:nvPr/>
        </p:nvGrpSpPr>
        <p:grpSpPr>
          <a:xfrm>
            <a:off x="7303475" y="2570260"/>
            <a:ext cx="3001109" cy="2552726"/>
            <a:chOff x="7303475" y="2570260"/>
            <a:chExt cx="3001109" cy="2552726"/>
          </a:xfrm>
        </p:grpSpPr>
        <p:sp>
          <p:nvSpPr>
            <p:cNvPr id="3" name="等腰三角形 2"/>
            <p:cNvSpPr/>
            <p:nvPr/>
          </p:nvSpPr>
          <p:spPr>
            <a:xfrm>
              <a:off x="7303475" y="2570260"/>
              <a:ext cx="3001109" cy="2552726"/>
            </a:xfrm>
            <a:prstGeom prst="triangle">
              <a:avLst/>
            </a:prstGeom>
            <a:gradFill>
              <a:gsLst>
                <a:gs pos="0">
                  <a:srgbClr val="32AABA"/>
                </a:gs>
                <a:gs pos="100000">
                  <a:srgbClr val="33779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1" name="AutoShape 59"/>
            <p:cNvSpPr/>
            <p:nvPr/>
          </p:nvSpPr>
          <p:spPr bwMode="auto">
            <a:xfrm>
              <a:off x="8617772" y="3559922"/>
              <a:ext cx="372839" cy="37119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12" name="TextBox 7"/>
            <p:cNvSpPr txBox="1"/>
            <p:nvPr/>
          </p:nvSpPr>
          <p:spPr>
            <a:xfrm>
              <a:off x="8142472" y="4062179"/>
              <a:ext cx="1323439" cy="273345"/>
            </a:xfrm>
            <a:prstGeom prst="rect">
              <a:avLst/>
            </a:prstGeom>
            <a:noFill/>
          </p:spPr>
          <p:txBody>
            <a:bodyPr wrap="square" rtlCol="0">
              <a:spAutoFit/>
            </a:bodyPr>
            <a:lstStyle/>
            <a:p>
              <a:pPr algn="ctr">
                <a:lnSpc>
                  <a:spcPct val="130000"/>
                </a:lnSpc>
              </a:pPr>
              <a:r>
                <a:rPr lang="zh-CN" altLang="en-US" sz="1000" dirty="0" smtClean="0">
                  <a:solidFill>
                    <a:schemeClr val="bg1"/>
                  </a:solidFill>
                  <a:latin typeface="字魂105号-简雅黑" panose="00000500000000000000" pitchFamily="2" charset="-122"/>
                  <a:ea typeface="字魂105号-简雅黑" panose="00000500000000000000" pitchFamily="2" charset="-122"/>
                  <a:cs typeface="+mn-ea"/>
                  <a:sym typeface="+mn-lt"/>
                </a:rPr>
                <a:t>推广方案计划</a:t>
              </a:r>
              <a:endParaRPr lang="en-US" altLang="zh-CN" sz="1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13" name="TextBox 7"/>
            <p:cNvSpPr txBox="1"/>
            <p:nvPr/>
          </p:nvSpPr>
          <p:spPr>
            <a:xfrm>
              <a:off x="7846543" y="4352770"/>
              <a:ext cx="1915297" cy="632481"/>
            </a:xfrm>
            <a:prstGeom prst="rect">
              <a:avLst/>
            </a:prstGeom>
            <a:noFill/>
          </p:spPr>
          <p:txBody>
            <a:bodyPr wrap="square" rtlCol="0">
              <a:spAutoFit/>
            </a:bodyPr>
            <a:lstStyle/>
            <a:p>
              <a:pPr algn="ctr">
                <a:lnSpc>
                  <a:spcPct val="130000"/>
                </a:lnSpc>
              </a:pPr>
              <a:r>
                <a:rPr lang="zh-CN" altLang="en-US" sz="900" dirty="0">
                  <a:solidFill>
                    <a:schemeClr val="bg1"/>
                  </a:solidFill>
                  <a:latin typeface="字魂105号-简雅黑" panose="00000500000000000000" pitchFamily="2" charset="-122"/>
                  <a:ea typeface="字魂105号-简雅黑" panose="00000500000000000000" pitchFamily="2" charset="-122"/>
                  <a:cs typeface="+mn-ea"/>
                  <a:sym typeface="+mn-lt"/>
                </a:rPr>
                <a:t>点击输入简要文字</a:t>
              </a:r>
              <a:r>
                <a:rPr lang="zh-CN" altLang="en-US" sz="900" dirty="0" smtClean="0">
                  <a:solidFill>
                    <a:schemeClr val="bg1"/>
                  </a:solidFill>
                  <a:latin typeface="字魂105号-简雅黑" panose="00000500000000000000" pitchFamily="2" charset="-122"/>
                  <a:ea typeface="字魂105号-简雅黑" panose="00000500000000000000" pitchFamily="2" charset="-122"/>
                  <a:cs typeface="+mn-ea"/>
                  <a:sym typeface="+mn-lt"/>
                </a:rPr>
                <a:t>解说解说</a:t>
              </a:r>
              <a:r>
                <a:rPr lang="zh-CN" altLang="en-US" sz="900" dirty="0">
                  <a:solidFill>
                    <a:schemeClr val="bg1"/>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900" dirty="0" smtClean="0">
                  <a:solidFill>
                    <a:schemeClr val="bg1"/>
                  </a:solidFill>
                  <a:latin typeface="字魂105号-简雅黑" panose="00000500000000000000" pitchFamily="2" charset="-122"/>
                  <a:ea typeface="字魂105号-简雅黑" panose="00000500000000000000" pitchFamily="2" charset="-122"/>
                  <a:cs typeface="+mn-ea"/>
                  <a:sym typeface="+mn-lt"/>
                </a:rPr>
                <a:t>精炼不用</a:t>
              </a:r>
              <a:r>
                <a:rPr lang="zh-CN" altLang="en-US" sz="900" dirty="0">
                  <a:solidFill>
                    <a:schemeClr val="bg1"/>
                  </a:solidFill>
                  <a:latin typeface="字魂105号-简雅黑" panose="00000500000000000000" pitchFamily="2" charset="-122"/>
                  <a:ea typeface="字魂105号-简雅黑" panose="00000500000000000000" pitchFamily="2" charset="-122"/>
                  <a:cs typeface="+mn-ea"/>
                  <a:sym typeface="+mn-lt"/>
                </a:rPr>
                <a:t>多余的文字修饰简洁精</a:t>
              </a:r>
              <a:r>
                <a:rPr lang="zh-CN" altLang="en-US" sz="900" dirty="0" smtClean="0">
                  <a:solidFill>
                    <a:schemeClr val="bg1"/>
                  </a:solidFill>
                  <a:latin typeface="字魂105号-简雅黑" panose="00000500000000000000" pitchFamily="2" charset="-122"/>
                  <a:ea typeface="字魂105号-简雅黑" panose="00000500000000000000" pitchFamily="2" charset="-122"/>
                  <a:cs typeface="+mn-ea"/>
                  <a:sym typeface="+mn-lt"/>
                </a:rPr>
                <a:t>准点击输入</a:t>
              </a:r>
              <a:endParaRPr lang="en-US" altLang="zh-CN" sz="9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cxnSp>
        <p:nvCxnSpPr>
          <p:cNvPr id="14" name="直接连接符 13"/>
          <p:cNvCxnSpPr/>
          <p:nvPr/>
        </p:nvCxnSpPr>
        <p:spPr>
          <a:xfrm>
            <a:off x="1368666" y="2111874"/>
            <a:ext cx="395416" cy="0"/>
          </a:xfrm>
          <a:prstGeom prst="line">
            <a:avLst/>
          </a:prstGeom>
          <a:ln w="12700">
            <a:solidFill>
              <a:srgbClr val="32AABA"/>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351759" y="4520455"/>
            <a:ext cx="1039318" cy="1071914"/>
            <a:chOff x="2933518" y="2584938"/>
            <a:chExt cx="1438646" cy="1483766"/>
          </a:xfrm>
        </p:grpSpPr>
        <p:graphicFrame>
          <p:nvGraphicFramePr>
            <p:cNvPr id="16" name="图表 15"/>
            <p:cNvGraphicFramePr/>
            <p:nvPr/>
          </p:nvGraphicFramePr>
          <p:xfrm>
            <a:off x="2933518" y="2584938"/>
            <a:ext cx="1438646" cy="1483766"/>
          </p:xfrm>
          <a:graphic>
            <a:graphicData uri="http://schemas.openxmlformats.org/drawingml/2006/chart">
              <c:chart xmlns:c="http://schemas.openxmlformats.org/drawingml/2006/chart" xmlns:r="http://schemas.openxmlformats.org/officeDocument/2006/relationships" r:id="rId1"/>
            </a:graphicData>
          </a:graphic>
        </p:graphicFrame>
        <p:sp>
          <p:nvSpPr>
            <p:cNvPr id="17" name="TextBox 17"/>
            <p:cNvSpPr txBox="1"/>
            <p:nvPr/>
          </p:nvSpPr>
          <p:spPr>
            <a:xfrm>
              <a:off x="3308690" y="3135108"/>
              <a:ext cx="688307" cy="383428"/>
            </a:xfrm>
            <a:prstGeom prst="rect">
              <a:avLst/>
            </a:prstGeom>
            <a:noFill/>
          </p:spPr>
          <p:txBody>
            <a:bodyPr wrap="none" rtlCol="0" anchor="ctr">
              <a:spAutoFit/>
            </a:bodyPr>
            <a:lstStyle/>
            <a:p>
              <a:pPr algn="ctr"/>
              <a:r>
                <a:rPr lang="en-US" altLang="zh-CN" sz="1200" dirty="0">
                  <a:solidFill>
                    <a:srgbClr val="282B3E"/>
                  </a:solidFill>
                  <a:latin typeface="字魂105号-简雅黑" panose="00000500000000000000" pitchFamily="2" charset="-122"/>
                  <a:ea typeface="字魂105号-简雅黑" panose="00000500000000000000" pitchFamily="2" charset="-122"/>
                  <a:sym typeface="Bebas" pitchFamily="2" charset="0"/>
                </a:rPr>
                <a:t>82%</a:t>
              </a:r>
              <a:endParaRPr lang="en-US" altLang="zh-CN" sz="1200" dirty="0">
                <a:solidFill>
                  <a:srgbClr val="282B3E"/>
                </a:solidFill>
                <a:latin typeface="字魂105号-简雅黑" panose="00000500000000000000" pitchFamily="2" charset="-122"/>
                <a:ea typeface="字魂105号-简雅黑" panose="00000500000000000000" pitchFamily="2" charset="-122"/>
                <a:sym typeface="Bebas" pitchFamily="2" charset="0"/>
              </a:endParaRPr>
            </a:p>
          </p:txBody>
        </p:sp>
      </p:grpSp>
      <p:grpSp>
        <p:nvGrpSpPr>
          <p:cNvPr id="24" name="组合 23"/>
          <p:cNvGrpSpPr/>
          <p:nvPr/>
        </p:nvGrpSpPr>
        <p:grpSpPr>
          <a:xfrm>
            <a:off x="1199638" y="4520455"/>
            <a:ext cx="1039318" cy="1071914"/>
            <a:chOff x="1086911" y="1827484"/>
            <a:chExt cx="1438646" cy="1483766"/>
          </a:xfrm>
        </p:grpSpPr>
        <p:graphicFrame>
          <p:nvGraphicFramePr>
            <p:cNvPr id="25" name="图表 24"/>
            <p:cNvGraphicFramePr/>
            <p:nvPr/>
          </p:nvGraphicFramePr>
          <p:xfrm>
            <a:off x="1086911" y="1827484"/>
            <a:ext cx="1438646" cy="1483766"/>
          </p:xfrm>
          <a:graphic>
            <a:graphicData uri="http://schemas.openxmlformats.org/drawingml/2006/chart">
              <c:chart xmlns:c="http://schemas.openxmlformats.org/drawingml/2006/chart" xmlns:r="http://schemas.openxmlformats.org/officeDocument/2006/relationships" r:id="rId2"/>
            </a:graphicData>
          </a:graphic>
        </p:graphicFrame>
        <p:sp>
          <p:nvSpPr>
            <p:cNvPr id="26" name="TextBox 16"/>
            <p:cNvSpPr txBox="1"/>
            <p:nvPr/>
          </p:nvSpPr>
          <p:spPr>
            <a:xfrm>
              <a:off x="1466520" y="2377654"/>
              <a:ext cx="679430" cy="383428"/>
            </a:xfrm>
            <a:prstGeom prst="rect">
              <a:avLst/>
            </a:prstGeom>
            <a:noFill/>
          </p:spPr>
          <p:txBody>
            <a:bodyPr wrap="none" rtlCol="0" anchor="ctr">
              <a:spAutoFit/>
            </a:bodyPr>
            <a:lstStyle/>
            <a:p>
              <a:pPr algn="ctr"/>
              <a:r>
                <a:rPr lang="en-US" altLang="zh-CN" sz="1200" dirty="0">
                  <a:solidFill>
                    <a:srgbClr val="927B5B"/>
                  </a:solidFill>
                  <a:latin typeface="字魂105号-简雅黑" panose="00000500000000000000" pitchFamily="2" charset="-122"/>
                  <a:ea typeface="字魂105号-简雅黑" panose="00000500000000000000" pitchFamily="2" charset="-122"/>
                  <a:sym typeface="Bebas" pitchFamily="2" charset="0"/>
                </a:rPr>
                <a:t>75%</a:t>
              </a:r>
              <a:endParaRPr lang="en-US" altLang="zh-CN" sz="1200" dirty="0">
                <a:solidFill>
                  <a:srgbClr val="927B5B"/>
                </a:solidFill>
                <a:latin typeface="字魂105号-简雅黑" panose="00000500000000000000" pitchFamily="2" charset="-122"/>
                <a:ea typeface="字魂105号-简雅黑" panose="00000500000000000000" pitchFamily="2" charset="-122"/>
                <a:sym typeface="Bebas" pitchFamily="2" charset="0"/>
              </a:endParaRPr>
            </a:p>
          </p:txBody>
        </p:sp>
      </p:grpSp>
      <p:sp>
        <p:nvSpPr>
          <p:cNvPr id="27" name="TextBox 7"/>
          <p:cNvSpPr txBox="1"/>
          <p:nvPr/>
        </p:nvSpPr>
        <p:spPr>
          <a:xfrm>
            <a:off x="1303062" y="5592369"/>
            <a:ext cx="843738" cy="268022"/>
          </a:xfrm>
          <a:prstGeom prst="rect">
            <a:avLst/>
          </a:prstGeom>
          <a:noFill/>
        </p:spPr>
        <p:txBody>
          <a:bodyPr wrap="square" rtlCol="0">
            <a:spAutoFit/>
          </a:bodyPr>
          <a:lstStyle/>
          <a:p>
            <a:pPr algn="ctr">
              <a:lnSpc>
                <a:spcPct val="130000"/>
              </a:lnSpc>
            </a:pPr>
            <a:r>
              <a:rPr lang="zh-CN" altLang="en-US" sz="1000" dirty="0" smtClean="0">
                <a:solidFill>
                  <a:srgbClr val="927B5B"/>
                </a:solidFill>
                <a:latin typeface="字魂105号-简雅黑" panose="00000500000000000000" pitchFamily="2" charset="-122"/>
                <a:ea typeface="字魂105号-简雅黑" panose="00000500000000000000" pitchFamily="2" charset="-122"/>
                <a:cs typeface="+mn-ea"/>
                <a:sym typeface="+mn-lt"/>
              </a:rPr>
              <a:t>添加</a:t>
            </a:r>
            <a:r>
              <a:rPr lang="zh-CN" altLang="en-US" sz="1000" dirty="0">
                <a:solidFill>
                  <a:srgbClr val="927B5B"/>
                </a:solidFill>
                <a:latin typeface="字魂105号-简雅黑" panose="00000500000000000000" pitchFamily="2" charset="-122"/>
                <a:ea typeface="字魂105号-简雅黑" panose="00000500000000000000" pitchFamily="2" charset="-122"/>
                <a:cs typeface="+mn-ea"/>
                <a:sym typeface="+mn-lt"/>
              </a:rPr>
              <a:t>标题</a:t>
            </a:r>
            <a:endParaRPr lang="en-US" altLang="zh-CN" sz="1000" dirty="0">
              <a:solidFill>
                <a:srgbClr val="927B5B"/>
              </a:solidFill>
              <a:latin typeface="字魂105号-简雅黑" panose="00000500000000000000" pitchFamily="2" charset="-122"/>
              <a:ea typeface="字魂105号-简雅黑" panose="00000500000000000000" pitchFamily="2" charset="-122"/>
              <a:cs typeface="+mn-ea"/>
              <a:sym typeface="+mn-lt"/>
            </a:endParaRPr>
          </a:p>
        </p:txBody>
      </p:sp>
      <p:sp>
        <p:nvSpPr>
          <p:cNvPr id="28" name="TextBox 7"/>
          <p:cNvSpPr txBox="1"/>
          <p:nvPr/>
        </p:nvSpPr>
        <p:spPr>
          <a:xfrm>
            <a:off x="2437353" y="5592369"/>
            <a:ext cx="843738" cy="268022"/>
          </a:xfrm>
          <a:prstGeom prst="rect">
            <a:avLst/>
          </a:prstGeom>
          <a:noFill/>
        </p:spPr>
        <p:txBody>
          <a:bodyPr wrap="square" rtlCol="0">
            <a:spAutoFit/>
          </a:bodyPr>
          <a:lstStyle/>
          <a:p>
            <a:pPr algn="ctr">
              <a:lnSpc>
                <a:spcPct val="130000"/>
              </a:lnSpc>
            </a:pPr>
            <a:r>
              <a:rPr lang="zh-CN" altLang="en-US" sz="1000" dirty="0" smtClean="0">
                <a:solidFill>
                  <a:srgbClr val="4F4D50"/>
                </a:solidFill>
                <a:latin typeface="字魂105号-简雅黑" panose="00000500000000000000" pitchFamily="2" charset="-122"/>
                <a:ea typeface="字魂105号-简雅黑" panose="00000500000000000000" pitchFamily="2" charset="-122"/>
                <a:cs typeface="+mn-ea"/>
                <a:sym typeface="+mn-lt"/>
              </a:rPr>
              <a:t>添加</a:t>
            </a:r>
            <a:r>
              <a:rPr lang="zh-CN" altLang="en-US" sz="1000" dirty="0">
                <a:solidFill>
                  <a:srgbClr val="4F4D50"/>
                </a:solidFill>
                <a:latin typeface="字魂105号-简雅黑" panose="00000500000000000000" pitchFamily="2" charset="-122"/>
                <a:ea typeface="字魂105号-简雅黑" panose="00000500000000000000" pitchFamily="2" charset="-122"/>
                <a:cs typeface="+mn-ea"/>
                <a:sym typeface="+mn-lt"/>
              </a:rPr>
              <a:t>标题</a:t>
            </a:r>
            <a:endParaRPr lang="en-US" altLang="zh-CN" sz="10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35"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工作收获体会</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ppt_x"/>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空心弧 4"/>
          <p:cNvSpPr/>
          <p:nvPr/>
        </p:nvSpPr>
        <p:spPr>
          <a:xfrm>
            <a:off x="4498889" y="2384293"/>
            <a:ext cx="3194219" cy="3194219"/>
          </a:xfrm>
          <a:prstGeom prst="blockArc">
            <a:avLst>
              <a:gd name="adj1" fmla="val 10800000"/>
              <a:gd name="adj2" fmla="val 1620000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空心弧 5"/>
          <p:cNvSpPr/>
          <p:nvPr/>
        </p:nvSpPr>
        <p:spPr>
          <a:xfrm>
            <a:off x="4498889" y="2384293"/>
            <a:ext cx="3194219" cy="3194219"/>
          </a:xfrm>
          <a:prstGeom prst="blockArc">
            <a:avLst>
              <a:gd name="adj1" fmla="val 5400000"/>
              <a:gd name="adj2" fmla="val 1080000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空心弧 6"/>
          <p:cNvSpPr/>
          <p:nvPr/>
        </p:nvSpPr>
        <p:spPr>
          <a:xfrm>
            <a:off x="4498889" y="2384293"/>
            <a:ext cx="3194219" cy="3194219"/>
          </a:xfrm>
          <a:prstGeom prst="blockArc">
            <a:avLst>
              <a:gd name="adj1" fmla="val 0"/>
              <a:gd name="adj2" fmla="val 540000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空心弧 7"/>
          <p:cNvSpPr/>
          <p:nvPr/>
        </p:nvSpPr>
        <p:spPr>
          <a:xfrm>
            <a:off x="4498889" y="2384293"/>
            <a:ext cx="3194219" cy="3194219"/>
          </a:xfrm>
          <a:prstGeom prst="blockArc">
            <a:avLst>
              <a:gd name="adj1" fmla="val 16200000"/>
              <a:gd name="adj2" fmla="val 0"/>
              <a:gd name="adj3" fmla="val 4642"/>
            </a:avLst>
          </a:prstGeom>
          <a:solidFill>
            <a:schemeClr val="bg1">
              <a:lumMod val="8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任意多边形 8"/>
          <p:cNvSpPr/>
          <p:nvPr/>
        </p:nvSpPr>
        <p:spPr>
          <a:xfrm>
            <a:off x="5360577" y="3245981"/>
            <a:ext cx="1470843" cy="1470843"/>
          </a:xfrm>
          <a:custGeom>
            <a:avLst/>
            <a:gdLst>
              <a:gd name="connsiteX0" fmla="*/ 0 w 1439167"/>
              <a:gd name="connsiteY0" fmla="*/ 719584 h 1439167"/>
              <a:gd name="connsiteX1" fmla="*/ 719584 w 1439167"/>
              <a:gd name="connsiteY1" fmla="*/ 0 h 1439167"/>
              <a:gd name="connsiteX2" fmla="*/ 1439168 w 1439167"/>
              <a:gd name="connsiteY2" fmla="*/ 719584 h 1439167"/>
              <a:gd name="connsiteX3" fmla="*/ 719584 w 1439167"/>
              <a:gd name="connsiteY3" fmla="*/ 1439168 h 1439167"/>
              <a:gd name="connsiteX4" fmla="*/ 0 w 1439167"/>
              <a:gd name="connsiteY4" fmla="*/ 719584 h 14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167" h="1439167">
                <a:moveTo>
                  <a:pt x="0" y="719584"/>
                </a:moveTo>
                <a:cubicBezTo>
                  <a:pt x="0" y="322169"/>
                  <a:pt x="322169" y="0"/>
                  <a:pt x="719584" y="0"/>
                </a:cubicBezTo>
                <a:cubicBezTo>
                  <a:pt x="1116999" y="0"/>
                  <a:pt x="1439168" y="322169"/>
                  <a:pt x="1439168" y="719584"/>
                </a:cubicBezTo>
                <a:cubicBezTo>
                  <a:pt x="1439168" y="1116999"/>
                  <a:pt x="1116999" y="1439168"/>
                  <a:pt x="719584" y="1439168"/>
                </a:cubicBezTo>
                <a:cubicBezTo>
                  <a:pt x="322169" y="1439168"/>
                  <a:pt x="0" y="1116999"/>
                  <a:pt x="0" y="719584"/>
                </a:cubicBezTo>
                <a:close/>
              </a:path>
            </a:pathLst>
          </a:custGeom>
          <a:gradFill>
            <a:gsLst>
              <a:gs pos="0">
                <a:srgbClr val="32AABA"/>
              </a:gs>
              <a:gs pos="100000">
                <a:srgbClr val="33779A"/>
              </a:gs>
            </a:gsLst>
            <a:lin ang="5400000" scaled="1"/>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prstClr val="white"/>
              </a:solidFill>
              <a:latin typeface="字魂105号-简雅黑" panose="00000500000000000000" pitchFamily="2" charset="-122"/>
              <a:ea typeface="字魂105号-简雅黑" panose="00000500000000000000" pitchFamily="2" charset="-122"/>
            </a:endParaRPr>
          </a:p>
        </p:txBody>
      </p:sp>
      <p:sp>
        <p:nvSpPr>
          <p:cNvPr id="12" name="任意多边形 11"/>
          <p:cNvSpPr/>
          <p:nvPr/>
        </p:nvSpPr>
        <p:spPr>
          <a:xfrm>
            <a:off x="5581205" y="1906563"/>
            <a:ext cx="1029591" cy="1029591"/>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32AABA"/>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字魂105号-简雅黑" panose="00000500000000000000" pitchFamily="2" charset="-122"/>
                <a:ea typeface="字魂105号-简雅黑" panose="00000500000000000000" pitchFamily="2" charset="-122"/>
              </a:rPr>
              <a:t>S</a:t>
            </a:r>
            <a:endParaRPr lang="zh-CN" altLang="en-US" sz="3200" dirty="0">
              <a:solidFill>
                <a:schemeClr val="bg1"/>
              </a:solidFill>
              <a:latin typeface="字魂105号-简雅黑" panose="00000500000000000000" pitchFamily="2" charset="-122"/>
              <a:ea typeface="字魂105号-简雅黑" panose="00000500000000000000" pitchFamily="2" charset="-122"/>
            </a:endParaRPr>
          </a:p>
        </p:txBody>
      </p:sp>
      <p:sp>
        <p:nvSpPr>
          <p:cNvPr id="14" name="任意多边形 13"/>
          <p:cNvSpPr/>
          <p:nvPr/>
        </p:nvSpPr>
        <p:spPr>
          <a:xfrm>
            <a:off x="7141247" y="3466609"/>
            <a:ext cx="1029591" cy="1029591"/>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33779A"/>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字魂105号-简雅黑" panose="00000500000000000000" pitchFamily="2" charset="-122"/>
                <a:ea typeface="字魂105号-简雅黑" panose="00000500000000000000" pitchFamily="2" charset="-122"/>
              </a:rPr>
              <a:t>W</a:t>
            </a:r>
            <a:endParaRPr lang="zh-CN" altLang="en-US" sz="3200" dirty="0">
              <a:solidFill>
                <a:schemeClr val="bg1"/>
              </a:solidFill>
              <a:latin typeface="字魂105号-简雅黑" panose="00000500000000000000" pitchFamily="2" charset="-122"/>
              <a:ea typeface="字魂105号-简雅黑" panose="00000500000000000000" pitchFamily="2" charset="-122"/>
            </a:endParaRPr>
          </a:p>
        </p:txBody>
      </p:sp>
      <p:sp>
        <p:nvSpPr>
          <p:cNvPr id="15" name="任意多边形 14"/>
          <p:cNvSpPr/>
          <p:nvPr/>
        </p:nvSpPr>
        <p:spPr>
          <a:xfrm>
            <a:off x="5581205" y="5026651"/>
            <a:ext cx="1029591" cy="1029591"/>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32AABA"/>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字魂105号-简雅黑" panose="00000500000000000000" pitchFamily="2" charset="-122"/>
                <a:ea typeface="字魂105号-简雅黑" panose="00000500000000000000" pitchFamily="2" charset="-122"/>
              </a:rPr>
              <a:t>O</a:t>
            </a:r>
            <a:endParaRPr lang="zh-CN" altLang="en-US" sz="3200" dirty="0">
              <a:solidFill>
                <a:schemeClr val="bg1"/>
              </a:solidFill>
              <a:latin typeface="字魂105号-简雅黑" panose="00000500000000000000" pitchFamily="2" charset="-122"/>
              <a:ea typeface="字魂105号-简雅黑" panose="00000500000000000000" pitchFamily="2" charset="-122"/>
            </a:endParaRPr>
          </a:p>
        </p:txBody>
      </p:sp>
      <p:sp>
        <p:nvSpPr>
          <p:cNvPr id="16" name="任意多边形 15"/>
          <p:cNvSpPr/>
          <p:nvPr/>
        </p:nvSpPr>
        <p:spPr>
          <a:xfrm>
            <a:off x="4021159" y="3466609"/>
            <a:ext cx="1029591" cy="1029591"/>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33779A"/>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latin typeface="字魂105号-简雅黑" panose="00000500000000000000" pitchFamily="2" charset="-122"/>
                <a:ea typeface="字魂105号-简雅黑" panose="00000500000000000000" pitchFamily="2" charset="-122"/>
              </a:rPr>
              <a:t>T</a:t>
            </a:r>
            <a:endParaRPr lang="zh-CN" altLang="en-US" sz="3200" dirty="0">
              <a:solidFill>
                <a:schemeClr val="bg1"/>
              </a:solidFill>
              <a:latin typeface="字魂105号-简雅黑" panose="00000500000000000000" pitchFamily="2" charset="-122"/>
              <a:ea typeface="字魂105号-简雅黑" panose="00000500000000000000" pitchFamily="2" charset="-122"/>
            </a:endParaRPr>
          </a:p>
        </p:txBody>
      </p:sp>
      <p:sp>
        <p:nvSpPr>
          <p:cNvPr id="89" name="任意多边形 88"/>
          <p:cNvSpPr/>
          <p:nvPr/>
        </p:nvSpPr>
        <p:spPr>
          <a:xfrm>
            <a:off x="3952036" y="2108026"/>
            <a:ext cx="334835" cy="334834"/>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33779A"/>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90" name="任意多边形 89"/>
          <p:cNvSpPr/>
          <p:nvPr/>
        </p:nvSpPr>
        <p:spPr>
          <a:xfrm>
            <a:off x="7854949" y="2089118"/>
            <a:ext cx="334835" cy="334834"/>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32AABA"/>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91" name="任意多边形 90"/>
          <p:cNvSpPr/>
          <p:nvPr/>
        </p:nvSpPr>
        <p:spPr>
          <a:xfrm>
            <a:off x="7864417" y="4844503"/>
            <a:ext cx="334835" cy="334834"/>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33779A"/>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10" name="任意多边形 109"/>
          <p:cNvSpPr/>
          <p:nvPr/>
        </p:nvSpPr>
        <p:spPr>
          <a:xfrm>
            <a:off x="4002228" y="4790700"/>
            <a:ext cx="334835" cy="334835"/>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solidFill>
            <a:srgbClr val="32AABA"/>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nvGrpSpPr>
          <p:cNvPr id="31" name="组合 30"/>
          <p:cNvGrpSpPr/>
          <p:nvPr/>
        </p:nvGrpSpPr>
        <p:grpSpPr>
          <a:xfrm>
            <a:off x="5748357" y="3633761"/>
            <a:ext cx="695283" cy="695283"/>
            <a:chOff x="2473104" y="2145028"/>
            <a:chExt cx="359165" cy="359165"/>
          </a:xfrm>
          <a:solidFill>
            <a:schemeClr val="bg1"/>
          </a:solidFill>
        </p:grpSpPr>
        <p:sp>
          <p:nvSpPr>
            <p:cNvPr id="32"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sp>
          <p:nvSpPr>
            <p:cNvPr id="3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Gill Sans" charset="0"/>
                <a:sym typeface="Gill Sans" charset="0"/>
              </a:endParaRPr>
            </a:p>
          </p:txBody>
        </p:sp>
      </p:grpSp>
      <p:grpSp>
        <p:nvGrpSpPr>
          <p:cNvPr id="11" name="组合 10"/>
          <p:cNvGrpSpPr/>
          <p:nvPr/>
        </p:nvGrpSpPr>
        <p:grpSpPr>
          <a:xfrm>
            <a:off x="8351625" y="1941894"/>
            <a:ext cx="2619991" cy="1035142"/>
            <a:chOff x="2447595" y="6261353"/>
            <a:chExt cx="2619991" cy="1035142"/>
          </a:xfrm>
        </p:grpSpPr>
        <p:sp>
          <p:nvSpPr>
            <p:cNvPr id="39" name="TextBox 7"/>
            <p:cNvSpPr txBox="1"/>
            <p:nvPr/>
          </p:nvSpPr>
          <p:spPr>
            <a:xfrm>
              <a:off x="2447595" y="6261353"/>
              <a:ext cx="1323439" cy="338298"/>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市场商务</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40" name="文本框 39"/>
            <p:cNvSpPr txBox="1"/>
            <p:nvPr/>
          </p:nvSpPr>
          <p:spPr>
            <a:xfrm>
              <a:off x="2447595" y="6623041"/>
              <a:ext cx="2619991" cy="673454"/>
            </a:xfrm>
            <a:prstGeom prst="rect">
              <a:avLst/>
            </a:prstGeom>
            <a:noFill/>
          </p:spPr>
          <p:txBody>
            <a:bodyPr wrap="square" rtlCol="0">
              <a:spAutoFit/>
            </a:bodyPr>
            <a:lstStyle/>
            <a:p>
              <a:pP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44" name="直接连接符 43"/>
            <p:cNvCxnSpPr/>
            <p:nvPr/>
          </p:nvCxnSpPr>
          <p:spPr>
            <a:xfrm>
              <a:off x="2545662" y="6599907"/>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189017" y="1941894"/>
            <a:ext cx="2619991" cy="1054185"/>
            <a:chOff x="1029142" y="1981311"/>
            <a:chExt cx="2619991" cy="1054185"/>
          </a:xfrm>
        </p:grpSpPr>
        <p:sp>
          <p:nvSpPr>
            <p:cNvPr id="45" name="TextBox 7"/>
            <p:cNvSpPr txBox="1"/>
            <p:nvPr/>
          </p:nvSpPr>
          <p:spPr>
            <a:xfrm>
              <a:off x="2325694" y="1981311"/>
              <a:ext cx="1323439" cy="345736"/>
            </a:xfrm>
            <a:prstGeom prst="rect">
              <a:avLst/>
            </a:prstGeom>
            <a:noFill/>
          </p:spPr>
          <p:txBody>
            <a:bodyPr wrap="square" rtlCol="0">
              <a:spAutoFit/>
            </a:bodyPr>
            <a:lstStyle/>
            <a:p>
              <a:pPr algn="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市场商务</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46" name="文本框 45"/>
            <p:cNvSpPr txBox="1"/>
            <p:nvPr/>
          </p:nvSpPr>
          <p:spPr>
            <a:xfrm>
              <a:off x="1029142" y="2342999"/>
              <a:ext cx="2619991" cy="692497"/>
            </a:xfrm>
            <a:prstGeom prst="rect">
              <a:avLst/>
            </a:prstGeom>
            <a:noFill/>
          </p:spPr>
          <p:txBody>
            <a:bodyPr wrap="square" rtlCol="0">
              <a:spAutoFit/>
            </a:bodyPr>
            <a:lstStyle/>
            <a:p>
              <a:pPr algn="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的解说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所提炼的核心</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47" name="直接连接符 46"/>
            <p:cNvCxnSpPr/>
            <p:nvPr/>
          </p:nvCxnSpPr>
          <p:spPr>
            <a:xfrm>
              <a:off x="3119172" y="2319865"/>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8351625" y="4725077"/>
            <a:ext cx="2619991" cy="1035142"/>
            <a:chOff x="2447595" y="6261353"/>
            <a:chExt cx="2619991" cy="1035142"/>
          </a:xfrm>
        </p:grpSpPr>
        <p:sp>
          <p:nvSpPr>
            <p:cNvPr id="49" name="TextBox 7"/>
            <p:cNvSpPr txBox="1"/>
            <p:nvPr/>
          </p:nvSpPr>
          <p:spPr>
            <a:xfrm>
              <a:off x="2447595" y="6261353"/>
              <a:ext cx="1323439" cy="338298"/>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市场商务</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50" name="文本框 49"/>
            <p:cNvSpPr txBox="1"/>
            <p:nvPr/>
          </p:nvSpPr>
          <p:spPr>
            <a:xfrm>
              <a:off x="2447595" y="6623041"/>
              <a:ext cx="2619991" cy="673454"/>
            </a:xfrm>
            <a:prstGeom prst="rect">
              <a:avLst/>
            </a:prstGeom>
            <a:noFill/>
          </p:spPr>
          <p:txBody>
            <a:bodyPr wrap="square" rtlCol="0">
              <a:spAutoFit/>
            </a:bodyPr>
            <a:lstStyle/>
            <a:p>
              <a:pP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51" name="直接连接符 50"/>
            <p:cNvCxnSpPr/>
            <p:nvPr/>
          </p:nvCxnSpPr>
          <p:spPr>
            <a:xfrm>
              <a:off x="2545662" y="6599907"/>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1189017" y="4725077"/>
            <a:ext cx="2619991" cy="1054185"/>
            <a:chOff x="1029142" y="1981311"/>
            <a:chExt cx="2619991" cy="1054185"/>
          </a:xfrm>
        </p:grpSpPr>
        <p:sp>
          <p:nvSpPr>
            <p:cNvPr id="53" name="TextBox 7"/>
            <p:cNvSpPr txBox="1"/>
            <p:nvPr/>
          </p:nvSpPr>
          <p:spPr>
            <a:xfrm>
              <a:off x="2325694" y="1981311"/>
              <a:ext cx="1323439" cy="338298"/>
            </a:xfrm>
            <a:prstGeom prst="rect">
              <a:avLst/>
            </a:prstGeom>
            <a:noFill/>
          </p:spPr>
          <p:txBody>
            <a:bodyPr wrap="square" rtlCol="0">
              <a:spAutoFit/>
            </a:bodyPr>
            <a:lstStyle/>
            <a:p>
              <a:pPr algn="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市场商务</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54" name="文本框 53"/>
            <p:cNvSpPr txBox="1"/>
            <p:nvPr/>
          </p:nvSpPr>
          <p:spPr>
            <a:xfrm>
              <a:off x="1029142" y="2342999"/>
              <a:ext cx="2619991" cy="692497"/>
            </a:xfrm>
            <a:prstGeom prst="rect">
              <a:avLst/>
            </a:prstGeom>
            <a:noFill/>
          </p:spPr>
          <p:txBody>
            <a:bodyPr wrap="square" rtlCol="0">
              <a:spAutoFit/>
            </a:bodyPr>
            <a:lstStyle/>
            <a:p>
              <a:pPr algn="r">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点击输入简要文字解说，解说文字尽量概括精炼，不用多余的文字修饰，简洁精准</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的解说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所提炼的核心</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55" name="直接连接符 54"/>
            <p:cNvCxnSpPr/>
            <p:nvPr/>
          </p:nvCxnSpPr>
          <p:spPr>
            <a:xfrm>
              <a:off x="3119172" y="2319865"/>
              <a:ext cx="373701"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1"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工作收获体会</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childTnLst>
                          </p:cTn>
                        </p:par>
                        <p:par>
                          <p:cTn id="55" fill="hold">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Effect transition="in" filter="fade">
                                      <p:cBhvr>
                                        <p:cTn id="60" dur="500"/>
                                        <p:tgtEl>
                                          <p:spTgt spid="8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90"/>
                                        </p:tgtEl>
                                        <p:attrNameLst>
                                          <p:attrName>style.visibility</p:attrName>
                                        </p:attrNameLst>
                                      </p:cBhvr>
                                      <p:to>
                                        <p:strVal val="visible"/>
                                      </p:to>
                                    </p:set>
                                    <p:anim calcmode="lin" valueType="num">
                                      <p:cBhvr>
                                        <p:cTn id="63" dur="500" fill="hold"/>
                                        <p:tgtEl>
                                          <p:spTgt spid="90"/>
                                        </p:tgtEl>
                                        <p:attrNameLst>
                                          <p:attrName>ppt_w</p:attrName>
                                        </p:attrNameLst>
                                      </p:cBhvr>
                                      <p:tavLst>
                                        <p:tav tm="0">
                                          <p:val>
                                            <p:fltVal val="0"/>
                                          </p:val>
                                        </p:tav>
                                        <p:tav tm="100000">
                                          <p:val>
                                            <p:strVal val="#ppt_w"/>
                                          </p:val>
                                        </p:tav>
                                      </p:tavLst>
                                    </p:anim>
                                    <p:anim calcmode="lin" valueType="num">
                                      <p:cBhvr>
                                        <p:cTn id="64" dur="500" fill="hold"/>
                                        <p:tgtEl>
                                          <p:spTgt spid="90"/>
                                        </p:tgtEl>
                                        <p:attrNameLst>
                                          <p:attrName>ppt_h</p:attrName>
                                        </p:attrNameLst>
                                      </p:cBhvr>
                                      <p:tavLst>
                                        <p:tav tm="0">
                                          <p:val>
                                            <p:fltVal val="0"/>
                                          </p:val>
                                        </p:tav>
                                        <p:tav tm="100000">
                                          <p:val>
                                            <p:strVal val="#ppt_h"/>
                                          </p:val>
                                        </p:tav>
                                      </p:tavLst>
                                    </p:anim>
                                    <p:animEffect transition="in" filter="fade">
                                      <p:cBhvr>
                                        <p:cTn id="65" dur="500"/>
                                        <p:tgtEl>
                                          <p:spTgt spid="9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91"/>
                                        </p:tgtEl>
                                        <p:attrNameLst>
                                          <p:attrName>style.visibility</p:attrName>
                                        </p:attrNameLst>
                                      </p:cBhvr>
                                      <p:to>
                                        <p:strVal val="visible"/>
                                      </p:to>
                                    </p:set>
                                    <p:anim calcmode="lin" valueType="num">
                                      <p:cBhvr>
                                        <p:cTn id="68" dur="500" fill="hold"/>
                                        <p:tgtEl>
                                          <p:spTgt spid="91"/>
                                        </p:tgtEl>
                                        <p:attrNameLst>
                                          <p:attrName>ppt_w</p:attrName>
                                        </p:attrNameLst>
                                      </p:cBhvr>
                                      <p:tavLst>
                                        <p:tav tm="0">
                                          <p:val>
                                            <p:fltVal val="0"/>
                                          </p:val>
                                        </p:tav>
                                        <p:tav tm="100000">
                                          <p:val>
                                            <p:strVal val="#ppt_w"/>
                                          </p:val>
                                        </p:tav>
                                      </p:tavLst>
                                    </p:anim>
                                    <p:anim calcmode="lin" valueType="num">
                                      <p:cBhvr>
                                        <p:cTn id="69" dur="500" fill="hold"/>
                                        <p:tgtEl>
                                          <p:spTgt spid="91"/>
                                        </p:tgtEl>
                                        <p:attrNameLst>
                                          <p:attrName>ppt_h</p:attrName>
                                        </p:attrNameLst>
                                      </p:cBhvr>
                                      <p:tavLst>
                                        <p:tav tm="0">
                                          <p:val>
                                            <p:fltVal val="0"/>
                                          </p:val>
                                        </p:tav>
                                        <p:tav tm="100000">
                                          <p:val>
                                            <p:strVal val="#ppt_h"/>
                                          </p:val>
                                        </p:tav>
                                      </p:tavLst>
                                    </p:anim>
                                    <p:animEffect transition="in" filter="fade">
                                      <p:cBhvr>
                                        <p:cTn id="70" dur="500"/>
                                        <p:tgtEl>
                                          <p:spTgt spid="91"/>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10"/>
                                        </p:tgtEl>
                                        <p:attrNameLst>
                                          <p:attrName>style.visibility</p:attrName>
                                        </p:attrNameLst>
                                      </p:cBhvr>
                                      <p:to>
                                        <p:strVal val="visible"/>
                                      </p:to>
                                    </p:set>
                                    <p:anim calcmode="lin" valueType="num">
                                      <p:cBhvr>
                                        <p:cTn id="73" dur="500" fill="hold"/>
                                        <p:tgtEl>
                                          <p:spTgt spid="110"/>
                                        </p:tgtEl>
                                        <p:attrNameLst>
                                          <p:attrName>ppt_w</p:attrName>
                                        </p:attrNameLst>
                                      </p:cBhvr>
                                      <p:tavLst>
                                        <p:tav tm="0">
                                          <p:val>
                                            <p:fltVal val="0"/>
                                          </p:val>
                                        </p:tav>
                                        <p:tav tm="100000">
                                          <p:val>
                                            <p:strVal val="#ppt_w"/>
                                          </p:val>
                                        </p:tav>
                                      </p:tavLst>
                                    </p:anim>
                                    <p:anim calcmode="lin" valueType="num">
                                      <p:cBhvr>
                                        <p:cTn id="74" dur="500" fill="hold"/>
                                        <p:tgtEl>
                                          <p:spTgt spid="110"/>
                                        </p:tgtEl>
                                        <p:attrNameLst>
                                          <p:attrName>ppt_h</p:attrName>
                                        </p:attrNameLst>
                                      </p:cBhvr>
                                      <p:tavLst>
                                        <p:tav tm="0">
                                          <p:val>
                                            <p:fltVal val="0"/>
                                          </p:val>
                                        </p:tav>
                                        <p:tav tm="100000">
                                          <p:val>
                                            <p:strVal val="#ppt_h"/>
                                          </p:val>
                                        </p:tav>
                                      </p:tavLst>
                                    </p:anim>
                                    <p:animEffect transition="in" filter="fade">
                                      <p:cBhvr>
                                        <p:cTn id="75" dur="500"/>
                                        <p:tgtEl>
                                          <p:spTgt spid="110"/>
                                        </p:tgtEl>
                                      </p:cBhvr>
                                    </p:animEffect>
                                  </p:childTnLst>
                                </p:cTn>
                              </p:par>
                            </p:childTnLst>
                          </p:cTn>
                        </p:par>
                        <p:par>
                          <p:cTn id="76" fill="hold">
                            <p:stCondLst>
                              <p:cond delay="1000"/>
                            </p:stCondLst>
                            <p:childTnLst>
                              <p:par>
                                <p:cTn id="77" presetID="2" presetClass="entr" presetSubtype="2"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1+#ppt_w/2"/>
                                          </p:val>
                                        </p:tav>
                                        <p:tav tm="100000">
                                          <p:val>
                                            <p:strVal val="#ppt_x"/>
                                          </p:val>
                                        </p:tav>
                                      </p:tavLst>
                                    </p:anim>
                                    <p:anim calcmode="lin" valueType="num">
                                      <p:cBhvr additive="base">
                                        <p:cTn id="80" dur="500" fill="hold"/>
                                        <p:tgtEl>
                                          <p:spTgt spid="11"/>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48"/>
                                        </p:tgtEl>
                                        <p:attrNameLst>
                                          <p:attrName>style.visibility</p:attrName>
                                        </p:attrNameLst>
                                      </p:cBhvr>
                                      <p:to>
                                        <p:strVal val="visible"/>
                                      </p:to>
                                    </p:set>
                                    <p:anim calcmode="lin" valueType="num">
                                      <p:cBhvr additive="base">
                                        <p:cTn id="83" dur="500" fill="hold"/>
                                        <p:tgtEl>
                                          <p:spTgt spid="48"/>
                                        </p:tgtEl>
                                        <p:attrNameLst>
                                          <p:attrName>ppt_x</p:attrName>
                                        </p:attrNameLst>
                                      </p:cBhvr>
                                      <p:tavLst>
                                        <p:tav tm="0">
                                          <p:val>
                                            <p:strVal val="1+#ppt_w/2"/>
                                          </p:val>
                                        </p:tav>
                                        <p:tav tm="100000">
                                          <p:val>
                                            <p:strVal val="#ppt_x"/>
                                          </p:val>
                                        </p:tav>
                                      </p:tavLst>
                                    </p:anim>
                                    <p:anim calcmode="lin" valueType="num">
                                      <p:cBhvr additive="base">
                                        <p:cTn id="84" dur="500" fill="hold"/>
                                        <p:tgtEl>
                                          <p:spTgt spid="48"/>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additive="base">
                                        <p:cTn id="87" dur="500" fill="hold"/>
                                        <p:tgtEl>
                                          <p:spTgt spid="52"/>
                                        </p:tgtEl>
                                        <p:attrNameLst>
                                          <p:attrName>ppt_x</p:attrName>
                                        </p:attrNameLst>
                                      </p:cBhvr>
                                      <p:tavLst>
                                        <p:tav tm="0">
                                          <p:val>
                                            <p:strVal val="0-#ppt_w/2"/>
                                          </p:val>
                                        </p:tav>
                                        <p:tav tm="100000">
                                          <p:val>
                                            <p:strVal val="#ppt_x"/>
                                          </p:val>
                                        </p:tav>
                                      </p:tavLst>
                                    </p:anim>
                                    <p:anim calcmode="lin" valueType="num">
                                      <p:cBhvr additive="base">
                                        <p:cTn id="88" dur="500" fill="hold"/>
                                        <p:tgtEl>
                                          <p:spTgt spid="52"/>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15" grpId="0" animBg="1"/>
      <p:bldP spid="16" grpId="0" animBg="1"/>
      <p:bldP spid="89" grpId="0" animBg="1"/>
      <p:bldP spid="90" grpId="0" animBg="1"/>
      <p:bldP spid="91" grpId="0" animBg="1"/>
      <p:bldP spid="1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6"/>
          <p:cNvSpPr txBox="1"/>
          <p:nvPr/>
        </p:nvSpPr>
        <p:spPr>
          <a:xfrm>
            <a:off x="4635427" y="2595274"/>
            <a:ext cx="3000075" cy="830997"/>
          </a:xfrm>
          <a:prstGeom prst="rect">
            <a:avLst/>
          </a:prstGeom>
          <a:noFill/>
        </p:spPr>
        <p:txBody>
          <a:bodyPr wrap="square" rtlCol="0">
            <a:spAutoFit/>
          </a:bodyPr>
          <a:lstStyle/>
          <a:p>
            <a:pPr lvl="0" algn="ctr"/>
            <a:r>
              <a:rPr lang="en-US" altLang="zh-CN" sz="4800" kern="0" dirty="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PART </a:t>
            </a:r>
            <a:r>
              <a:rPr lang="en-US" altLang="zh-CN" sz="4800" kern="0" dirty="0" smtClean="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04</a:t>
            </a:r>
            <a:endParaRPr lang="zh-CN" altLang="en-US" sz="4800" kern="0" dirty="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 name="矩形: 圆角 2"/>
          <p:cNvSpPr/>
          <p:nvPr/>
        </p:nvSpPr>
        <p:spPr>
          <a:xfrm rot="5400000">
            <a:off x="4203138" y="25075"/>
            <a:ext cx="3753825" cy="726559"/>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5" name="矩形: 圆角 44"/>
          <p:cNvSpPr/>
          <p:nvPr/>
        </p:nvSpPr>
        <p:spPr>
          <a:xfrm rot="5400000">
            <a:off x="5845867" y="-589105"/>
            <a:ext cx="3753825" cy="422232"/>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6" name="矩形: 圆角 45"/>
          <p:cNvSpPr/>
          <p:nvPr/>
        </p:nvSpPr>
        <p:spPr>
          <a:xfrm rot="5400000">
            <a:off x="2560410" y="-589105"/>
            <a:ext cx="3753825" cy="422232"/>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7" name="矩形: 圆角 46"/>
          <p:cNvSpPr/>
          <p:nvPr/>
        </p:nvSpPr>
        <p:spPr>
          <a:xfrm rot="16200000" flipV="1">
            <a:off x="5100584" y="-189853"/>
            <a:ext cx="3753825" cy="422235"/>
          </a:xfrm>
          <a:prstGeom prst="roundRect">
            <a:avLst>
              <a:gd name="adj" fmla="val 50000"/>
            </a:avLst>
          </a:prstGeom>
          <a:solidFill>
            <a:srgbClr val="33779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8" name="矩形: 圆角 47"/>
          <p:cNvSpPr/>
          <p:nvPr/>
        </p:nvSpPr>
        <p:spPr>
          <a:xfrm rot="16200000" flipV="1">
            <a:off x="3337592" y="-189853"/>
            <a:ext cx="3753825" cy="422235"/>
          </a:xfrm>
          <a:prstGeom prst="roundRect">
            <a:avLst>
              <a:gd name="adj" fmla="val 50000"/>
            </a:avLst>
          </a:prstGeom>
          <a:solidFill>
            <a:srgbClr val="33779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1" name="TextBox 16"/>
          <p:cNvSpPr txBox="1"/>
          <p:nvPr/>
        </p:nvSpPr>
        <p:spPr>
          <a:xfrm>
            <a:off x="2892591" y="3440924"/>
            <a:ext cx="6485746" cy="1107996"/>
          </a:xfrm>
          <a:prstGeom prst="rect">
            <a:avLst/>
          </a:prstGeom>
          <a:noFill/>
        </p:spPr>
        <p:txBody>
          <a:bodyPr wrap="square" rtlCol="0">
            <a:spAutoFit/>
          </a:bodyPr>
          <a:lstStyle/>
          <a:p>
            <a:pPr lvl="0" algn="ctr"/>
            <a:r>
              <a:rPr lang="zh-CN" altLang="en-US" sz="6600" kern="0" dirty="0" smtClean="0">
                <a:solidFill>
                  <a:schemeClr val="tx1">
                    <a:lumMod val="85000"/>
                    <a:lumOff val="15000"/>
                  </a:schemeClr>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rPr>
              <a:t>未来工作计划</a:t>
            </a:r>
            <a:endParaRPr lang="zh-CN" altLang="en-US" sz="6600" kern="0" dirty="0">
              <a:solidFill>
                <a:schemeClr val="tx1">
                  <a:lumMod val="85000"/>
                  <a:lumOff val="15000"/>
                </a:schemeClr>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endParaRPr>
          </a:p>
        </p:txBody>
      </p:sp>
      <p:sp>
        <p:nvSpPr>
          <p:cNvPr id="11" name="PA_文本框 57"/>
          <p:cNvSpPr txBox="1"/>
          <p:nvPr>
            <p:custDataLst>
              <p:tags r:id="rId1"/>
            </p:custDataLst>
          </p:nvPr>
        </p:nvSpPr>
        <p:spPr>
          <a:xfrm>
            <a:off x="3030061" y="4680958"/>
            <a:ext cx="6210806" cy="492443"/>
          </a:xfrm>
          <a:prstGeom prst="rect">
            <a:avLst/>
          </a:prstGeom>
          <a:noFill/>
        </p:spPr>
        <p:txBody>
          <a:bodyPr wrap="square" rtlCol="0">
            <a:spAutoFit/>
          </a:bodyPr>
          <a:lstStyle/>
          <a:p>
            <a:pPr algn="ctr">
              <a:lnSpc>
                <a:spcPct val="13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A dream need to work out a summary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report dream </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summary report </a:t>
            </a:r>
            <a:r>
              <a:rPr lang="en-US" altLang="zh-CN" sz="1000" dirty="0" err="1">
                <a:solidFill>
                  <a:schemeClr val="tx1">
                    <a:lumMod val="50000"/>
                    <a:lumOff val="50000"/>
                  </a:schemeClr>
                </a:solidFill>
                <a:latin typeface="字魂105号-简雅黑" panose="00000500000000000000" pitchFamily="2" charset="-122"/>
                <a:ea typeface="字魂105号-简雅黑" panose="00000500000000000000" pitchFamily="2" charset="-122"/>
              </a:rPr>
              <a:t>summaryA</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 dream 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summary</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2" name="TextBox 13"/>
          <p:cNvSpPr txBox="1"/>
          <p:nvPr/>
        </p:nvSpPr>
        <p:spPr>
          <a:xfrm>
            <a:off x="4128253" y="5642360"/>
            <a:ext cx="792590"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工作总结</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3" name="TextBox 14"/>
          <p:cNvSpPr txBox="1"/>
          <p:nvPr/>
        </p:nvSpPr>
        <p:spPr>
          <a:xfrm>
            <a:off x="5302640" y="5642360"/>
            <a:ext cx="1074401"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项目重点</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4" name="TextBox 15"/>
          <p:cNvSpPr txBox="1"/>
          <p:nvPr/>
        </p:nvSpPr>
        <p:spPr>
          <a:xfrm>
            <a:off x="6495891" y="5642360"/>
            <a:ext cx="811659"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工作内容</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5" name="Freeform 16"/>
          <p:cNvSpPr/>
          <p:nvPr/>
        </p:nvSpPr>
        <p:spPr bwMode="auto">
          <a:xfrm>
            <a:off x="399218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6" name="Freeform 16"/>
          <p:cNvSpPr/>
          <p:nvPr/>
        </p:nvSpPr>
        <p:spPr bwMode="auto">
          <a:xfrm>
            <a:off x="635955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7" name="Freeform 16"/>
          <p:cNvSpPr/>
          <p:nvPr/>
        </p:nvSpPr>
        <p:spPr bwMode="auto">
          <a:xfrm>
            <a:off x="518336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8" name="TextBox 15"/>
          <p:cNvSpPr txBox="1"/>
          <p:nvPr/>
        </p:nvSpPr>
        <p:spPr>
          <a:xfrm>
            <a:off x="7630601" y="5642360"/>
            <a:ext cx="868354"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重点工作</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9" name="Freeform 16"/>
          <p:cNvSpPr/>
          <p:nvPr/>
        </p:nvSpPr>
        <p:spPr bwMode="auto">
          <a:xfrm>
            <a:off x="7494534"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cxnSp>
        <p:nvCxnSpPr>
          <p:cNvPr id="20" name="直接连接符 19"/>
          <p:cNvCxnSpPr/>
          <p:nvPr/>
        </p:nvCxnSpPr>
        <p:spPr>
          <a:xfrm>
            <a:off x="3531591" y="5385749"/>
            <a:ext cx="5207747"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4319">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750" fill="hold"/>
                                            <p:tgtEl>
                                              <p:spTgt spid="47"/>
                                            </p:tgtEl>
                                            <p:attrNameLst>
                                              <p:attrName>ppt_x</p:attrName>
                                            </p:attrNameLst>
                                          </p:cBhvr>
                                          <p:tavLst>
                                            <p:tav tm="0">
                                              <p:val>
                                                <p:strVal val="#ppt_x"/>
                                              </p:val>
                                            </p:tav>
                                            <p:tav tm="100000">
                                              <p:val>
                                                <p:strVal val="#ppt_x"/>
                                              </p:val>
                                            </p:tav>
                                          </p:tavLst>
                                        </p:anim>
                                        <p:anim calcmode="lin" valueType="num">
                                          <p:cBhvr additive="base">
                                            <p:cTn id="12" dur="75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ppt_x"/>
                                              </p:val>
                                            </p:tav>
                                            <p:tav tm="100000">
                                              <p:val>
                                                <p:strVal val="#ppt_x"/>
                                              </p:val>
                                            </p:tav>
                                          </p:tavLst>
                                        </p:anim>
                                        <p:anim calcmode="lin" valueType="num">
                                          <p:cBhvr additive="base">
                                            <p:cTn id="24" dur="750" fill="hold"/>
                                            <p:tgtEl>
                                              <p:spTgt spid="4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41" presetClass="entr" presetSubtype="0" fill="hold" grpId="0" nodeType="withEffect">
                                      <p:stCondLst>
                                        <p:cond delay="25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par>
                                    <p:cTn id="38" presetID="22" presetClass="entr" presetSubtype="1"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22" presetClass="entr" presetSubtype="8"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000"/>
                                </p:stCondLst>
                                <p:childTnLst>
                                  <p:par>
                                    <p:cTn id="45" presetID="2" presetClass="entr" presetSubtype="8" fill="hold" grpId="0" nodeType="afterEffect" p14:presetBounceEnd="40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40000">
                                          <p:cBhvr additive="base">
                                            <p:cTn id="47"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000"/>
                                </p:stCondLst>
                                <p:childTnLst>
                                  <p:par>
                                    <p:cTn id="54" presetID="2" presetClass="entr" presetSubtype="8" fill="hold" grpId="0" nodeType="afterEffect" p14:presetBounceEnd="40000">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14:bounceEnd="40000">
                                          <p:cBhvr additive="base">
                                            <p:cTn id="56" dur="5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000"/>
                                </p:stCondLst>
                                <p:childTnLst>
                                  <p:par>
                                    <p:cTn id="63" presetID="2" presetClass="entr" presetSubtype="8" fill="hold" grpId="0" nodeType="afterEffect" p14:presetBounceEnd="40000">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14:bounceEnd="40000">
                                          <p:cBhvr additive="base">
                                            <p:cTn id="65"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6000"/>
                                </p:stCondLst>
                                <p:childTnLst>
                                  <p:par>
                                    <p:cTn id="72" presetID="2" presetClass="entr" presetSubtype="8" fill="hold" grpId="0" nodeType="afterEffect" p14:presetBounceEnd="40000">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14:bounceEnd="40000">
                                          <p:cBhvr additive="base">
                                            <p:cTn id="74"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5" grpId="0" animBg="1"/>
          <p:bldP spid="46" grpId="0" animBg="1"/>
          <p:bldP spid="47" grpId="0" animBg="1"/>
          <p:bldP spid="48" grpId="0" animBg="1"/>
          <p:bldP spid="41" grpId="0"/>
          <p:bldP spid="11" grpId="0"/>
          <p:bldP spid="12" grpId="0"/>
          <p:bldP spid="13" grpId="0"/>
          <p:bldP spid="14" grpId="0"/>
          <p:bldP spid="15" grpId="0" animBg="1"/>
          <p:bldP spid="16" grpId="0" animBg="1"/>
          <p:bldP spid="17" grpId="0" animBg="1"/>
          <p:bldP spid="18" grpId="0"/>
          <p:bldP spid="1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750" fill="hold"/>
                                            <p:tgtEl>
                                              <p:spTgt spid="47"/>
                                            </p:tgtEl>
                                            <p:attrNameLst>
                                              <p:attrName>ppt_x</p:attrName>
                                            </p:attrNameLst>
                                          </p:cBhvr>
                                          <p:tavLst>
                                            <p:tav tm="0">
                                              <p:val>
                                                <p:strVal val="#ppt_x"/>
                                              </p:val>
                                            </p:tav>
                                            <p:tav tm="100000">
                                              <p:val>
                                                <p:strVal val="#ppt_x"/>
                                              </p:val>
                                            </p:tav>
                                          </p:tavLst>
                                        </p:anim>
                                        <p:anim calcmode="lin" valueType="num">
                                          <p:cBhvr additive="base">
                                            <p:cTn id="12" dur="75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ppt_x"/>
                                              </p:val>
                                            </p:tav>
                                            <p:tav tm="100000">
                                              <p:val>
                                                <p:strVal val="#ppt_x"/>
                                              </p:val>
                                            </p:tav>
                                          </p:tavLst>
                                        </p:anim>
                                        <p:anim calcmode="lin" valueType="num">
                                          <p:cBhvr additive="base">
                                            <p:cTn id="24" dur="750" fill="hold"/>
                                            <p:tgtEl>
                                              <p:spTgt spid="4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41" presetClass="entr" presetSubtype="0" fill="hold" grpId="0" nodeType="withEffect">
                                      <p:stCondLst>
                                        <p:cond delay="25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par>
                                    <p:cTn id="38" presetID="22" presetClass="entr" presetSubtype="1"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22" presetClass="entr" presetSubtype="8"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0-#ppt_w/2"/>
                                              </p:val>
                                            </p:tav>
                                            <p:tav tm="100000">
                                              <p:val>
                                                <p:strVal val="#ppt_x"/>
                                              </p:val>
                                            </p:tav>
                                          </p:tavLst>
                                        </p:anim>
                                        <p:anim calcmode="lin" valueType="num">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000"/>
                                </p:stCondLst>
                                <p:childTnLst>
                                  <p:par>
                                    <p:cTn id="63" presetID="2" presetClass="entr" presetSubtype="8"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0-#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6000"/>
                                </p:stCondLst>
                                <p:childTnLst>
                                  <p:par>
                                    <p:cTn id="72" presetID="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0-#ppt_w/2"/>
                                              </p:val>
                                            </p:tav>
                                            <p:tav tm="100000">
                                              <p:val>
                                                <p:strVal val="#ppt_x"/>
                                              </p:val>
                                            </p:tav>
                                          </p:tavLst>
                                        </p:anim>
                                        <p:anim calcmode="lin" valueType="num">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5" grpId="0" animBg="1"/>
          <p:bldP spid="46" grpId="0" animBg="1"/>
          <p:bldP spid="47" grpId="0" animBg="1"/>
          <p:bldP spid="48" grpId="0" animBg="1"/>
          <p:bldP spid="41" grpId="0"/>
          <p:bldP spid="11" grpId="0"/>
          <p:bldP spid="12" grpId="0"/>
          <p:bldP spid="13" grpId="0"/>
          <p:bldP spid="14" grpId="0"/>
          <p:bldP spid="15" grpId="0" animBg="1"/>
          <p:bldP spid="16" grpId="0" animBg="1"/>
          <p:bldP spid="17" grpId="0" animBg="1"/>
          <p:bldP spid="18" grpId="0"/>
          <p:bldP spid="19"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851102" y="1881491"/>
            <a:ext cx="2676870" cy="3585611"/>
            <a:chOff x="8851102" y="1881491"/>
            <a:chExt cx="2676870" cy="3585611"/>
          </a:xfrm>
        </p:grpSpPr>
        <p:sp>
          <p:nvSpPr>
            <p:cNvPr id="23" name="TextBox 21"/>
            <p:cNvSpPr txBox="1"/>
            <p:nvPr/>
          </p:nvSpPr>
          <p:spPr>
            <a:xfrm>
              <a:off x="8946942" y="2598604"/>
              <a:ext cx="2581030" cy="1846659"/>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文本在此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粘贴并</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选择只保留</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文字您的您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的内容打在这里，或者通过复制您的文本后，在此框中选择粘贴并选择只</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保此您</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内容</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just">
                <a:lnSpc>
                  <a:spcPct val="150000"/>
                </a:lnSpc>
              </a:pP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框中选择粘贴并选择只保留文字您的</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内容</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的文本</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后在此。</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gn="just">
                <a:lnSpc>
                  <a:spcPct val="150000"/>
                </a:lnSpc>
              </a:pP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后在此</a:t>
              </a:r>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框</a:t>
              </a:r>
              <a:r>
                <a:rPr lang="zh-CN" altLang="en-US"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中。</a:t>
              </a:r>
              <a:endPar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9" name="Subtitle 2"/>
            <p:cNvSpPr txBox="1"/>
            <p:nvPr/>
          </p:nvSpPr>
          <p:spPr>
            <a:xfrm>
              <a:off x="8851102" y="1881491"/>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Lato" panose="020F0502020204030203" pitchFamily="34" charset="0"/>
                </a:rPr>
                <a:t>项目计划</a:t>
              </a:r>
              <a:endParaRPr lang="id-ID" sz="1400" dirty="0">
                <a:solidFill>
                  <a:srgbClr val="4F4D50"/>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cxnSp>
          <p:nvCxnSpPr>
            <p:cNvPr id="30" name="直接连接符 29"/>
            <p:cNvCxnSpPr/>
            <p:nvPr/>
          </p:nvCxnSpPr>
          <p:spPr>
            <a:xfrm>
              <a:off x="8946941" y="2433872"/>
              <a:ext cx="670587" cy="0"/>
            </a:xfrm>
            <a:prstGeom prst="line">
              <a:avLst/>
            </a:prstGeom>
            <a:ln w="12700">
              <a:solidFill>
                <a:srgbClr val="32AABA"/>
              </a:solidFill>
            </a:ln>
          </p:spPr>
          <p:style>
            <a:lnRef idx="1">
              <a:schemeClr val="accent1"/>
            </a:lnRef>
            <a:fillRef idx="0">
              <a:schemeClr val="accent1"/>
            </a:fillRef>
            <a:effectRef idx="0">
              <a:schemeClr val="accent1"/>
            </a:effectRef>
            <a:fontRef idx="minor">
              <a:schemeClr val="tx1"/>
            </a:fontRef>
          </p:style>
        </p:cxnSp>
        <p:sp>
          <p:nvSpPr>
            <p:cNvPr id="31" name="圆角矩形 30"/>
            <p:cNvSpPr/>
            <p:nvPr/>
          </p:nvSpPr>
          <p:spPr>
            <a:xfrm>
              <a:off x="8946941" y="5234020"/>
              <a:ext cx="972137" cy="233082"/>
            </a:xfrm>
            <a:prstGeom prst="roundRect">
              <a:avLst>
                <a:gd name="adj" fmla="val 50000"/>
              </a:avLst>
            </a:prstGeom>
            <a:gradFill>
              <a:gsLst>
                <a:gs pos="0">
                  <a:srgbClr val="32AABA"/>
                </a:gs>
                <a:gs pos="100000">
                  <a:srgbClr val="33779A"/>
                </a:gs>
              </a:gsLst>
              <a:lin ang="5400000" scaled="1"/>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000" dirty="0" smtClean="0">
                  <a:solidFill>
                    <a:schemeClr val="bg1"/>
                  </a:solidFill>
                  <a:latin typeface="字魂105号-简雅黑" panose="00000500000000000000" pitchFamily="2" charset="-122"/>
                  <a:ea typeface="字魂105号-简雅黑" panose="00000500000000000000" pitchFamily="2" charset="-122"/>
                </a:rPr>
                <a:t>添加标题</a:t>
              </a:r>
              <a:endParaRPr lang="zh-CN" altLang="en-US" sz="1000" dirty="0">
                <a:solidFill>
                  <a:schemeClr val="bg1"/>
                </a:solidFill>
                <a:latin typeface="字魂105号-简雅黑" panose="00000500000000000000" pitchFamily="2" charset="-122"/>
                <a:ea typeface="字魂105号-简雅黑" panose="00000500000000000000" pitchFamily="2" charset="-122"/>
              </a:endParaRPr>
            </a:p>
          </p:txBody>
        </p:sp>
      </p:grpSp>
      <p:sp>
        <p:nvSpPr>
          <p:cNvPr id="32" name="矩形 31"/>
          <p:cNvSpPr/>
          <p:nvPr/>
        </p:nvSpPr>
        <p:spPr>
          <a:xfrm>
            <a:off x="2106384" y="1518559"/>
            <a:ext cx="2367643" cy="4229100"/>
          </a:xfrm>
          <a:prstGeom prst="rect">
            <a:avLst/>
          </a:prstGeom>
          <a:blipFill dpi="0" rotWithShape="1">
            <a:blip r:embed="rId1">
              <a:extLst>
                <a:ext uri="{28A0092B-C50C-407E-A947-70E740481C1C}">
                  <a14:useLocalDpi xmlns:a14="http://schemas.microsoft.com/office/drawing/2010/main" val="0"/>
                </a:ext>
              </a:extLst>
            </a:blip>
            <a:srcRect/>
            <a:stretch>
              <a:fillRect l="-83868" r="-83868"/>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33" name="组合 32"/>
          <p:cNvGrpSpPr/>
          <p:nvPr/>
        </p:nvGrpSpPr>
        <p:grpSpPr>
          <a:xfrm>
            <a:off x="718455" y="2841174"/>
            <a:ext cx="2334986" cy="3282042"/>
            <a:chOff x="816428" y="2759529"/>
            <a:chExt cx="2334986" cy="3282042"/>
          </a:xfrm>
        </p:grpSpPr>
        <p:sp>
          <p:nvSpPr>
            <p:cNvPr id="34" name="矩形 33"/>
            <p:cNvSpPr/>
            <p:nvPr/>
          </p:nvSpPr>
          <p:spPr>
            <a:xfrm>
              <a:off x="816428" y="2759529"/>
              <a:ext cx="2334986" cy="3282042"/>
            </a:xfrm>
            <a:prstGeom prst="rect">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5" name="TextBox 21"/>
            <p:cNvSpPr txBox="1"/>
            <p:nvPr/>
          </p:nvSpPr>
          <p:spPr>
            <a:xfrm>
              <a:off x="1059646" y="3800387"/>
              <a:ext cx="1797854" cy="2077492"/>
            </a:xfrm>
            <a:prstGeom prst="rect">
              <a:avLst/>
            </a:prstGeom>
            <a:noFill/>
          </p:spPr>
          <p:txBody>
            <a:bodyPr wrap="square" lIns="0" tIns="0" rIns="0" bIns="0" rtlCol="0">
              <a:spAutoFit/>
            </a:bodyPr>
            <a:lstStyle/>
            <a:p>
              <a:pPr>
                <a:lnSpc>
                  <a:spcPct val="150000"/>
                </a:lnSpc>
              </a:pPr>
              <a:r>
                <a:rPr lang="zh-CN" altLang="en-US" sz="1000" dirty="0">
                  <a:solidFill>
                    <a:schemeClr val="bg1"/>
                  </a:solidFill>
                  <a:latin typeface="字魂105号-简雅黑" panose="00000500000000000000" pitchFamily="2" charset="-122"/>
                  <a:ea typeface="字魂105号-简雅黑" panose="00000500000000000000" pitchFamily="2" charset="-122"/>
                </a:rPr>
                <a:t>您的内容打在</a:t>
              </a:r>
              <a:r>
                <a:rPr lang="zh-CN" altLang="en-US" sz="1000" dirty="0" smtClean="0">
                  <a:solidFill>
                    <a:schemeClr val="bg1"/>
                  </a:solidFill>
                  <a:latin typeface="字魂105号-简雅黑" panose="00000500000000000000" pitchFamily="2" charset="-122"/>
                  <a:ea typeface="字魂105号-简雅黑" panose="00000500000000000000" pitchFamily="2" charset="-122"/>
                </a:rPr>
                <a:t>这里或者</a:t>
              </a:r>
              <a:r>
                <a:rPr lang="zh-CN" altLang="en-US" sz="1000" dirty="0">
                  <a:solidFill>
                    <a:schemeClr val="bg1"/>
                  </a:solidFill>
                  <a:latin typeface="字魂105号-简雅黑" panose="00000500000000000000" pitchFamily="2" charset="-122"/>
                  <a:ea typeface="字魂105号-简雅黑" panose="00000500000000000000" pitchFamily="2" charset="-122"/>
                </a:rPr>
                <a:t>通过复制您的文本</a:t>
              </a:r>
              <a:r>
                <a:rPr lang="zh-CN" altLang="en-US" sz="1000" dirty="0" smtClean="0">
                  <a:solidFill>
                    <a:schemeClr val="bg1"/>
                  </a:solidFill>
                  <a:latin typeface="字魂105号-简雅黑" panose="00000500000000000000" pitchFamily="2" charset="-122"/>
                  <a:ea typeface="字魂105号-简雅黑" panose="00000500000000000000" pitchFamily="2" charset="-122"/>
                </a:rPr>
                <a:t>后在此</a:t>
              </a:r>
              <a:r>
                <a:rPr lang="zh-CN" altLang="en-US" sz="1000" dirty="0">
                  <a:solidFill>
                    <a:schemeClr val="bg1"/>
                  </a:solidFill>
                  <a:latin typeface="字魂105号-简雅黑" panose="00000500000000000000" pitchFamily="2" charset="-122"/>
                  <a:ea typeface="字魂105号-简雅黑" panose="00000500000000000000" pitchFamily="2" charset="-122"/>
                </a:rPr>
                <a:t>框中选择</a:t>
              </a:r>
              <a:r>
                <a:rPr lang="zh-CN" altLang="en-US" sz="1000" dirty="0" smtClean="0">
                  <a:solidFill>
                    <a:schemeClr val="bg1"/>
                  </a:solidFill>
                  <a:latin typeface="字魂105号-简雅黑" panose="00000500000000000000" pitchFamily="2" charset="-122"/>
                  <a:ea typeface="字魂105号-简雅黑" panose="00000500000000000000" pitchFamily="2" charset="-122"/>
                </a:rPr>
                <a:t>粘贴并</a:t>
              </a:r>
              <a:r>
                <a:rPr lang="zh-CN" altLang="en-US" sz="1000" dirty="0">
                  <a:solidFill>
                    <a:schemeClr val="bg1"/>
                  </a:solidFill>
                  <a:latin typeface="字魂105号-简雅黑" panose="00000500000000000000" pitchFamily="2" charset="-122"/>
                  <a:ea typeface="字魂105号-简雅黑" panose="00000500000000000000" pitchFamily="2" charset="-122"/>
                </a:rPr>
                <a:t>选择您的内容打在这里或者通过复制您</a:t>
              </a:r>
              <a:r>
                <a:rPr lang="zh-CN" altLang="en-US" sz="1000" dirty="0" smtClean="0">
                  <a:solidFill>
                    <a:schemeClr val="bg1"/>
                  </a:solidFill>
                  <a:latin typeface="字魂105号-简雅黑" panose="00000500000000000000" pitchFamily="2" charset="-122"/>
                  <a:ea typeface="字魂105号-简雅黑" panose="00000500000000000000" pitchFamily="2" charset="-122"/>
                </a:rPr>
                <a:t>的中选粘贴</a:t>
              </a:r>
              <a:r>
                <a:rPr lang="zh-CN" altLang="en-US" sz="1000" dirty="0">
                  <a:solidFill>
                    <a:schemeClr val="bg1"/>
                  </a:solidFill>
                  <a:latin typeface="字魂105号-简雅黑" panose="00000500000000000000" pitchFamily="2" charset="-122"/>
                  <a:ea typeface="字魂105号-简雅黑" panose="00000500000000000000" pitchFamily="2" charset="-122"/>
                </a:rPr>
                <a:t>并</a:t>
              </a:r>
              <a:r>
                <a:rPr lang="zh-CN" altLang="en-US" sz="1000" dirty="0" smtClean="0">
                  <a:solidFill>
                    <a:schemeClr val="bg1"/>
                  </a:solidFill>
                  <a:latin typeface="字魂105号-简雅黑" panose="00000500000000000000" pitchFamily="2" charset="-122"/>
                  <a:ea typeface="字魂105号-简雅黑" panose="00000500000000000000" pitchFamily="2" charset="-122"/>
                </a:rPr>
                <a:t>选择</a:t>
              </a:r>
              <a:endParaRPr lang="en-US" altLang="zh-CN" sz="1000" dirty="0" smtClean="0">
                <a:solidFill>
                  <a:schemeClr val="bg1"/>
                </a:solidFill>
                <a:latin typeface="字魂105号-简雅黑" panose="00000500000000000000" pitchFamily="2" charset="-122"/>
                <a:ea typeface="字魂105号-简雅黑" panose="00000500000000000000" pitchFamily="2" charset="-122"/>
              </a:endParaRPr>
            </a:p>
            <a:p>
              <a:pPr>
                <a:lnSpc>
                  <a:spcPct val="150000"/>
                </a:lnSpc>
              </a:pPr>
              <a:endParaRPr lang="en-US" altLang="zh-CN" sz="1000" dirty="0" smtClean="0">
                <a:solidFill>
                  <a:schemeClr val="bg1"/>
                </a:solidFill>
                <a:latin typeface="字魂105号-简雅黑" panose="00000500000000000000" pitchFamily="2" charset="-122"/>
                <a:ea typeface="字魂105号-简雅黑" panose="00000500000000000000" pitchFamily="2" charset="-122"/>
              </a:endParaRPr>
            </a:p>
            <a:p>
              <a:pPr>
                <a:lnSpc>
                  <a:spcPct val="150000"/>
                </a:lnSpc>
              </a:pPr>
              <a:endParaRPr lang="en-US" altLang="zh-CN" sz="1000" dirty="0">
                <a:solidFill>
                  <a:schemeClr val="bg1"/>
                </a:solidFill>
                <a:latin typeface="字魂105号-简雅黑" panose="00000500000000000000" pitchFamily="2" charset="-122"/>
                <a:ea typeface="字魂105号-简雅黑" panose="00000500000000000000" pitchFamily="2" charset="-122"/>
              </a:endParaRPr>
            </a:p>
            <a:p>
              <a:pPr>
                <a:lnSpc>
                  <a:spcPct val="150000"/>
                </a:lnSpc>
              </a:pPr>
              <a:endParaRPr lang="en-US" altLang="zh-CN" sz="1000" dirty="0" smtClean="0">
                <a:solidFill>
                  <a:schemeClr val="bg1"/>
                </a:solidFill>
                <a:latin typeface="字魂105号-简雅黑" panose="00000500000000000000" pitchFamily="2" charset="-122"/>
                <a:ea typeface="字魂105号-简雅黑" panose="00000500000000000000" pitchFamily="2" charset="-122"/>
              </a:endParaRPr>
            </a:p>
            <a:p>
              <a:pPr>
                <a:lnSpc>
                  <a:spcPct val="150000"/>
                </a:lnSpc>
              </a:pPr>
              <a:r>
                <a:rPr lang="zh-CN" altLang="en-US" sz="1000" dirty="0">
                  <a:solidFill>
                    <a:schemeClr val="bg1"/>
                  </a:solidFill>
                  <a:latin typeface="字魂105号-简雅黑" panose="00000500000000000000" pitchFamily="2" charset="-122"/>
                  <a:ea typeface="字魂105号-简雅黑" panose="00000500000000000000" pitchFamily="2" charset="-122"/>
                </a:rPr>
                <a:t>后</a:t>
              </a:r>
              <a:r>
                <a:rPr lang="zh-CN" altLang="en-US" sz="1000" dirty="0" smtClean="0">
                  <a:solidFill>
                    <a:schemeClr val="bg1"/>
                  </a:solidFill>
                  <a:latin typeface="字魂105号-简雅黑" panose="00000500000000000000" pitchFamily="2" charset="-122"/>
                  <a:ea typeface="字魂105号-简雅黑" panose="00000500000000000000" pitchFamily="2" charset="-122"/>
                </a:rPr>
                <a:t>在此框</a:t>
              </a:r>
              <a:endParaRPr lang="en-US" altLang="zh-CN" sz="1000" dirty="0" smtClean="0">
                <a:solidFill>
                  <a:schemeClr val="bg1"/>
                </a:solidFill>
                <a:latin typeface="字魂105号-简雅黑" panose="00000500000000000000" pitchFamily="2" charset="-122"/>
                <a:ea typeface="字魂105号-简雅黑" panose="00000500000000000000" pitchFamily="2" charset="-122"/>
              </a:endParaRPr>
            </a:p>
            <a:p>
              <a:pPr>
                <a:lnSpc>
                  <a:spcPct val="150000"/>
                </a:lnSpc>
              </a:pPr>
              <a:r>
                <a:rPr lang="zh-CN" altLang="en-US" sz="1000" dirty="0" smtClean="0">
                  <a:solidFill>
                    <a:schemeClr val="bg1"/>
                  </a:solidFill>
                  <a:latin typeface="字魂105号-简雅黑" panose="00000500000000000000" pitchFamily="2" charset="-122"/>
                  <a:ea typeface="字魂105号-简雅黑" panose="00000500000000000000" pitchFamily="2" charset="-122"/>
                </a:rPr>
                <a:t>中选择</a:t>
              </a:r>
              <a:r>
                <a:rPr lang="zh-CN" altLang="en-US" sz="1000" dirty="0">
                  <a:solidFill>
                    <a:schemeClr val="bg1"/>
                  </a:solidFill>
                  <a:latin typeface="字魂105号-简雅黑" panose="00000500000000000000" pitchFamily="2" charset="-122"/>
                  <a:ea typeface="字魂105号-简雅黑" panose="00000500000000000000" pitchFamily="2" charset="-122"/>
                </a:rPr>
                <a:t>粘贴并</a:t>
              </a:r>
              <a:r>
                <a:rPr lang="zh-CN" altLang="en-US" sz="1000" dirty="0" smtClean="0">
                  <a:solidFill>
                    <a:schemeClr val="bg1"/>
                  </a:solidFill>
                  <a:latin typeface="字魂105号-简雅黑" panose="00000500000000000000" pitchFamily="2" charset="-122"/>
                  <a:ea typeface="字魂105号-简雅黑" panose="00000500000000000000" pitchFamily="2" charset="-122"/>
                </a:rPr>
                <a:t>选择</a:t>
              </a:r>
              <a:endParaRPr lang="en-US" altLang="zh-CN" sz="1000" dirty="0">
                <a:solidFill>
                  <a:schemeClr val="bg1"/>
                </a:solidFill>
                <a:latin typeface="字魂105号-简雅黑" panose="00000500000000000000" pitchFamily="2" charset="-122"/>
                <a:ea typeface="字魂105号-简雅黑" panose="00000500000000000000" pitchFamily="2" charset="-122"/>
              </a:endParaRPr>
            </a:p>
          </p:txBody>
        </p:sp>
        <p:sp>
          <p:nvSpPr>
            <p:cNvPr id="36" name="Subtitle 2"/>
            <p:cNvSpPr txBox="1"/>
            <p:nvPr/>
          </p:nvSpPr>
          <p:spPr>
            <a:xfrm>
              <a:off x="979149" y="3260126"/>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800" b="1" dirty="0" smtClean="0">
                  <a:solidFill>
                    <a:schemeClr val="bg1"/>
                  </a:solidFill>
                  <a:latin typeface="字魂105号-简雅黑" panose="00000500000000000000" pitchFamily="2" charset="-122"/>
                  <a:ea typeface="字魂105号-简雅黑" panose="00000500000000000000" pitchFamily="2" charset="-122"/>
                  <a:cs typeface="Lato" panose="020F0502020204030203" pitchFamily="34" charset="0"/>
                </a:rPr>
                <a:t>1280,000</a:t>
              </a:r>
              <a:endParaRPr lang="id-ID" sz="1800" b="1" dirty="0">
                <a:solidFill>
                  <a:schemeClr val="bg1"/>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grpSp>
      <p:sp>
        <p:nvSpPr>
          <p:cNvPr id="37" name="矩形 36"/>
          <p:cNvSpPr/>
          <p:nvPr/>
        </p:nvSpPr>
        <p:spPr>
          <a:xfrm>
            <a:off x="6130835" y="1518559"/>
            <a:ext cx="2367643" cy="4229100"/>
          </a:xfrm>
          <a:prstGeom prst="rect">
            <a:avLst/>
          </a:prstGeom>
          <a:blipFill dpi="0" rotWithShape="1">
            <a:blip r:embed="rId2">
              <a:extLst>
                <a:ext uri="{28A0092B-C50C-407E-A947-70E740481C1C}">
                  <a14:useLocalDpi xmlns:a14="http://schemas.microsoft.com/office/drawing/2010/main" val="0"/>
                </a:ext>
              </a:extLst>
            </a:blip>
            <a:srcRect/>
            <a:stretch>
              <a:fillRect l="-83868" r="-83868"/>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38" name="组合 37"/>
          <p:cNvGrpSpPr/>
          <p:nvPr/>
        </p:nvGrpSpPr>
        <p:grpSpPr>
          <a:xfrm>
            <a:off x="4742906" y="2841174"/>
            <a:ext cx="2334986" cy="3282042"/>
            <a:chOff x="816428" y="2759529"/>
            <a:chExt cx="2334986" cy="3282042"/>
          </a:xfrm>
        </p:grpSpPr>
        <p:sp>
          <p:nvSpPr>
            <p:cNvPr id="39" name="矩形 38"/>
            <p:cNvSpPr/>
            <p:nvPr/>
          </p:nvSpPr>
          <p:spPr>
            <a:xfrm>
              <a:off x="816428" y="2759529"/>
              <a:ext cx="2334986" cy="3282042"/>
            </a:xfrm>
            <a:prstGeom prst="rect">
              <a:avLst/>
            </a:prstGeom>
            <a:solidFill>
              <a:srgbClr val="33779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字魂105号-简雅黑" panose="00000500000000000000" pitchFamily="2" charset="-122"/>
                <a:ea typeface="字魂105号-简雅黑" panose="00000500000000000000" pitchFamily="2" charset="-122"/>
              </a:endParaRPr>
            </a:p>
          </p:txBody>
        </p:sp>
        <p:sp>
          <p:nvSpPr>
            <p:cNvPr id="40" name="TextBox 21"/>
            <p:cNvSpPr txBox="1"/>
            <p:nvPr/>
          </p:nvSpPr>
          <p:spPr>
            <a:xfrm>
              <a:off x="1059646" y="3800387"/>
              <a:ext cx="1797854" cy="2077492"/>
            </a:xfrm>
            <a:prstGeom prst="rect">
              <a:avLst/>
            </a:prstGeom>
            <a:noFill/>
          </p:spPr>
          <p:txBody>
            <a:bodyPr wrap="square" lIns="0" tIns="0" rIns="0" bIns="0" rtlCol="0">
              <a:spAutoFit/>
            </a:bodyPr>
            <a:lstStyle/>
            <a:p>
              <a:pPr>
                <a:lnSpc>
                  <a:spcPct val="150000"/>
                </a:lnSpc>
              </a:pPr>
              <a:r>
                <a:rPr lang="zh-CN" altLang="en-US" sz="1000" dirty="0">
                  <a:solidFill>
                    <a:schemeClr val="bg1"/>
                  </a:solidFill>
                  <a:latin typeface="字魂105号-简雅黑" panose="00000500000000000000" pitchFamily="2" charset="-122"/>
                  <a:ea typeface="字魂105号-简雅黑" panose="00000500000000000000" pitchFamily="2" charset="-122"/>
                </a:rPr>
                <a:t>您的内容打在</a:t>
              </a:r>
              <a:r>
                <a:rPr lang="zh-CN" altLang="en-US" sz="1000" dirty="0" smtClean="0">
                  <a:solidFill>
                    <a:schemeClr val="bg1"/>
                  </a:solidFill>
                  <a:latin typeface="字魂105号-简雅黑" panose="00000500000000000000" pitchFamily="2" charset="-122"/>
                  <a:ea typeface="字魂105号-简雅黑" panose="00000500000000000000" pitchFamily="2" charset="-122"/>
                </a:rPr>
                <a:t>这里或者</a:t>
              </a:r>
              <a:r>
                <a:rPr lang="zh-CN" altLang="en-US" sz="1000" dirty="0">
                  <a:solidFill>
                    <a:schemeClr val="bg1"/>
                  </a:solidFill>
                  <a:latin typeface="字魂105号-简雅黑" panose="00000500000000000000" pitchFamily="2" charset="-122"/>
                  <a:ea typeface="字魂105号-简雅黑" panose="00000500000000000000" pitchFamily="2" charset="-122"/>
                </a:rPr>
                <a:t>通过复制您的文本</a:t>
              </a:r>
              <a:r>
                <a:rPr lang="zh-CN" altLang="en-US" sz="1000" dirty="0" smtClean="0">
                  <a:solidFill>
                    <a:schemeClr val="bg1"/>
                  </a:solidFill>
                  <a:latin typeface="字魂105号-简雅黑" panose="00000500000000000000" pitchFamily="2" charset="-122"/>
                  <a:ea typeface="字魂105号-简雅黑" panose="00000500000000000000" pitchFamily="2" charset="-122"/>
                </a:rPr>
                <a:t>后在此</a:t>
              </a:r>
              <a:r>
                <a:rPr lang="zh-CN" altLang="en-US" sz="1000" dirty="0">
                  <a:solidFill>
                    <a:schemeClr val="bg1"/>
                  </a:solidFill>
                  <a:latin typeface="字魂105号-简雅黑" panose="00000500000000000000" pitchFamily="2" charset="-122"/>
                  <a:ea typeface="字魂105号-简雅黑" panose="00000500000000000000" pitchFamily="2" charset="-122"/>
                </a:rPr>
                <a:t>框中选择</a:t>
              </a:r>
              <a:r>
                <a:rPr lang="zh-CN" altLang="en-US" sz="1000" dirty="0" smtClean="0">
                  <a:solidFill>
                    <a:schemeClr val="bg1"/>
                  </a:solidFill>
                  <a:latin typeface="字魂105号-简雅黑" panose="00000500000000000000" pitchFamily="2" charset="-122"/>
                  <a:ea typeface="字魂105号-简雅黑" panose="00000500000000000000" pitchFamily="2" charset="-122"/>
                </a:rPr>
                <a:t>粘贴并</a:t>
              </a:r>
              <a:r>
                <a:rPr lang="zh-CN" altLang="en-US" sz="1000" dirty="0">
                  <a:solidFill>
                    <a:schemeClr val="bg1"/>
                  </a:solidFill>
                  <a:latin typeface="字魂105号-简雅黑" panose="00000500000000000000" pitchFamily="2" charset="-122"/>
                  <a:ea typeface="字魂105号-简雅黑" panose="00000500000000000000" pitchFamily="2" charset="-122"/>
                </a:rPr>
                <a:t>选择您的内容打在这里或者通过复制您</a:t>
              </a:r>
              <a:r>
                <a:rPr lang="zh-CN" altLang="en-US" sz="1000" dirty="0" smtClean="0">
                  <a:solidFill>
                    <a:schemeClr val="bg1"/>
                  </a:solidFill>
                  <a:latin typeface="字魂105号-简雅黑" panose="00000500000000000000" pitchFamily="2" charset="-122"/>
                  <a:ea typeface="字魂105号-简雅黑" panose="00000500000000000000" pitchFamily="2" charset="-122"/>
                </a:rPr>
                <a:t>的中选粘贴</a:t>
              </a:r>
              <a:r>
                <a:rPr lang="zh-CN" altLang="en-US" sz="1000" dirty="0">
                  <a:solidFill>
                    <a:schemeClr val="bg1"/>
                  </a:solidFill>
                  <a:latin typeface="字魂105号-简雅黑" panose="00000500000000000000" pitchFamily="2" charset="-122"/>
                  <a:ea typeface="字魂105号-简雅黑" panose="00000500000000000000" pitchFamily="2" charset="-122"/>
                </a:rPr>
                <a:t>并</a:t>
              </a:r>
              <a:r>
                <a:rPr lang="zh-CN" altLang="en-US" sz="1000" dirty="0" smtClean="0">
                  <a:solidFill>
                    <a:schemeClr val="bg1"/>
                  </a:solidFill>
                  <a:latin typeface="字魂105号-简雅黑" panose="00000500000000000000" pitchFamily="2" charset="-122"/>
                  <a:ea typeface="字魂105号-简雅黑" panose="00000500000000000000" pitchFamily="2" charset="-122"/>
                </a:rPr>
                <a:t>选择</a:t>
              </a:r>
              <a:endParaRPr lang="en-US" altLang="zh-CN" sz="1000" dirty="0" smtClean="0">
                <a:solidFill>
                  <a:schemeClr val="bg1"/>
                </a:solidFill>
                <a:latin typeface="字魂105号-简雅黑" panose="00000500000000000000" pitchFamily="2" charset="-122"/>
                <a:ea typeface="字魂105号-简雅黑" panose="00000500000000000000" pitchFamily="2" charset="-122"/>
              </a:endParaRPr>
            </a:p>
            <a:p>
              <a:pPr>
                <a:lnSpc>
                  <a:spcPct val="150000"/>
                </a:lnSpc>
              </a:pPr>
              <a:endParaRPr lang="en-US" altLang="zh-CN" sz="1000" dirty="0" smtClean="0">
                <a:solidFill>
                  <a:schemeClr val="bg1"/>
                </a:solidFill>
                <a:latin typeface="字魂105号-简雅黑" panose="00000500000000000000" pitchFamily="2" charset="-122"/>
                <a:ea typeface="字魂105号-简雅黑" panose="00000500000000000000" pitchFamily="2" charset="-122"/>
              </a:endParaRPr>
            </a:p>
            <a:p>
              <a:pPr>
                <a:lnSpc>
                  <a:spcPct val="150000"/>
                </a:lnSpc>
              </a:pPr>
              <a:endParaRPr lang="en-US" altLang="zh-CN" sz="1000" dirty="0">
                <a:solidFill>
                  <a:schemeClr val="bg1"/>
                </a:solidFill>
                <a:latin typeface="字魂105号-简雅黑" panose="00000500000000000000" pitchFamily="2" charset="-122"/>
                <a:ea typeface="字魂105号-简雅黑" panose="00000500000000000000" pitchFamily="2" charset="-122"/>
              </a:endParaRPr>
            </a:p>
            <a:p>
              <a:pPr>
                <a:lnSpc>
                  <a:spcPct val="150000"/>
                </a:lnSpc>
              </a:pPr>
              <a:endParaRPr lang="en-US" altLang="zh-CN" sz="1000" dirty="0" smtClean="0">
                <a:solidFill>
                  <a:schemeClr val="bg1"/>
                </a:solidFill>
                <a:latin typeface="字魂105号-简雅黑" panose="00000500000000000000" pitchFamily="2" charset="-122"/>
                <a:ea typeface="字魂105号-简雅黑" panose="00000500000000000000" pitchFamily="2" charset="-122"/>
              </a:endParaRPr>
            </a:p>
            <a:p>
              <a:pPr>
                <a:lnSpc>
                  <a:spcPct val="150000"/>
                </a:lnSpc>
              </a:pPr>
              <a:r>
                <a:rPr lang="zh-CN" altLang="en-US" sz="1000" dirty="0">
                  <a:solidFill>
                    <a:schemeClr val="bg1"/>
                  </a:solidFill>
                  <a:latin typeface="字魂105号-简雅黑" panose="00000500000000000000" pitchFamily="2" charset="-122"/>
                  <a:ea typeface="字魂105号-简雅黑" panose="00000500000000000000" pitchFamily="2" charset="-122"/>
                </a:rPr>
                <a:t>后</a:t>
              </a:r>
              <a:r>
                <a:rPr lang="zh-CN" altLang="en-US" sz="1000" dirty="0" smtClean="0">
                  <a:solidFill>
                    <a:schemeClr val="bg1"/>
                  </a:solidFill>
                  <a:latin typeface="字魂105号-简雅黑" panose="00000500000000000000" pitchFamily="2" charset="-122"/>
                  <a:ea typeface="字魂105号-简雅黑" panose="00000500000000000000" pitchFamily="2" charset="-122"/>
                </a:rPr>
                <a:t>在此框</a:t>
              </a:r>
              <a:endParaRPr lang="en-US" altLang="zh-CN" sz="1000" dirty="0" smtClean="0">
                <a:solidFill>
                  <a:schemeClr val="bg1"/>
                </a:solidFill>
                <a:latin typeface="字魂105号-简雅黑" panose="00000500000000000000" pitchFamily="2" charset="-122"/>
                <a:ea typeface="字魂105号-简雅黑" panose="00000500000000000000" pitchFamily="2" charset="-122"/>
              </a:endParaRPr>
            </a:p>
            <a:p>
              <a:pPr>
                <a:lnSpc>
                  <a:spcPct val="150000"/>
                </a:lnSpc>
              </a:pPr>
              <a:r>
                <a:rPr lang="zh-CN" altLang="en-US" sz="1000" dirty="0" smtClean="0">
                  <a:solidFill>
                    <a:schemeClr val="bg1"/>
                  </a:solidFill>
                  <a:latin typeface="字魂105号-简雅黑" panose="00000500000000000000" pitchFamily="2" charset="-122"/>
                  <a:ea typeface="字魂105号-简雅黑" panose="00000500000000000000" pitchFamily="2" charset="-122"/>
                </a:rPr>
                <a:t>中选择</a:t>
              </a:r>
              <a:r>
                <a:rPr lang="zh-CN" altLang="en-US" sz="1000" dirty="0">
                  <a:solidFill>
                    <a:schemeClr val="bg1"/>
                  </a:solidFill>
                  <a:latin typeface="字魂105号-简雅黑" panose="00000500000000000000" pitchFamily="2" charset="-122"/>
                  <a:ea typeface="字魂105号-简雅黑" panose="00000500000000000000" pitchFamily="2" charset="-122"/>
                </a:rPr>
                <a:t>粘贴并</a:t>
              </a:r>
              <a:r>
                <a:rPr lang="zh-CN" altLang="en-US" sz="1000" dirty="0" smtClean="0">
                  <a:solidFill>
                    <a:schemeClr val="bg1"/>
                  </a:solidFill>
                  <a:latin typeface="字魂105号-简雅黑" panose="00000500000000000000" pitchFamily="2" charset="-122"/>
                  <a:ea typeface="字魂105号-简雅黑" panose="00000500000000000000" pitchFamily="2" charset="-122"/>
                </a:rPr>
                <a:t>选择</a:t>
              </a:r>
              <a:endParaRPr lang="en-US" altLang="zh-CN" sz="1000" dirty="0">
                <a:solidFill>
                  <a:schemeClr val="bg1"/>
                </a:solidFill>
                <a:latin typeface="字魂105号-简雅黑" panose="00000500000000000000" pitchFamily="2" charset="-122"/>
                <a:ea typeface="字魂105号-简雅黑" panose="00000500000000000000" pitchFamily="2" charset="-122"/>
              </a:endParaRPr>
            </a:p>
          </p:txBody>
        </p:sp>
        <p:sp>
          <p:nvSpPr>
            <p:cNvPr id="41" name="Subtitle 2"/>
            <p:cNvSpPr txBox="1"/>
            <p:nvPr/>
          </p:nvSpPr>
          <p:spPr>
            <a:xfrm>
              <a:off x="979149" y="3260126"/>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800" b="1" dirty="0" smtClean="0">
                  <a:solidFill>
                    <a:schemeClr val="bg1"/>
                  </a:solidFill>
                  <a:latin typeface="字魂105号-简雅黑" panose="00000500000000000000" pitchFamily="2" charset="-122"/>
                  <a:ea typeface="字魂105号-简雅黑" panose="00000500000000000000" pitchFamily="2" charset="-122"/>
                  <a:cs typeface="Lato" panose="020F0502020204030203" pitchFamily="34" charset="0"/>
                </a:rPr>
                <a:t>5</a:t>
              </a:r>
              <a:r>
                <a:rPr lang="en-US" altLang="zh-CN" sz="1800" b="1" dirty="0">
                  <a:solidFill>
                    <a:schemeClr val="bg1"/>
                  </a:solidFill>
                  <a:latin typeface="字魂105号-简雅黑" panose="00000500000000000000" pitchFamily="2" charset="-122"/>
                  <a:ea typeface="字魂105号-简雅黑" panose="00000500000000000000" pitchFamily="2" charset="-122"/>
                  <a:cs typeface="Lato" panose="020F0502020204030203" pitchFamily="34" charset="0"/>
                </a:rPr>
                <a:t>1</a:t>
              </a:r>
              <a:r>
                <a:rPr lang="en-US" altLang="zh-CN" sz="1800" b="1" dirty="0" smtClean="0">
                  <a:solidFill>
                    <a:schemeClr val="bg1"/>
                  </a:solidFill>
                  <a:latin typeface="字魂105号-简雅黑" panose="00000500000000000000" pitchFamily="2" charset="-122"/>
                  <a:ea typeface="字魂105号-简雅黑" panose="00000500000000000000" pitchFamily="2" charset="-122"/>
                  <a:cs typeface="Lato" panose="020F0502020204030203" pitchFamily="34" charset="0"/>
                </a:rPr>
                <a:t>80,000</a:t>
              </a:r>
              <a:endParaRPr lang="id-ID" sz="1800" b="1" dirty="0">
                <a:solidFill>
                  <a:schemeClr val="bg1"/>
                </a:solidFill>
                <a:latin typeface="字魂105号-简雅黑" panose="00000500000000000000" pitchFamily="2" charset="-122"/>
                <a:ea typeface="字魂105号-简雅黑" panose="00000500000000000000" pitchFamily="2" charset="-122"/>
                <a:cs typeface="Lato" panose="020F0502020204030203" pitchFamily="34" charset="0"/>
              </a:endParaRPr>
            </a:p>
          </p:txBody>
        </p:sp>
      </p:grpSp>
      <p:sp>
        <p:nvSpPr>
          <p:cNvPr id="43"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未来工作计划</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ppt_x"/>
                                          </p:val>
                                        </p:tav>
                                        <p:tav tm="100000">
                                          <p:val>
                                            <p:strVal val="#ppt_x"/>
                                          </p:val>
                                        </p:tav>
                                      </p:tavLst>
                                    </p:anim>
                                    <p:anim calcmode="lin" valueType="num">
                                      <p:cBhvr additive="base">
                                        <p:cTn id="19" dur="500" fill="hold"/>
                                        <p:tgtEl>
                                          <p:spTgt spid="3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5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5709137" y="1360361"/>
            <a:ext cx="5603631" cy="4918306"/>
          </a:xfrm>
          <a:prstGeom prst="roundRect">
            <a:avLst>
              <a:gd name="adj" fmla="val 1282"/>
            </a:avLst>
          </a:prstGeom>
          <a:blipFill dpi="0" rotWithShape="1">
            <a:blip r:embed="rId1">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7" name="组合 6"/>
          <p:cNvGrpSpPr/>
          <p:nvPr/>
        </p:nvGrpSpPr>
        <p:grpSpPr>
          <a:xfrm>
            <a:off x="2726316" y="2616364"/>
            <a:ext cx="1883313" cy="1392477"/>
            <a:chOff x="2726316" y="2616364"/>
            <a:chExt cx="1883313" cy="1392477"/>
          </a:xfrm>
        </p:grpSpPr>
        <p:grpSp>
          <p:nvGrpSpPr>
            <p:cNvPr id="18" name="组合 17"/>
            <p:cNvGrpSpPr/>
            <p:nvPr/>
          </p:nvGrpSpPr>
          <p:grpSpPr>
            <a:xfrm>
              <a:off x="2726316" y="2954656"/>
              <a:ext cx="1883313" cy="1054185"/>
              <a:chOff x="2447595" y="6261353"/>
              <a:chExt cx="1883313" cy="1054185"/>
            </a:xfrm>
          </p:grpSpPr>
          <p:sp>
            <p:nvSpPr>
              <p:cNvPr id="19" name="TextBox 7"/>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工作计划</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20" name="文本框 19"/>
              <p:cNvSpPr txBox="1"/>
              <p:nvPr/>
            </p:nvSpPr>
            <p:spPr>
              <a:xfrm>
                <a:off x="2447596" y="6623041"/>
                <a:ext cx="1883312"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精炼不用多余的文字修饰简洁精准</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21" name="直接连接符 20"/>
              <p:cNvCxnSpPr/>
              <p:nvPr/>
            </p:nvCxnSpPr>
            <p:spPr>
              <a:xfrm>
                <a:off x="2545662" y="6599907"/>
                <a:ext cx="373701" cy="0"/>
              </a:xfrm>
              <a:prstGeom prst="line">
                <a:avLst/>
              </a:prstGeom>
              <a:ln w="12700">
                <a:solidFill>
                  <a:srgbClr val="32AABA"/>
                </a:solidFill>
              </a:ln>
            </p:spPr>
            <p:style>
              <a:lnRef idx="1">
                <a:schemeClr val="accent1"/>
              </a:lnRef>
              <a:fillRef idx="0">
                <a:schemeClr val="accent1"/>
              </a:fillRef>
              <a:effectRef idx="0">
                <a:schemeClr val="accent1"/>
              </a:effectRef>
              <a:fontRef idx="minor">
                <a:schemeClr val="tx1"/>
              </a:fontRef>
            </p:style>
          </p:cxnSp>
        </p:grpSp>
        <p:sp>
          <p:nvSpPr>
            <p:cNvPr id="30" name="Freeform 204"/>
            <p:cNvSpPr>
              <a:spLocks noEditPoints="1"/>
            </p:cNvSpPr>
            <p:nvPr/>
          </p:nvSpPr>
          <p:spPr bwMode="auto">
            <a:xfrm>
              <a:off x="2845312" y="2616364"/>
              <a:ext cx="295350" cy="276828"/>
            </a:xfrm>
            <a:custGeom>
              <a:avLst/>
              <a:gdLst>
                <a:gd name="T0" fmla="*/ 112 w 128"/>
                <a:gd name="T1" fmla="*/ 16 h 120"/>
                <a:gd name="T2" fmla="*/ 88 w 128"/>
                <a:gd name="T3" fmla="*/ 16 h 120"/>
                <a:gd name="T4" fmla="*/ 88 w 128"/>
                <a:gd name="T5" fmla="*/ 8 h 120"/>
                <a:gd name="T6" fmla="*/ 80 w 128"/>
                <a:gd name="T7" fmla="*/ 0 h 120"/>
                <a:gd name="T8" fmla="*/ 48 w 128"/>
                <a:gd name="T9" fmla="*/ 0 h 120"/>
                <a:gd name="T10" fmla="*/ 40 w 128"/>
                <a:gd name="T11" fmla="*/ 8 h 120"/>
                <a:gd name="T12" fmla="*/ 40 w 128"/>
                <a:gd name="T13" fmla="*/ 16 h 120"/>
                <a:gd name="T14" fmla="*/ 16 w 128"/>
                <a:gd name="T15" fmla="*/ 16 h 120"/>
                <a:gd name="T16" fmla="*/ 0 w 128"/>
                <a:gd name="T17" fmla="*/ 32 h 120"/>
                <a:gd name="T18" fmla="*/ 0 w 128"/>
                <a:gd name="T19" fmla="*/ 104 h 120"/>
                <a:gd name="T20" fmla="*/ 16 w 128"/>
                <a:gd name="T21" fmla="*/ 120 h 120"/>
                <a:gd name="T22" fmla="*/ 112 w 128"/>
                <a:gd name="T23" fmla="*/ 120 h 120"/>
                <a:gd name="T24" fmla="*/ 128 w 128"/>
                <a:gd name="T25" fmla="*/ 104 h 120"/>
                <a:gd name="T26" fmla="*/ 128 w 128"/>
                <a:gd name="T27" fmla="*/ 32 h 120"/>
                <a:gd name="T28" fmla="*/ 112 w 128"/>
                <a:gd name="T29" fmla="*/ 16 h 120"/>
                <a:gd name="T30" fmla="*/ 48 w 128"/>
                <a:gd name="T31" fmla="*/ 12 h 120"/>
                <a:gd name="T32" fmla="*/ 52 w 128"/>
                <a:gd name="T33" fmla="*/ 8 h 120"/>
                <a:gd name="T34" fmla="*/ 76 w 128"/>
                <a:gd name="T35" fmla="*/ 8 h 120"/>
                <a:gd name="T36" fmla="*/ 80 w 128"/>
                <a:gd name="T37" fmla="*/ 12 h 120"/>
                <a:gd name="T38" fmla="*/ 80 w 128"/>
                <a:gd name="T39" fmla="*/ 16 h 120"/>
                <a:gd name="T40" fmla="*/ 76 w 128"/>
                <a:gd name="T41" fmla="*/ 16 h 120"/>
                <a:gd name="T42" fmla="*/ 52 w 128"/>
                <a:gd name="T43" fmla="*/ 16 h 120"/>
                <a:gd name="T44" fmla="*/ 48 w 128"/>
                <a:gd name="T45" fmla="*/ 16 h 120"/>
                <a:gd name="T46" fmla="*/ 48 w 128"/>
                <a:gd name="T47" fmla="*/ 12 h 120"/>
                <a:gd name="T48" fmla="*/ 120 w 128"/>
                <a:gd name="T49" fmla="*/ 104 h 120"/>
                <a:gd name="T50" fmla="*/ 112 w 128"/>
                <a:gd name="T51" fmla="*/ 112 h 120"/>
                <a:gd name="T52" fmla="*/ 16 w 128"/>
                <a:gd name="T53" fmla="*/ 112 h 120"/>
                <a:gd name="T54" fmla="*/ 8 w 128"/>
                <a:gd name="T55" fmla="*/ 104 h 120"/>
                <a:gd name="T56" fmla="*/ 8 w 128"/>
                <a:gd name="T57" fmla="*/ 60 h 120"/>
                <a:gd name="T58" fmla="*/ 49 w 128"/>
                <a:gd name="T59" fmla="*/ 60 h 120"/>
                <a:gd name="T60" fmla="*/ 48 w 128"/>
                <a:gd name="T61" fmla="*/ 64 h 120"/>
                <a:gd name="T62" fmla="*/ 64 w 128"/>
                <a:gd name="T63" fmla="*/ 80 h 120"/>
                <a:gd name="T64" fmla="*/ 80 w 128"/>
                <a:gd name="T65" fmla="*/ 64 h 120"/>
                <a:gd name="T66" fmla="*/ 79 w 128"/>
                <a:gd name="T67" fmla="*/ 60 h 120"/>
                <a:gd name="T68" fmla="*/ 120 w 128"/>
                <a:gd name="T69" fmla="*/ 60 h 120"/>
                <a:gd name="T70" fmla="*/ 120 w 128"/>
                <a:gd name="T71" fmla="*/ 104 h 120"/>
                <a:gd name="T72" fmla="*/ 56 w 128"/>
                <a:gd name="T73" fmla="*/ 64 h 120"/>
                <a:gd name="T74" fmla="*/ 57 w 128"/>
                <a:gd name="T75" fmla="*/ 60 h 120"/>
                <a:gd name="T76" fmla="*/ 71 w 128"/>
                <a:gd name="T77" fmla="*/ 60 h 120"/>
                <a:gd name="T78" fmla="*/ 72 w 128"/>
                <a:gd name="T79" fmla="*/ 64 h 120"/>
                <a:gd name="T80" fmla="*/ 64 w 128"/>
                <a:gd name="T81" fmla="*/ 72 h 120"/>
                <a:gd name="T82" fmla="*/ 56 w 128"/>
                <a:gd name="T83" fmla="*/ 64 h 120"/>
                <a:gd name="T84" fmla="*/ 120 w 128"/>
                <a:gd name="T85" fmla="*/ 52 h 120"/>
                <a:gd name="T86" fmla="*/ 8 w 128"/>
                <a:gd name="T87" fmla="*/ 52 h 120"/>
                <a:gd name="T88" fmla="*/ 8 w 128"/>
                <a:gd name="T89" fmla="*/ 32 h 120"/>
                <a:gd name="T90" fmla="*/ 16 w 128"/>
                <a:gd name="T91" fmla="*/ 24 h 120"/>
                <a:gd name="T92" fmla="*/ 112 w 128"/>
                <a:gd name="T93" fmla="*/ 24 h 120"/>
                <a:gd name="T94" fmla="*/ 120 w 128"/>
                <a:gd name="T95" fmla="*/ 32 h 120"/>
                <a:gd name="T96" fmla="*/ 120 w 128"/>
                <a:gd name="T9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0">
                  <a:moveTo>
                    <a:pt x="112" y="16"/>
                  </a:moveTo>
                  <a:cubicBezTo>
                    <a:pt x="88" y="16"/>
                    <a:pt x="88" y="16"/>
                    <a:pt x="88" y="16"/>
                  </a:cubicBezTo>
                  <a:cubicBezTo>
                    <a:pt x="88" y="8"/>
                    <a:pt x="88" y="8"/>
                    <a:pt x="88" y="8"/>
                  </a:cubicBezTo>
                  <a:cubicBezTo>
                    <a:pt x="88" y="4"/>
                    <a:pt x="84" y="0"/>
                    <a:pt x="80" y="0"/>
                  </a:cubicBezTo>
                  <a:cubicBezTo>
                    <a:pt x="48" y="0"/>
                    <a:pt x="48" y="0"/>
                    <a:pt x="48" y="0"/>
                  </a:cubicBezTo>
                  <a:cubicBezTo>
                    <a:pt x="44" y="0"/>
                    <a:pt x="40" y="4"/>
                    <a:pt x="40" y="8"/>
                  </a:cubicBezTo>
                  <a:cubicBezTo>
                    <a:pt x="40" y="16"/>
                    <a:pt x="40" y="16"/>
                    <a:pt x="40" y="16"/>
                  </a:cubicBezTo>
                  <a:cubicBezTo>
                    <a:pt x="16" y="16"/>
                    <a:pt x="16" y="16"/>
                    <a:pt x="16" y="16"/>
                  </a:cubicBezTo>
                  <a:cubicBezTo>
                    <a:pt x="7" y="16"/>
                    <a:pt x="0" y="23"/>
                    <a:pt x="0" y="32"/>
                  </a:cubicBezTo>
                  <a:cubicBezTo>
                    <a:pt x="0" y="104"/>
                    <a:pt x="0" y="104"/>
                    <a:pt x="0" y="104"/>
                  </a:cubicBezTo>
                  <a:cubicBezTo>
                    <a:pt x="0" y="113"/>
                    <a:pt x="7" y="120"/>
                    <a:pt x="16" y="120"/>
                  </a:cubicBezTo>
                  <a:cubicBezTo>
                    <a:pt x="112" y="120"/>
                    <a:pt x="112" y="120"/>
                    <a:pt x="112" y="120"/>
                  </a:cubicBezTo>
                  <a:cubicBezTo>
                    <a:pt x="121" y="120"/>
                    <a:pt x="128" y="113"/>
                    <a:pt x="128" y="104"/>
                  </a:cubicBezTo>
                  <a:cubicBezTo>
                    <a:pt x="128" y="32"/>
                    <a:pt x="128" y="32"/>
                    <a:pt x="128" y="32"/>
                  </a:cubicBezTo>
                  <a:cubicBezTo>
                    <a:pt x="128" y="23"/>
                    <a:pt x="121" y="16"/>
                    <a:pt x="112" y="16"/>
                  </a:cubicBezTo>
                  <a:close/>
                  <a:moveTo>
                    <a:pt x="48" y="12"/>
                  </a:moveTo>
                  <a:cubicBezTo>
                    <a:pt x="48" y="10"/>
                    <a:pt x="50" y="8"/>
                    <a:pt x="52" y="8"/>
                  </a:cubicBezTo>
                  <a:cubicBezTo>
                    <a:pt x="76" y="8"/>
                    <a:pt x="76" y="8"/>
                    <a:pt x="76" y="8"/>
                  </a:cubicBezTo>
                  <a:cubicBezTo>
                    <a:pt x="78" y="8"/>
                    <a:pt x="80" y="10"/>
                    <a:pt x="80" y="12"/>
                  </a:cubicBezTo>
                  <a:cubicBezTo>
                    <a:pt x="80" y="16"/>
                    <a:pt x="80" y="16"/>
                    <a:pt x="80" y="16"/>
                  </a:cubicBezTo>
                  <a:cubicBezTo>
                    <a:pt x="78" y="16"/>
                    <a:pt x="78" y="16"/>
                    <a:pt x="76" y="16"/>
                  </a:cubicBezTo>
                  <a:cubicBezTo>
                    <a:pt x="52" y="16"/>
                    <a:pt x="52" y="16"/>
                    <a:pt x="52" y="16"/>
                  </a:cubicBezTo>
                  <a:cubicBezTo>
                    <a:pt x="50" y="16"/>
                    <a:pt x="50" y="16"/>
                    <a:pt x="48" y="16"/>
                  </a:cubicBezTo>
                  <a:lnTo>
                    <a:pt x="48" y="12"/>
                  </a:lnTo>
                  <a:close/>
                  <a:moveTo>
                    <a:pt x="120" y="104"/>
                  </a:moveTo>
                  <a:cubicBezTo>
                    <a:pt x="120" y="108"/>
                    <a:pt x="116" y="112"/>
                    <a:pt x="112" y="112"/>
                  </a:cubicBezTo>
                  <a:cubicBezTo>
                    <a:pt x="16" y="112"/>
                    <a:pt x="16" y="112"/>
                    <a:pt x="16" y="112"/>
                  </a:cubicBezTo>
                  <a:cubicBezTo>
                    <a:pt x="12" y="112"/>
                    <a:pt x="8" y="108"/>
                    <a:pt x="8" y="104"/>
                  </a:cubicBezTo>
                  <a:cubicBezTo>
                    <a:pt x="8" y="60"/>
                    <a:pt x="8" y="60"/>
                    <a:pt x="8" y="60"/>
                  </a:cubicBezTo>
                  <a:cubicBezTo>
                    <a:pt x="49" y="60"/>
                    <a:pt x="49" y="60"/>
                    <a:pt x="49" y="60"/>
                  </a:cubicBezTo>
                  <a:cubicBezTo>
                    <a:pt x="48" y="61"/>
                    <a:pt x="48" y="63"/>
                    <a:pt x="48" y="64"/>
                  </a:cubicBezTo>
                  <a:cubicBezTo>
                    <a:pt x="48" y="73"/>
                    <a:pt x="55" y="80"/>
                    <a:pt x="64" y="80"/>
                  </a:cubicBezTo>
                  <a:cubicBezTo>
                    <a:pt x="73" y="80"/>
                    <a:pt x="80" y="73"/>
                    <a:pt x="80" y="64"/>
                  </a:cubicBezTo>
                  <a:cubicBezTo>
                    <a:pt x="80" y="63"/>
                    <a:pt x="80" y="61"/>
                    <a:pt x="79" y="60"/>
                  </a:cubicBezTo>
                  <a:cubicBezTo>
                    <a:pt x="120" y="60"/>
                    <a:pt x="120" y="60"/>
                    <a:pt x="120" y="60"/>
                  </a:cubicBezTo>
                  <a:lnTo>
                    <a:pt x="120" y="104"/>
                  </a:lnTo>
                  <a:close/>
                  <a:moveTo>
                    <a:pt x="56" y="64"/>
                  </a:moveTo>
                  <a:cubicBezTo>
                    <a:pt x="56" y="63"/>
                    <a:pt x="56" y="61"/>
                    <a:pt x="57" y="60"/>
                  </a:cubicBezTo>
                  <a:cubicBezTo>
                    <a:pt x="71" y="60"/>
                    <a:pt x="71" y="60"/>
                    <a:pt x="71" y="60"/>
                  </a:cubicBezTo>
                  <a:cubicBezTo>
                    <a:pt x="72" y="61"/>
                    <a:pt x="72" y="63"/>
                    <a:pt x="72" y="64"/>
                  </a:cubicBezTo>
                  <a:cubicBezTo>
                    <a:pt x="72" y="68"/>
                    <a:pt x="68" y="72"/>
                    <a:pt x="64" y="72"/>
                  </a:cubicBezTo>
                  <a:cubicBezTo>
                    <a:pt x="60" y="72"/>
                    <a:pt x="56" y="68"/>
                    <a:pt x="56" y="64"/>
                  </a:cubicBezTo>
                  <a:close/>
                  <a:moveTo>
                    <a:pt x="120" y="52"/>
                  </a:moveTo>
                  <a:cubicBezTo>
                    <a:pt x="8" y="52"/>
                    <a:pt x="8" y="52"/>
                    <a:pt x="8" y="52"/>
                  </a:cubicBezTo>
                  <a:cubicBezTo>
                    <a:pt x="8" y="32"/>
                    <a:pt x="8" y="32"/>
                    <a:pt x="8" y="32"/>
                  </a:cubicBezTo>
                  <a:cubicBezTo>
                    <a:pt x="8" y="28"/>
                    <a:pt x="12" y="24"/>
                    <a:pt x="16" y="24"/>
                  </a:cubicBezTo>
                  <a:cubicBezTo>
                    <a:pt x="112" y="24"/>
                    <a:pt x="112" y="24"/>
                    <a:pt x="112" y="24"/>
                  </a:cubicBezTo>
                  <a:cubicBezTo>
                    <a:pt x="116" y="24"/>
                    <a:pt x="120" y="28"/>
                    <a:pt x="120" y="32"/>
                  </a:cubicBezTo>
                  <a:lnTo>
                    <a:pt x="120" y="52"/>
                  </a:lnTo>
                  <a:close/>
                </a:path>
              </a:pathLst>
            </a:custGeom>
            <a:solidFill>
              <a:srgbClr val="32AABA"/>
            </a:solidFill>
            <a:ln>
              <a:noFill/>
            </a:ln>
          </p:spPr>
          <p:txBody>
            <a:bodyPr vert="horz" wrap="square" lIns="68580" tIns="34290" rIns="68580" bIns="34290" numCol="1" anchor="t" anchorCtr="0" compatLnSpc="1"/>
            <a:lstStyle/>
            <a:p>
              <a:endParaRPr lang="zh-CN" altLang="en-US" dirty="0">
                <a:solidFill>
                  <a:prstClr val="black">
                    <a:lumMod val="75000"/>
                    <a:lumOff val="25000"/>
                  </a:prstClr>
                </a:solidFill>
                <a:latin typeface="Bebas" pitchFamily="2" charset="0"/>
                <a:ea typeface="字魂105号-简雅黑" panose="00000500000000000000" pitchFamily="2" charset="-122"/>
                <a:sym typeface="Bebas" pitchFamily="2" charset="0"/>
              </a:endParaRPr>
            </a:p>
          </p:txBody>
        </p:sp>
      </p:grpSp>
      <p:grpSp>
        <p:nvGrpSpPr>
          <p:cNvPr id="2" name="组合 1"/>
          <p:cNvGrpSpPr/>
          <p:nvPr/>
        </p:nvGrpSpPr>
        <p:grpSpPr>
          <a:xfrm>
            <a:off x="562708" y="2625624"/>
            <a:ext cx="1883313" cy="1383217"/>
            <a:chOff x="562708" y="2625624"/>
            <a:chExt cx="1883313" cy="1383217"/>
          </a:xfrm>
        </p:grpSpPr>
        <p:grpSp>
          <p:nvGrpSpPr>
            <p:cNvPr id="14" name="组合 13"/>
            <p:cNvGrpSpPr/>
            <p:nvPr/>
          </p:nvGrpSpPr>
          <p:grpSpPr>
            <a:xfrm>
              <a:off x="562708" y="2954656"/>
              <a:ext cx="1883313" cy="1054185"/>
              <a:chOff x="2447595" y="6261353"/>
              <a:chExt cx="1883313" cy="1054185"/>
            </a:xfrm>
          </p:grpSpPr>
          <p:sp>
            <p:nvSpPr>
              <p:cNvPr id="15" name="TextBox 7"/>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工作计划</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16" name="文本框 15"/>
              <p:cNvSpPr txBox="1"/>
              <p:nvPr/>
            </p:nvSpPr>
            <p:spPr>
              <a:xfrm>
                <a:off x="2447596" y="6623041"/>
                <a:ext cx="1883312"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精炼不用多余的文字修饰简洁精准</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17" name="直接连接符 16"/>
              <p:cNvCxnSpPr/>
              <p:nvPr/>
            </p:nvCxnSpPr>
            <p:spPr>
              <a:xfrm>
                <a:off x="2545662" y="6599907"/>
                <a:ext cx="373701" cy="0"/>
              </a:xfrm>
              <a:prstGeom prst="line">
                <a:avLst/>
              </a:prstGeom>
              <a:ln w="12700">
                <a:solidFill>
                  <a:srgbClr val="32AABA"/>
                </a:solidFill>
              </a:ln>
            </p:spPr>
            <p:style>
              <a:lnRef idx="1">
                <a:schemeClr val="accent1"/>
              </a:lnRef>
              <a:fillRef idx="0">
                <a:schemeClr val="accent1"/>
              </a:fillRef>
              <a:effectRef idx="0">
                <a:schemeClr val="accent1"/>
              </a:effectRef>
              <a:fontRef idx="minor">
                <a:schemeClr val="tx1"/>
              </a:fontRef>
            </p:style>
          </p:cxnSp>
        </p:grpSp>
        <p:sp>
          <p:nvSpPr>
            <p:cNvPr id="31" name="Freeform 207"/>
            <p:cNvSpPr>
              <a:spLocks noEditPoints="1"/>
            </p:cNvSpPr>
            <p:nvPr/>
          </p:nvSpPr>
          <p:spPr bwMode="auto">
            <a:xfrm>
              <a:off x="675033" y="2625624"/>
              <a:ext cx="295350" cy="258308"/>
            </a:xfrm>
            <a:custGeom>
              <a:avLst/>
              <a:gdLst>
                <a:gd name="T0" fmla="*/ 112 w 128"/>
                <a:gd name="T1" fmla="*/ 60 h 112"/>
                <a:gd name="T2" fmla="*/ 104 w 128"/>
                <a:gd name="T3" fmla="*/ 60 h 112"/>
                <a:gd name="T4" fmla="*/ 104 w 128"/>
                <a:gd name="T5" fmla="*/ 16 h 112"/>
                <a:gd name="T6" fmla="*/ 88 w 128"/>
                <a:gd name="T7" fmla="*/ 0 h 112"/>
                <a:gd name="T8" fmla="*/ 40 w 128"/>
                <a:gd name="T9" fmla="*/ 0 h 112"/>
                <a:gd name="T10" fmla="*/ 24 w 128"/>
                <a:gd name="T11" fmla="*/ 16 h 112"/>
                <a:gd name="T12" fmla="*/ 24 w 128"/>
                <a:gd name="T13" fmla="*/ 52 h 112"/>
                <a:gd name="T14" fmla="*/ 24 w 128"/>
                <a:gd name="T15" fmla="*/ 56 h 112"/>
                <a:gd name="T16" fmla="*/ 24 w 128"/>
                <a:gd name="T17" fmla="*/ 56 h 112"/>
                <a:gd name="T18" fmla="*/ 24 w 128"/>
                <a:gd name="T19" fmla="*/ 60 h 112"/>
                <a:gd name="T20" fmla="*/ 16 w 128"/>
                <a:gd name="T21" fmla="*/ 60 h 112"/>
                <a:gd name="T22" fmla="*/ 0 w 128"/>
                <a:gd name="T23" fmla="*/ 76 h 112"/>
                <a:gd name="T24" fmla="*/ 0 w 128"/>
                <a:gd name="T25" fmla="*/ 84 h 112"/>
                <a:gd name="T26" fmla="*/ 16 w 128"/>
                <a:gd name="T27" fmla="*/ 100 h 112"/>
                <a:gd name="T28" fmla="*/ 25 w 128"/>
                <a:gd name="T29" fmla="*/ 100 h 112"/>
                <a:gd name="T30" fmla="*/ 40 w 128"/>
                <a:gd name="T31" fmla="*/ 112 h 112"/>
                <a:gd name="T32" fmla="*/ 88 w 128"/>
                <a:gd name="T33" fmla="*/ 112 h 112"/>
                <a:gd name="T34" fmla="*/ 103 w 128"/>
                <a:gd name="T35" fmla="*/ 100 h 112"/>
                <a:gd name="T36" fmla="*/ 112 w 128"/>
                <a:gd name="T37" fmla="*/ 100 h 112"/>
                <a:gd name="T38" fmla="*/ 128 w 128"/>
                <a:gd name="T39" fmla="*/ 84 h 112"/>
                <a:gd name="T40" fmla="*/ 128 w 128"/>
                <a:gd name="T41" fmla="*/ 76 h 112"/>
                <a:gd name="T42" fmla="*/ 112 w 128"/>
                <a:gd name="T43" fmla="*/ 60 h 112"/>
                <a:gd name="T44" fmla="*/ 32 w 128"/>
                <a:gd name="T45" fmla="*/ 16 h 112"/>
                <a:gd name="T46" fmla="*/ 40 w 128"/>
                <a:gd name="T47" fmla="*/ 8 h 112"/>
                <a:gd name="T48" fmla="*/ 88 w 128"/>
                <a:gd name="T49" fmla="*/ 8 h 112"/>
                <a:gd name="T50" fmla="*/ 96 w 128"/>
                <a:gd name="T51" fmla="*/ 16 h 112"/>
                <a:gd name="T52" fmla="*/ 96 w 128"/>
                <a:gd name="T53" fmla="*/ 60 h 112"/>
                <a:gd name="T54" fmla="*/ 32 w 128"/>
                <a:gd name="T55" fmla="*/ 60 h 112"/>
                <a:gd name="T56" fmla="*/ 32 w 128"/>
                <a:gd name="T57" fmla="*/ 16 h 112"/>
                <a:gd name="T58" fmla="*/ 88 w 128"/>
                <a:gd name="T59" fmla="*/ 104 h 112"/>
                <a:gd name="T60" fmla="*/ 40 w 128"/>
                <a:gd name="T61" fmla="*/ 104 h 112"/>
                <a:gd name="T62" fmla="*/ 32 w 128"/>
                <a:gd name="T63" fmla="*/ 96 h 112"/>
                <a:gd name="T64" fmla="*/ 40 w 128"/>
                <a:gd name="T65" fmla="*/ 88 h 112"/>
                <a:gd name="T66" fmla="*/ 88 w 128"/>
                <a:gd name="T67" fmla="*/ 88 h 112"/>
                <a:gd name="T68" fmla="*/ 96 w 128"/>
                <a:gd name="T69" fmla="*/ 96 h 112"/>
                <a:gd name="T70" fmla="*/ 88 w 128"/>
                <a:gd name="T71" fmla="*/ 104 h 112"/>
                <a:gd name="T72" fmla="*/ 120 w 128"/>
                <a:gd name="T73" fmla="*/ 84 h 112"/>
                <a:gd name="T74" fmla="*/ 112 w 128"/>
                <a:gd name="T75" fmla="*/ 92 h 112"/>
                <a:gd name="T76" fmla="*/ 103 w 128"/>
                <a:gd name="T77" fmla="*/ 92 h 112"/>
                <a:gd name="T78" fmla="*/ 88 w 128"/>
                <a:gd name="T79" fmla="*/ 80 h 112"/>
                <a:gd name="T80" fmla="*/ 40 w 128"/>
                <a:gd name="T81" fmla="*/ 80 h 112"/>
                <a:gd name="T82" fmla="*/ 25 w 128"/>
                <a:gd name="T83" fmla="*/ 92 h 112"/>
                <a:gd name="T84" fmla="*/ 16 w 128"/>
                <a:gd name="T85" fmla="*/ 92 h 112"/>
                <a:gd name="T86" fmla="*/ 8 w 128"/>
                <a:gd name="T87" fmla="*/ 84 h 112"/>
                <a:gd name="T88" fmla="*/ 8 w 128"/>
                <a:gd name="T89" fmla="*/ 76 h 112"/>
                <a:gd name="T90" fmla="*/ 16 w 128"/>
                <a:gd name="T91" fmla="*/ 68 h 112"/>
                <a:gd name="T92" fmla="*/ 112 w 128"/>
                <a:gd name="T93" fmla="*/ 68 h 112"/>
                <a:gd name="T94" fmla="*/ 120 w 128"/>
                <a:gd name="T95" fmla="*/ 76 h 112"/>
                <a:gd name="T96" fmla="*/ 120 w 128"/>
                <a:gd name="T9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12">
                  <a:moveTo>
                    <a:pt x="112" y="60"/>
                  </a:moveTo>
                  <a:cubicBezTo>
                    <a:pt x="104" y="60"/>
                    <a:pt x="104" y="60"/>
                    <a:pt x="104" y="60"/>
                  </a:cubicBezTo>
                  <a:cubicBezTo>
                    <a:pt x="104" y="16"/>
                    <a:pt x="104" y="16"/>
                    <a:pt x="104" y="16"/>
                  </a:cubicBezTo>
                  <a:cubicBezTo>
                    <a:pt x="104" y="7"/>
                    <a:pt x="97" y="0"/>
                    <a:pt x="88" y="0"/>
                  </a:cubicBezTo>
                  <a:cubicBezTo>
                    <a:pt x="40" y="0"/>
                    <a:pt x="40" y="0"/>
                    <a:pt x="40" y="0"/>
                  </a:cubicBezTo>
                  <a:cubicBezTo>
                    <a:pt x="31" y="0"/>
                    <a:pt x="24" y="7"/>
                    <a:pt x="24" y="16"/>
                  </a:cubicBezTo>
                  <a:cubicBezTo>
                    <a:pt x="24" y="52"/>
                    <a:pt x="24" y="52"/>
                    <a:pt x="24" y="52"/>
                  </a:cubicBezTo>
                  <a:cubicBezTo>
                    <a:pt x="24" y="55"/>
                    <a:pt x="24" y="56"/>
                    <a:pt x="24" y="56"/>
                  </a:cubicBezTo>
                  <a:cubicBezTo>
                    <a:pt x="24" y="56"/>
                    <a:pt x="24" y="56"/>
                    <a:pt x="24" y="56"/>
                  </a:cubicBezTo>
                  <a:cubicBezTo>
                    <a:pt x="24" y="56"/>
                    <a:pt x="24" y="57"/>
                    <a:pt x="24" y="60"/>
                  </a:cubicBezTo>
                  <a:cubicBezTo>
                    <a:pt x="16" y="60"/>
                    <a:pt x="16" y="60"/>
                    <a:pt x="16" y="60"/>
                  </a:cubicBezTo>
                  <a:cubicBezTo>
                    <a:pt x="7" y="60"/>
                    <a:pt x="0" y="67"/>
                    <a:pt x="0" y="76"/>
                  </a:cubicBezTo>
                  <a:cubicBezTo>
                    <a:pt x="0" y="84"/>
                    <a:pt x="0" y="84"/>
                    <a:pt x="0" y="84"/>
                  </a:cubicBezTo>
                  <a:cubicBezTo>
                    <a:pt x="0" y="93"/>
                    <a:pt x="7" y="100"/>
                    <a:pt x="16" y="100"/>
                  </a:cubicBezTo>
                  <a:cubicBezTo>
                    <a:pt x="25" y="100"/>
                    <a:pt x="25" y="100"/>
                    <a:pt x="25" y="100"/>
                  </a:cubicBezTo>
                  <a:cubicBezTo>
                    <a:pt x="26" y="107"/>
                    <a:pt x="33" y="112"/>
                    <a:pt x="40" y="112"/>
                  </a:cubicBezTo>
                  <a:cubicBezTo>
                    <a:pt x="88" y="112"/>
                    <a:pt x="88" y="112"/>
                    <a:pt x="88" y="112"/>
                  </a:cubicBezTo>
                  <a:cubicBezTo>
                    <a:pt x="95" y="112"/>
                    <a:pt x="102" y="107"/>
                    <a:pt x="103" y="100"/>
                  </a:cubicBezTo>
                  <a:cubicBezTo>
                    <a:pt x="112" y="100"/>
                    <a:pt x="112" y="100"/>
                    <a:pt x="112" y="100"/>
                  </a:cubicBezTo>
                  <a:cubicBezTo>
                    <a:pt x="121" y="100"/>
                    <a:pt x="128" y="93"/>
                    <a:pt x="128" y="84"/>
                  </a:cubicBezTo>
                  <a:cubicBezTo>
                    <a:pt x="128" y="76"/>
                    <a:pt x="128" y="76"/>
                    <a:pt x="128" y="76"/>
                  </a:cubicBezTo>
                  <a:cubicBezTo>
                    <a:pt x="128" y="67"/>
                    <a:pt x="121" y="60"/>
                    <a:pt x="112" y="60"/>
                  </a:cubicBezTo>
                  <a:close/>
                  <a:moveTo>
                    <a:pt x="32" y="16"/>
                  </a:moveTo>
                  <a:cubicBezTo>
                    <a:pt x="32" y="12"/>
                    <a:pt x="36" y="8"/>
                    <a:pt x="40" y="8"/>
                  </a:cubicBezTo>
                  <a:cubicBezTo>
                    <a:pt x="88" y="8"/>
                    <a:pt x="88" y="8"/>
                    <a:pt x="88" y="8"/>
                  </a:cubicBezTo>
                  <a:cubicBezTo>
                    <a:pt x="92" y="8"/>
                    <a:pt x="96" y="12"/>
                    <a:pt x="96" y="16"/>
                  </a:cubicBezTo>
                  <a:cubicBezTo>
                    <a:pt x="96" y="60"/>
                    <a:pt x="96" y="60"/>
                    <a:pt x="96" y="60"/>
                  </a:cubicBezTo>
                  <a:cubicBezTo>
                    <a:pt x="32" y="60"/>
                    <a:pt x="32" y="60"/>
                    <a:pt x="32" y="60"/>
                  </a:cubicBezTo>
                  <a:lnTo>
                    <a:pt x="32" y="16"/>
                  </a:lnTo>
                  <a:close/>
                  <a:moveTo>
                    <a:pt x="88" y="104"/>
                  </a:moveTo>
                  <a:cubicBezTo>
                    <a:pt x="40" y="104"/>
                    <a:pt x="40" y="104"/>
                    <a:pt x="40" y="104"/>
                  </a:cubicBezTo>
                  <a:cubicBezTo>
                    <a:pt x="36" y="104"/>
                    <a:pt x="32" y="100"/>
                    <a:pt x="32" y="96"/>
                  </a:cubicBezTo>
                  <a:cubicBezTo>
                    <a:pt x="32" y="92"/>
                    <a:pt x="36" y="88"/>
                    <a:pt x="40" y="88"/>
                  </a:cubicBezTo>
                  <a:cubicBezTo>
                    <a:pt x="88" y="88"/>
                    <a:pt x="88" y="88"/>
                    <a:pt x="88" y="88"/>
                  </a:cubicBezTo>
                  <a:cubicBezTo>
                    <a:pt x="92" y="88"/>
                    <a:pt x="96" y="92"/>
                    <a:pt x="96" y="96"/>
                  </a:cubicBezTo>
                  <a:cubicBezTo>
                    <a:pt x="96" y="100"/>
                    <a:pt x="92" y="104"/>
                    <a:pt x="88" y="104"/>
                  </a:cubicBezTo>
                  <a:close/>
                  <a:moveTo>
                    <a:pt x="120" y="84"/>
                  </a:moveTo>
                  <a:cubicBezTo>
                    <a:pt x="120" y="88"/>
                    <a:pt x="116" y="92"/>
                    <a:pt x="112" y="92"/>
                  </a:cubicBezTo>
                  <a:cubicBezTo>
                    <a:pt x="103" y="92"/>
                    <a:pt x="103" y="92"/>
                    <a:pt x="103" y="92"/>
                  </a:cubicBezTo>
                  <a:cubicBezTo>
                    <a:pt x="102" y="85"/>
                    <a:pt x="95" y="80"/>
                    <a:pt x="88" y="80"/>
                  </a:cubicBezTo>
                  <a:cubicBezTo>
                    <a:pt x="40" y="80"/>
                    <a:pt x="40" y="80"/>
                    <a:pt x="40" y="80"/>
                  </a:cubicBezTo>
                  <a:cubicBezTo>
                    <a:pt x="33" y="80"/>
                    <a:pt x="26" y="85"/>
                    <a:pt x="25" y="92"/>
                  </a:cubicBezTo>
                  <a:cubicBezTo>
                    <a:pt x="16" y="92"/>
                    <a:pt x="16" y="92"/>
                    <a:pt x="16" y="92"/>
                  </a:cubicBezTo>
                  <a:cubicBezTo>
                    <a:pt x="12" y="92"/>
                    <a:pt x="8" y="88"/>
                    <a:pt x="8" y="84"/>
                  </a:cubicBezTo>
                  <a:cubicBezTo>
                    <a:pt x="8" y="76"/>
                    <a:pt x="8" y="76"/>
                    <a:pt x="8" y="76"/>
                  </a:cubicBezTo>
                  <a:cubicBezTo>
                    <a:pt x="8" y="72"/>
                    <a:pt x="12" y="68"/>
                    <a:pt x="16" y="68"/>
                  </a:cubicBezTo>
                  <a:cubicBezTo>
                    <a:pt x="112" y="68"/>
                    <a:pt x="112" y="68"/>
                    <a:pt x="112" y="68"/>
                  </a:cubicBezTo>
                  <a:cubicBezTo>
                    <a:pt x="116" y="68"/>
                    <a:pt x="120" y="72"/>
                    <a:pt x="120" y="76"/>
                  </a:cubicBezTo>
                  <a:lnTo>
                    <a:pt x="120" y="84"/>
                  </a:lnTo>
                  <a:close/>
                </a:path>
              </a:pathLst>
            </a:custGeom>
            <a:solidFill>
              <a:srgbClr val="32AABA"/>
            </a:solidFill>
            <a:ln>
              <a:noFill/>
            </a:ln>
          </p:spPr>
          <p:txBody>
            <a:bodyPr vert="horz" wrap="square" lIns="68580" tIns="34290" rIns="68580" bIns="34290" numCol="1" anchor="t" anchorCtr="0" compatLnSpc="1"/>
            <a:lstStyle/>
            <a:p>
              <a:endParaRPr lang="zh-CN" altLang="en-US" dirty="0">
                <a:solidFill>
                  <a:prstClr val="black">
                    <a:lumMod val="75000"/>
                    <a:lumOff val="25000"/>
                  </a:prstClr>
                </a:solidFill>
                <a:latin typeface="Bebas" pitchFamily="2" charset="0"/>
                <a:ea typeface="字魂105号-简雅黑" panose="00000500000000000000" pitchFamily="2" charset="-122"/>
                <a:sym typeface="Bebas" pitchFamily="2" charset="0"/>
              </a:endParaRPr>
            </a:p>
          </p:txBody>
        </p:sp>
      </p:grpSp>
      <p:grpSp>
        <p:nvGrpSpPr>
          <p:cNvPr id="4" name="组合 3"/>
          <p:cNvGrpSpPr/>
          <p:nvPr/>
        </p:nvGrpSpPr>
        <p:grpSpPr>
          <a:xfrm>
            <a:off x="562708" y="4507006"/>
            <a:ext cx="1883313" cy="1423544"/>
            <a:chOff x="562708" y="4507006"/>
            <a:chExt cx="1883313" cy="1423544"/>
          </a:xfrm>
        </p:grpSpPr>
        <p:grpSp>
          <p:nvGrpSpPr>
            <p:cNvPr id="22" name="组合 21"/>
            <p:cNvGrpSpPr/>
            <p:nvPr/>
          </p:nvGrpSpPr>
          <p:grpSpPr>
            <a:xfrm>
              <a:off x="562708" y="4876365"/>
              <a:ext cx="1883313" cy="1054185"/>
              <a:chOff x="2447595" y="6261353"/>
              <a:chExt cx="1883313" cy="1054185"/>
            </a:xfrm>
          </p:grpSpPr>
          <p:sp>
            <p:nvSpPr>
              <p:cNvPr id="23" name="TextBox 7"/>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工作计划</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24" name="文本框 23"/>
              <p:cNvSpPr txBox="1"/>
              <p:nvPr/>
            </p:nvSpPr>
            <p:spPr>
              <a:xfrm>
                <a:off x="2447596" y="6623041"/>
                <a:ext cx="1883312"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精炼不用多余的文字修饰简洁精准</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25" name="直接连接符 24"/>
              <p:cNvCxnSpPr/>
              <p:nvPr/>
            </p:nvCxnSpPr>
            <p:spPr>
              <a:xfrm>
                <a:off x="2545662" y="6599907"/>
                <a:ext cx="373701" cy="0"/>
              </a:xfrm>
              <a:prstGeom prst="line">
                <a:avLst/>
              </a:prstGeom>
              <a:ln w="12700">
                <a:solidFill>
                  <a:srgbClr val="32AABA"/>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681812" y="4507006"/>
              <a:ext cx="281793" cy="283040"/>
              <a:chOff x="5394325" y="3578225"/>
              <a:chExt cx="358775" cy="360363"/>
            </a:xfrm>
            <a:solidFill>
              <a:srgbClr val="4F4D50"/>
            </a:solidFill>
          </p:grpSpPr>
          <p:sp>
            <p:nvSpPr>
              <p:cNvPr id="33"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4"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5"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6"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8"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9"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0"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1"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2"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6" name="组合 5"/>
          <p:cNvGrpSpPr/>
          <p:nvPr/>
        </p:nvGrpSpPr>
        <p:grpSpPr>
          <a:xfrm>
            <a:off x="2726316" y="4485251"/>
            <a:ext cx="1883313" cy="1445299"/>
            <a:chOff x="2726316" y="4485251"/>
            <a:chExt cx="1883313" cy="1445299"/>
          </a:xfrm>
        </p:grpSpPr>
        <p:grpSp>
          <p:nvGrpSpPr>
            <p:cNvPr id="26" name="组合 25"/>
            <p:cNvGrpSpPr/>
            <p:nvPr/>
          </p:nvGrpSpPr>
          <p:grpSpPr>
            <a:xfrm>
              <a:off x="2726316" y="4876365"/>
              <a:ext cx="1883313" cy="1054185"/>
              <a:chOff x="2447595" y="6261353"/>
              <a:chExt cx="1883313" cy="1054185"/>
            </a:xfrm>
          </p:grpSpPr>
          <p:sp>
            <p:nvSpPr>
              <p:cNvPr id="27" name="TextBox 7"/>
              <p:cNvSpPr txBox="1"/>
              <p:nvPr/>
            </p:nvSpPr>
            <p:spPr>
              <a:xfrm>
                <a:off x="2447595" y="6261353"/>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工作计划</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28" name="文本框 27"/>
              <p:cNvSpPr txBox="1"/>
              <p:nvPr/>
            </p:nvSpPr>
            <p:spPr>
              <a:xfrm>
                <a:off x="2447596" y="6623041"/>
                <a:ext cx="1883312"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精炼不用多余的文字修饰简洁精准</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cxnSp>
            <p:nvCxnSpPr>
              <p:cNvPr id="29" name="直接连接符 28"/>
              <p:cNvCxnSpPr/>
              <p:nvPr/>
            </p:nvCxnSpPr>
            <p:spPr>
              <a:xfrm>
                <a:off x="2545662" y="6599907"/>
                <a:ext cx="373701" cy="0"/>
              </a:xfrm>
              <a:prstGeom prst="line">
                <a:avLst/>
              </a:prstGeom>
              <a:ln w="12700">
                <a:solidFill>
                  <a:srgbClr val="32AABA"/>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2829712" y="4485251"/>
              <a:ext cx="326550" cy="326550"/>
              <a:chOff x="3191434" y="2145028"/>
              <a:chExt cx="359165" cy="359165"/>
            </a:xfrm>
            <a:solidFill>
              <a:srgbClr val="4F4D50"/>
            </a:solidFill>
          </p:grpSpPr>
          <p:sp>
            <p:nvSpPr>
              <p:cNvPr id="44"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5"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6"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32AAB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sp>
        <p:nvSpPr>
          <p:cNvPr id="47" name="文本框 46"/>
          <p:cNvSpPr txBox="1"/>
          <p:nvPr/>
        </p:nvSpPr>
        <p:spPr>
          <a:xfrm>
            <a:off x="562709" y="1360361"/>
            <a:ext cx="4046920" cy="69249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a:t>
            </a: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49"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未来工作计划</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500"/>
                                        <p:tgtEl>
                                          <p:spTgt spid="4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266127" y="2315879"/>
            <a:ext cx="9194774" cy="480131"/>
          </a:xfrm>
          <a:prstGeom prst="rect">
            <a:avLst/>
          </a:prstGeom>
          <a:noFill/>
        </p:spPr>
        <p:txBody>
          <a:bodyPr wrap="square" lIns="0" tIns="0" rIns="0" bIns="0" rtlCol="0">
            <a:spAutoFit/>
          </a:bodyPr>
          <a:lstStyle/>
          <a:p>
            <a:pPr algn="ctr">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公司培训工作要力争全面覆盖，重点突出，要在实际的培训工作中不断丰富培训内容，拓展培训形式，优化培训流程，明确培训目的，提高培训效果</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。项目赖以生存</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的是效益和效率，只有尊崇这两个法则才能</a:t>
            </a:r>
            <a:r>
              <a:rPr lang="zh-CN" altLang="en-US" sz="1200" dirty="0" smtClean="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维持项目自身</a:t>
            </a: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的生命和未来发展，才能维系每一个人</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40" name="TextBox 39"/>
          <p:cNvSpPr txBox="1"/>
          <p:nvPr/>
        </p:nvSpPr>
        <p:spPr>
          <a:xfrm>
            <a:off x="3863753" y="1720315"/>
            <a:ext cx="4499421" cy="421654"/>
          </a:xfrm>
          <a:prstGeom prst="rect">
            <a:avLst/>
          </a:prstGeom>
          <a:noFill/>
        </p:spPr>
        <p:txBody>
          <a:bodyPr wrap="square" lIns="0" tIns="0" rIns="0" bIns="0" rtlCol="0">
            <a:spAutoFit/>
          </a:bodyPr>
          <a:lstStyle/>
          <a:p>
            <a:pPr lvl="0" algn="ctr">
              <a:lnSpc>
                <a:spcPct val="130000"/>
              </a:lnSpc>
              <a:spcBef>
                <a:spcPct val="0"/>
              </a:spcBef>
              <a:defRPr/>
            </a:pPr>
            <a:r>
              <a:rPr lang="zh-CN" altLang="en-US" sz="24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市场商务投资</a:t>
            </a: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41" name="圆角矩形 40"/>
          <p:cNvSpPr/>
          <p:nvPr/>
        </p:nvSpPr>
        <p:spPr>
          <a:xfrm>
            <a:off x="1423589" y="3131096"/>
            <a:ext cx="9037312" cy="622029"/>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sp>
        <p:nvSpPr>
          <p:cNvPr id="42" name="Round Same Side Corner Rectangle 10"/>
          <p:cNvSpPr/>
          <p:nvPr/>
        </p:nvSpPr>
        <p:spPr>
          <a:xfrm rot="5400000">
            <a:off x="1817242" y="2737446"/>
            <a:ext cx="622029" cy="1409330"/>
          </a:xfrm>
          <a:prstGeom prst="round2SameRect">
            <a:avLst>
              <a:gd name="adj1" fmla="val 50000"/>
              <a:gd name="adj2" fmla="val 0"/>
            </a:avLst>
          </a:prstGeom>
          <a:gradFill>
            <a:gsLst>
              <a:gs pos="0">
                <a:srgbClr val="32AABA"/>
              </a:gs>
              <a:gs pos="100000">
                <a:srgbClr val="33779A"/>
              </a:gs>
            </a:gsLst>
            <a:lin ang="5400000" scaled="1"/>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字魂105号-简雅黑" panose="00000500000000000000" pitchFamily="2" charset="-122"/>
              <a:ea typeface="字魂105号-简雅黑" panose="00000500000000000000" pitchFamily="2" charset="-122"/>
              <a:cs typeface="+mn-ea"/>
              <a:sym typeface="+mn-lt"/>
            </a:endParaRPr>
          </a:p>
        </p:txBody>
      </p:sp>
      <p:sp>
        <p:nvSpPr>
          <p:cNvPr id="43" name="TextBox 42"/>
          <p:cNvSpPr txBox="1"/>
          <p:nvPr/>
        </p:nvSpPr>
        <p:spPr>
          <a:xfrm>
            <a:off x="1498308" y="3249069"/>
            <a:ext cx="1005403" cy="373436"/>
          </a:xfrm>
          <a:prstGeom prst="rect">
            <a:avLst/>
          </a:prstGeom>
          <a:noFill/>
        </p:spPr>
        <p:txBody>
          <a:bodyPr wrap="none" rtlCol="0">
            <a:spAutoFit/>
          </a:bodyPr>
          <a:lstStyle/>
          <a:p>
            <a:pPr>
              <a:lnSpc>
                <a:spcPct val="130000"/>
              </a:lnSpc>
            </a:pPr>
            <a:r>
              <a:rPr lang="zh-CN" altLang="en-US" sz="2400" baseline="-3000" dirty="0">
                <a:solidFill>
                  <a:schemeClr val="bg1"/>
                </a:solidFill>
                <a:latin typeface="字魂105号-简雅黑" panose="00000500000000000000" pitchFamily="2" charset="-122"/>
                <a:ea typeface="字魂105号-简雅黑" panose="00000500000000000000" pitchFamily="2" charset="-122"/>
                <a:cs typeface="+mn-ea"/>
                <a:sym typeface="+mn-lt"/>
              </a:rPr>
              <a:t>工作重点</a:t>
            </a:r>
            <a:endParaRPr lang="zh-CN" altLang="en-US" sz="2400" baseline="-3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44" name="TextBox 43"/>
          <p:cNvSpPr txBox="1"/>
          <p:nvPr/>
        </p:nvSpPr>
        <p:spPr>
          <a:xfrm>
            <a:off x="3063991" y="3179111"/>
            <a:ext cx="7079441" cy="572464"/>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右键点击图片选择设置图片格式可直接替换图片。您的容打在这里，或者通过复制您的文本后，在此框中选择粘贴，并选择只保留文字。右键点击图片选择设置图片格式可直接替换图片</a:t>
            </a:r>
            <a:endParaRPr lang="en-US" altLang="zh-CN" sz="12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45" name="矩形 44"/>
          <p:cNvSpPr/>
          <p:nvPr/>
        </p:nvSpPr>
        <p:spPr>
          <a:xfrm>
            <a:off x="1437120" y="4251716"/>
            <a:ext cx="4090926" cy="1656184"/>
          </a:xfrm>
          <a:prstGeom prst="rect">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sp>
        <p:nvSpPr>
          <p:cNvPr id="46" name="Text Placeholder 11"/>
          <p:cNvSpPr txBox="1"/>
          <p:nvPr/>
        </p:nvSpPr>
        <p:spPr>
          <a:xfrm>
            <a:off x="1504718" y="436414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Bef>
                <a:spcPct val="0"/>
              </a:spcBef>
              <a:buNone/>
            </a:pPr>
            <a:r>
              <a:rPr lang="zh-CN" altLang="en-US" sz="2000" dirty="0" smtClean="0">
                <a:solidFill>
                  <a:schemeClr val="bg1"/>
                </a:solidFill>
                <a:latin typeface="字魂105号-简雅黑" panose="00000500000000000000" pitchFamily="2" charset="-122"/>
                <a:ea typeface="字魂105号-简雅黑" panose="00000500000000000000" pitchFamily="2" charset="-122"/>
                <a:cs typeface="+mn-ea"/>
                <a:sym typeface="+mn-lt"/>
              </a:rPr>
              <a:t>市场商务投资</a:t>
            </a:r>
            <a:endParaRPr lang="zh-CN" altLang="en-US" sz="2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47" name="TextBox 46"/>
          <p:cNvSpPr txBox="1"/>
          <p:nvPr/>
        </p:nvSpPr>
        <p:spPr>
          <a:xfrm>
            <a:off x="1476608" y="4876798"/>
            <a:ext cx="3907422" cy="892552"/>
          </a:xfrm>
          <a:prstGeom prst="rect">
            <a:avLst/>
          </a:prstGeom>
          <a:noFill/>
        </p:spPr>
        <p:txBody>
          <a:bodyPr wrap="square" rtlCol="0">
            <a:spAutoFit/>
          </a:bodyPr>
          <a:lstStyle/>
          <a:p>
            <a:pPr>
              <a:lnSpc>
                <a:spcPct val="130000"/>
              </a:lnSpc>
              <a:spcBef>
                <a:spcPct val="0"/>
              </a:spcBef>
            </a:pPr>
            <a:r>
              <a:rPr lang="zh-CN" altLang="en-US" sz="1000" dirty="0">
                <a:solidFill>
                  <a:schemeClr val="bg1"/>
                </a:solidFill>
                <a:latin typeface="字魂105号-简雅黑" panose="00000500000000000000" pitchFamily="2" charset="-122"/>
                <a:ea typeface="字魂105号-简雅黑" panose="00000500000000000000" pitchFamily="2" charset="-122"/>
                <a:cs typeface="+mn-ea"/>
                <a:sym typeface="+mn-lt"/>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1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48" name="矩形 47"/>
          <p:cNvSpPr/>
          <p:nvPr/>
        </p:nvSpPr>
        <p:spPr>
          <a:xfrm>
            <a:off x="6369975" y="4251716"/>
            <a:ext cx="4090926" cy="1656184"/>
          </a:xfrm>
          <a:prstGeom prst="rect">
            <a:avLst/>
          </a:prstGeom>
          <a:solidFill>
            <a:srgbClr val="33779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字魂105号-简雅黑" panose="00000500000000000000" pitchFamily="2" charset="-122"/>
              <a:ea typeface="字魂105号-简雅黑" panose="00000500000000000000" pitchFamily="2" charset="-122"/>
              <a:cs typeface="+mn-ea"/>
              <a:sym typeface="+mn-lt"/>
            </a:endParaRPr>
          </a:p>
        </p:txBody>
      </p:sp>
      <p:sp>
        <p:nvSpPr>
          <p:cNvPr id="49" name="Text Placeholder 11"/>
          <p:cNvSpPr txBox="1"/>
          <p:nvPr/>
        </p:nvSpPr>
        <p:spPr>
          <a:xfrm>
            <a:off x="6437573" y="436414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Bef>
                <a:spcPct val="0"/>
              </a:spcBef>
              <a:buNone/>
            </a:pPr>
            <a:r>
              <a:rPr lang="zh-CN" altLang="en-US" sz="2000" dirty="0">
                <a:solidFill>
                  <a:schemeClr val="bg1"/>
                </a:solidFill>
                <a:latin typeface="字魂105号-简雅黑" panose="00000500000000000000" pitchFamily="2" charset="-122"/>
                <a:ea typeface="字魂105号-简雅黑" panose="00000500000000000000" pitchFamily="2" charset="-122"/>
                <a:cs typeface="+mn-ea"/>
                <a:sym typeface="+mn-lt"/>
              </a:rPr>
              <a:t>市场营销技能</a:t>
            </a:r>
            <a:endParaRPr lang="en-AU" altLang="zh-CN" sz="2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50" name="TextBox 49"/>
          <p:cNvSpPr txBox="1"/>
          <p:nvPr/>
        </p:nvSpPr>
        <p:spPr>
          <a:xfrm>
            <a:off x="6409463" y="4876798"/>
            <a:ext cx="3907422" cy="892552"/>
          </a:xfrm>
          <a:prstGeom prst="rect">
            <a:avLst/>
          </a:prstGeom>
          <a:noFill/>
        </p:spPr>
        <p:txBody>
          <a:bodyPr wrap="square" rtlCol="0">
            <a:spAutoFit/>
          </a:bodyPr>
          <a:lstStyle/>
          <a:p>
            <a:pPr>
              <a:lnSpc>
                <a:spcPct val="130000"/>
              </a:lnSpc>
              <a:spcBef>
                <a:spcPct val="0"/>
              </a:spcBef>
            </a:pPr>
            <a:r>
              <a:rPr lang="zh-CN" altLang="en-US" sz="1000" dirty="0">
                <a:solidFill>
                  <a:schemeClr val="bg1"/>
                </a:solidFill>
                <a:latin typeface="字魂105号-简雅黑" panose="00000500000000000000" pitchFamily="2" charset="-122"/>
                <a:ea typeface="字魂105号-简雅黑" panose="00000500000000000000" pitchFamily="2" charset="-122"/>
                <a:cs typeface="+mn-ea"/>
                <a:sym typeface="+mn-lt"/>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10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16"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未来工作计划</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300" fill="hold"/>
                                        <p:tgtEl>
                                          <p:spTgt spid="40"/>
                                        </p:tgtEl>
                                        <p:attrNameLst>
                                          <p:attrName>ppt_x</p:attrName>
                                        </p:attrNameLst>
                                      </p:cBhvr>
                                      <p:tavLst>
                                        <p:tav tm="0">
                                          <p:val>
                                            <p:strVal val="1+#ppt_w/2"/>
                                          </p:val>
                                        </p:tav>
                                        <p:tav tm="100000">
                                          <p:val>
                                            <p:strVal val="#ppt_x"/>
                                          </p:val>
                                        </p:tav>
                                      </p:tavLst>
                                    </p:anim>
                                    <p:anim calcmode="lin" valueType="num">
                                      <p:cBhvr additive="base">
                                        <p:cTn id="8" dur="3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300" fill="hold"/>
                                        <p:tgtEl>
                                          <p:spTgt spid="39"/>
                                        </p:tgtEl>
                                        <p:attrNameLst>
                                          <p:attrName>ppt_x</p:attrName>
                                        </p:attrNameLst>
                                      </p:cBhvr>
                                      <p:tavLst>
                                        <p:tav tm="0">
                                          <p:val>
                                            <p:strVal val="1+#ppt_w/2"/>
                                          </p:val>
                                        </p:tav>
                                        <p:tav tm="100000">
                                          <p:val>
                                            <p:strVal val="#ppt_x"/>
                                          </p:val>
                                        </p:tav>
                                      </p:tavLst>
                                    </p:anim>
                                    <p:anim calcmode="lin" valueType="num">
                                      <p:cBhvr additive="base">
                                        <p:cTn id="13" dur="3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p:tgtEl>
                                          <p:spTgt spid="42"/>
                                        </p:tgtEl>
                                        <p:attrNameLst>
                                          <p:attrName>ppt_x</p:attrName>
                                        </p:attrNameLst>
                                      </p:cBhvr>
                                      <p:tavLst>
                                        <p:tav tm="0">
                                          <p:val>
                                            <p:strVal val="#ppt_x-#ppt_w*1.125000"/>
                                          </p:val>
                                        </p:tav>
                                        <p:tav tm="100000">
                                          <p:val>
                                            <p:strVal val="#ppt_x"/>
                                          </p:val>
                                        </p:tav>
                                      </p:tavLst>
                                    </p:anim>
                                    <p:animEffect transition="in" filter="wipe(right)">
                                      <p:cBhvr>
                                        <p:cTn id="18" dur="500"/>
                                        <p:tgtEl>
                                          <p:spTgt spid="42"/>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arn(inVertical)">
                                      <p:cBhvr>
                                        <p:cTn id="22" dur="500"/>
                                        <p:tgtEl>
                                          <p:spTgt spid="4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Effect transition="in" filter="fade">
                                      <p:cBhvr>
                                        <p:cTn id="32" dur="500"/>
                                        <p:tgtEl>
                                          <p:spTgt spid="44"/>
                                        </p:tgtEl>
                                      </p:cBhvr>
                                    </p:animEffect>
                                  </p:childTnLst>
                                </p:cTn>
                              </p:par>
                              <p:par>
                                <p:cTn id="33" presetID="2" presetClass="entr" presetSubtype="8"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1000" fill="hold"/>
                                        <p:tgtEl>
                                          <p:spTgt spid="47"/>
                                        </p:tgtEl>
                                        <p:attrNameLst>
                                          <p:attrName>ppt_w</p:attrName>
                                        </p:attrNameLst>
                                      </p:cBhvr>
                                      <p:tavLst>
                                        <p:tav tm="0">
                                          <p:val>
                                            <p:fltVal val="0"/>
                                          </p:val>
                                        </p:tav>
                                        <p:tav tm="100000">
                                          <p:val>
                                            <p:strVal val="#ppt_w"/>
                                          </p:val>
                                        </p:tav>
                                      </p:tavLst>
                                    </p:anim>
                                    <p:anim calcmode="lin" valueType="num">
                                      <p:cBhvr>
                                        <p:cTn id="47" dur="1000" fill="hold"/>
                                        <p:tgtEl>
                                          <p:spTgt spid="47"/>
                                        </p:tgtEl>
                                        <p:attrNameLst>
                                          <p:attrName>ppt_h</p:attrName>
                                        </p:attrNameLst>
                                      </p:cBhvr>
                                      <p:tavLst>
                                        <p:tav tm="0">
                                          <p:val>
                                            <p:fltVal val="0"/>
                                          </p:val>
                                        </p:tav>
                                        <p:tav tm="100000">
                                          <p:val>
                                            <p:strVal val="#ppt_h"/>
                                          </p:val>
                                        </p:tav>
                                      </p:tavLst>
                                    </p:anim>
                                    <p:animEffect transition="in" filter="fade">
                                      <p:cBhvr>
                                        <p:cTn id="48" dur="1000"/>
                                        <p:tgtEl>
                                          <p:spTgt spid="47"/>
                                        </p:tgtEl>
                                      </p:cBhvr>
                                    </p:animEffect>
                                  </p:childTnLst>
                                </p:cTn>
                              </p:par>
                              <p:par>
                                <p:cTn id="49" presetID="2" presetClass="entr" presetSubtype="8" fill="hold" grpId="0" nodeType="withEffect">
                                  <p:stCondLst>
                                    <p:cond delay="5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 calcmode="lin" valueType="num">
                                      <p:cBhvr>
                                        <p:cTn id="62" dur="1000" fill="hold"/>
                                        <p:tgtEl>
                                          <p:spTgt spid="50"/>
                                        </p:tgtEl>
                                        <p:attrNameLst>
                                          <p:attrName>ppt_w</p:attrName>
                                        </p:attrNameLst>
                                      </p:cBhvr>
                                      <p:tavLst>
                                        <p:tav tm="0">
                                          <p:val>
                                            <p:fltVal val="0"/>
                                          </p:val>
                                        </p:tav>
                                        <p:tav tm="100000">
                                          <p:val>
                                            <p:strVal val="#ppt_w"/>
                                          </p:val>
                                        </p:tav>
                                      </p:tavLst>
                                    </p:anim>
                                    <p:anim calcmode="lin" valueType="num">
                                      <p:cBhvr>
                                        <p:cTn id="63" dur="1000" fill="hold"/>
                                        <p:tgtEl>
                                          <p:spTgt spid="50"/>
                                        </p:tgtEl>
                                        <p:attrNameLst>
                                          <p:attrName>ppt_h</p:attrName>
                                        </p:attrNameLst>
                                      </p:cBhvr>
                                      <p:tavLst>
                                        <p:tav tm="0">
                                          <p:val>
                                            <p:fltVal val="0"/>
                                          </p:val>
                                        </p:tav>
                                        <p:tav tm="100000">
                                          <p:val>
                                            <p:strVal val="#ppt_h"/>
                                          </p:val>
                                        </p:tav>
                                      </p:tavLst>
                                    </p:anim>
                                    <p:animEffect transition="in" filter="fade">
                                      <p:cBhvr>
                                        <p:cTn id="64"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animBg="1"/>
      <p:bldP spid="42" grpId="0" animBg="1"/>
      <p:bldP spid="43" grpId="0"/>
      <p:bldP spid="44" grpId="0"/>
      <p:bldP spid="45" grpId="0" animBg="1"/>
      <p:bldP spid="46" grpId="0"/>
      <p:bldP spid="47" grpId="0"/>
      <p:bldP spid="48" grpId="0" animBg="1"/>
      <p:bldP spid="49" grpId="0"/>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6"/>
          <p:cNvSpPr txBox="1"/>
          <p:nvPr/>
        </p:nvSpPr>
        <p:spPr>
          <a:xfrm>
            <a:off x="4635427" y="2595274"/>
            <a:ext cx="3000075" cy="830997"/>
          </a:xfrm>
          <a:prstGeom prst="rect">
            <a:avLst/>
          </a:prstGeom>
          <a:noFill/>
        </p:spPr>
        <p:txBody>
          <a:bodyPr wrap="square" rtlCol="0">
            <a:spAutoFit/>
          </a:bodyPr>
          <a:lstStyle/>
          <a:p>
            <a:pPr lvl="0" algn="ctr"/>
            <a:r>
              <a:rPr lang="en-US" altLang="zh-CN" sz="4800" kern="0" dirty="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PART 01</a:t>
            </a:r>
            <a:endParaRPr lang="zh-CN" altLang="en-US" sz="4800" kern="0" dirty="0">
              <a:gradFill flip="none" rotWithShape="1">
                <a:gsLst>
                  <a:gs pos="0">
                    <a:srgbClr val="33779A"/>
                  </a:gs>
                  <a:gs pos="100000">
                    <a:srgbClr val="32AABA"/>
                  </a:gs>
                </a:gsLst>
                <a:path path="circle">
                  <a:fillToRect l="100000" t="100000"/>
                </a:path>
                <a:tileRect r="-100000" b="-10000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 name="矩形: 圆角 2"/>
          <p:cNvSpPr/>
          <p:nvPr/>
        </p:nvSpPr>
        <p:spPr>
          <a:xfrm rot="5400000">
            <a:off x="4203138" y="25075"/>
            <a:ext cx="3753825" cy="726559"/>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5" name="矩形: 圆角 44"/>
          <p:cNvSpPr/>
          <p:nvPr/>
        </p:nvSpPr>
        <p:spPr>
          <a:xfrm rot="5400000">
            <a:off x="5845867" y="-589105"/>
            <a:ext cx="3753825" cy="422232"/>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6" name="矩形: 圆角 45"/>
          <p:cNvSpPr/>
          <p:nvPr/>
        </p:nvSpPr>
        <p:spPr>
          <a:xfrm rot="5400000">
            <a:off x="2560410" y="-589105"/>
            <a:ext cx="3753825" cy="422232"/>
          </a:xfrm>
          <a:prstGeom prst="roundRect">
            <a:avLst>
              <a:gd name="adj" fmla="val 50000"/>
            </a:avLst>
          </a:prstGeom>
          <a:solidFill>
            <a:srgbClr val="32AAB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7" name="矩形: 圆角 46"/>
          <p:cNvSpPr/>
          <p:nvPr/>
        </p:nvSpPr>
        <p:spPr>
          <a:xfrm rot="16200000" flipV="1">
            <a:off x="5100584" y="-189853"/>
            <a:ext cx="3753825" cy="422235"/>
          </a:xfrm>
          <a:prstGeom prst="roundRect">
            <a:avLst>
              <a:gd name="adj" fmla="val 50000"/>
            </a:avLst>
          </a:prstGeom>
          <a:solidFill>
            <a:srgbClr val="33779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8" name="矩形: 圆角 47"/>
          <p:cNvSpPr/>
          <p:nvPr/>
        </p:nvSpPr>
        <p:spPr>
          <a:xfrm rot="16200000" flipV="1">
            <a:off x="3337592" y="-189853"/>
            <a:ext cx="3753825" cy="422235"/>
          </a:xfrm>
          <a:prstGeom prst="roundRect">
            <a:avLst>
              <a:gd name="adj" fmla="val 50000"/>
            </a:avLst>
          </a:prstGeom>
          <a:solidFill>
            <a:srgbClr val="33779A"/>
          </a:solidFill>
          <a:ln w="12700" cap="flat" cmpd="sng" algn="ctr">
            <a:noFill/>
            <a:prstDash val="solid"/>
            <a:miter lim="800000"/>
          </a:ln>
          <a:effectLst>
            <a:outerShdw blurRad="101600" dist="38100" dir="2700000" algn="tl" rotWithShape="0">
              <a:prstClr val="black">
                <a:alpha val="20000"/>
              </a:prstClr>
            </a:outerShdw>
          </a:effectLst>
        </p:spPr>
        <p:txBody>
          <a:bodyPr rtlCol="0" anchor="ctr"/>
          <a:lstStyle/>
          <a:p>
            <a:pPr algn="ctr"/>
            <a:endParaRPr lang="zh-CN" altLang="en-US" kern="0">
              <a:solidFill>
                <a:prstClr val="white"/>
              </a:solidFill>
              <a:latin typeface="字魂59号-创粗黑" panose="00000500000000000000" pitchFamily="2" charset="-122"/>
              <a:ea typeface="字魂59号-创粗黑" panose="00000500000000000000" pitchFamily="2" charset="-122"/>
              <a:cs typeface="+mn-ea"/>
            </a:endParaRPr>
          </a:p>
        </p:txBody>
      </p:sp>
      <p:sp>
        <p:nvSpPr>
          <p:cNvPr id="41" name="TextBox 16"/>
          <p:cNvSpPr txBox="1"/>
          <p:nvPr/>
        </p:nvSpPr>
        <p:spPr>
          <a:xfrm>
            <a:off x="2892591" y="3440924"/>
            <a:ext cx="6485746" cy="1107996"/>
          </a:xfrm>
          <a:prstGeom prst="rect">
            <a:avLst/>
          </a:prstGeom>
          <a:noFill/>
        </p:spPr>
        <p:txBody>
          <a:bodyPr wrap="square" rtlCol="0">
            <a:spAutoFit/>
          </a:bodyPr>
          <a:lstStyle/>
          <a:p>
            <a:pPr lvl="0" algn="ctr"/>
            <a:r>
              <a:rPr lang="zh-CN" altLang="en-US" sz="6600" kern="0" dirty="0" smtClean="0">
                <a:solidFill>
                  <a:schemeClr val="tx1">
                    <a:lumMod val="85000"/>
                    <a:lumOff val="15000"/>
                  </a:schemeClr>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rPr>
              <a:t>项目总结分析</a:t>
            </a:r>
            <a:endParaRPr lang="zh-CN" altLang="en-US" sz="6600" kern="0" dirty="0">
              <a:solidFill>
                <a:schemeClr val="tx1">
                  <a:lumMod val="85000"/>
                  <a:lumOff val="15000"/>
                </a:schemeClr>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endParaRPr>
          </a:p>
        </p:txBody>
      </p:sp>
      <p:sp>
        <p:nvSpPr>
          <p:cNvPr id="11" name="PA_文本框 57"/>
          <p:cNvSpPr txBox="1"/>
          <p:nvPr>
            <p:custDataLst>
              <p:tags r:id="rId1"/>
            </p:custDataLst>
          </p:nvPr>
        </p:nvSpPr>
        <p:spPr>
          <a:xfrm>
            <a:off x="3030061" y="4680958"/>
            <a:ext cx="6210806" cy="492443"/>
          </a:xfrm>
          <a:prstGeom prst="rect">
            <a:avLst/>
          </a:prstGeom>
          <a:noFill/>
        </p:spPr>
        <p:txBody>
          <a:bodyPr wrap="square" rtlCol="0">
            <a:spAutoFit/>
          </a:bodyPr>
          <a:lstStyle/>
          <a:p>
            <a:pPr algn="ctr">
              <a:lnSpc>
                <a:spcPct val="13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A dream need to work out a summary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report dream </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summary report </a:t>
            </a:r>
            <a:r>
              <a:rPr lang="en-US" altLang="zh-CN" sz="1000" dirty="0" err="1">
                <a:solidFill>
                  <a:schemeClr val="tx1">
                    <a:lumMod val="50000"/>
                    <a:lumOff val="50000"/>
                  </a:schemeClr>
                </a:solidFill>
                <a:latin typeface="字魂105号-简雅黑" panose="00000500000000000000" pitchFamily="2" charset="-122"/>
                <a:ea typeface="字魂105号-简雅黑" panose="00000500000000000000" pitchFamily="2" charset="-122"/>
              </a:rPr>
              <a:t>summaryA</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 dream 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summary</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12" name="TextBox 13"/>
          <p:cNvSpPr txBox="1"/>
          <p:nvPr/>
        </p:nvSpPr>
        <p:spPr>
          <a:xfrm>
            <a:off x="4128253" y="5642360"/>
            <a:ext cx="792590"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工作总结</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3" name="TextBox 14"/>
          <p:cNvSpPr txBox="1"/>
          <p:nvPr/>
        </p:nvSpPr>
        <p:spPr>
          <a:xfrm>
            <a:off x="5302640" y="5642360"/>
            <a:ext cx="1074401"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项目重点</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4" name="TextBox 15"/>
          <p:cNvSpPr txBox="1"/>
          <p:nvPr/>
        </p:nvSpPr>
        <p:spPr>
          <a:xfrm>
            <a:off x="6495891" y="5642360"/>
            <a:ext cx="811659"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工作内容</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5" name="Freeform 16"/>
          <p:cNvSpPr/>
          <p:nvPr/>
        </p:nvSpPr>
        <p:spPr bwMode="auto">
          <a:xfrm>
            <a:off x="399218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6" name="Freeform 16"/>
          <p:cNvSpPr/>
          <p:nvPr/>
        </p:nvSpPr>
        <p:spPr bwMode="auto">
          <a:xfrm>
            <a:off x="635955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7" name="Freeform 16"/>
          <p:cNvSpPr/>
          <p:nvPr/>
        </p:nvSpPr>
        <p:spPr bwMode="auto">
          <a:xfrm>
            <a:off x="5183366"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8" name="TextBox 15"/>
          <p:cNvSpPr txBox="1"/>
          <p:nvPr/>
        </p:nvSpPr>
        <p:spPr>
          <a:xfrm>
            <a:off x="7630601" y="5642360"/>
            <a:ext cx="868354" cy="246221"/>
          </a:xfrm>
          <a:prstGeom prst="rect">
            <a:avLst/>
          </a:prstGeom>
          <a:noFill/>
        </p:spPr>
        <p:txBody>
          <a:bodyPr wrap="square" rtlCol="0">
            <a:spAutoFit/>
          </a:bodyPr>
          <a:lstStyle/>
          <a:p>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重点工作</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9" name="Freeform 16"/>
          <p:cNvSpPr/>
          <p:nvPr/>
        </p:nvSpPr>
        <p:spPr bwMode="auto">
          <a:xfrm>
            <a:off x="7494534" y="5716348"/>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2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cxnSp>
        <p:nvCxnSpPr>
          <p:cNvPr id="20" name="直接连接符 19"/>
          <p:cNvCxnSpPr/>
          <p:nvPr/>
        </p:nvCxnSpPr>
        <p:spPr>
          <a:xfrm>
            <a:off x="3531591" y="5385749"/>
            <a:ext cx="5207747"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4319">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750" fill="hold"/>
                                            <p:tgtEl>
                                              <p:spTgt spid="47"/>
                                            </p:tgtEl>
                                            <p:attrNameLst>
                                              <p:attrName>ppt_x</p:attrName>
                                            </p:attrNameLst>
                                          </p:cBhvr>
                                          <p:tavLst>
                                            <p:tav tm="0">
                                              <p:val>
                                                <p:strVal val="#ppt_x"/>
                                              </p:val>
                                            </p:tav>
                                            <p:tav tm="100000">
                                              <p:val>
                                                <p:strVal val="#ppt_x"/>
                                              </p:val>
                                            </p:tav>
                                          </p:tavLst>
                                        </p:anim>
                                        <p:anim calcmode="lin" valueType="num">
                                          <p:cBhvr additive="base">
                                            <p:cTn id="12" dur="75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ppt_x"/>
                                              </p:val>
                                            </p:tav>
                                            <p:tav tm="100000">
                                              <p:val>
                                                <p:strVal val="#ppt_x"/>
                                              </p:val>
                                            </p:tav>
                                          </p:tavLst>
                                        </p:anim>
                                        <p:anim calcmode="lin" valueType="num">
                                          <p:cBhvr additive="base">
                                            <p:cTn id="24" dur="750" fill="hold"/>
                                            <p:tgtEl>
                                              <p:spTgt spid="4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41" presetClass="entr" presetSubtype="0" fill="hold" grpId="0" nodeType="withEffect">
                                      <p:stCondLst>
                                        <p:cond delay="25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par>
                                    <p:cTn id="38" presetID="22" presetClass="entr" presetSubtype="1"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22" presetClass="entr" presetSubtype="8"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000"/>
                                </p:stCondLst>
                                <p:childTnLst>
                                  <p:par>
                                    <p:cTn id="45" presetID="2" presetClass="entr" presetSubtype="8" fill="hold" grpId="0" nodeType="afterEffect" p14:presetBounceEnd="40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40000">
                                          <p:cBhvr additive="base">
                                            <p:cTn id="47"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000"/>
                                </p:stCondLst>
                                <p:childTnLst>
                                  <p:par>
                                    <p:cTn id="54" presetID="2" presetClass="entr" presetSubtype="8" fill="hold" grpId="0" nodeType="afterEffect" p14:presetBounceEnd="40000">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14:bounceEnd="40000">
                                          <p:cBhvr additive="base">
                                            <p:cTn id="56" dur="5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000"/>
                                </p:stCondLst>
                                <p:childTnLst>
                                  <p:par>
                                    <p:cTn id="63" presetID="2" presetClass="entr" presetSubtype="8" fill="hold" grpId="0" nodeType="afterEffect" p14:presetBounceEnd="40000">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14:bounceEnd="40000">
                                          <p:cBhvr additive="base">
                                            <p:cTn id="65"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6000"/>
                                </p:stCondLst>
                                <p:childTnLst>
                                  <p:par>
                                    <p:cTn id="72" presetID="2" presetClass="entr" presetSubtype="8" fill="hold" grpId="0" nodeType="afterEffect" p14:presetBounceEnd="40000">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14:bounceEnd="40000">
                                          <p:cBhvr additive="base">
                                            <p:cTn id="74"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5" grpId="0" animBg="1"/>
          <p:bldP spid="46" grpId="0" animBg="1"/>
          <p:bldP spid="47" grpId="0" animBg="1"/>
          <p:bldP spid="48" grpId="0" animBg="1"/>
          <p:bldP spid="41" grpId="0"/>
          <p:bldP spid="11" grpId="0"/>
          <p:bldP spid="12" grpId="0"/>
          <p:bldP spid="13" grpId="0"/>
          <p:bldP spid="14" grpId="0"/>
          <p:bldP spid="15" grpId="0" animBg="1"/>
          <p:bldP spid="16" grpId="0" animBg="1"/>
          <p:bldP spid="17" grpId="0" animBg="1"/>
          <p:bldP spid="18" grpId="0"/>
          <p:bldP spid="1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750" fill="hold"/>
                                            <p:tgtEl>
                                              <p:spTgt spid="47"/>
                                            </p:tgtEl>
                                            <p:attrNameLst>
                                              <p:attrName>ppt_x</p:attrName>
                                            </p:attrNameLst>
                                          </p:cBhvr>
                                          <p:tavLst>
                                            <p:tav tm="0">
                                              <p:val>
                                                <p:strVal val="#ppt_x"/>
                                              </p:val>
                                            </p:tav>
                                            <p:tav tm="100000">
                                              <p:val>
                                                <p:strVal val="#ppt_x"/>
                                              </p:val>
                                            </p:tav>
                                          </p:tavLst>
                                        </p:anim>
                                        <p:anim calcmode="lin" valueType="num">
                                          <p:cBhvr additive="base">
                                            <p:cTn id="12" dur="75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00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ppt_x"/>
                                              </p:val>
                                            </p:tav>
                                            <p:tav tm="100000">
                                              <p:val>
                                                <p:strVal val="#ppt_x"/>
                                              </p:val>
                                            </p:tav>
                                          </p:tavLst>
                                        </p:anim>
                                        <p:anim calcmode="lin" valueType="num">
                                          <p:cBhvr additive="base">
                                            <p:cTn id="24" dur="750" fill="hold"/>
                                            <p:tgtEl>
                                              <p:spTgt spid="46"/>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41" presetClass="entr" presetSubtype="0" fill="hold" grpId="0" nodeType="withEffect">
                                      <p:stCondLst>
                                        <p:cond delay="250"/>
                                      </p:stCondLst>
                                      <p:iterate type="lt">
                                        <p:tmPct val="10000"/>
                                      </p:iterate>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
                                            </p:tgtEl>
                                            <p:attrNameLst>
                                              <p:attrName>ppt_y</p:attrName>
                                            </p:attrNameLst>
                                          </p:cBhvr>
                                          <p:tavLst>
                                            <p:tav tm="0">
                                              <p:val>
                                                <p:strVal val="#ppt_y"/>
                                              </p:val>
                                            </p:tav>
                                            <p:tav tm="100000">
                                              <p:val>
                                                <p:strVal val="#ppt_y"/>
                                              </p:val>
                                            </p:tav>
                                          </p:tavLst>
                                        </p:anim>
                                        <p:anim calcmode="lin" valueType="num">
                                          <p:cBhvr>
                                            <p:cTn id="35"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
                                            </p:tgtEl>
                                          </p:cBhvr>
                                        </p:animEffect>
                                      </p:childTnLst>
                                    </p:cTn>
                                  </p:par>
                                  <p:par>
                                    <p:cTn id="38" presetID="22" presetClass="entr" presetSubtype="1"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par>
                                    <p:cTn id="41" presetID="22" presetClass="entr" presetSubtype="8"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0-#ppt_w/2"/>
                                              </p:val>
                                            </p:tav>
                                            <p:tav tm="100000">
                                              <p:val>
                                                <p:strVal val="#ppt_x"/>
                                              </p:val>
                                            </p:tav>
                                          </p:tavLst>
                                        </p:anim>
                                        <p:anim calcmode="lin" valueType="num">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5000"/>
                                </p:stCondLst>
                                <p:childTnLst>
                                  <p:par>
                                    <p:cTn id="63" presetID="2" presetClass="entr" presetSubtype="8"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0-#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22" presetClass="entr" presetSubtype="8"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6000"/>
                                </p:stCondLst>
                                <p:childTnLst>
                                  <p:par>
                                    <p:cTn id="72" presetID="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0-#ppt_w/2"/>
                                              </p:val>
                                            </p:tav>
                                            <p:tav tm="100000">
                                              <p:val>
                                                <p:strVal val="#ppt_x"/>
                                              </p:val>
                                            </p:tav>
                                          </p:tavLst>
                                        </p:anim>
                                        <p:anim calcmode="lin" valueType="num">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5" grpId="0" animBg="1"/>
          <p:bldP spid="46" grpId="0" animBg="1"/>
          <p:bldP spid="47" grpId="0" animBg="1"/>
          <p:bldP spid="48" grpId="0" animBg="1"/>
          <p:bldP spid="41" grpId="0"/>
          <p:bldP spid="11" grpId="0"/>
          <p:bldP spid="12" grpId="0"/>
          <p:bldP spid="13" grpId="0"/>
          <p:bldP spid="14" grpId="0"/>
          <p:bldP spid="15" grpId="0" animBg="1"/>
          <p:bldP spid="16" grpId="0" animBg="1"/>
          <p:bldP spid="17" grpId="0" animBg="1"/>
          <p:bldP spid="18" grpId="0"/>
          <p:bldP spid="19"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5799139" y="1984375"/>
            <a:ext cx="6110287" cy="338554"/>
          </a:xfrm>
          <a:prstGeom prst="rect">
            <a:avLst/>
          </a:prstGeom>
        </p:spPr>
        <p:txBody>
          <a:bodyPr>
            <a:spAutoFit/>
          </a:bodyPr>
          <a:lstStyle/>
          <a:p>
            <a:pPr algn="just" defTabSz="913765">
              <a:defRPr/>
            </a:pP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增幅达10%以上，增幅和效益指标超过全省平均水平。</a:t>
            </a:r>
            <a:endParaRPr lang="en-US" altLang="zh-CN" sz="16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1" name="矩形 30"/>
          <p:cNvSpPr/>
          <p:nvPr/>
        </p:nvSpPr>
        <p:spPr>
          <a:xfrm>
            <a:off x="5799139" y="2657475"/>
            <a:ext cx="5840412" cy="338554"/>
          </a:xfrm>
          <a:prstGeom prst="rect">
            <a:avLst/>
          </a:prstGeom>
        </p:spPr>
        <p:txBody>
          <a:bodyPr>
            <a:spAutoFit/>
          </a:bodyPr>
          <a:lstStyle/>
          <a:p>
            <a:pPr defTabSz="913765">
              <a:defRPr/>
            </a:pP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全年计划新增储蓄余额</a:t>
            </a:r>
            <a:r>
              <a:rPr lang="en-US" altLang="zh-CN"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26</a:t>
            </a: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亿，新增保费</a:t>
            </a:r>
            <a:r>
              <a:rPr lang="en-US" altLang="zh-CN"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10</a:t>
            </a: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亿元。</a:t>
            </a:r>
            <a:endParaRPr lang="zh-CN" altLang="en-US" sz="1600" dirty="0">
              <a:solidFill>
                <a:schemeClr val="tx1">
                  <a:lumMod val="50000"/>
                  <a:lumOff val="50000"/>
                </a:schemeClr>
              </a:solidFill>
              <a:latin typeface="字魂105号-简雅黑" panose="00000500000000000000" pitchFamily="2" charset="-122"/>
              <a:ea typeface="宋体" panose="02010600030101010101" pitchFamily="2" charset="-122"/>
            </a:endParaRPr>
          </a:p>
        </p:txBody>
      </p:sp>
      <p:sp>
        <p:nvSpPr>
          <p:cNvPr id="32" name="矩形 31"/>
          <p:cNvSpPr/>
          <p:nvPr/>
        </p:nvSpPr>
        <p:spPr>
          <a:xfrm>
            <a:off x="5799139" y="3313114"/>
            <a:ext cx="5565775" cy="338554"/>
          </a:xfrm>
          <a:prstGeom prst="rect">
            <a:avLst/>
          </a:prstGeom>
        </p:spPr>
        <p:txBody>
          <a:bodyPr>
            <a:spAutoFit/>
          </a:bodyPr>
          <a:lstStyle/>
          <a:p>
            <a:pPr algn="just" defTabSz="913765">
              <a:defRPr/>
            </a:pP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收入规模保持全省第</a:t>
            </a:r>
            <a:r>
              <a:rPr lang="en-US" altLang="zh-CN"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11</a:t>
            </a: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位，缩小与对标单位差距。</a:t>
            </a:r>
            <a:endParaRPr lang="en-US" altLang="zh-CN" sz="16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3" name="矩形 32"/>
          <p:cNvSpPr/>
          <p:nvPr/>
        </p:nvSpPr>
        <p:spPr>
          <a:xfrm>
            <a:off x="5799137" y="4000500"/>
            <a:ext cx="5643563" cy="338554"/>
          </a:xfrm>
          <a:prstGeom prst="rect">
            <a:avLst/>
          </a:prstGeom>
        </p:spPr>
        <p:txBody>
          <a:bodyPr>
            <a:spAutoFit/>
          </a:bodyPr>
          <a:lstStyle/>
          <a:p>
            <a:pPr algn="just" defTabSz="913765">
              <a:defRPr/>
            </a:pP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售后服务综合满意度达到</a:t>
            </a:r>
            <a:r>
              <a:rPr lang="en-US" altLang="zh-CN"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85</a:t>
            </a: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分以上。</a:t>
            </a:r>
            <a:endParaRPr lang="zh-CN" altLang="zh-CN" sz="16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4" name="矩形 33"/>
          <p:cNvSpPr/>
          <p:nvPr/>
        </p:nvSpPr>
        <p:spPr>
          <a:xfrm>
            <a:off x="5799138" y="4781550"/>
            <a:ext cx="5910263" cy="338554"/>
          </a:xfrm>
          <a:prstGeom prst="rect">
            <a:avLst/>
          </a:prstGeom>
        </p:spPr>
        <p:txBody>
          <a:bodyPr>
            <a:spAutoFit/>
          </a:bodyPr>
          <a:lstStyle/>
          <a:p>
            <a:pPr algn="just" defTabSz="913765">
              <a:defRPr/>
            </a:pP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金融资金零案件、安全生产零重大责任事故。</a:t>
            </a:r>
            <a:endParaRPr lang="zh-CN" altLang="zh-CN" sz="16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5" name="矩形 34"/>
          <p:cNvSpPr/>
          <p:nvPr/>
        </p:nvSpPr>
        <p:spPr>
          <a:xfrm>
            <a:off x="5827713" y="5578475"/>
            <a:ext cx="6376987" cy="338554"/>
          </a:xfrm>
          <a:prstGeom prst="rect">
            <a:avLst/>
          </a:prstGeom>
        </p:spPr>
        <p:txBody>
          <a:bodyPr>
            <a:spAutoFit/>
          </a:bodyPr>
          <a:lstStyle/>
          <a:p>
            <a:pPr algn="just" defTabSz="913765">
              <a:defRPr/>
            </a:pP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员工收入</a:t>
            </a:r>
            <a:r>
              <a:rPr lang="zh-CN" altLang="en-US" sz="16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与项目利润</a:t>
            </a:r>
            <a:r>
              <a:rPr lang="zh-CN" altLang="en-US" sz="1600" dirty="0">
                <a:solidFill>
                  <a:schemeClr val="tx1">
                    <a:lumMod val="50000"/>
                    <a:lumOff val="50000"/>
                  </a:schemeClr>
                </a:solidFill>
                <a:latin typeface="字魂105号-简雅黑" panose="00000500000000000000" pitchFamily="2" charset="-122"/>
                <a:ea typeface="字魂105号-简雅黑" panose="00000500000000000000" pitchFamily="2" charset="-122"/>
              </a:rPr>
              <a:t>同步增长。</a:t>
            </a:r>
            <a:endParaRPr lang="zh-CN" altLang="zh-CN" sz="16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36" name="Freeform 21"/>
          <p:cNvSpPr/>
          <p:nvPr/>
        </p:nvSpPr>
        <p:spPr bwMode="auto">
          <a:xfrm flipH="1">
            <a:off x="4760913" y="1931990"/>
            <a:ext cx="628651" cy="4016375"/>
          </a:xfrm>
          <a:custGeom>
            <a:avLst/>
            <a:gdLst>
              <a:gd name="T0" fmla="*/ 0 w 1642"/>
              <a:gd name="T1" fmla="*/ 95 h 6991"/>
              <a:gd name="T2" fmla="*/ 0 w 1642"/>
              <a:gd name="T3" fmla="*/ 0 h 6991"/>
              <a:gd name="T4" fmla="*/ 328 w 1642"/>
              <a:gd name="T5" fmla="*/ 83 h 6991"/>
              <a:gd name="T6" fmla="*/ 602 w 1642"/>
              <a:gd name="T7" fmla="*/ 212 h 6991"/>
              <a:gd name="T8" fmla="*/ 841 w 1642"/>
              <a:gd name="T9" fmla="*/ 428 h 6991"/>
              <a:gd name="T10" fmla="*/ 1003 w 1642"/>
              <a:gd name="T11" fmla="*/ 695 h 6991"/>
              <a:gd name="T12" fmla="*/ 1087 w 1642"/>
              <a:gd name="T13" fmla="*/ 987 h 6991"/>
              <a:gd name="T14" fmla="*/ 1123 w 1642"/>
              <a:gd name="T15" fmla="*/ 1328 h 6991"/>
              <a:gd name="T16" fmla="*/ 1083 w 1642"/>
              <a:gd name="T17" fmla="*/ 1745 h 6991"/>
              <a:gd name="T18" fmla="*/ 995 w 1642"/>
              <a:gd name="T19" fmla="*/ 2130 h 6991"/>
              <a:gd name="T20" fmla="*/ 963 w 1642"/>
              <a:gd name="T21" fmla="*/ 2531 h 6991"/>
              <a:gd name="T22" fmla="*/ 1011 w 1642"/>
              <a:gd name="T23" fmla="*/ 2911 h 6991"/>
              <a:gd name="T24" fmla="*/ 1117 w 1642"/>
              <a:gd name="T25" fmla="*/ 3126 h 6991"/>
              <a:gd name="T26" fmla="*/ 1291 w 1642"/>
              <a:gd name="T27" fmla="*/ 3275 h 6991"/>
              <a:gd name="T28" fmla="*/ 1447 w 1642"/>
              <a:gd name="T29" fmla="*/ 3361 h 6991"/>
              <a:gd name="T30" fmla="*/ 1642 w 1642"/>
              <a:gd name="T31" fmla="*/ 3398 h 6991"/>
              <a:gd name="T32" fmla="*/ 1642 w 1642"/>
              <a:gd name="T33" fmla="*/ 3582 h 6991"/>
              <a:gd name="T34" fmla="*/ 1344 w 1642"/>
              <a:gd name="T35" fmla="*/ 3681 h 6991"/>
              <a:gd name="T36" fmla="*/ 1162 w 1642"/>
              <a:gd name="T37" fmla="*/ 3829 h 6991"/>
              <a:gd name="T38" fmla="*/ 1023 w 1642"/>
              <a:gd name="T39" fmla="*/ 4081 h 6991"/>
              <a:gd name="T40" fmla="*/ 960 w 1642"/>
              <a:gd name="T41" fmla="*/ 4426 h 6991"/>
              <a:gd name="T42" fmla="*/ 988 w 1642"/>
              <a:gd name="T43" fmla="*/ 4878 h 6991"/>
              <a:gd name="T44" fmla="*/ 1028 w 1642"/>
              <a:gd name="T45" fmla="*/ 5179 h 6991"/>
              <a:gd name="T46" fmla="*/ 1087 w 1642"/>
              <a:gd name="T47" fmla="*/ 5528 h 6991"/>
              <a:gd name="T48" fmla="*/ 1098 w 1642"/>
              <a:gd name="T49" fmla="*/ 5870 h 6991"/>
              <a:gd name="T50" fmla="*/ 1038 w 1642"/>
              <a:gd name="T51" fmla="*/ 6202 h 6991"/>
              <a:gd name="T52" fmla="*/ 922 w 1642"/>
              <a:gd name="T53" fmla="*/ 6461 h 6991"/>
              <a:gd name="T54" fmla="*/ 743 w 1642"/>
              <a:gd name="T55" fmla="*/ 6674 h 6991"/>
              <a:gd name="T56" fmla="*/ 533 w 1642"/>
              <a:gd name="T57" fmla="*/ 6839 h 6991"/>
              <a:gd name="T58" fmla="*/ 360 w 1642"/>
              <a:gd name="T59" fmla="*/ 6942 h 6991"/>
              <a:gd name="T60" fmla="*/ 246 w 1642"/>
              <a:gd name="T61" fmla="*/ 6986 h 6991"/>
              <a:gd name="T62" fmla="*/ 198 w 1642"/>
              <a:gd name="T63" fmla="*/ 6948 h 6991"/>
              <a:gd name="T64" fmla="*/ 242 w 1642"/>
              <a:gd name="T65" fmla="*/ 6869 h 6991"/>
              <a:gd name="T66" fmla="*/ 349 w 1642"/>
              <a:gd name="T67" fmla="*/ 6794 h 6991"/>
              <a:gd name="T68" fmla="*/ 518 w 1642"/>
              <a:gd name="T69" fmla="*/ 6637 h 6991"/>
              <a:gd name="T70" fmla="*/ 656 w 1642"/>
              <a:gd name="T71" fmla="*/ 6413 h 6991"/>
              <a:gd name="T72" fmla="*/ 727 w 1642"/>
              <a:gd name="T73" fmla="*/ 6184 h 6991"/>
              <a:gd name="T74" fmla="*/ 742 w 1642"/>
              <a:gd name="T75" fmla="*/ 5958 h 6991"/>
              <a:gd name="T76" fmla="*/ 718 w 1642"/>
              <a:gd name="T77" fmla="*/ 5613 h 6991"/>
              <a:gd name="T78" fmla="*/ 680 w 1642"/>
              <a:gd name="T79" fmla="*/ 5137 h 6991"/>
              <a:gd name="T80" fmla="*/ 672 w 1642"/>
              <a:gd name="T81" fmla="*/ 4709 h 6991"/>
              <a:gd name="T82" fmla="*/ 735 w 1642"/>
              <a:gd name="T83" fmla="*/ 4309 h 6991"/>
              <a:gd name="T84" fmla="*/ 898 w 1642"/>
              <a:gd name="T85" fmla="*/ 3969 h 6991"/>
              <a:gd name="T86" fmla="*/ 1095 w 1642"/>
              <a:gd name="T87" fmla="*/ 3740 h 6991"/>
              <a:gd name="T88" fmla="*/ 1481 w 1642"/>
              <a:gd name="T89" fmla="*/ 3504 h 6991"/>
              <a:gd name="T90" fmla="*/ 1202 w 1642"/>
              <a:gd name="T91" fmla="*/ 3350 h 6991"/>
              <a:gd name="T92" fmla="*/ 1028 w 1642"/>
              <a:gd name="T93" fmla="*/ 3220 h 6991"/>
              <a:gd name="T94" fmla="*/ 859 w 1642"/>
              <a:gd name="T95" fmla="*/ 2983 h 6991"/>
              <a:gd name="T96" fmla="*/ 711 w 1642"/>
              <a:gd name="T97" fmla="*/ 2652 h 6991"/>
              <a:gd name="T98" fmla="*/ 648 w 1642"/>
              <a:gd name="T99" fmla="*/ 2296 h 6991"/>
              <a:gd name="T100" fmla="*/ 653 w 1642"/>
              <a:gd name="T101" fmla="*/ 1917 h 6991"/>
              <a:gd name="T102" fmla="*/ 703 w 1642"/>
              <a:gd name="T103" fmla="*/ 1522 h 6991"/>
              <a:gd name="T104" fmla="*/ 751 w 1642"/>
              <a:gd name="T105" fmla="*/ 1052 h 6991"/>
              <a:gd name="T106" fmla="*/ 720 w 1642"/>
              <a:gd name="T107" fmla="*/ 750 h 6991"/>
              <a:gd name="T108" fmla="*/ 604 w 1642"/>
              <a:gd name="T109" fmla="*/ 513 h 6991"/>
              <a:gd name="T110" fmla="*/ 396 w 1642"/>
              <a:gd name="T111" fmla="*/ 280 h 6991"/>
              <a:gd name="T112" fmla="*/ 177 w 1642"/>
              <a:gd name="T113" fmla="*/ 154 h 6991"/>
              <a:gd name="T114" fmla="*/ 0 w 1642"/>
              <a:gd name="T115" fmla="*/ 95 h 6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42" h="6991">
                <a:moveTo>
                  <a:pt x="0" y="95"/>
                </a:moveTo>
                <a:lnTo>
                  <a:pt x="0" y="0"/>
                </a:lnTo>
                <a:cubicBezTo>
                  <a:pt x="125" y="28"/>
                  <a:pt x="234" y="55"/>
                  <a:pt x="328" y="83"/>
                </a:cubicBezTo>
                <a:cubicBezTo>
                  <a:pt x="423" y="110"/>
                  <a:pt x="514" y="154"/>
                  <a:pt x="602" y="212"/>
                </a:cubicBezTo>
                <a:cubicBezTo>
                  <a:pt x="691" y="268"/>
                  <a:pt x="770" y="341"/>
                  <a:pt x="841" y="428"/>
                </a:cubicBezTo>
                <a:cubicBezTo>
                  <a:pt x="911" y="515"/>
                  <a:pt x="965" y="604"/>
                  <a:pt x="1003" y="695"/>
                </a:cubicBezTo>
                <a:cubicBezTo>
                  <a:pt x="1039" y="785"/>
                  <a:pt x="1067" y="883"/>
                  <a:pt x="1087" y="987"/>
                </a:cubicBezTo>
                <a:cubicBezTo>
                  <a:pt x="1107" y="1091"/>
                  <a:pt x="1120" y="1205"/>
                  <a:pt x="1123" y="1328"/>
                </a:cubicBezTo>
                <a:cubicBezTo>
                  <a:pt x="1128" y="1452"/>
                  <a:pt x="1116" y="1591"/>
                  <a:pt x="1083" y="1745"/>
                </a:cubicBezTo>
                <a:lnTo>
                  <a:pt x="995" y="2130"/>
                </a:lnTo>
                <a:cubicBezTo>
                  <a:pt x="970" y="2258"/>
                  <a:pt x="960" y="2391"/>
                  <a:pt x="963" y="2531"/>
                </a:cubicBezTo>
                <a:cubicBezTo>
                  <a:pt x="963" y="2686"/>
                  <a:pt x="978" y="2812"/>
                  <a:pt x="1011" y="2911"/>
                </a:cubicBezTo>
                <a:cubicBezTo>
                  <a:pt x="1042" y="3010"/>
                  <a:pt x="1077" y="3082"/>
                  <a:pt x="1117" y="3126"/>
                </a:cubicBezTo>
                <a:cubicBezTo>
                  <a:pt x="1156" y="3170"/>
                  <a:pt x="1214" y="3220"/>
                  <a:pt x="1291" y="3275"/>
                </a:cubicBezTo>
                <a:cubicBezTo>
                  <a:pt x="1368" y="3330"/>
                  <a:pt x="1421" y="3359"/>
                  <a:pt x="1447" y="3361"/>
                </a:cubicBezTo>
                <a:lnTo>
                  <a:pt x="1642" y="3398"/>
                </a:lnTo>
                <a:lnTo>
                  <a:pt x="1642" y="3582"/>
                </a:lnTo>
                <a:cubicBezTo>
                  <a:pt x="1510" y="3613"/>
                  <a:pt x="1410" y="3646"/>
                  <a:pt x="1344" y="3681"/>
                </a:cubicBezTo>
                <a:cubicBezTo>
                  <a:pt x="1278" y="3715"/>
                  <a:pt x="1217" y="3765"/>
                  <a:pt x="1162" y="3829"/>
                </a:cubicBezTo>
                <a:cubicBezTo>
                  <a:pt x="1107" y="3894"/>
                  <a:pt x="1061" y="3978"/>
                  <a:pt x="1023" y="4081"/>
                </a:cubicBezTo>
                <a:cubicBezTo>
                  <a:pt x="985" y="4184"/>
                  <a:pt x="964" y="4299"/>
                  <a:pt x="960" y="4426"/>
                </a:cubicBezTo>
                <a:cubicBezTo>
                  <a:pt x="957" y="4554"/>
                  <a:pt x="965" y="4704"/>
                  <a:pt x="988" y="4878"/>
                </a:cubicBezTo>
                <a:cubicBezTo>
                  <a:pt x="1001" y="4998"/>
                  <a:pt x="1014" y="5099"/>
                  <a:pt x="1028" y="5179"/>
                </a:cubicBezTo>
                <a:lnTo>
                  <a:pt x="1087" y="5528"/>
                </a:lnTo>
                <a:cubicBezTo>
                  <a:pt x="1102" y="5648"/>
                  <a:pt x="1106" y="5762"/>
                  <a:pt x="1098" y="5870"/>
                </a:cubicBezTo>
                <a:cubicBezTo>
                  <a:pt x="1088" y="5992"/>
                  <a:pt x="1068" y="6103"/>
                  <a:pt x="1038" y="6202"/>
                </a:cubicBezTo>
                <a:cubicBezTo>
                  <a:pt x="1007" y="6301"/>
                  <a:pt x="968" y="6388"/>
                  <a:pt x="922" y="6461"/>
                </a:cubicBezTo>
                <a:cubicBezTo>
                  <a:pt x="875" y="6535"/>
                  <a:pt x="816" y="6606"/>
                  <a:pt x="743" y="6674"/>
                </a:cubicBezTo>
                <a:cubicBezTo>
                  <a:pt x="672" y="6743"/>
                  <a:pt x="601" y="6798"/>
                  <a:pt x="533" y="6839"/>
                </a:cubicBezTo>
                <a:lnTo>
                  <a:pt x="360" y="6942"/>
                </a:lnTo>
                <a:cubicBezTo>
                  <a:pt x="311" y="6977"/>
                  <a:pt x="273" y="6991"/>
                  <a:pt x="246" y="6986"/>
                </a:cubicBezTo>
                <a:cubicBezTo>
                  <a:pt x="219" y="6981"/>
                  <a:pt x="203" y="6968"/>
                  <a:pt x="198" y="6948"/>
                </a:cubicBezTo>
                <a:cubicBezTo>
                  <a:pt x="193" y="6927"/>
                  <a:pt x="208" y="6901"/>
                  <a:pt x="242" y="6869"/>
                </a:cubicBezTo>
                <a:cubicBezTo>
                  <a:pt x="255" y="6859"/>
                  <a:pt x="290" y="6834"/>
                  <a:pt x="349" y="6794"/>
                </a:cubicBezTo>
                <a:cubicBezTo>
                  <a:pt x="407" y="6753"/>
                  <a:pt x="464" y="6701"/>
                  <a:pt x="518" y="6637"/>
                </a:cubicBezTo>
                <a:cubicBezTo>
                  <a:pt x="572" y="6574"/>
                  <a:pt x="618" y="6500"/>
                  <a:pt x="656" y="6413"/>
                </a:cubicBezTo>
                <a:cubicBezTo>
                  <a:pt x="693" y="6328"/>
                  <a:pt x="717" y="6251"/>
                  <a:pt x="727" y="6184"/>
                </a:cubicBezTo>
                <a:cubicBezTo>
                  <a:pt x="737" y="6117"/>
                  <a:pt x="742" y="6041"/>
                  <a:pt x="742" y="5958"/>
                </a:cubicBezTo>
                <a:cubicBezTo>
                  <a:pt x="740" y="5884"/>
                  <a:pt x="731" y="5770"/>
                  <a:pt x="718" y="5613"/>
                </a:cubicBezTo>
                <a:cubicBezTo>
                  <a:pt x="705" y="5456"/>
                  <a:pt x="692" y="5297"/>
                  <a:pt x="680" y="5137"/>
                </a:cubicBezTo>
                <a:cubicBezTo>
                  <a:pt x="667" y="4976"/>
                  <a:pt x="664" y="4835"/>
                  <a:pt x="672" y="4709"/>
                </a:cubicBezTo>
                <a:cubicBezTo>
                  <a:pt x="680" y="4545"/>
                  <a:pt x="701" y="4412"/>
                  <a:pt x="735" y="4309"/>
                </a:cubicBezTo>
                <a:cubicBezTo>
                  <a:pt x="769" y="4206"/>
                  <a:pt x="824" y="4092"/>
                  <a:pt x="898" y="3969"/>
                </a:cubicBezTo>
                <a:cubicBezTo>
                  <a:pt x="973" y="3845"/>
                  <a:pt x="1038" y="3769"/>
                  <a:pt x="1095" y="3740"/>
                </a:cubicBezTo>
                <a:lnTo>
                  <a:pt x="1481" y="3504"/>
                </a:lnTo>
                <a:cubicBezTo>
                  <a:pt x="1365" y="3443"/>
                  <a:pt x="1273" y="3391"/>
                  <a:pt x="1202" y="3350"/>
                </a:cubicBezTo>
                <a:cubicBezTo>
                  <a:pt x="1133" y="3309"/>
                  <a:pt x="1074" y="3265"/>
                  <a:pt x="1028" y="3220"/>
                </a:cubicBezTo>
                <a:cubicBezTo>
                  <a:pt x="982" y="3175"/>
                  <a:pt x="925" y="3096"/>
                  <a:pt x="859" y="2983"/>
                </a:cubicBezTo>
                <a:cubicBezTo>
                  <a:pt x="794" y="2870"/>
                  <a:pt x="743" y="2760"/>
                  <a:pt x="711" y="2652"/>
                </a:cubicBezTo>
                <a:cubicBezTo>
                  <a:pt x="677" y="2544"/>
                  <a:pt x="657" y="2426"/>
                  <a:pt x="648" y="2296"/>
                </a:cubicBezTo>
                <a:cubicBezTo>
                  <a:pt x="639" y="2167"/>
                  <a:pt x="642" y="2040"/>
                  <a:pt x="653" y="1917"/>
                </a:cubicBezTo>
                <a:cubicBezTo>
                  <a:pt x="658" y="1852"/>
                  <a:pt x="675" y="1720"/>
                  <a:pt x="703" y="1522"/>
                </a:cubicBezTo>
                <a:cubicBezTo>
                  <a:pt x="731" y="1325"/>
                  <a:pt x="747" y="1169"/>
                  <a:pt x="751" y="1052"/>
                </a:cubicBezTo>
                <a:cubicBezTo>
                  <a:pt x="755" y="937"/>
                  <a:pt x="745" y="835"/>
                  <a:pt x="720" y="750"/>
                </a:cubicBezTo>
                <a:cubicBezTo>
                  <a:pt x="701" y="686"/>
                  <a:pt x="662" y="607"/>
                  <a:pt x="604" y="513"/>
                </a:cubicBezTo>
                <a:cubicBezTo>
                  <a:pt x="547" y="419"/>
                  <a:pt x="478" y="341"/>
                  <a:pt x="396" y="280"/>
                </a:cubicBezTo>
                <a:cubicBezTo>
                  <a:pt x="316" y="218"/>
                  <a:pt x="242" y="177"/>
                  <a:pt x="177" y="154"/>
                </a:cubicBezTo>
                <a:lnTo>
                  <a:pt x="0" y="95"/>
                </a:lnTo>
                <a:close/>
              </a:path>
            </a:pathLst>
          </a:custGeom>
          <a:solidFill>
            <a:srgbClr val="33779A"/>
          </a:solidFill>
          <a:ln>
            <a:noFill/>
          </a:ln>
        </p:spPr>
        <p:txBody>
          <a:bodyPr lIns="91392" tIns="45696" rIns="91392" bIns="45696"/>
          <a:lstStyle/>
          <a:p>
            <a:pPr defTabSz="913765">
              <a:defRPr/>
            </a:pPr>
            <a:endParaRPr lang="zh-CN" altLang="en-US" sz="1800" dirty="0">
              <a:solidFill>
                <a:srgbClr val="0D1217"/>
              </a:solidFill>
              <a:latin typeface="字魂105号-简雅黑" panose="00000500000000000000" pitchFamily="2" charset="-122"/>
              <a:ea typeface="宋体" panose="02010600030101010101" pitchFamily="2" charset="-122"/>
            </a:endParaRPr>
          </a:p>
        </p:txBody>
      </p:sp>
      <p:sp>
        <p:nvSpPr>
          <p:cNvPr id="37" name="Oval 13"/>
          <p:cNvSpPr>
            <a:spLocks noChangeArrowheads="1"/>
          </p:cNvSpPr>
          <p:nvPr/>
        </p:nvSpPr>
        <p:spPr bwMode="auto">
          <a:xfrm>
            <a:off x="5443539" y="1984375"/>
            <a:ext cx="331787" cy="3302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04" tIns="45703" rIns="91404" bIns="45703"/>
          <a:lstStyle>
            <a:lvl1pPr defTabSz="913130">
              <a:defRPr>
                <a:solidFill>
                  <a:schemeClr val="tx1"/>
                </a:solidFill>
                <a:latin typeface="Arial" panose="020B0604020202020204" pitchFamily="34" charset="0"/>
                <a:ea typeface="微软雅黑" panose="020B0503020204020204" pitchFamily="34" charset="-122"/>
              </a:defRPr>
            </a:lvl1pPr>
            <a:lvl2pPr marL="742950" indent="-285750" defTabSz="913130">
              <a:defRPr>
                <a:solidFill>
                  <a:schemeClr val="tx1"/>
                </a:solidFill>
                <a:latin typeface="Arial" panose="020B0604020202020204" pitchFamily="34" charset="0"/>
                <a:ea typeface="微软雅黑" panose="020B0503020204020204" pitchFamily="34" charset="-122"/>
              </a:defRPr>
            </a:lvl2pPr>
            <a:lvl3pPr marL="1143000" indent="-228600" defTabSz="913130">
              <a:defRPr>
                <a:solidFill>
                  <a:schemeClr val="tx1"/>
                </a:solidFill>
                <a:latin typeface="Arial" panose="020B0604020202020204" pitchFamily="34" charset="0"/>
                <a:ea typeface="微软雅黑" panose="020B0503020204020204" pitchFamily="34" charset="-122"/>
              </a:defRPr>
            </a:lvl3pPr>
            <a:lvl4pPr marL="1600200" indent="-228600" defTabSz="913130">
              <a:defRPr>
                <a:solidFill>
                  <a:schemeClr val="tx1"/>
                </a:solidFill>
                <a:latin typeface="Arial" panose="020B0604020202020204" pitchFamily="34" charset="0"/>
                <a:ea typeface="微软雅黑" panose="020B0503020204020204" pitchFamily="34" charset="-122"/>
              </a:defRPr>
            </a:lvl4pPr>
            <a:lvl5pPr marL="2057400" indent="-228600" defTabSz="913130">
              <a:defRPr>
                <a:solidFill>
                  <a:schemeClr val="tx1"/>
                </a:solidFill>
                <a:latin typeface="Arial" panose="020B0604020202020204" pitchFamily="34" charset="0"/>
                <a:ea typeface="微软雅黑" panose="020B0503020204020204" pitchFamily="34"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200" dirty="0">
                <a:solidFill>
                  <a:srgbClr val="FFFFFF"/>
                </a:solidFill>
                <a:latin typeface="字魂105号-简雅黑" panose="00000500000000000000" pitchFamily="2" charset="-122"/>
                <a:ea typeface="字魂105号-简雅黑" panose="00000500000000000000" pitchFamily="2" charset="-122"/>
              </a:rPr>
              <a:t>1</a:t>
            </a:r>
            <a:endParaRPr lang="zh-CN" altLang="en-US" sz="1200" dirty="0">
              <a:solidFill>
                <a:srgbClr val="FFFFFF"/>
              </a:solidFill>
              <a:latin typeface="字魂105号-简雅黑" panose="00000500000000000000" pitchFamily="2" charset="-122"/>
              <a:ea typeface="字魂105号-简雅黑" panose="00000500000000000000" pitchFamily="2" charset="-122"/>
            </a:endParaRPr>
          </a:p>
        </p:txBody>
      </p:sp>
      <p:sp>
        <p:nvSpPr>
          <p:cNvPr id="39" name="Freeform 5"/>
          <p:cNvSpPr/>
          <p:nvPr/>
        </p:nvSpPr>
        <p:spPr bwMode="auto">
          <a:xfrm>
            <a:off x="696913" y="2717801"/>
            <a:ext cx="2717800" cy="2425700"/>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chemeClr val="bg1"/>
          </a:solidFill>
          <a:ln w="9525" cap="flat" cmpd="sng" algn="ctr">
            <a:noFill/>
            <a:prstDash val="solid"/>
            <a:round/>
            <a:headEnd type="none" w="med" len="med"/>
            <a:tailEnd type="none" w="med" len="med"/>
          </a:ln>
          <a:effectLst/>
        </p:spPr>
        <p:txBody>
          <a:bodyPr lIns="91404" tIns="45703" rIns="91404" bIns="45703"/>
          <a:lstStyle/>
          <a:p>
            <a:pPr algn="ctr" defTabSz="913765">
              <a:defRPr/>
            </a:pPr>
            <a:endParaRPr lang="zh-CN" altLang="en-US" sz="2000" dirty="0">
              <a:solidFill>
                <a:schemeClr val="bg1"/>
              </a:solidFill>
              <a:latin typeface="字魂105号-简雅黑" panose="00000500000000000000" pitchFamily="2" charset="-122"/>
              <a:ea typeface="字魂105号-简雅黑" panose="00000500000000000000" pitchFamily="2" charset="-122"/>
            </a:endParaRPr>
          </a:p>
        </p:txBody>
      </p:sp>
      <p:sp>
        <p:nvSpPr>
          <p:cNvPr id="40" name="Freeform 6"/>
          <p:cNvSpPr/>
          <p:nvPr/>
        </p:nvSpPr>
        <p:spPr bwMode="auto">
          <a:xfrm>
            <a:off x="763588" y="2781300"/>
            <a:ext cx="2584451" cy="2300288"/>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gradFill>
            <a:gsLst>
              <a:gs pos="0">
                <a:srgbClr val="32AABA"/>
              </a:gs>
              <a:gs pos="100000">
                <a:srgbClr val="33779A"/>
              </a:gs>
            </a:gsLst>
            <a:lin ang="5400000" scaled="1"/>
          </a:gradFill>
          <a:ln w="19050" cap="flat">
            <a:noFill/>
            <a:prstDash val="dash"/>
            <a:miter lim="800000"/>
          </a:ln>
          <a:effectLst/>
        </p:spPr>
        <p:txBody>
          <a:bodyPr lIns="91392" tIns="45696" rIns="91392" bIns="45696"/>
          <a:lstStyle/>
          <a:p>
            <a:pPr algn="ctr" defTabSz="913765">
              <a:defRPr/>
            </a:pPr>
            <a:endParaRPr lang="zh-CN" altLang="en-US" sz="2400" dirty="0">
              <a:solidFill>
                <a:schemeClr val="bg1"/>
              </a:solidFill>
              <a:latin typeface="字魂105号-简雅黑" panose="00000500000000000000" pitchFamily="2" charset="-122"/>
              <a:ea typeface="字魂105号-简雅黑" panose="00000500000000000000" pitchFamily="2" charset="-122"/>
              <a:cs typeface="+mn-ea"/>
            </a:endParaRPr>
          </a:p>
        </p:txBody>
      </p:sp>
      <p:sp>
        <p:nvSpPr>
          <p:cNvPr id="41" name="矩形 40"/>
          <p:cNvSpPr/>
          <p:nvPr/>
        </p:nvSpPr>
        <p:spPr>
          <a:xfrm>
            <a:off x="1338933" y="3415034"/>
            <a:ext cx="1455847" cy="995209"/>
          </a:xfrm>
          <a:prstGeom prst="rect">
            <a:avLst/>
          </a:prstGeom>
        </p:spPr>
        <p:txBody>
          <a:bodyPr wrap="none">
            <a:spAutoFit/>
          </a:bodyPr>
          <a:lstStyle/>
          <a:p>
            <a:pPr algn="ctr" defTabSz="913765">
              <a:defRPr/>
            </a:pPr>
            <a:r>
              <a:rPr lang="en-US" altLang="zh-CN" sz="5865" b="1" kern="100" dirty="0">
                <a:solidFill>
                  <a:schemeClr val="bg1"/>
                </a:solidFill>
                <a:latin typeface="字魂105号-简雅黑" panose="00000500000000000000" pitchFamily="2" charset="-122"/>
                <a:ea typeface="宋体" panose="02010600030101010101" pitchFamily="2" charset="-122"/>
                <a:cs typeface="Times New Roman" panose="02020603050405020304" pitchFamily="18" charset="0"/>
              </a:rPr>
              <a:t>836</a:t>
            </a:r>
            <a:endParaRPr lang="zh-CN" altLang="en-US" sz="5865" b="1" dirty="0">
              <a:solidFill>
                <a:schemeClr val="bg1"/>
              </a:solidFill>
              <a:latin typeface="字魂105号-简雅黑" panose="00000500000000000000" pitchFamily="2" charset="-122"/>
              <a:ea typeface="宋体" panose="02010600030101010101" pitchFamily="2" charset="-122"/>
            </a:endParaRPr>
          </a:p>
        </p:txBody>
      </p:sp>
      <p:sp>
        <p:nvSpPr>
          <p:cNvPr id="42" name="矩形 41"/>
          <p:cNvSpPr/>
          <p:nvPr/>
        </p:nvSpPr>
        <p:spPr>
          <a:xfrm>
            <a:off x="1712914" y="4470759"/>
            <a:ext cx="646331" cy="369204"/>
          </a:xfrm>
          <a:prstGeom prst="rect">
            <a:avLst/>
          </a:prstGeom>
        </p:spPr>
        <p:txBody>
          <a:bodyPr wrap="none">
            <a:spAutoFit/>
          </a:bodyPr>
          <a:lstStyle/>
          <a:p>
            <a:pPr defTabSz="913765">
              <a:defRPr/>
            </a:pPr>
            <a:r>
              <a:rPr lang="zh-CN" altLang="en-US" sz="18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万</a:t>
            </a:r>
            <a:r>
              <a:rPr lang="zh-CN" altLang="zh-CN" sz="1800" kern="100" dirty="0">
                <a:solidFill>
                  <a:schemeClr val="bg1"/>
                </a:solidFill>
                <a:latin typeface="字魂105号-简雅黑" panose="00000500000000000000" pitchFamily="2" charset="-122"/>
                <a:ea typeface="字魂105号-简雅黑" panose="00000500000000000000" pitchFamily="2" charset="-122"/>
                <a:cs typeface="Times New Roman" panose="02020603050405020304" pitchFamily="18" charset="0"/>
              </a:rPr>
              <a:t>元</a:t>
            </a:r>
            <a:endParaRPr lang="zh-CN" altLang="en-US" sz="1800" dirty="0">
              <a:solidFill>
                <a:schemeClr val="bg1"/>
              </a:solidFill>
              <a:latin typeface="字魂105号-简雅黑" panose="00000500000000000000" pitchFamily="2" charset="-122"/>
              <a:ea typeface="字魂105号-简雅黑" panose="00000500000000000000" pitchFamily="2" charset="-122"/>
            </a:endParaRPr>
          </a:p>
        </p:txBody>
      </p:sp>
      <p:sp>
        <p:nvSpPr>
          <p:cNvPr id="43" name="矩形 42"/>
          <p:cNvSpPr/>
          <p:nvPr/>
        </p:nvSpPr>
        <p:spPr>
          <a:xfrm>
            <a:off x="1404284" y="2968626"/>
            <a:ext cx="1415772" cy="461537"/>
          </a:xfrm>
          <a:prstGeom prst="rect">
            <a:avLst/>
          </a:prstGeom>
        </p:spPr>
        <p:txBody>
          <a:bodyPr wrap="none">
            <a:spAutoFit/>
          </a:bodyPr>
          <a:lstStyle/>
          <a:p>
            <a:pPr algn="ctr" defTabSz="913765">
              <a:defRPr/>
            </a:pPr>
            <a:r>
              <a:rPr lang="zh-CN" altLang="en-US" sz="2400" dirty="0">
                <a:solidFill>
                  <a:schemeClr val="bg1"/>
                </a:solidFill>
                <a:latin typeface="字魂105号-简雅黑" panose="00000500000000000000" pitchFamily="2" charset="-122"/>
                <a:ea typeface="字魂105号-简雅黑" panose="00000500000000000000" pitchFamily="2" charset="-122"/>
              </a:rPr>
              <a:t>全年计划</a:t>
            </a:r>
            <a:endParaRPr lang="zh-CN" altLang="en-US" sz="2400" dirty="0">
              <a:solidFill>
                <a:schemeClr val="bg1"/>
              </a:solidFill>
              <a:latin typeface="字魂105号-简雅黑" panose="00000500000000000000" pitchFamily="2" charset="-122"/>
              <a:ea typeface="字魂105号-简雅黑" panose="00000500000000000000" pitchFamily="2" charset="-122"/>
            </a:endParaRPr>
          </a:p>
        </p:txBody>
      </p:sp>
      <p:grpSp>
        <p:nvGrpSpPr>
          <p:cNvPr id="54" name="组合 53"/>
          <p:cNvGrpSpPr/>
          <p:nvPr/>
        </p:nvGrpSpPr>
        <p:grpSpPr bwMode="auto">
          <a:xfrm>
            <a:off x="3373439" y="3484565"/>
            <a:ext cx="1152525" cy="885825"/>
            <a:chOff x="3563644" y="3190446"/>
            <a:chExt cx="1152735" cy="885092"/>
          </a:xfrm>
          <a:solidFill>
            <a:schemeClr val="tx1">
              <a:lumMod val="75000"/>
              <a:lumOff val="25000"/>
            </a:schemeClr>
          </a:solidFill>
        </p:grpSpPr>
        <p:sp>
          <p:nvSpPr>
            <p:cNvPr id="55" name="箭头: V 形 54"/>
            <p:cNvSpPr/>
            <p:nvPr/>
          </p:nvSpPr>
          <p:spPr bwMode="auto">
            <a:xfrm>
              <a:off x="3563644" y="3190446"/>
              <a:ext cx="1152735" cy="885092"/>
            </a:xfrm>
            <a:prstGeom prst="chevron">
              <a:avLst>
                <a:gd name="adj" fmla="val 31875"/>
              </a:avLst>
            </a:prstGeom>
            <a:solidFill>
              <a:srgbClr val="32AABA"/>
            </a:solidFill>
            <a:ln w="9525" cap="flat" cmpd="sng" algn="ctr">
              <a:noFill/>
              <a:prstDash val="solid"/>
              <a:round/>
              <a:headEnd type="none" w="med" len="med"/>
              <a:tailEnd type="none" w="med" len="med"/>
            </a:ln>
            <a:effectLst/>
          </p:spPr>
          <p:txBody>
            <a:bodyPr lIns="91404" tIns="45703" rIns="91404" bIns="45703"/>
            <a:lstStyle/>
            <a:p>
              <a:pPr algn="ctr" defTabSz="913765">
                <a:defRPr/>
              </a:pPr>
              <a:endParaRPr lang="zh-CN" altLang="en-US" sz="2000" dirty="0">
                <a:solidFill>
                  <a:srgbClr val="FFFFFF"/>
                </a:solidFill>
                <a:latin typeface="字魂105号-简雅黑" panose="00000500000000000000" pitchFamily="2" charset="-122"/>
                <a:ea typeface="字魂105号-简雅黑" panose="00000500000000000000" pitchFamily="2" charset="-122"/>
              </a:endParaRPr>
            </a:p>
          </p:txBody>
        </p:sp>
        <p:sp>
          <p:nvSpPr>
            <p:cNvPr id="56" name="矩形 55"/>
            <p:cNvSpPr/>
            <p:nvPr/>
          </p:nvSpPr>
          <p:spPr>
            <a:xfrm>
              <a:off x="3802406" y="3290869"/>
              <a:ext cx="755788" cy="707439"/>
            </a:xfrm>
            <a:prstGeom prst="rect">
              <a:avLst/>
            </a:prstGeom>
            <a:noFill/>
            <a:ln w="9525" cap="flat" cmpd="sng" algn="ctr">
              <a:noFill/>
              <a:prstDash val="solid"/>
              <a:round/>
              <a:headEnd type="none" w="med" len="med"/>
              <a:tailEnd type="none" w="med" len="med"/>
            </a:ln>
            <a:effectLst/>
          </p:spPr>
          <p:txBody>
            <a:bodyPr lIns="91404" tIns="45703" rIns="91404" bIns="45703"/>
            <a:lstStyle/>
            <a:p>
              <a:pPr algn="ctr" defTabSz="913765">
                <a:defRPr/>
              </a:pPr>
              <a:r>
                <a:rPr lang="zh-CN" altLang="en-US" sz="2000" dirty="0">
                  <a:solidFill>
                    <a:srgbClr val="FFFFFF"/>
                  </a:solidFill>
                  <a:latin typeface="字魂105号-简雅黑" panose="00000500000000000000" pitchFamily="2" charset="-122"/>
                  <a:ea typeface="字魂105号-简雅黑" panose="00000500000000000000" pitchFamily="2" charset="-122"/>
                </a:rPr>
                <a:t>具体要求</a:t>
              </a:r>
              <a:endParaRPr lang="zh-CN" altLang="en-US" sz="2000" dirty="0">
                <a:solidFill>
                  <a:srgbClr val="FFFFFF"/>
                </a:solidFill>
                <a:latin typeface="字魂105号-简雅黑" panose="00000500000000000000" pitchFamily="2" charset="-122"/>
                <a:ea typeface="字魂105号-简雅黑" panose="00000500000000000000" pitchFamily="2" charset="-122"/>
              </a:endParaRPr>
            </a:p>
          </p:txBody>
        </p:sp>
      </p:grpSp>
      <p:sp>
        <p:nvSpPr>
          <p:cNvPr id="57" name="Oval 13"/>
          <p:cNvSpPr>
            <a:spLocks noChangeArrowheads="1"/>
          </p:cNvSpPr>
          <p:nvPr/>
        </p:nvSpPr>
        <p:spPr bwMode="auto">
          <a:xfrm>
            <a:off x="5443539" y="2689226"/>
            <a:ext cx="331787" cy="3317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04" tIns="45703" rIns="91404" bIns="45703"/>
          <a:lstStyle>
            <a:lvl1pPr defTabSz="913130">
              <a:defRPr>
                <a:solidFill>
                  <a:schemeClr val="tx1"/>
                </a:solidFill>
                <a:latin typeface="Arial" panose="020B0604020202020204" pitchFamily="34" charset="0"/>
                <a:ea typeface="微软雅黑" panose="020B0503020204020204" pitchFamily="34" charset="-122"/>
              </a:defRPr>
            </a:lvl1pPr>
            <a:lvl2pPr marL="742950" indent="-285750" defTabSz="913130">
              <a:defRPr>
                <a:solidFill>
                  <a:schemeClr val="tx1"/>
                </a:solidFill>
                <a:latin typeface="Arial" panose="020B0604020202020204" pitchFamily="34" charset="0"/>
                <a:ea typeface="微软雅黑" panose="020B0503020204020204" pitchFamily="34" charset="-122"/>
              </a:defRPr>
            </a:lvl2pPr>
            <a:lvl3pPr marL="1143000" indent="-228600" defTabSz="913130">
              <a:defRPr>
                <a:solidFill>
                  <a:schemeClr val="tx1"/>
                </a:solidFill>
                <a:latin typeface="Arial" panose="020B0604020202020204" pitchFamily="34" charset="0"/>
                <a:ea typeface="微软雅黑" panose="020B0503020204020204" pitchFamily="34" charset="-122"/>
              </a:defRPr>
            </a:lvl3pPr>
            <a:lvl4pPr marL="1600200" indent="-228600" defTabSz="913130">
              <a:defRPr>
                <a:solidFill>
                  <a:schemeClr val="tx1"/>
                </a:solidFill>
                <a:latin typeface="Arial" panose="020B0604020202020204" pitchFamily="34" charset="0"/>
                <a:ea typeface="微软雅黑" panose="020B0503020204020204" pitchFamily="34" charset="-122"/>
              </a:defRPr>
            </a:lvl4pPr>
            <a:lvl5pPr marL="2057400" indent="-228600" defTabSz="913130">
              <a:defRPr>
                <a:solidFill>
                  <a:schemeClr val="tx1"/>
                </a:solidFill>
                <a:latin typeface="Arial" panose="020B0604020202020204" pitchFamily="34" charset="0"/>
                <a:ea typeface="微软雅黑" panose="020B0503020204020204" pitchFamily="34"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200" dirty="0">
                <a:solidFill>
                  <a:srgbClr val="FFFFFF"/>
                </a:solidFill>
                <a:latin typeface="字魂105号-简雅黑" panose="00000500000000000000" pitchFamily="2" charset="-122"/>
                <a:ea typeface="字魂105号-简雅黑" panose="00000500000000000000" pitchFamily="2" charset="-122"/>
              </a:rPr>
              <a:t>2</a:t>
            </a:r>
            <a:endParaRPr lang="zh-CN" altLang="en-US" sz="1200" dirty="0">
              <a:solidFill>
                <a:srgbClr val="FFFFFF"/>
              </a:solidFill>
              <a:latin typeface="字魂105号-简雅黑" panose="00000500000000000000" pitchFamily="2" charset="-122"/>
              <a:ea typeface="字魂105号-简雅黑" panose="00000500000000000000" pitchFamily="2" charset="-122"/>
            </a:endParaRPr>
          </a:p>
        </p:txBody>
      </p:sp>
      <p:sp>
        <p:nvSpPr>
          <p:cNvPr id="58" name="Oval 13"/>
          <p:cNvSpPr>
            <a:spLocks noChangeArrowheads="1"/>
          </p:cNvSpPr>
          <p:nvPr/>
        </p:nvSpPr>
        <p:spPr bwMode="auto">
          <a:xfrm>
            <a:off x="5443539" y="3346451"/>
            <a:ext cx="331787" cy="3317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04" tIns="45703" rIns="91404" bIns="45703"/>
          <a:lstStyle>
            <a:lvl1pPr defTabSz="913130">
              <a:defRPr>
                <a:solidFill>
                  <a:schemeClr val="tx1"/>
                </a:solidFill>
                <a:latin typeface="Arial" panose="020B0604020202020204" pitchFamily="34" charset="0"/>
                <a:ea typeface="微软雅黑" panose="020B0503020204020204" pitchFamily="34" charset="-122"/>
              </a:defRPr>
            </a:lvl1pPr>
            <a:lvl2pPr marL="742950" indent="-285750" defTabSz="913130">
              <a:defRPr>
                <a:solidFill>
                  <a:schemeClr val="tx1"/>
                </a:solidFill>
                <a:latin typeface="Arial" panose="020B0604020202020204" pitchFamily="34" charset="0"/>
                <a:ea typeface="微软雅黑" panose="020B0503020204020204" pitchFamily="34" charset="-122"/>
              </a:defRPr>
            </a:lvl2pPr>
            <a:lvl3pPr marL="1143000" indent="-228600" defTabSz="913130">
              <a:defRPr>
                <a:solidFill>
                  <a:schemeClr val="tx1"/>
                </a:solidFill>
                <a:latin typeface="Arial" panose="020B0604020202020204" pitchFamily="34" charset="0"/>
                <a:ea typeface="微软雅黑" panose="020B0503020204020204" pitchFamily="34" charset="-122"/>
              </a:defRPr>
            </a:lvl3pPr>
            <a:lvl4pPr marL="1600200" indent="-228600" defTabSz="913130">
              <a:defRPr>
                <a:solidFill>
                  <a:schemeClr val="tx1"/>
                </a:solidFill>
                <a:latin typeface="Arial" panose="020B0604020202020204" pitchFamily="34" charset="0"/>
                <a:ea typeface="微软雅黑" panose="020B0503020204020204" pitchFamily="34" charset="-122"/>
              </a:defRPr>
            </a:lvl4pPr>
            <a:lvl5pPr marL="2057400" indent="-228600" defTabSz="913130">
              <a:defRPr>
                <a:solidFill>
                  <a:schemeClr val="tx1"/>
                </a:solidFill>
                <a:latin typeface="Arial" panose="020B0604020202020204" pitchFamily="34" charset="0"/>
                <a:ea typeface="微软雅黑" panose="020B0503020204020204" pitchFamily="34"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200" dirty="0">
                <a:solidFill>
                  <a:srgbClr val="FFFFFF"/>
                </a:solidFill>
                <a:latin typeface="字魂105号-简雅黑" panose="00000500000000000000" pitchFamily="2" charset="-122"/>
                <a:ea typeface="字魂105号-简雅黑" panose="00000500000000000000" pitchFamily="2" charset="-122"/>
              </a:rPr>
              <a:t>3</a:t>
            </a:r>
            <a:endParaRPr lang="zh-CN" altLang="en-US" sz="1200" dirty="0">
              <a:solidFill>
                <a:srgbClr val="FFFFFF"/>
              </a:solidFill>
              <a:latin typeface="字魂105号-简雅黑" panose="00000500000000000000" pitchFamily="2" charset="-122"/>
              <a:ea typeface="字魂105号-简雅黑" panose="00000500000000000000" pitchFamily="2" charset="-122"/>
            </a:endParaRPr>
          </a:p>
        </p:txBody>
      </p:sp>
      <p:sp>
        <p:nvSpPr>
          <p:cNvPr id="59" name="Oval 13"/>
          <p:cNvSpPr>
            <a:spLocks noChangeArrowheads="1"/>
          </p:cNvSpPr>
          <p:nvPr/>
        </p:nvSpPr>
        <p:spPr bwMode="auto">
          <a:xfrm>
            <a:off x="5443539" y="4019551"/>
            <a:ext cx="331787" cy="3317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04" tIns="45703" rIns="91404" bIns="45703"/>
          <a:lstStyle>
            <a:lvl1pPr defTabSz="913130">
              <a:defRPr>
                <a:solidFill>
                  <a:schemeClr val="tx1"/>
                </a:solidFill>
                <a:latin typeface="Arial" panose="020B0604020202020204" pitchFamily="34" charset="0"/>
                <a:ea typeface="微软雅黑" panose="020B0503020204020204" pitchFamily="34" charset="-122"/>
              </a:defRPr>
            </a:lvl1pPr>
            <a:lvl2pPr marL="742950" indent="-285750" defTabSz="913130">
              <a:defRPr>
                <a:solidFill>
                  <a:schemeClr val="tx1"/>
                </a:solidFill>
                <a:latin typeface="Arial" panose="020B0604020202020204" pitchFamily="34" charset="0"/>
                <a:ea typeface="微软雅黑" panose="020B0503020204020204" pitchFamily="34" charset="-122"/>
              </a:defRPr>
            </a:lvl2pPr>
            <a:lvl3pPr marL="1143000" indent="-228600" defTabSz="913130">
              <a:defRPr>
                <a:solidFill>
                  <a:schemeClr val="tx1"/>
                </a:solidFill>
                <a:latin typeface="Arial" panose="020B0604020202020204" pitchFamily="34" charset="0"/>
                <a:ea typeface="微软雅黑" panose="020B0503020204020204" pitchFamily="34" charset="-122"/>
              </a:defRPr>
            </a:lvl3pPr>
            <a:lvl4pPr marL="1600200" indent="-228600" defTabSz="913130">
              <a:defRPr>
                <a:solidFill>
                  <a:schemeClr val="tx1"/>
                </a:solidFill>
                <a:latin typeface="Arial" panose="020B0604020202020204" pitchFamily="34" charset="0"/>
                <a:ea typeface="微软雅黑" panose="020B0503020204020204" pitchFamily="34" charset="-122"/>
              </a:defRPr>
            </a:lvl4pPr>
            <a:lvl5pPr marL="2057400" indent="-228600" defTabSz="913130">
              <a:defRPr>
                <a:solidFill>
                  <a:schemeClr val="tx1"/>
                </a:solidFill>
                <a:latin typeface="Arial" panose="020B0604020202020204" pitchFamily="34" charset="0"/>
                <a:ea typeface="微软雅黑" panose="020B0503020204020204" pitchFamily="34"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200" dirty="0">
                <a:solidFill>
                  <a:srgbClr val="FFFFFF"/>
                </a:solidFill>
                <a:latin typeface="字魂105号-简雅黑" panose="00000500000000000000" pitchFamily="2" charset="-122"/>
                <a:ea typeface="字魂105号-简雅黑" panose="00000500000000000000" pitchFamily="2" charset="-122"/>
              </a:rPr>
              <a:t>4</a:t>
            </a:r>
            <a:endParaRPr lang="zh-CN" altLang="en-US" sz="1200" dirty="0">
              <a:solidFill>
                <a:srgbClr val="FFFFFF"/>
              </a:solidFill>
              <a:latin typeface="字魂105号-简雅黑" panose="00000500000000000000" pitchFamily="2" charset="-122"/>
              <a:ea typeface="字魂105号-简雅黑" panose="00000500000000000000" pitchFamily="2" charset="-122"/>
            </a:endParaRPr>
          </a:p>
        </p:txBody>
      </p:sp>
      <p:sp>
        <p:nvSpPr>
          <p:cNvPr id="60" name="Oval 13"/>
          <p:cNvSpPr>
            <a:spLocks noChangeArrowheads="1"/>
          </p:cNvSpPr>
          <p:nvPr/>
        </p:nvSpPr>
        <p:spPr bwMode="auto">
          <a:xfrm>
            <a:off x="5443539" y="4772025"/>
            <a:ext cx="331787" cy="3302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04" tIns="45703" rIns="91404" bIns="45703"/>
          <a:lstStyle>
            <a:lvl1pPr defTabSz="913130">
              <a:defRPr>
                <a:solidFill>
                  <a:schemeClr val="tx1"/>
                </a:solidFill>
                <a:latin typeface="Arial" panose="020B0604020202020204" pitchFamily="34" charset="0"/>
                <a:ea typeface="微软雅黑" panose="020B0503020204020204" pitchFamily="34" charset="-122"/>
              </a:defRPr>
            </a:lvl1pPr>
            <a:lvl2pPr marL="742950" indent="-285750" defTabSz="913130">
              <a:defRPr>
                <a:solidFill>
                  <a:schemeClr val="tx1"/>
                </a:solidFill>
                <a:latin typeface="Arial" panose="020B0604020202020204" pitchFamily="34" charset="0"/>
                <a:ea typeface="微软雅黑" panose="020B0503020204020204" pitchFamily="34" charset="-122"/>
              </a:defRPr>
            </a:lvl2pPr>
            <a:lvl3pPr marL="1143000" indent="-228600" defTabSz="913130">
              <a:defRPr>
                <a:solidFill>
                  <a:schemeClr val="tx1"/>
                </a:solidFill>
                <a:latin typeface="Arial" panose="020B0604020202020204" pitchFamily="34" charset="0"/>
                <a:ea typeface="微软雅黑" panose="020B0503020204020204" pitchFamily="34" charset="-122"/>
              </a:defRPr>
            </a:lvl3pPr>
            <a:lvl4pPr marL="1600200" indent="-228600" defTabSz="913130">
              <a:defRPr>
                <a:solidFill>
                  <a:schemeClr val="tx1"/>
                </a:solidFill>
                <a:latin typeface="Arial" panose="020B0604020202020204" pitchFamily="34" charset="0"/>
                <a:ea typeface="微软雅黑" panose="020B0503020204020204" pitchFamily="34" charset="-122"/>
              </a:defRPr>
            </a:lvl4pPr>
            <a:lvl5pPr marL="2057400" indent="-228600" defTabSz="913130">
              <a:defRPr>
                <a:solidFill>
                  <a:schemeClr val="tx1"/>
                </a:solidFill>
                <a:latin typeface="Arial" panose="020B0604020202020204" pitchFamily="34" charset="0"/>
                <a:ea typeface="微软雅黑" panose="020B0503020204020204" pitchFamily="34"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200" dirty="0">
                <a:solidFill>
                  <a:srgbClr val="FFFFFF"/>
                </a:solidFill>
                <a:latin typeface="字魂105号-简雅黑" panose="00000500000000000000" pitchFamily="2" charset="-122"/>
                <a:ea typeface="字魂105号-简雅黑" panose="00000500000000000000" pitchFamily="2" charset="-122"/>
              </a:rPr>
              <a:t>5</a:t>
            </a:r>
            <a:endParaRPr lang="zh-CN" altLang="en-US" sz="1200" dirty="0">
              <a:solidFill>
                <a:srgbClr val="FFFFFF"/>
              </a:solidFill>
              <a:latin typeface="字魂105号-简雅黑" panose="00000500000000000000" pitchFamily="2" charset="-122"/>
              <a:ea typeface="字魂105号-简雅黑" panose="00000500000000000000" pitchFamily="2" charset="-122"/>
            </a:endParaRPr>
          </a:p>
        </p:txBody>
      </p:sp>
      <p:sp>
        <p:nvSpPr>
          <p:cNvPr id="61" name="Oval 13"/>
          <p:cNvSpPr>
            <a:spLocks noChangeArrowheads="1"/>
          </p:cNvSpPr>
          <p:nvPr/>
        </p:nvSpPr>
        <p:spPr bwMode="auto">
          <a:xfrm>
            <a:off x="5443539" y="5591175"/>
            <a:ext cx="331787" cy="33178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04" tIns="45703" rIns="91404" bIns="45703"/>
          <a:lstStyle>
            <a:lvl1pPr defTabSz="913130">
              <a:defRPr>
                <a:solidFill>
                  <a:schemeClr val="tx1"/>
                </a:solidFill>
                <a:latin typeface="Arial" panose="020B0604020202020204" pitchFamily="34" charset="0"/>
                <a:ea typeface="微软雅黑" panose="020B0503020204020204" pitchFamily="34" charset="-122"/>
              </a:defRPr>
            </a:lvl1pPr>
            <a:lvl2pPr marL="742950" indent="-285750" defTabSz="913130">
              <a:defRPr>
                <a:solidFill>
                  <a:schemeClr val="tx1"/>
                </a:solidFill>
                <a:latin typeface="Arial" panose="020B0604020202020204" pitchFamily="34" charset="0"/>
                <a:ea typeface="微软雅黑" panose="020B0503020204020204" pitchFamily="34" charset="-122"/>
              </a:defRPr>
            </a:lvl2pPr>
            <a:lvl3pPr marL="1143000" indent="-228600" defTabSz="913130">
              <a:defRPr>
                <a:solidFill>
                  <a:schemeClr val="tx1"/>
                </a:solidFill>
                <a:latin typeface="Arial" panose="020B0604020202020204" pitchFamily="34" charset="0"/>
                <a:ea typeface="微软雅黑" panose="020B0503020204020204" pitchFamily="34" charset="-122"/>
              </a:defRPr>
            </a:lvl3pPr>
            <a:lvl4pPr marL="1600200" indent="-228600" defTabSz="913130">
              <a:defRPr>
                <a:solidFill>
                  <a:schemeClr val="tx1"/>
                </a:solidFill>
                <a:latin typeface="Arial" panose="020B0604020202020204" pitchFamily="34" charset="0"/>
                <a:ea typeface="微软雅黑" panose="020B0503020204020204" pitchFamily="34" charset="-122"/>
              </a:defRPr>
            </a:lvl4pPr>
            <a:lvl5pPr marL="2057400" indent="-228600" defTabSz="913130">
              <a:defRPr>
                <a:solidFill>
                  <a:schemeClr val="tx1"/>
                </a:solidFill>
                <a:latin typeface="Arial" panose="020B0604020202020204" pitchFamily="34" charset="0"/>
                <a:ea typeface="微软雅黑" panose="020B0503020204020204" pitchFamily="34" charset="-122"/>
              </a:defRPr>
            </a:lvl5pPr>
            <a:lvl6pPr marL="25146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defTabSz="91313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1200" dirty="0">
                <a:solidFill>
                  <a:srgbClr val="FFFFFF"/>
                </a:solidFill>
                <a:latin typeface="字魂105号-简雅黑" panose="00000500000000000000" pitchFamily="2" charset="-122"/>
                <a:ea typeface="字魂105号-简雅黑" panose="00000500000000000000" pitchFamily="2" charset="-122"/>
              </a:rPr>
              <a:t>6</a:t>
            </a:r>
            <a:endParaRPr lang="zh-CN" altLang="en-US" sz="1200" dirty="0">
              <a:solidFill>
                <a:srgbClr val="FFFFFF"/>
              </a:solidFill>
              <a:latin typeface="字魂105号-简雅黑" panose="00000500000000000000" pitchFamily="2" charset="-122"/>
              <a:ea typeface="字魂105号-简雅黑" panose="00000500000000000000" pitchFamily="2" charset="-122"/>
            </a:endParaRPr>
          </a:p>
        </p:txBody>
      </p:sp>
      <p:sp>
        <p:nvSpPr>
          <p:cNvPr id="24"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未来工作计划</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1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arn(inVertical)">
                                      <p:cBhvr>
                                        <p:cTn id="19" dur="500"/>
                                        <p:tgtEl>
                                          <p:spTgt spid="4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arn(inVertical)">
                                      <p:cBhvr>
                                        <p:cTn id="22" dur="500"/>
                                        <p:tgtEl>
                                          <p:spTgt spid="4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barn(inVertical)">
                                      <p:cBhvr>
                                        <p:cTn id="25" dur="500"/>
                                        <p:tgtEl>
                                          <p:spTgt spid="42"/>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wipe(left)">
                                      <p:cBhvr>
                                        <p:cTn id="29" dur="500"/>
                                        <p:tgtEl>
                                          <p:spTgt spid="54"/>
                                        </p:tgtEl>
                                      </p:cBhvr>
                                    </p:animEffect>
                                  </p:childTnLst>
                                </p:cTn>
                              </p:par>
                            </p:childTnLst>
                          </p:cTn>
                        </p:par>
                        <p:par>
                          <p:cTn id="30" fill="hold">
                            <p:stCondLst>
                              <p:cond delay="2000"/>
                            </p:stCondLst>
                            <p:childTnLst>
                              <p:par>
                                <p:cTn id="31" presetID="16" presetClass="entr" presetSubtype="21"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barn(inVertical)">
                                      <p:cBhvr>
                                        <p:cTn id="33" dur="500"/>
                                        <p:tgtEl>
                                          <p:spTgt spid="3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p:cTn id="49" dur="500" fill="hold"/>
                                        <p:tgtEl>
                                          <p:spTgt spid="57"/>
                                        </p:tgtEl>
                                        <p:attrNameLst>
                                          <p:attrName>ppt_w</p:attrName>
                                        </p:attrNameLst>
                                      </p:cBhvr>
                                      <p:tavLst>
                                        <p:tav tm="0">
                                          <p:val>
                                            <p:fltVal val="0"/>
                                          </p:val>
                                        </p:tav>
                                        <p:tav tm="100000">
                                          <p:val>
                                            <p:strVal val="#ppt_w"/>
                                          </p:val>
                                        </p:tav>
                                      </p:tavLst>
                                    </p:anim>
                                    <p:anim calcmode="lin" valueType="num">
                                      <p:cBhvr>
                                        <p:cTn id="50" dur="500" fill="hold"/>
                                        <p:tgtEl>
                                          <p:spTgt spid="57"/>
                                        </p:tgtEl>
                                        <p:attrNameLst>
                                          <p:attrName>ppt_h</p:attrName>
                                        </p:attrNameLst>
                                      </p:cBhvr>
                                      <p:tavLst>
                                        <p:tav tm="0">
                                          <p:val>
                                            <p:fltVal val="0"/>
                                          </p:val>
                                        </p:tav>
                                        <p:tav tm="100000">
                                          <p:val>
                                            <p:strVal val="#ppt_h"/>
                                          </p:val>
                                        </p:tav>
                                      </p:tavLst>
                                    </p:anim>
                                    <p:animEffect transition="in" filter="fade">
                                      <p:cBhvr>
                                        <p:cTn id="51" dur="500"/>
                                        <p:tgtEl>
                                          <p:spTgt spid="57"/>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fltVal val="0"/>
                                          </p:val>
                                        </p:tav>
                                        <p:tav tm="100000">
                                          <p:val>
                                            <p:strVal val="#ppt_w"/>
                                          </p:val>
                                        </p:tav>
                                      </p:tavLst>
                                    </p:anim>
                                    <p:anim calcmode="lin" valueType="num">
                                      <p:cBhvr>
                                        <p:cTn id="56" dur="500" fill="hold"/>
                                        <p:tgtEl>
                                          <p:spTgt spid="31"/>
                                        </p:tgtEl>
                                        <p:attrNameLst>
                                          <p:attrName>ppt_h</p:attrName>
                                        </p:attrNameLst>
                                      </p:cBhvr>
                                      <p:tavLst>
                                        <p:tav tm="0">
                                          <p:val>
                                            <p:fltVal val="0"/>
                                          </p:val>
                                        </p:tav>
                                        <p:tav tm="100000">
                                          <p:val>
                                            <p:strVal val="#ppt_h"/>
                                          </p:val>
                                        </p:tav>
                                      </p:tavLst>
                                    </p:anim>
                                    <p:animEffect transition="in" filter="fade">
                                      <p:cBhvr>
                                        <p:cTn id="57" dur="500"/>
                                        <p:tgtEl>
                                          <p:spTgt spid="3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p:cTn id="61" dur="500" fill="hold"/>
                                        <p:tgtEl>
                                          <p:spTgt spid="58"/>
                                        </p:tgtEl>
                                        <p:attrNameLst>
                                          <p:attrName>ppt_w</p:attrName>
                                        </p:attrNameLst>
                                      </p:cBhvr>
                                      <p:tavLst>
                                        <p:tav tm="0">
                                          <p:val>
                                            <p:fltVal val="0"/>
                                          </p:val>
                                        </p:tav>
                                        <p:tav tm="100000">
                                          <p:val>
                                            <p:strVal val="#ppt_w"/>
                                          </p:val>
                                        </p:tav>
                                      </p:tavLst>
                                    </p:anim>
                                    <p:anim calcmode="lin" valueType="num">
                                      <p:cBhvr>
                                        <p:cTn id="62" dur="500" fill="hold"/>
                                        <p:tgtEl>
                                          <p:spTgt spid="58"/>
                                        </p:tgtEl>
                                        <p:attrNameLst>
                                          <p:attrName>ppt_h</p:attrName>
                                        </p:attrNameLst>
                                      </p:cBhvr>
                                      <p:tavLst>
                                        <p:tav tm="0">
                                          <p:val>
                                            <p:fltVal val="0"/>
                                          </p:val>
                                        </p:tav>
                                        <p:tav tm="100000">
                                          <p:val>
                                            <p:strVal val="#ppt_h"/>
                                          </p:val>
                                        </p:tav>
                                      </p:tavLst>
                                    </p:anim>
                                    <p:animEffect transition="in" filter="fade">
                                      <p:cBhvr>
                                        <p:cTn id="63" dur="500"/>
                                        <p:tgtEl>
                                          <p:spTgt spid="58"/>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59"/>
                                        </p:tgtEl>
                                        <p:attrNameLst>
                                          <p:attrName>style.visibility</p:attrName>
                                        </p:attrNameLst>
                                      </p:cBhvr>
                                      <p:to>
                                        <p:strVal val="visible"/>
                                      </p:to>
                                    </p:set>
                                    <p:anim calcmode="lin" valueType="num">
                                      <p:cBhvr>
                                        <p:cTn id="73" dur="500" fill="hold"/>
                                        <p:tgtEl>
                                          <p:spTgt spid="59"/>
                                        </p:tgtEl>
                                        <p:attrNameLst>
                                          <p:attrName>ppt_w</p:attrName>
                                        </p:attrNameLst>
                                      </p:cBhvr>
                                      <p:tavLst>
                                        <p:tav tm="0">
                                          <p:val>
                                            <p:fltVal val="0"/>
                                          </p:val>
                                        </p:tav>
                                        <p:tav tm="100000">
                                          <p:val>
                                            <p:strVal val="#ppt_w"/>
                                          </p:val>
                                        </p:tav>
                                      </p:tavLst>
                                    </p:anim>
                                    <p:anim calcmode="lin" valueType="num">
                                      <p:cBhvr>
                                        <p:cTn id="74" dur="500" fill="hold"/>
                                        <p:tgtEl>
                                          <p:spTgt spid="59"/>
                                        </p:tgtEl>
                                        <p:attrNameLst>
                                          <p:attrName>ppt_h</p:attrName>
                                        </p:attrNameLst>
                                      </p:cBhvr>
                                      <p:tavLst>
                                        <p:tav tm="0">
                                          <p:val>
                                            <p:fltVal val="0"/>
                                          </p:val>
                                        </p:tav>
                                        <p:tav tm="100000">
                                          <p:val>
                                            <p:strVal val="#ppt_h"/>
                                          </p:val>
                                        </p:tav>
                                      </p:tavLst>
                                    </p:anim>
                                    <p:animEffect transition="in" filter="fade">
                                      <p:cBhvr>
                                        <p:cTn id="75" dur="500"/>
                                        <p:tgtEl>
                                          <p:spTgt spid="59"/>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500" fill="hold"/>
                                        <p:tgtEl>
                                          <p:spTgt spid="33"/>
                                        </p:tgtEl>
                                        <p:attrNameLst>
                                          <p:attrName>ppt_w</p:attrName>
                                        </p:attrNameLst>
                                      </p:cBhvr>
                                      <p:tavLst>
                                        <p:tav tm="0">
                                          <p:val>
                                            <p:fltVal val="0"/>
                                          </p:val>
                                        </p:tav>
                                        <p:tav tm="100000">
                                          <p:val>
                                            <p:strVal val="#ppt_w"/>
                                          </p:val>
                                        </p:tav>
                                      </p:tavLst>
                                    </p:anim>
                                    <p:anim calcmode="lin" valueType="num">
                                      <p:cBhvr>
                                        <p:cTn id="80" dur="500" fill="hold"/>
                                        <p:tgtEl>
                                          <p:spTgt spid="33"/>
                                        </p:tgtEl>
                                        <p:attrNameLst>
                                          <p:attrName>ppt_h</p:attrName>
                                        </p:attrNameLst>
                                      </p:cBhvr>
                                      <p:tavLst>
                                        <p:tav tm="0">
                                          <p:val>
                                            <p:fltVal val="0"/>
                                          </p:val>
                                        </p:tav>
                                        <p:tav tm="100000">
                                          <p:val>
                                            <p:strVal val="#ppt_h"/>
                                          </p:val>
                                        </p:tav>
                                      </p:tavLst>
                                    </p:anim>
                                    <p:animEffect transition="in" filter="fade">
                                      <p:cBhvr>
                                        <p:cTn id="81" dur="500"/>
                                        <p:tgtEl>
                                          <p:spTgt spid="33"/>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p:cTn id="85" dur="500" fill="hold"/>
                                        <p:tgtEl>
                                          <p:spTgt spid="60"/>
                                        </p:tgtEl>
                                        <p:attrNameLst>
                                          <p:attrName>ppt_w</p:attrName>
                                        </p:attrNameLst>
                                      </p:cBhvr>
                                      <p:tavLst>
                                        <p:tav tm="0">
                                          <p:val>
                                            <p:fltVal val="0"/>
                                          </p:val>
                                        </p:tav>
                                        <p:tav tm="100000">
                                          <p:val>
                                            <p:strVal val="#ppt_w"/>
                                          </p:val>
                                        </p:tav>
                                      </p:tavLst>
                                    </p:anim>
                                    <p:anim calcmode="lin" valueType="num">
                                      <p:cBhvr>
                                        <p:cTn id="86" dur="500" fill="hold"/>
                                        <p:tgtEl>
                                          <p:spTgt spid="60"/>
                                        </p:tgtEl>
                                        <p:attrNameLst>
                                          <p:attrName>ppt_h</p:attrName>
                                        </p:attrNameLst>
                                      </p:cBhvr>
                                      <p:tavLst>
                                        <p:tav tm="0">
                                          <p:val>
                                            <p:fltVal val="0"/>
                                          </p:val>
                                        </p:tav>
                                        <p:tav tm="100000">
                                          <p:val>
                                            <p:strVal val="#ppt_h"/>
                                          </p:val>
                                        </p:tav>
                                      </p:tavLst>
                                    </p:anim>
                                    <p:animEffect transition="in" filter="fade">
                                      <p:cBhvr>
                                        <p:cTn id="87" dur="500"/>
                                        <p:tgtEl>
                                          <p:spTgt spid="60"/>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500" fill="hold"/>
                                        <p:tgtEl>
                                          <p:spTgt spid="34"/>
                                        </p:tgtEl>
                                        <p:attrNameLst>
                                          <p:attrName>ppt_w</p:attrName>
                                        </p:attrNameLst>
                                      </p:cBhvr>
                                      <p:tavLst>
                                        <p:tav tm="0">
                                          <p:val>
                                            <p:fltVal val="0"/>
                                          </p:val>
                                        </p:tav>
                                        <p:tav tm="100000">
                                          <p:val>
                                            <p:strVal val="#ppt_w"/>
                                          </p:val>
                                        </p:tav>
                                      </p:tavLst>
                                    </p:anim>
                                    <p:anim calcmode="lin" valueType="num">
                                      <p:cBhvr>
                                        <p:cTn id="92" dur="500" fill="hold"/>
                                        <p:tgtEl>
                                          <p:spTgt spid="34"/>
                                        </p:tgtEl>
                                        <p:attrNameLst>
                                          <p:attrName>ppt_h</p:attrName>
                                        </p:attrNameLst>
                                      </p:cBhvr>
                                      <p:tavLst>
                                        <p:tav tm="0">
                                          <p:val>
                                            <p:fltVal val="0"/>
                                          </p:val>
                                        </p:tav>
                                        <p:tav tm="100000">
                                          <p:val>
                                            <p:strVal val="#ppt_h"/>
                                          </p:val>
                                        </p:tav>
                                      </p:tavLst>
                                    </p:anim>
                                    <p:animEffect transition="in" filter="fade">
                                      <p:cBhvr>
                                        <p:cTn id="93" dur="500"/>
                                        <p:tgtEl>
                                          <p:spTgt spid="34"/>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61"/>
                                        </p:tgtEl>
                                        <p:attrNameLst>
                                          <p:attrName>style.visibility</p:attrName>
                                        </p:attrNameLst>
                                      </p:cBhvr>
                                      <p:to>
                                        <p:strVal val="visible"/>
                                      </p:to>
                                    </p:set>
                                    <p:anim calcmode="lin" valueType="num">
                                      <p:cBhvr>
                                        <p:cTn id="97" dur="500" fill="hold"/>
                                        <p:tgtEl>
                                          <p:spTgt spid="61"/>
                                        </p:tgtEl>
                                        <p:attrNameLst>
                                          <p:attrName>ppt_w</p:attrName>
                                        </p:attrNameLst>
                                      </p:cBhvr>
                                      <p:tavLst>
                                        <p:tav tm="0">
                                          <p:val>
                                            <p:fltVal val="0"/>
                                          </p:val>
                                        </p:tav>
                                        <p:tav tm="100000">
                                          <p:val>
                                            <p:strVal val="#ppt_w"/>
                                          </p:val>
                                        </p:tav>
                                      </p:tavLst>
                                    </p:anim>
                                    <p:anim calcmode="lin" valueType="num">
                                      <p:cBhvr>
                                        <p:cTn id="98" dur="500" fill="hold"/>
                                        <p:tgtEl>
                                          <p:spTgt spid="61"/>
                                        </p:tgtEl>
                                        <p:attrNameLst>
                                          <p:attrName>ppt_h</p:attrName>
                                        </p:attrNameLst>
                                      </p:cBhvr>
                                      <p:tavLst>
                                        <p:tav tm="0">
                                          <p:val>
                                            <p:fltVal val="0"/>
                                          </p:val>
                                        </p:tav>
                                        <p:tav tm="100000">
                                          <p:val>
                                            <p:strVal val="#ppt_h"/>
                                          </p:val>
                                        </p:tav>
                                      </p:tavLst>
                                    </p:anim>
                                    <p:animEffect transition="in" filter="fade">
                                      <p:cBhvr>
                                        <p:cTn id="99" dur="500"/>
                                        <p:tgtEl>
                                          <p:spTgt spid="61"/>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35"/>
                                        </p:tgtEl>
                                        <p:attrNameLst>
                                          <p:attrName>style.visibility</p:attrName>
                                        </p:attrNameLst>
                                      </p:cBhvr>
                                      <p:to>
                                        <p:strVal val="visible"/>
                                      </p:to>
                                    </p:set>
                                    <p:anim calcmode="lin" valueType="num">
                                      <p:cBhvr>
                                        <p:cTn id="103" dur="500" fill="hold"/>
                                        <p:tgtEl>
                                          <p:spTgt spid="35"/>
                                        </p:tgtEl>
                                        <p:attrNameLst>
                                          <p:attrName>ppt_w</p:attrName>
                                        </p:attrNameLst>
                                      </p:cBhvr>
                                      <p:tavLst>
                                        <p:tav tm="0">
                                          <p:val>
                                            <p:fltVal val="0"/>
                                          </p:val>
                                        </p:tav>
                                        <p:tav tm="100000">
                                          <p:val>
                                            <p:strVal val="#ppt_w"/>
                                          </p:val>
                                        </p:tav>
                                      </p:tavLst>
                                    </p:anim>
                                    <p:anim calcmode="lin" valueType="num">
                                      <p:cBhvr>
                                        <p:cTn id="104" dur="500" fill="hold"/>
                                        <p:tgtEl>
                                          <p:spTgt spid="35"/>
                                        </p:tgtEl>
                                        <p:attrNameLst>
                                          <p:attrName>ppt_h</p:attrName>
                                        </p:attrNameLst>
                                      </p:cBhvr>
                                      <p:tavLst>
                                        <p:tav tm="0">
                                          <p:val>
                                            <p:fltVal val="0"/>
                                          </p:val>
                                        </p:tav>
                                        <p:tav tm="100000">
                                          <p:val>
                                            <p:strVal val="#ppt_h"/>
                                          </p:val>
                                        </p:tav>
                                      </p:tavLst>
                                    </p:anim>
                                    <p:animEffect transition="in" filter="fade">
                                      <p:cBhvr>
                                        <p:cTn id="10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7" grpId="0" animBg="1"/>
      <p:bldP spid="40" grpId="0" animBg="1"/>
      <p:bldP spid="41" grpId="0"/>
      <p:bldP spid="42" grpId="0"/>
      <p:bldP spid="43" grpId="0"/>
      <p:bldP spid="57" grpId="0" animBg="1"/>
      <p:bldP spid="58" grpId="0" animBg="1"/>
      <p:bldP spid="59" grpId="0" animBg="1"/>
      <p:bldP spid="60" grpId="0" animBg="1"/>
      <p:bldP spid="6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325258" y="2736165"/>
            <a:ext cx="2180492" cy="2180492"/>
          </a:xfrm>
          <a:prstGeom prst="ellipse">
            <a:avLst/>
          </a:prstGeom>
          <a:blipFill dpi="0" rotWithShape="1">
            <a:blip r:embed="rId1" cstate="print">
              <a:extLst>
                <a:ext uri="{28A0092B-C50C-407E-A947-70E740481C1C}">
                  <a14:useLocalDpi xmlns:a14="http://schemas.microsoft.com/office/drawing/2010/main" val="0"/>
                </a:ext>
              </a:extLst>
            </a:blip>
            <a:srcRect/>
            <a:stretch>
              <a:fillRect l="-49112" r="-780"/>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4" name="椭圆 3"/>
          <p:cNvSpPr/>
          <p:nvPr/>
        </p:nvSpPr>
        <p:spPr>
          <a:xfrm>
            <a:off x="2732025" y="2378610"/>
            <a:ext cx="2895602" cy="2895602"/>
          </a:xfrm>
          <a:prstGeom prst="ellipse">
            <a:avLst/>
          </a:prstGeom>
          <a:blipFill dpi="0" rotWithShape="1">
            <a:blip r:embed="rId2" cstate="print">
              <a:extLst>
                <a:ext uri="{28A0092B-C50C-407E-A947-70E740481C1C}">
                  <a14:useLocalDpi xmlns:a14="http://schemas.microsoft.com/office/drawing/2010/main" val="0"/>
                </a:ext>
              </a:extLst>
            </a:blip>
            <a:srcRect/>
            <a:stretch>
              <a:fillRect l="-25000" r="-25000"/>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6" name="TextBox 7"/>
          <p:cNvSpPr txBox="1"/>
          <p:nvPr/>
        </p:nvSpPr>
        <p:spPr>
          <a:xfrm>
            <a:off x="6680132" y="2954324"/>
            <a:ext cx="1323439" cy="345736"/>
          </a:xfrm>
          <a:prstGeom prst="rect">
            <a:avLst/>
          </a:prstGeom>
          <a:noFill/>
        </p:spPr>
        <p:txBody>
          <a:bodyPr wrap="square" rtlCol="0">
            <a:spAutoFit/>
          </a:bodyPr>
          <a:lstStyle/>
          <a:p>
            <a:pPr>
              <a:lnSpc>
                <a:spcPct val="130000"/>
              </a:lnSpc>
            </a:pPr>
            <a:r>
              <a:rPr lang="zh-CN" altLang="en-US" sz="1400" dirty="0">
                <a:solidFill>
                  <a:srgbClr val="4F4D50"/>
                </a:solidFill>
                <a:latin typeface="字魂105号-简雅黑" panose="00000500000000000000" pitchFamily="2" charset="-122"/>
                <a:ea typeface="字魂105号-简雅黑" panose="00000500000000000000" pitchFamily="2" charset="-122"/>
                <a:cs typeface="+mn-ea"/>
                <a:sym typeface="+mn-lt"/>
              </a:rPr>
              <a:t>目标</a:t>
            </a: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规划</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7" name="文本框 6"/>
          <p:cNvSpPr txBox="1"/>
          <p:nvPr/>
        </p:nvSpPr>
        <p:spPr>
          <a:xfrm>
            <a:off x="6680133" y="3386023"/>
            <a:ext cx="3823744" cy="2292935"/>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a:t>
            </a: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精准的 解说所提炼的核心概念</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输入简要文字解说，解说文字尽量概括精炼，不用多余的文字修饰简洁精准。点击输入简要文字解说，解说文字尽量概括精炼，不用多余的文字修饰，简洁精准的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8" name="TextBox 7"/>
          <p:cNvSpPr txBox="1"/>
          <p:nvPr/>
        </p:nvSpPr>
        <p:spPr>
          <a:xfrm>
            <a:off x="6680132" y="1800119"/>
            <a:ext cx="2303848" cy="492443"/>
          </a:xfrm>
          <a:prstGeom prst="rect">
            <a:avLst/>
          </a:prstGeom>
          <a:noFill/>
        </p:spPr>
        <p:txBody>
          <a:bodyPr wrap="square" rtlCol="0">
            <a:spAutoFit/>
          </a:bodyPr>
          <a:lstStyle/>
          <a:p>
            <a:pPr>
              <a:lnSpc>
                <a:spcPct val="130000"/>
              </a:lnSpc>
            </a:pPr>
            <a:r>
              <a:rPr lang="zh-CN" altLang="en-US" sz="200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项目目标计划建设</a:t>
            </a:r>
            <a:endParaRPr lang="en-US" altLang="zh-CN" sz="20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48" name="TextBox 7"/>
          <p:cNvSpPr txBox="1"/>
          <p:nvPr/>
        </p:nvSpPr>
        <p:spPr>
          <a:xfrm>
            <a:off x="6691562" y="2170524"/>
            <a:ext cx="3138238" cy="291426"/>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rPr>
              <a:t>Enterprise target construction</a:t>
            </a:r>
            <a:endParaRPr lang="en-US" altLang="zh-CN" sz="1100" dirty="0">
              <a:solidFill>
                <a:schemeClr val="tx1">
                  <a:lumMod val="50000"/>
                  <a:lumOff val="50000"/>
                </a:schemeClr>
              </a:solidFill>
              <a:latin typeface="字魂105号-简雅黑" panose="00000500000000000000" pitchFamily="2" charset="-122"/>
              <a:ea typeface="字魂105号-简雅黑" panose="00000500000000000000" pitchFamily="2" charset="-122"/>
              <a:cs typeface="+mn-ea"/>
              <a:sym typeface="+mn-lt"/>
            </a:endParaRPr>
          </a:p>
        </p:txBody>
      </p:sp>
      <p:cxnSp>
        <p:nvCxnSpPr>
          <p:cNvPr id="50" name="直接连接符 49"/>
          <p:cNvCxnSpPr/>
          <p:nvPr/>
        </p:nvCxnSpPr>
        <p:spPr>
          <a:xfrm>
            <a:off x="6789420" y="2586384"/>
            <a:ext cx="457200" cy="0"/>
          </a:xfrm>
          <a:prstGeom prst="line">
            <a:avLst/>
          </a:prstGeom>
          <a:ln>
            <a:solidFill>
              <a:srgbClr val="32AABA"/>
            </a:solidFill>
          </a:ln>
        </p:spPr>
        <p:style>
          <a:lnRef idx="1">
            <a:schemeClr val="accent1"/>
          </a:lnRef>
          <a:fillRef idx="0">
            <a:schemeClr val="accent1"/>
          </a:fillRef>
          <a:effectRef idx="0">
            <a:schemeClr val="accent1"/>
          </a:effectRef>
          <a:fontRef idx="minor">
            <a:schemeClr val="tx1"/>
          </a:fontRef>
        </p:style>
      </p:cxnSp>
      <p:sp>
        <p:nvSpPr>
          <p:cNvPr id="52" name="TextBox 7"/>
          <p:cNvSpPr txBox="1"/>
          <p:nvPr/>
        </p:nvSpPr>
        <p:spPr>
          <a:xfrm>
            <a:off x="6680132" y="5419185"/>
            <a:ext cx="2795338" cy="345736"/>
          </a:xfrm>
          <a:prstGeom prst="rect">
            <a:avLst/>
          </a:prstGeom>
          <a:noFill/>
        </p:spPr>
        <p:txBody>
          <a:bodyPr wrap="square" rtlCol="0">
            <a:spAutoFit/>
          </a:bodyPr>
          <a:lstStyle/>
          <a:p>
            <a:pPr>
              <a:lnSpc>
                <a:spcPct val="130000"/>
              </a:lnSpc>
            </a:pPr>
            <a:r>
              <a:rPr lang="zh-CN" altLang="en-US" sz="14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诚信铸就品质   创新引领未来！</a:t>
            </a:r>
            <a:endParaRPr lang="en-US" altLang="zh-CN" sz="1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2" name="组合 1"/>
          <p:cNvGrpSpPr/>
          <p:nvPr/>
        </p:nvGrpSpPr>
        <p:grpSpPr>
          <a:xfrm>
            <a:off x="4882538" y="2305744"/>
            <a:ext cx="797170" cy="797170"/>
            <a:chOff x="4882538" y="2305744"/>
            <a:chExt cx="797170" cy="797170"/>
          </a:xfrm>
        </p:grpSpPr>
        <p:sp>
          <p:nvSpPr>
            <p:cNvPr id="5" name="椭圆 4"/>
            <p:cNvSpPr/>
            <p:nvPr/>
          </p:nvSpPr>
          <p:spPr>
            <a:xfrm>
              <a:off x="4882538" y="2305744"/>
              <a:ext cx="797170" cy="797170"/>
            </a:xfrm>
            <a:prstGeom prst="ellipse">
              <a:avLst/>
            </a:prstGeom>
            <a:gradFill>
              <a:gsLst>
                <a:gs pos="0">
                  <a:srgbClr val="32AABA"/>
                </a:gs>
                <a:gs pos="100000">
                  <a:srgbClr val="33779A"/>
                </a:gs>
              </a:gsLst>
              <a:lin ang="5400000" scaled="1"/>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9" name="组合 8"/>
            <p:cNvGrpSpPr/>
            <p:nvPr/>
          </p:nvGrpSpPr>
          <p:grpSpPr>
            <a:xfrm>
              <a:off x="5129310" y="2479375"/>
              <a:ext cx="303626" cy="449909"/>
              <a:chOff x="1788810" y="2276744"/>
              <a:chExt cx="392113" cy="581026"/>
            </a:xfrm>
            <a:solidFill>
              <a:schemeClr val="bg1"/>
            </a:solidFill>
            <a:effectLst/>
          </p:grpSpPr>
          <p:sp>
            <p:nvSpPr>
              <p:cNvPr id="10"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105号-简雅黑" panose="00000500000000000000" pitchFamily="2" charset="-122"/>
                  <a:ea typeface="字魂105号-简雅黑" panose="00000500000000000000" pitchFamily="2" charset="-122"/>
                </a:endParaRPr>
              </a:p>
            </p:txBody>
          </p:sp>
          <p:sp>
            <p:nvSpPr>
              <p:cNvPr id="11"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105号-简雅黑" panose="00000500000000000000" pitchFamily="2" charset="-122"/>
                  <a:ea typeface="字魂105号-简雅黑" panose="00000500000000000000" pitchFamily="2" charset="-122"/>
                </a:endParaRPr>
              </a:p>
            </p:txBody>
          </p:sp>
          <p:sp>
            <p:nvSpPr>
              <p:cNvPr id="12"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105号-简雅黑" panose="00000500000000000000" pitchFamily="2" charset="-122"/>
                  <a:ea typeface="字魂105号-简雅黑" panose="00000500000000000000" pitchFamily="2" charset="-122"/>
                </a:endParaRPr>
              </a:p>
            </p:txBody>
          </p:sp>
        </p:grpSp>
      </p:grpSp>
      <p:sp>
        <p:nvSpPr>
          <p:cNvPr id="27" name="TextBox 7"/>
          <p:cNvSpPr txBox="1"/>
          <p:nvPr/>
        </p:nvSpPr>
        <p:spPr>
          <a:xfrm>
            <a:off x="167804" y="403179"/>
            <a:ext cx="2163154" cy="513987"/>
          </a:xfrm>
          <a:prstGeom prst="rect">
            <a:avLst/>
          </a:prstGeom>
          <a:noFill/>
        </p:spPr>
        <p:txBody>
          <a:bodyPr wrap="square" rtlCol="0">
            <a:spAutoFit/>
          </a:bodyPr>
          <a:lstStyle/>
          <a:p>
            <a:pPr algn="ctr">
              <a:lnSpc>
                <a:spcPct val="130000"/>
              </a:lnSpc>
            </a:pPr>
            <a:r>
              <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未来工作计划</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2" presetClass="entr" presetSubtype="2"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1+#ppt_w/2"/>
                                          </p:val>
                                        </p:tav>
                                        <p:tav tm="100000">
                                          <p:val>
                                            <p:strVal val="#ppt_x"/>
                                          </p:val>
                                        </p:tav>
                                      </p:tavLst>
                                    </p:anim>
                                    <p:anim calcmode="lin" valueType="num">
                                      <p:cBhvr additive="base">
                                        <p:cTn id="28" dur="500" fill="hold"/>
                                        <p:tgtEl>
                                          <p:spTgt spid="48"/>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left)">
                                      <p:cBhvr>
                                        <p:cTn id="32" dur="500"/>
                                        <p:tgtEl>
                                          <p:spTgt spid="50"/>
                                        </p:tgtEl>
                                      </p:cBhvr>
                                    </p:animEffect>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anim calcmode="lin" valueType="num">
                                      <p:cBhvr>
                                        <p:cTn id="47" dur="1000" fill="hold"/>
                                        <p:tgtEl>
                                          <p:spTgt spid="52"/>
                                        </p:tgtEl>
                                        <p:attrNameLst>
                                          <p:attrName>ppt_x</p:attrName>
                                        </p:attrNameLst>
                                      </p:cBhvr>
                                      <p:tavLst>
                                        <p:tav tm="0">
                                          <p:val>
                                            <p:strVal val="#ppt_x"/>
                                          </p:val>
                                        </p:tav>
                                        <p:tav tm="100000">
                                          <p:val>
                                            <p:strVal val="#ppt_x"/>
                                          </p:val>
                                        </p:tav>
                                      </p:tavLst>
                                    </p:anim>
                                    <p:anim calcmode="lin" valueType="num">
                                      <p:cBhvr>
                                        <p:cTn id="4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8" grpId="0"/>
      <p:bldP spid="48" grpId="0"/>
      <p:bldP spid="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7864862" y="-1577825"/>
            <a:ext cx="7262925" cy="7262925"/>
          </a:xfrm>
          <a:prstGeom prst="ellipse">
            <a:avLst/>
          </a:prstGeom>
          <a:blipFill dpi="0" rotWithShape="1">
            <a:blip r:embed="rId1">
              <a:extLst>
                <a:ext uri="{28A0092B-C50C-407E-A947-70E740481C1C}">
                  <a14:useLocalDpi xmlns:a14="http://schemas.microsoft.com/office/drawing/2010/main" val="0"/>
                </a:ext>
              </a:extLst>
            </a:blip>
            <a:srcRect/>
            <a:stretch>
              <a:fillRect l="-47558" r="-2442"/>
            </a:stretch>
          </a:blipFill>
          <a:ln w="101600">
            <a:gradFill>
              <a:gsLst>
                <a:gs pos="0">
                  <a:srgbClr val="32AABA"/>
                </a:gs>
                <a:gs pos="100000">
                  <a:srgbClr val="33779A"/>
                </a:gs>
              </a:gsLst>
              <a:lin ang="2700000" scaled="0"/>
            </a:gradFill>
          </a:ln>
          <a:effectLst>
            <a:outerShdw blurRad="190500" dist="63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sp>
        <p:nvSpPr>
          <p:cNvPr id="12" name="矩形 11"/>
          <p:cNvSpPr/>
          <p:nvPr/>
        </p:nvSpPr>
        <p:spPr>
          <a:xfrm>
            <a:off x="626522" y="3235323"/>
            <a:ext cx="6494929" cy="1107996"/>
          </a:xfrm>
          <a:prstGeom prst="rect">
            <a:avLst/>
          </a:prstGeom>
        </p:spPr>
        <p:txBody>
          <a:bodyPr wrap="square">
            <a:spAutoFit/>
          </a:bodyPr>
          <a:lstStyle/>
          <a:p>
            <a:r>
              <a:rPr lang="zh-CN" altLang="en-US" sz="6600" dirty="0" smtClean="0">
                <a:solidFill>
                  <a:schemeClr val="tx1">
                    <a:lumMod val="75000"/>
                    <a:lumOff val="2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谢谢观看</a:t>
            </a:r>
            <a:endParaRPr lang="zh-CN" altLang="en-US" sz="6600" dirty="0">
              <a:solidFill>
                <a:schemeClr val="tx1">
                  <a:lumMod val="75000"/>
                  <a:lumOff val="25000"/>
                </a:schemeClr>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6" name="PA_文本框 57"/>
          <p:cNvSpPr txBox="1"/>
          <p:nvPr>
            <p:custDataLst>
              <p:tags r:id="rId2"/>
            </p:custDataLst>
          </p:nvPr>
        </p:nvSpPr>
        <p:spPr>
          <a:xfrm>
            <a:off x="713532" y="4501649"/>
            <a:ext cx="5842979" cy="830997"/>
          </a:xfrm>
          <a:prstGeom prst="rect">
            <a:avLst/>
          </a:prstGeom>
          <a:noFill/>
        </p:spPr>
        <p:txBody>
          <a:bodyPr wrap="square" rtlCol="0">
            <a:spAutoFit/>
          </a:bodyPr>
          <a:lstStyle/>
          <a:p>
            <a:pPr>
              <a:lnSpc>
                <a:spcPct val="120000"/>
              </a:lnSpc>
            </a:pP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A dream need to work out a summary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report dream </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need to work out a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need</a:t>
            </a:r>
            <a:endPar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nSpc>
                <a:spcPct val="120000"/>
              </a:lnSpc>
            </a:pP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to work out a summary report </a:t>
            </a:r>
            <a:r>
              <a:rPr lang="en-US" altLang="zh-CN" sz="1000" dirty="0" err="1">
                <a:solidFill>
                  <a:schemeClr val="tx1">
                    <a:lumMod val="50000"/>
                    <a:lumOff val="50000"/>
                  </a:schemeClr>
                </a:solidFill>
                <a:latin typeface="字魂105号-简雅黑" panose="00000500000000000000" pitchFamily="2" charset="-122"/>
                <a:ea typeface="字魂105号-简雅黑" panose="00000500000000000000" pitchFamily="2" charset="-122"/>
              </a:rPr>
              <a:t>summaryA</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 dream need to work out a summary report dream need to work out a need </a:t>
            </a:r>
            <a:r>
              <a:rPr lang="en-US" altLang="zh-CN" sz="1000"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out </a:t>
            </a:r>
            <a:r>
              <a:rPr lang="en-US" altLang="zh-CN"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a summary report summary</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a:lnSpc>
                <a:spcPct val="120000"/>
              </a:lnSpc>
            </a:pP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3" name="矩形 22"/>
          <p:cNvSpPr/>
          <p:nvPr/>
        </p:nvSpPr>
        <p:spPr>
          <a:xfrm>
            <a:off x="555443" y="1968828"/>
            <a:ext cx="6286994" cy="1446550"/>
          </a:xfrm>
          <a:prstGeom prst="rect">
            <a:avLst/>
          </a:prstGeom>
        </p:spPr>
        <p:txBody>
          <a:bodyPr wrap="square">
            <a:spAutoFit/>
          </a:bodyPr>
          <a:lstStyle/>
          <a:p>
            <a:r>
              <a:rPr lang="en-US" altLang="zh-CN" sz="8800" dirty="0" smtClean="0">
                <a:gradFill>
                  <a:gsLst>
                    <a:gs pos="0">
                      <a:srgbClr val="32AABA"/>
                    </a:gs>
                    <a:gs pos="100000">
                      <a:srgbClr val="33779A"/>
                    </a:gs>
                  </a:gsLst>
                  <a:lin ang="5400000" scaled="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THANKS</a:t>
            </a:r>
            <a:endParaRPr lang="zh-CN" altLang="en-US" sz="8800" dirty="0">
              <a:gradFill>
                <a:gsLst>
                  <a:gs pos="0">
                    <a:srgbClr val="32AABA"/>
                  </a:gs>
                  <a:gs pos="100000">
                    <a:srgbClr val="33779A"/>
                  </a:gs>
                </a:gsLst>
                <a:lin ang="5400000" scaled="0"/>
              </a:gra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grpSp>
        <p:nvGrpSpPr>
          <p:cNvPr id="24" name="组合 23"/>
          <p:cNvGrpSpPr/>
          <p:nvPr/>
        </p:nvGrpSpPr>
        <p:grpSpPr>
          <a:xfrm>
            <a:off x="525701" y="390121"/>
            <a:ext cx="2161466" cy="400110"/>
            <a:chOff x="6215309" y="1701954"/>
            <a:chExt cx="1570595" cy="290732"/>
          </a:xfrm>
          <a:effectLst>
            <a:outerShdw blurRad="50800" dist="25400" dir="2700000" algn="tl" rotWithShape="0">
              <a:prstClr val="black">
                <a:alpha val="25000"/>
              </a:prstClr>
            </a:outerShdw>
          </a:effectLst>
        </p:grpSpPr>
        <p:sp>
          <p:nvSpPr>
            <p:cNvPr id="25" name="文本框 24"/>
            <p:cNvSpPr txBox="1"/>
            <p:nvPr/>
          </p:nvSpPr>
          <p:spPr>
            <a:xfrm>
              <a:off x="6215309" y="1701954"/>
              <a:ext cx="667286" cy="290732"/>
            </a:xfrm>
            <a:prstGeom prst="rect">
              <a:avLst/>
            </a:prstGeom>
            <a:noFill/>
          </p:spPr>
          <p:txBody>
            <a:bodyPr wrap="square" rtlCol="0">
              <a:spAutoFit/>
            </a:bodyPr>
            <a:lstStyle/>
            <a:p>
              <a:pPr algn="ctr"/>
              <a:r>
                <a:rPr lang="en-US" altLang="zh-CN" sz="2000" dirty="0" smtClean="0">
                  <a:solidFill>
                    <a:schemeClr val="tx1">
                      <a:lumMod val="85000"/>
                      <a:lumOff val="15000"/>
                    </a:schemeClr>
                  </a:solidFill>
                  <a:latin typeface="字魂45号-冰宇雅宋" panose="00000500000000000000" pitchFamily="2" charset="-122"/>
                  <a:ea typeface="微软雅黑" panose="020B0503020204020204" pitchFamily="34" charset="-122"/>
                  <a:cs typeface="Aparajita" panose="020B0604020202020204" pitchFamily="34" charset="0"/>
                </a:rPr>
                <a:t>LOGO</a:t>
              </a:r>
              <a:endParaRPr lang="zh-CN" altLang="en-US" sz="2000" dirty="0">
                <a:solidFill>
                  <a:schemeClr val="tx1">
                    <a:lumMod val="85000"/>
                    <a:lumOff val="15000"/>
                  </a:schemeClr>
                </a:solidFill>
                <a:latin typeface="字魂45号-冰宇雅宋" panose="00000500000000000000" pitchFamily="2" charset="-122"/>
                <a:ea typeface="微软雅黑" panose="020B0503020204020204" pitchFamily="34" charset="-122"/>
                <a:cs typeface="Aparajita" panose="020B0604020202020204" pitchFamily="34" charset="0"/>
              </a:endParaRPr>
            </a:p>
          </p:txBody>
        </p:sp>
        <p:sp>
          <p:nvSpPr>
            <p:cNvPr id="26" name="文本框 25"/>
            <p:cNvSpPr txBox="1"/>
            <p:nvPr/>
          </p:nvSpPr>
          <p:spPr>
            <a:xfrm>
              <a:off x="6759062" y="1727372"/>
              <a:ext cx="656013" cy="223640"/>
            </a:xfrm>
            <a:prstGeom prst="rect">
              <a:avLst/>
            </a:prstGeom>
            <a:noFill/>
          </p:spPr>
          <p:txBody>
            <a:bodyPr wrap="none" rtlCol="0">
              <a:spAutoFit/>
            </a:bodyPr>
            <a:lstStyle/>
            <a:p>
              <a:r>
                <a:rPr lang="zh-CN" altLang="en-US" sz="1400"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项目标志</a:t>
              </a:r>
              <a:endParaRPr lang="zh-CN" altLang="en-US" sz="14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grpSp>
          <p:nvGrpSpPr>
            <p:cNvPr id="27" name="组合 26"/>
            <p:cNvGrpSpPr/>
            <p:nvPr/>
          </p:nvGrpSpPr>
          <p:grpSpPr>
            <a:xfrm>
              <a:off x="7440882" y="1831535"/>
              <a:ext cx="345022" cy="42793"/>
              <a:chOff x="2098606" y="517907"/>
              <a:chExt cx="486876" cy="60387"/>
            </a:xfrm>
          </p:grpSpPr>
          <p:sp>
            <p:nvSpPr>
              <p:cNvPr id="28" name="椭圆 27"/>
              <p:cNvSpPr/>
              <p:nvPr/>
            </p:nvSpPr>
            <p:spPr>
              <a:xfrm>
                <a:off x="2525095" y="517907"/>
                <a:ext cx="60387" cy="60387"/>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ndParaRPr>
              </a:p>
            </p:txBody>
          </p:sp>
          <p:sp>
            <p:nvSpPr>
              <p:cNvPr id="29" name="椭圆 28"/>
              <p:cNvSpPr/>
              <p:nvPr/>
            </p:nvSpPr>
            <p:spPr>
              <a:xfrm>
                <a:off x="2311850" y="517907"/>
                <a:ext cx="60387" cy="60387"/>
              </a:xfrm>
              <a:prstGeom prst="ellipse">
                <a:avLst/>
              </a:prstGeom>
              <a:solidFill>
                <a:srgbClr val="32A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ndParaRPr>
              </a:p>
            </p:txBody>
          </p:sp>
          <p:sp>
            <p:nvSpPr>
              <p:cNvPr id="30" name="椭圆 29"/>
              <p:cNvSpPr/>
              <p:nvPr/>
            </p:nvSpPr>
            <p:spPr>
              <a:xfrm>
                <a:off x="2098606" y="517907"/>
                <a:ext cx="60387" cy="60387"/>
              </a:xfrm>
              <a:prstGeom prst="ellipse">
                <a:avLst/>
              </a:prstGeom>
              <a:solidFill>
                <a:srgbClr val="337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85000"/>
                      <a:lumOff val="15000"/>
                    </a:schemeClr>
                  </a:solidFill>
                  <a:latin typeface="字魂105号-简雅黑" panose="00000500000000000000" pitchFamily="2" charset="-122"/>
                </a:endParaRPr>
              </a:p>
            </p:txBody>
          </p:sp>
        </p:grpSp>
      </p:grpSp>
      <p:sp>
        <p:nvSpPr>
          <p:cNvPr id="32" name="弧形 31"/>
          <p:cNvSpPr/>
          <p:nvPr/>
        </p:nvSpPr>
        <p:spPr>
          <a:xfrm>
            <a:off x="7377758" y="-2064925"/>
            <a:ext cx="8237132" cy="8237125"/>
          </a:xfrm>
          <a:prstGeom prst="arc">
            <a:avLst>
              <a:gd name="adj1" fmla="val 8374969"/>
              <a:gd name="adj2" fmla="val 11662493"/>
            </a:avLst>
          </a:prstGeom>
          <a:ln w="63500">
            <a:gradFill>
              <a:gsLst>
                <a:gs pos="0">
                  <a:srgbClr val="32AABA"/>
                </a:gs>
                <a:gs pos="100000">
                  <a:srgbClr val="33779A"/>
                </a:gs>
              </a:gsLst>
              <a:lin ang="5400000" scaled="1"/>
            </a:gra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字魂105号-简雅黑" panose="00000500000000000000" pitchFamily="2" charset="-122"/>
            </a:endParaRPr>
          </a:p>
        </p:txBody>
      </p:sp>
      <p:sp>
        <p:nvSpPr>
          <p:cNvPr id="22" name="椭圆 21"/>
          <p:cNvSpPr/>
          <p:nvPr/>
        </p:nvSpPr>
        <p:spPr>
          <a:xfrm>
            <a:off x="8812691" y="4203075"/>
            <a:ext cx="2003612" cy="2003612"/>
          </a:xfrm>
          <a:prstGeom prst="ellipse">
            <a:avLst/>
          </a:prstGeom>
          <a:blipFill dpi="0" rotWithShape="1">
            <a:blip r:embed="rId3" cstate="print">
              <a:extLst>
                <a:ext uri="{28A0092B-C50C-407E-A947-70E740481C1C}">
                  <a14:useLocalDpi xmlns:a14="http://schemas.microsoft.com/office/drawing/2010/main" val="0"/>
                </a:ext>
              </a:extLst>
            </a:blip>
            <a:srcRect/>
            <a:stretch>
              <a:fillRect l="-25000" r="-25000"/>
            </a:stretch>
          </a:blipFill>
          <a:ln w="101600">
            <a:gradFill>
              <a:gsLst>
                <a:gs pos="0">
                  <a:srgbClr val="32AABA"/>
                </a:gs>
                <a:gs pos="100000">
                  <a:srgbClr val="33779A"/>
                </a:gs>
              </a:gsLst>
              <a:lin ang="5400000" scaled="1"/>
            </a:gradFill>
          </a:ln>
          <a:effectLst>
            <a:outerShdw blurRad="190500" dist="635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1+#ppt_w/2"/>
                                          </p:val>
                                        </p:tav>
                                        <p:tav tm="100000">
                                          <p:val>
                                            <p:strVal val="#ppt_x"/>
                                          </p:val>
                                        </p:tav>
                                      </p:tavLst>
                                    </p:anim>
                                    <p:anim calcmode="lin" valueType="num">
                                      <p:cBhvr additive="base">
                                        <p:cTn id="12" dur="5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1+#ppt_w/2"/>
                                          </p:val>
                                        </p:tav>
                                        <p:tav tm="100000">
                                          <p:val>
                                            <p:strVal val="#ppt_x"/>
                                          </p:val>
                                        </p:tav>
                                      </p:tavLst>
                                    </p:anim>
                                    <p:anim calcmode="lin" valueType="num">
                                      <p:cBhvr additive="base">
                                        <p:cTn id="16" dur="500" fill="hold"/>
                                        <p:tgtEl>
                                          <p:spTgt spid="22"/>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0"/>
                            </p:stCondLst>
                            <p:childTnLst>
                              <p:par>
                                <p:cTn id="22" presetID="26" presetClass="emph" presetSubtype="0" fill="hold" grpId="1" nodeType="afterEffect">
                                  <p:stCondLst>
                                    <p:cond delay="0"/>
                                  </p:stCondLst>
                                  <p:iterate type="lt">
                                    <p:tmPct val="10000"/>
                                  </p:iterate>
                                  <p:childTnLst>
                                    <p:animEffect transition="out" filter="fade">
                                      <p:cBhvr>
                                        <p:cTn id="23" dur="500" tmFilter="0, 0; .2, .5; .8, .5; 1, 0"/>
                                        <p:tgtEl>
                                          <p:spTgt spid="12"/>
                                        </p:tgtEl>
                                      </p:cBhvr>
                                    </p:animEffect>
                                    <p:animScale>
                                      <p:cBhvr>
                                        <p:cTn id="24" dur="250" autoRev="1" fill="hold"/>
                                        <p:tgtEl>
                                          <p:spTgt spid="12"/>
                                        </p:tgtEl>
                                      </p:cBhvr>
                                      <p:by x="105000" y="105000"/>
                                    </p:animScale>
                                  </p:childTnLst>
                                </p:cTn>
                              </p:par>
                              <p:par>
                                <p:cTn id="25" presetID="2" presetClass="entr" presetSubtype="4" fill="hold" grpId="0" nodeType="with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6" presetClass="emph" presetSubtype="0" fill="hold" grpId="1" nodeType="withEffect">
                                  <p:stCondLst>
                                    <p:cond delay="0"/>
                                  </p:stCondLst>
                                  <p:iterate type="lt">
                                    <p:tmPct val="10000"/>
                                  </p:iterate>
                                  <p:childTnLst>
                                    <p:animEffect transition="out" filter="fade">
                                      <p:cBhvr>
                                        <p:cTn id="30" dur="500" tmFilter="0, 0; .2, .5; .8, .5; 1, 0"/>
                                        <p:tgtEl>
                                          <p:spTgt spid="23"/>
                                        </p:tgtEl>
                                      </p:cBhvr>
                                    </p:animEffect>
                                    <p:animScale>
                                      <p:cBhvr>
                                        <p:cTn id="31" dur="250" autoRev="1" fill="hold"/>
                                        <p:tgtEl>
                                          <p:spTgt spid="23"/>
                                        </p:tgtEl>
                                      </p:cBhvr>
                                      <p:by x="105000" y="105000"/>
                                    </p:animScale>
                                  </p:childTnLst>
                                </p:cTn>
                              </p:par>
                            </p:childTnLst>
                          </p:cTn>
                        </p:par>
                        <p:par>
                          <p:cTn id="32" fill="hold">
                            <p:stCondLst>
                              <p:cond delay="750"/>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par>
                                <p:cTn id="36" presetID="2" presetClass="entr" presetSubtype="8"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2" grpId="0"/>
      <p:bldP spid="12" grpId="1"/>
      <p:bldP spid="16" grpId="0"/>
      <p:bldP spid="23" grpId="0"/>
      <p:bldP spid="23" grpId="1"/>
      <p:bldP spid="32"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1315329" y="1619967"/>
            <a:ext cx="471953" cy="473084"/>
          </a:xfrm>
          <a:prstGeom prst="rect">
            <a:avLst/>
          </a:prstGeom>
          <a:noFill/>
          <a:ln w="38100">
            <a:solidFill>
              <a:srgbClr val="32AABA"/>
            </a:solidFill>
          </a:ln>
          <a:effectLst>
            <a:outerShdw blurRad="381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sp>
        <p:nvSpPr>
          <p:cNvPr id="39" name="矩形 38"/>
          <p:cNvSpPr/>
          <p:nvPr/>
        </p:nvSpPr>
        <p:spPr>
          <a:xfrm>
            <a:off x="-3600" y="5982789"/>
            <a:ext cx="12195600" cy="875211"/>
          </a:xfrm>
          <a:prstGeom prst="rect">
            <a:avLst/>
          </a:prstGeom>
          <a:gradFill>
            <a:gsLst>
              <a:gs pos="0">
                <a:srgbClr val="32AABA"/>
              </a:gs>
              <a:gs pos="100000">
                <a:srgbClr val="33779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sp>
        <p:nvSpPr>
          <p:cNvPr id="40" name="TextBox 21"/>
          <p:cNvSpPr txBox="1"/>
          <p:nvPr/>
        </p:nvSpPr>
        <p:spPr>
          <a:xfrm>
            <a:off x="5911133" y="3039718"/>
            <a:ext cx="5202344" cy="692497"/>
          </a:xfrm>
          <a:prstGeom prst="rect">
            <a:avLst/>
          </a:prstGeom>
          <a:noFill/>
        </p:spPr>
        <p:txBody>
          <a:bodyPr wrap="square" lIns="0" tIns="0" rIns="0" bIns="0" rtlCol="0">
            <a:spAutoFit/>
          </a:bodyPr>
          <a:lstStyle/>
          <a:p>
            <a:pPr>
              <a:lnSpc>
                <a:spcPct val="150000"/>
              </a:lnSpc>
            </a:pPr>
            <a:r>
              <a:rPr lang="zh-CN" altLang="en-US" sz="1000"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a:t>
            </a:r>
            <a:r>
              <a:rPr lang="zh-CN" altLang="en-US" sz="1000" dirty="0" smtClean="0">
                <a:solidFill>
                  <a:schemeClr val="bg1">
                    <a:lumMod val="50000"/>
                  </a:schemeClr>
                </a:solidFill>
                <a:latin typeface="字魂105号-简雅黑" panose="00000500000000000000" pitchFamily="2" charset="-122"/>
                <a:ea typeface="字魂105号-简雅黑" panose="00000500000000000000" pitchFamily="2" charset="-122"/>
              </a:rPr>
              <a:t>文字您</a:t>
            </a:r>
            <a:r>
              <a:rPr lang="zh-CN" altLang="en-US" sz="1000" dirty="0">
                <a:solidFill>
                  <a:schemeClr val="bg1">
                    <a:lumMod val="50000"/>
                  </a:schemeClr>
                </a:solidFill>
                <a:latin typeface="字魂105号-简雅黑" panose="00000500000000000000" pitchFamily="2" charset="-122"/>
                <a:ea typeface="字魂105号-简雅黑" panose="00000500000000000000" pitchFamily="2" charset="-122"/>
              </a:rPr>
              <a:t>的内容打在这里</a:t>
            </a:r>
            <a:r>
              <a:rPr lang="zh-CN" altLang="en-US" sz="1000" dirty="0" smtClean="0">
                <a:solidFill>
                  <a:schemeClr val="bg1">
                    <a:lumMod val="50000"/>
                  </a:schemeClr>
                </a:solidFill>
                <a:latin typeface="字魂105号-简雅黑" panose="00000500000000000000" pitchFamily="2" charset="-122"/>
                <a:ea typeface="字魂105号-简雅黑" panose="00000500000000000000" pitchFamily="2" charset="-122"/>
              </a:rPr>
              <a:t>，或者</a:t>
            </a:r>
            <a:r>
              <a:rPr lang="zh-CN" altLang="en-US" sz="1000" dirty="0">
                <a:solidFill>
                  <a:schemeClr val="bg1">
                    <a:lumMod val="50000"/>
                  </a:schemeClr>
                </a:solidFill>
                <a:latin typeface="字魂105号-简雅黑" panose="00000500000000000000" pitchFamily="2" charset="-122"/>
                <a:ea typeface="字魂105号-简雅黑" panose="00000500000000000000" pitchFamily="2" charset="-122"/>
              </a:rPr>
              <a:t>通过复制您的文本后，在此框中选择粘贴，并选择只保留</a:t>
            </a:r>
            <a:r>
              <a:rPr lang="zh-CN" altLang="en-US" sz="1000" dirty="0" smtClean="0">
                <a:solidFill>
                  <a:schemeClr val="bg1">
                    <a:lumMod val="50000"/>
                  </a:schemeClr>
                </a:solidFill>
                <a:latin typeface="字魂105号-简雅黑" panose="00000500000000000000" pitchFamily="2" charset="-122"/>
                <a:ea typeface="字魂105号-简雅黑" panose="00000500000000000000" pitchFamily="2" charset="-122"/>
              </a:rPr>
              <a:t>文字选</a:t>
            </a:r>
            <a:endParaRPr lang="en-US" altLang="zh-CN" sz="1000" dirty="0" smtClean="0">
              <a:solidFill>
                <a:schemeClr val="bg1">
                  <a:lumMod val="50000"/>
                </a:schemeClr>
              </a:solidFill>
              <a:latin typeface="字魂105号-简雅黑" panose="00000500000000000000" pitchFamily="2" charset="-122"/>
              <a:ea typeface="字魂105号-简雅黑" panose="00000500000000000000" pitchFamily="2" charset="-122"/>
            </a:endParaRPr>
          </a:p>
          <a:p>
            <a:pPr>
              <a:lnSpc>
                <a:spcPct val="150000"/>
              </a:lnSpc>
            </a:pPr>
            <a:r>
              <a:rPr lang="zh-CN" altLang="en-US" sz="1000" dirty="0" smtClean="0">
                <a:solidFill>
                  <a:schemeClr val="bg1">
                    <a:lumMod val="50000"/>
                  </a:schemeClr>
                </a:solidFill>
                <a:latin typeface="字魂105号-简雅黑" panose="00000500000000000000" pitchFamily="2" charset="-122"/>
                <a:ea typeface="字魂105号-简雅黑" panose="00000500000000000000" pitchFamily="2" charset="-122"/>
              </a:rPr>
              <a:t>择</a:t>
            </a:r>
            <a:r>
              <a:rPr lang="zh-CN" altLang="en-US" sz="1000" dirty="0">
                <a:solidFill>
                  <a:schemeClr val="bg1">
                    <a:lumMod val="50000"/>
                  </a:schemeClr>
                </a:solidFill>
                <a:latin typeface="字魂105号-简雅黑" panose="00000500000000000000" pitchFamily="2" charset="-122"/>
                <a:ea typeface="字魂105号-简雅黑" panose="00000500000000000000" pitchFamily="2" charset="-122"/>
              </a:rPr>
              <a:t>只保留</a:t>
            </a:r>
            <a:r>
              <a:rPr lang="zh-CN" altLang="en-US" sz="1000" dirty="0" smtClean="0">
                <a:solidFill>
                  <a:schemeClr val="bg1">
                    <a:lumMod val="50000"/>
                  </a:schemeClr>
                </a:solidFill>
                <a:latin typeface="字魂105号-简雅黑" panose="00000500000000000000" pitchFamily="2" charset="-122"/>
                <a:ea typeface="字魂105号-简雅黑" panose="00000500000000000000" pitchFamily="2" charset="-122"/>
              </a:rPr>
              <a:t>文字您</a:t>
            </a:r>
            <a:r>
              <a:rPr lang="zh-CN" altLang="en-US" sz="1000" dirty="0">
                <a:solidFill>
                  <a:schemeClr val="bg1">
                    <a:lumMod val="50000"/>
                  </a:schemeClr>
                </a:solidFill>
                <a:latin typeface="字魂105号-简雅黑" panose="00000500000000000000" pitchFamily="2" charset="-122"/>
                <a:ea typeface="字魂105号-简雅黑" panose="00000500000000000000" pitchFamily="2" charset="-122"/>
              </a:rPr>
              <a:t>的内容打在这里，或者通过复制您的文本</a:t>
            </a:r>
            <a:r>
              <a:rPr lang="zh-CN" altLang="en-US" sz="1000" dirty="0" smtClean="0">
                <a:solidFill>
                  <a:schemeClr val="bg1">
                    <a:lumMod val="50000"/>
                  </a:schemeClr>
                </a:solidFill>
                <a:latin typeface="字魂105号-简雅黑" panose="00000500000000000000" pitchFamily="2" charset="-122"/>
                <a:ea typeface="字魂105号-简雅黑" panose="00000500000000000000" pitchFamily="2" charset="-122"/>
              </a:rPr>
              <a:t>后</a:t>
            </a:r>
            <a:endParaRPr lang="en-US" altLang="zh-CN" sz="1000" dirty="0">
              <a:solidFill>
                <a:schemeClr val="bg1">
                  <a:lumMod val="50000"/>
                </a:schemeClr>
              </a:solidFill>
              <a:latin typeface="字魂105号-简雅黑" panose="00000500000000000000" pitchFamily="2" charset="-122"/>
              <a:ea typeface="字魂105号-简雅黑" panose="00000500000000000000" pitchFamily="2" charset="-122"/>
            </a:endParaRPr>
          </a:p>
        </p:txBody>
      </p:sp>
      <p:grpSp>
        <p:nvGrpSpPr>
          <p:cNvPr id="41" name="组合 40"/>
          <p:cNvGrpSpPr/>
          <p:nvPr/>
        </p:nvGrpSpPr>
        <p:grpSpPr>
          <a:xfrm>
            <a:off x="5804813" y="1885249"/>
            <a:ext cx="3576489" cy="941785"/>
            <a:chOff x="461462" y="2467984"/>
            <a:chExt cx="3576489" cy="941785"/>
          </a:xfrm>
        </p:grpSpPr>
        <p:sp>
          <p:nvSpPr>
            <p:cNvPr id="42" name="Subtitle 2"/>
            <p:cNvSpPr txBox="1"/>
            <p:nvPr/>
          </p:nvSpPr>
          <p:spPr>
            <a:xfrm>
              <a:off x="461462" y="2467984"/>
              <a:ext cx="3033470" cy="74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2000" b="1" spc="300" dirty="0" smtClean="0">
                  <a:solidFill>
                    <a:srgbClr val="4F4D50"/>
                  </a:solidFill>
                  <a:latin typeface="字魂105号-简雅黑" panose="00000500000000000000" pitchFamily="2" charset="-122"/>
                  <a:ea typeface="Lato" panose="020F0502020204030203" pitchFamily="34" charset="0"/>
                  <a:cs typeface="Lato" panose="020F0502020204030203" pitchFamily="34" charset="0"/>
                </a:rPr>
                <a:t>项目综述</a:t>
              </a:r>
              <a:endParaRPr lang="id-ID" sz="2000" b="1" spc="300" dirty="0">
                <a:solidFill>
                  <a:srgbClr val="4F4D50"/>
                </a:solidFill>
                <a:latin typeface="字魂105号-简雅黑" panose="00000500000000000000" pitchFamily="2" charset="-122"/>
                <a:ea typeface="Lato" panose="020F0502020204030203" pitchFamily="34" charset="0"/>
                <a:cs typeface="Lato" panose="020F0502020204030203" pitchFamily="34" charset="0"/>
              </a:endParaRPr>
            </a:p>
          </p:txBody>
        </p:sp>
        <p:sp>
          <p:nvSpPr>
            <p:cNvPr id="43" name="Subtitle 2"/>
            <p:cNvSpPr txBox="1"/>
            <p:nvPr/>
          </p:nvSpPr>
          <p:spPr>
            <a:xfrm>
              <a:off x="474525" y="2830554"/>
              <a:ext cx="3563426" cy="5792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200" dirty="0" smtClean="0">
                  <a:solidFill>
                    <a:srgbClr val="4F4D50"/>
                  </a:solidFill>
                  <a:latin typeface="字魂105号-简雅黑" panose="00000500000000000000" pitchFamily="2" charset="-122"/>
                  <a:ea typeface="字魂105号-简雅黑" panose="00000500000000000000" pitchFamily="2" charset="-122"/>
                  <a:cs typeface="Lato Light" panose="020F0502020204030203" pitchFamily="34" charset="0"/>
                </a:rPr>
                <a:t>PROJECT INTRODUCTION</a:t>
              </a:r>
              <a:endParaRPr lang="id-ID" sz="1200" dirty="0">
                <a:solidFill>
                  <a:srgbClr val="4F4D50"/>
                </a:solidFill>
                <a:latin typeface="字魂105号-简雅黑" panose="00000500000000000000" pitchFamily="2" charset="-122"/>
                <a:ea typeface="字魂105号-简雅黑" panose="00000500000000000000" pitchFamily="2" charset="-122"/>
                <a:cs typeface="Lato Light" panose="020F0502020204030203" pitchFamily="34" charset="0"/>
              </a:endParaRPr>
            </a:p>
          </p:txBody>
        </p:sp>
      </p:grpSp>
      <p:cxnSp>
        <p:nvCxnSpPr>
          <p:cNvPr id="44" name="直接连接符 43"/>
          <p:cNvCxnSpPr/>
          <p:nvPr/>
        </p:nvCxnSpPr>
        <p:spPr>
          <a:xfrm>
            <a:off x="5911133" y="2611508"/>
            <a:ext cx="680194" cy="0"/>
          </a:xfrm>
          <a:prstGeom prst="line">
            <a:avLst/>
          </a:prstGeom>
          <a:ln w="38100">
            <a:solidFill>
              <a:srgbClr val="32AABA"/>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951736" y="4976429"/>
            <a:ext cx="571463" cy="537455"/>
            <a:chOff x="1413117" y="4953618"/>
            <a:chExt cx="571463" cy="537455"/>
          </a:xfrm>
        </p:grpSpPr>
        <p:grpSp>
          <p:nvGrpSpPr>
            <p:cNvPr id="46" name="组合 45"/>
            <p:cNvGrpSpPr/>
            <p:nvPr/>
          </p:nvGrpSpPr>
          <p:grpSpPr>
            <a:xfrm>
              <a:off x="1413117" y="4953618"/>
              <a:ext cx="571463" cy="515236"/>
              <a:chOff x="4634991" y="2138335"/>
              <a:chExt cx="428348" cy="386204"/>
            </a:xfrm>
          </p:grpSpPr>
          <p:sp>
            <p:nvSpPr>
              <p:cNvPr id="48" name="Freeform 5"/>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2AABA"/>
              </a:solidFill>
              <a:ln w="9525" cap="flat">
                <a:noFill/>
                <a:prstDash val="solid"/>
                <a:miter lim="800000"/>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fontAlgn="auto">
                  <a:lnSpc>
                    <a:spcPct val="130000"/>
                  </a:lnSpc>
                  <a:buFontTx/>
                  <a:buNone/>
                </a:pPr>
                <a:endParaRPr lang="zh-CN" altLang="en-US" sz="1400" dirty="0">
                  <a:solidFill>
                    <a:prstClr val="black"/>
                  </a:solidFill>
                  <a:latin typeface="字魂105号-简雅黑" panose="00000500000000000000" pitchFamily="2" charset="-122"/>
                  <a:ea typeface="字魂105号-简雅黑" panose="00000500000000000000" pitchFamily="2" charset="-122"/>
                </a:endParaRPr>
              </a:p>
            </p:txBody>
          </p:sp>
          <p:sp>
            <p:nvSpPr>
              <p:cNvPr id="49" name="KSO_Shape"/>
              <p:cNvSpPr/>
              <p:nvPr/>
            </p:nvSpPr>
            <p:spPr bwMode="auto">
              <a:xfrm>
                <a:off x="4758562" y="2206773"/>
                <a:ext cx="188010" cy="12909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lnSpc>
                    <a:spcPct val="130000"/>
                  </a:lnSpc>
                  <a:buFontTx/>
                  <a:buNone/>
                  <a:defRPr/>
                </a:pPr>
                <a:endParaRPr lang="zh-CN" altLang="en-US" sz="1400" dirty="0">
                  <a:solidFill>
                    <a:srgbClr val="FFFFFF"/>
                  </a:solidFill>
                  <a:latin typeface="字魂105号-简雅黑" panose="00000500000000000000" pitchFamily="2" charset="-122"/>
                  <a:ea typeface="字魂105号-简雅黑" panose="00000500000000000000" pitchFamily="2" charset="-122"/>
                </a:endParaRPr>
              </a:p>
            </p:txBody>
          </p:sp>
        </p:grpSp>
        <p:sp>
          <p:nvSpPr>
            <p:cNvPr id="47" name="前言"/>
            <p:cNvSpPr>
              <a:spLocks noChangeArrowheads="1"/>
            </p:cNvSpPr>
            <p:nvPr/>
          </p:nvSpPr>
          <p:spPr bwMode="auto">
            <a:xfrm>
              <a:off x="1447265" y="5167948"/>
              <a:ext cx="502621" cy="32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pPr>
              <a:r>
                <a:rPr lang="zh-CN" altLang="en-US" sz="1000" dirty="0">
                  <a:solidFill>
                    <a:schemeClr val="bg1"/>
                  </a:solidFill>
                  <a:latin typeface="字魂105号-简雅黑" panose="00000500000000000000" pitchFamily="2" charset="-122"/>
                  <a:ea typeface="字魂105号-简雅黑" panose="00000500000000000000" pitchFamily="2" charset="-122"/>
                </a:rPr>
                <a:t>梦想</a:t>
              </a:r>
              <a:endParaRPr lang="zh-CN" altLang="en-US" sz="1000" dirty="0">
                <a:solidFill>
                  <a:schemeClr val="bg1"/>
                </a:solidFill>
                <a:latin typeface="字魂105号-简雅黑" panose="00000500000000000000" pitchFamily="2" charset="-122"/>
                <a:ea typeface="字魂105号-简雅黑" panose="00000500000000000000" pitchFamily="2" charset="-122"/>
                <a:sym typeface="Impact" panose="020B0806030902050204" pitchFamily="34" charset="0"/>
              </a:endParaRPr>
            </a:p>
          </p:txBody>
        </p:sp>
      </p:grpSp>
      <p:grpSp>
        <p:nvGrpSpPr>
          <p:cNvPr id="50" name="组合 49"/>
          <p:cNvGrpSpPr/>
          <p:nvPr/>
        </p:nvGrpSpPr>
        <p:grpSpPr>
          <a:xfrm>
            <a:off x="6762507" y="4976429"/>
            <a:ext cx="571463" cy="537455"/>
            <a:chOff x="2157458" y="4953618"/>
            <a:chExt cx="571463" cy="537455"/>
          </a:xfrm>
        </p:grpSpPr>
        <p:grpSp>
          <p:nvGrpSpPr>
            <p:cNvPr id="51" name="组合 50"/>
            <p:cNvGrpSpPr/>
            <p:nvPr/>
          </p:nvGrpSpPr>
          <p:grpSpPr>
            <a:xfrm>
              <a:off x="2157458" y="4953618"/>
              <a:ext cx="571463" cy="515236"/>
              <a:chOff x="5076056" y="2138335"/>
              <a:chExt cx="428348" cy="386204"/>
            </a:xfrm>
          </p:grpSpPr>
          <p:sp>
            <p:nvSpPr>
              <p:cNvPr id="53" name="Freeform 5"/>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3779A"/>
              </a:solidFill>
              <a:ln w="9525" cap="flat">
                <a:noFill/>
                <a:prstDash val="solid"/>
                <a:miter lim="800000"/>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fontAlgn="auto">
                  <a:lnSpc>
                    <a:spcPct val="130000"/>
                  </a:lnSpc>
                  <a:buFontTx/>
                  <a:buNone/>
                </a:pPr>
                <a:endParaRPr lang="zh-CN" altLang="en-US" sz="1400" dirty="0">
                  <a:solidFill>
                    <a:prstClr val="black"/>
                  </a:solidFill>
                  <a:latin typeface="字魂105号-简雅黑" panose="00000500000000000000" pitchFamily="2" charset="-122"/>
                  <a:ea typeface="字魂105号-简雅黑" panose="00000500000000000000" pitchFamily="2" charset="-122"/>
                </a:endParaRPr>
              </a:p>
            </p:txBody>
          </p:sp>
          <p:sp>
            <p:nvSpPr>
              <p:cNvPr id="54" name="KSO_Shape"/>
              <p:cNvSpPr/>
              <p:nvPr/>
            </p:nvSpPr>
            <p:spPr bwMode="auto">
              <a:xfrm>
                <a:off x="5196307" y="2191017"/>
                <a:ext cx="182071" cy="15506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lnSpc>
                    <a:spcPct val="130000"/>
                  </a:lnSpc>
                  <a:buFontTx/>
                  <a:buNone/>
                  <a:defRPr/>
                </a:pPr>
                <a:endParaRPr lang="zh-CN" altLang="en-US" sz="1400" dirty="0">
                  <a:solidFill>
                    <a:srgbClr val="414141"/>
                  </a:solidFill>
                  <a:latin typeface="字魂105号-简雅黑" panose="00000500000000000000" pitchFamily="2" charset="-122"/>
                  <a:ea typeface="字魂105号-简雅黑" panose="00000500000000000000" pitchFamily="2" charset="-122"/>
                </a:endParaRPr>
              </a:p>
            </p:txBody>
          </p:sp>
        </p:grpSp>
        <p:sp>
          <p:nvSpPr>
            <p:cNvPr id="52" name="前言"/>
            <p:cNvSpPr>
              <a:spLocks noChangeArrowheads="1"/>
            </p:cNvSpPr>
            <p:nvPr/>
          </p:nvSpPr>
          <p:spPr bwMode="auto">
            <a:xfrm>
              <a:off x="2194817" y="5167948"/>
              <a:ext cx="502621" cy="32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pPr>
              <a:r>
                <a:rPr lang="zh-CN" altLang="en-US" sz="1000" dirty="0" smtClean="0">
                  <a:solidFill>
                    <a:schemeClr val="bg1"/>
                  </a:solidFill>
                  <a:latin typeface="字魂105号-简雅黑" panose="00000500000000000000" pitchFamily="2" charset="-122"/>
                  <a:ea typeface="字魂105号-简雅黑" panose="00000500000000000000" pitchFamily="2" charset="-122"/>
                  <a:sym typeface="Impact" panose="020B0806030902050204" pitchFamily="34" charset="0"/>
                </a:rPr>
                <a:t>诚信</a:t>
              </a:r>
              <a:endParaRPr lang="zh-CN" altLang="en-US" sz="1000" dirty="0">
                <a:solidFill>
                  <a:schemeClr val="bg1"/>
                </a:solidFill>
                <a:latin typeface="字魂105号-简雅黑" panose="00000500000000000000" pitchFamily="2" charset="-122"/>
                <a:ea typeface="字魂105号-简雅黑" panose="00000500000000000000" pitchFamily="2" charset="-122"/>
                <a:sym typeface="Impact" panose="020B0806030902050204" pitchFamily="34" charset="0"/>
              </a:endParaRPr>
            </a:p>
          </p:txBody>
        </p:sp>
      </p:grpSp>
      <p:grpSp>
        <p:nvGrpSpPr>
          <p:cNvPr id="55" name="组合 54"/>
          <p:cNvGrpSpPr/>
          <p:nvPr/>
        </p:nvGrpSpPr>
        <p:grpSpPr>
          <a:xfrm>
            <a:off x="7573278" y="4976429"/>
            <a:ext cx="571463" cy="537455"/>
            <a:chOff x="2901799" y="4953618"/>
            <a:chExt cx="571463" cy="537455"/>
          </a:xfrm>
        </p:grpSpPr>
        <p:grpSp>
          <p:nvGrpSpPr>
            <p:cNvPr id="56" name="组合 55"/>
            <p:cNvGrpSpPr/>
            <p:nvPr/>
          </p:nvGrpSpPr>
          <p:grpSpPr>
            <a:xfrm>
              <a:off x="2901799" y="4953618"/>
              <a:ext cx="571463" cy="515236"/>
              <a:chOff x="7842587" y="4494001"/>
              <a:chExt cx="343825" cy="309997"/>
            </a:xfrm>
          </p:grpSpPr>
          <p:sp>
            <p:nvSpPr>
              <p:cNvPr id="58" name="Freeform 5"/>
              <p:cNvSpPr/>
              <p:nvPr/>
            </p:nvSpPr>
            <p:spPr bwMode="auto">
              <a:xfrm>
                <a:off x="7842587"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2AABA"/>
              </a:solidFill>
              <a:ln w="9525" cap="flat">
                <a:noFill/>
                <a:prstDash val="solid"/>
                <a:miter lim="800000"/>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fontAlgn="auto">
                  <a:lnSpc>
                    <a:spcPct val="130000"/>
                  </a:lnSpc>
                  <a:buFontTx/>
                  <a:buNone/>
                </a:pPr>
                <a:endParaRPr lang="zh-CN" altLang="en-US" sz="1400" dirty="0">
                  <a:solidFill>
                    <a:srgbClr val="1C2D3D"/>
                  </a:solidFill>
                  <a:latin typeface="字魂105号-简雅黑" panose="00000500000000000000" pitchFamily="2" charset="-122"/>
                  <a:ea typeface="字魂105号-简雅黑" panose="00000500000000000000" pitchFamily="2" charset="-122"/>
                </a:endParaRPr>
              </a:p>
            </p:txBody>
          </p:sp>
          <p:sp>
            <p:nvSpPr>
              <p:cNvPr id="59" name="Freeform 12"/>
              <p:cNvSpPr>
                <a:spLocks noEditPoints="1"/>
              </p:cNvSpPr>
              <p:nvPr/>
            </p:nvSpPr>
            <p:spPr bwMode="auto">
              <a:xfrm>
                <a:off x="7948751" y="4540920"/>
                <a:ext cx="126640" cy="126156"/>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sz="1000">
                  <a:latin typeface="字魂105号-简雅黑" panose="00000500000000000000" pitchFamily="2" charset="-122"/>
                  <a:ea typeface="字魂105号-简雅黑" panose="00000500000000000000" pitchFamily="2" charset="-122"/>
                </a:endParaRPr>
              </a:p>
            </p:txBody>
          </p:sp>
        </p:grpSp>
        <p:sp>
          <p:nvSpPr>
            <p:cNvPr id="57" name="前言"/>
            <p:cNvSpPr>
              <a:spLocks noChangeArrowheads="1"/>
            </p:cNvSpPr>
            <p:nvPr/>
          </p:nvSpPr>
          <p:spPr bwMode="auto">
            <a:xfrm>
              <a:off x="2942369" y="5167948"/>
              <a:ext cx="502621" cy="32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pPr>
              <a:r>
                <a:rPr lang="zh-CN" altLang="en-US" sz="1000" dirty="0" smtClean="0">
                  <a:solidFill>
                    <a:schemeClr val="bg1"/>
                  </a:solidFill>
                  <a:latin typeface="字魂105号-简雅黑" panose="00000500000000000000" pitchFamily="2" charset="-122"/>
                  <a:ea typeface="字魂105号-简雅黑" panose="00000500000000000000" pitchFamily="2" charset="-122"/>
                  <a:sym typeface="Impact" panose="020B0806030902050204" pitchFamily="34" charset="0"/>
                </a:rPr>
                <a:t>品质</a:t>
              </a:r>
              <a:endParaRPr lang="zh-CN" altLang="en-US" sz="1000" dirty="0">
                <a:solidFill>
                  <a:schemeClr val="bg1"/>
                </a:solidFill>
                <a:latin typeface="字魂105号-简雅黑" panose="00000500000000000000" pitchFamily="2" charset="-122"/>
                <a:ea typeface="字魂105号-简雅黑" panose="00000500000000000000" pitchFamily="2" charset="-122"/>
                <a:sym typeface="Impact" panose="020B0806030902050204" pitchFamily="34" charset="0"/>
              </a:endParaRPr>
            </a:p>
          </p:txBody>
        </p:sp>
      </p:grpSp>
      <p:grpSp>
        <p:nvGrpSpPr>
          <p:cNvPr id="60" name="组合 59"/>
          <p:cNvGrpSpPr/>
          <p:nvPr/>
        </p:nvGrpSpPr>
        <p:grpSpPr>
          <a:xfrm>
            <a:off x="8384050" y="4976429"/>
            <a:ext cx="571463" cy="537455"/>
            <a:chOff x="3646140" y="4953618"/>
            <a:chExt cx="571463" cy="537455"/>
          </a:xfrm>
        </p:grpSpPr>
        <p:grpSp>
          <p:nvGrpSpPr>
            <p:cNvPr id="61" name="组合 60"/>
            <p:cNvGrpSpPr/>
            <p:nvPr/>
          </p:nvGrpSpPr>
          <p:grpSpPr>
            <a:xfrm>
              <a:off x="3646140" y="4953618"/>
              <a:ext cx="571463" cy="515236"/>
              <a:chOff x="8201826" y="4494001"/>
              <a:chExt cx="343825" cy="309997"/>
            </a:xfrm>
          </p:grpSpPr>
          <p:sp>
            <p:nvSpPr>
              <p:cNvPr id="63" name="Freeform 5"/>
              <p:cNvSpPr/>
              <p:nvPr/>
            </p:nvSpPr>
            <p:spPr bwMode="auto">
              <a:xfrm flipV="1">
                <a:off x="8201826"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3779A"/>
              </a:solidFill>
              <a:ln w="9525" cap="flat">
                <a:noFill/>
                <a:prstDash val="solid"/>
                <a:miter lim="800000"/>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pPr fontAlgn="auto">
                  <a:lnSpc>
                    <a:spcPct val="130000"/>
                  </a:lnSpc>
                  <a:buFontTx/>
                  <a:buNone/>
                </a:pPr>
                <a:endParaRPr lang="zh-CN" altLang="en-US" sz="1400" dirty="0">
                  <a:solidFill>
                    <a:prstClr val="black"/>
                  </a:solidFill>
                  <a:latin typeface="字魂105号-简雅黑" panose="00000500000000000000" pitchFamily="2" charset="-122"/>
                  <a:ea typeface="字魂105号-简雅黑" panose="00000500000000000000" pitchFamily="2" charset="-122"/>
                </a:endParaRPr>
              </a:p>
            </p:txBody>
          </p:sp>
          <p:sp>
            <p:nvSpPr>
              <p:cNvPr id="64" name="Freeform 13"/>
              <p:cNvSpPr>
                <a:spLocks noEditPoints="1"/>
              </p:cNvSpPr>
              <p:nvPr/>
            </p:nvSpPr>
            <p:spPr bwMode="auto">
              <a:xfrm>
                <a:off x="8315962" y="4536286"/>
                <a:ext cx="126733" cy="136419"/>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sz="1000">
                  <a:latin typeface="字魂105号-简雅黑" panose="00000500000000000000" pitchFamily="2" charset="-122"/>
                  <a:ea typeface="字魂105号-简雅黑" panose="00000500000000000000" pitchFamily="2" charset="-122"/>
                </a:endParaRPr>
              </a:p>
            </p:txBody>
          </p:sp>
        </p:grpSp>
        <p:sp>
          <p:nvSpPr>
            <p:cNvPr id="62" name="前言"/>
            <p:cNvSpPr>
              <a:spLocks noChangeArrowheads="1"/>
            </p:cNvSpPr>
            <p:nvPr/>
          </p:nvSpPr>
          <p:spPr bwMode="auto">
            <a:xfrm>
              <a:off x="3689921" y="5167948"/>
              <a:ext cx="502621" cy="32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pPr>
              <a:r>
                <a:rPr lang="zh-CN" altLang="en-US" sz="1000" dirty="0">
                  <a:solidFill>
                    <a:schemeClr val="bg1"/>
                  </a:solidFill>
                  <a:latin typeface="字魂105号-简雅黑" panose="00000500000000000000" pitchFamily="2" charset="-122"/>
                  <a:ea typeface="字魂105号-简雅黑" panose="00000500000000000000" pitchFamily="2" charset="-122"/>
                  <a:sym typeface="Impact" panose="020B0806030902050204" pitchFamily="34" charset="0"/>
                </a:rPr>
                <a:t>务实</a:t>
              </a:r>
              <a:endParaRPr lang="zh-CN" altLang="en-US" sz="1000" dirty="0">
                <a:solidFill>
                  <a:schemeClr val="bg1"/>
                </a:solidFill>
                <a:latin typeface="字魂105号-简雅黑" panose="00000500000000000000" pitchFamily="2" charset="-122"/>
                <a:ea typeface="字魂105号-简雅黑" panose="00000500000000000000" pitchFamily="2" charset="-122"/>
                <a:sym typeface="Impact" panose="020B0806030902050204" pitchFamily="34" charset="0"/>
              </a:endParaRPr>
            </a:p>
          </p:txBody>
        </p:sp>
      </p:grpSp>
      <p:sp>
        <p:nvSpPr>
          <p:cNvPr id="65" name="矩形 64"/>
          <p:cNvSpPr/>
          <p:nvPr/>
        </p:nvSpPr>
        <p:spPr>
          <a:xfrm>
            <a:off x="1568385" y="1856509"/>
            <a:ext cx="3553097" cy="4553527"/>
          </a:xfrm>
          <a:prstGeom prst="rect">
            <a:avLst/>
          </a:prstGeom>
          <a:solidFill>
            <a:schemeClr val="bg1"/>
          </a:solidFill>
          <a:ln>
            <a:noFill/>
          </a:ln>
          <a:effectLst>
            <a:outerShdw blurRad="381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sp>
        <p:nvSpPr>
          <p:cNvPr id="66" name="矩形 65"/>
          <p:cNvSpPr/>
          <p:nvPr/>
        </p:nvSpPr>
        <p:spPr>
          <a:xfrm>
            <a:off x="1821616" y="2121813"/>
            <a:ext cx="3055184" cy="2770458"/>
          </a:xfrm>
          <a:prstGeom prst="rect">
            <a:avLst/>
          </a:prstGeom>
          <a:blipFill dpi="0" rotWithShape="1">
            <a:blip r:embed="rId1">
              <a:extLst>
                <a:ext uri="{28A0092B-C50C-407E-A947-70E740481C1C}">
                  <a14:useLocalDpi xmlns:a14="http://schemas.microsoft.com/office/drawing/2010/main" val="0"/>
                </a:ext>
              </a:extLst>
            </a:blip>
            <a:srcRect/>
            <a:stretch>
              <a:fillRect l="-18115" r="-1811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ndParaRPr>
          </a:p>
        </p:txBody>
      </p:sp>
      <p:sp>
        <p:nvSpPr>
          <p:cNvPr id="67" name="TextBox 21"/>
          <p:cNvSpPr txBox="1"/>
          <p:nvPr/>
        </p:nvSpPr>
        <p:spPr>
          <a:xfrm>
            <a:off x="5911133" y="3928248"/>
            <a:ext cx="5202344" cy="429605"/>
          </a:xfrm>
          <a:prstGeom prst="rect">
            <a:avLst/>
          </a:prstGeom>
          <a:noFill/>
        </p:spPr>
        <p:txBody>
          <a:bodyPr wrap="square" lIns="0" tIns="0" rIns="0" bIns="0" rtlCol="0">
            <a:spAutoFit/>
          </a:bodyPr>
          <a:lstStyle/>
          <a:p>
            <a:pPr>
              <a:lnSpc>
                <a:spcPct val="150000"/>
              </a:lnSpc>
            </a:pPr>
            <a:r>
              <a:rPr lang="zh-CN" altLang="en-US" sz="1000" dirty="0">
                <a:solidFill>
                  <a:schemeClr val="bg1">
                    <a:lumMod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您的内容打在这里，或者通过复制您的文本后，在此框中选择粘贴，并选择只保留文字。您的内容打在这里</a:t>
            </a:r>
            <a:r>
              <a:rPr lang="zh-CN" altLang="en-US" sz="1000" dirty="0" smtClean="0">
                <a:solidFill>
                  <a:schemeClr val="bg1">
                    <a:lumMod val="50000"/>
                  </a:schemeClr>
                </a:solidFill>
                <a:latin typeface="字魂105号-简雅黑" panose="00000500000000000000" pitchFamily="2" charset="-122"/>
                <a:ea typeface="字魂105号-简雅黑" panose="00000500000000000000" pitchFamily="2" charset="-122"/>
              </a:rPr>
              <a:t>，或者</a:t>
            </a:r>
            <a:r>
              <a:rPr lang="zh-CN" altLang="en-US" sz="1000" dirty="0">
                <a:solidFill>
                  <a:schemeClr val="bg1">
                    <a:lumMod val="50000"/>
                  </a:schemeClr>
                </a:solidFill>
                <a:latin typeface="字魂105号-简雅黑" panose="00000500000000000000" pitchFamily="2" charset="-122"/>
                <a:ea typeface="字魂105号-简雅黑" panose="00000500000000000000" pitchFamily="2" charset="-122"/>
              </a:rPr>
              <a:t>通过复制您的文本后，在此框中选择</a:t>
            </a:r>
            <a:r>
              <a:rPr lang="zh-CN" altLang="en-US" sz="1000" dirty="0" smtClean="0">
                <a:solidFill>
                  <a:schemeClr val="bg1">
                    <a:lumMod val="50000"/>
                  </a:schemeClr>
                </a:solidFill>
                <a:latin typeface="字魂105号-简雅黑" panose="00000500000000000000" pitchFamily="2" charset="-122"/>
                <a:ea typeface="字魂105号-简雅黑" panose="00000500000000000000" pitchFamily="2" charset="-122"/>
              </a:rPr>
              <a:t>粘贴</a:t>
            </a:r>
            <a:endParaRPr lang="en-US" altLang="zh-CN" sz="1000" dirty="0">
              <a:solidFill>
                <a:schemeClr val="bg1">
                  <a:lumMod val="50000"/>
                </a:schemeClr>
              </a:solidFill>
              <a:latin typeface="字魂105号-简雅黑" panose="00000500000000000000" pitchFamily="2" charset="-122"/>
              <a:ea typeface="字魂105号-简雅黑" panose="00000500000000000000" pitchFamily="2" charset="-122"/>
            </a:endParaRPr>
          </a:p>
        </p:txBody>
      </p:sp>
      <p:sp>
        <p:nvSpPr>
          <p:cNvPr id="68" name="文本框 67"/>
          <p:cNvSpPr txBox="1"/>
          <p:nvPr/>
        </p:nvSpPr>
        <p:spPr>
          <a:xfrm>
            <a:off x="2513235" y="5012821"/>
            <a:ext cx="1540806" cy="369332"/>
          </a:xfrm>
          <a:prstGeom prst="rect">
            <a:avLst/>
          </a:prstGeom>
          <a:noFill/>
        </p:spPr>
        <p:txBody>
          <a:bodyPr wrap="none" rtlCol="0">
            <a:spAutoFit/>
            <a:scene3d>
              <a:camera prst="orthographicFront"/>
              <a:lightRig rig="threePt" dir="t"/>
            </a:scene3d>
            <a:sp3d contourW="12700"/>
          </a:bodyPr>
          <a:lstStyle/>
          <a:p>
            <a:r>
              <a:rPr lang="zh-CN" altLang="en-US" b="1" dirty="0" smtClean="0">
                <a:solidFill>
                  <a:srgbClr val="414141"/>
                </a:solidFill>
                <a:latin typeface="字魂105号-简雅黑" panose="00000500000000000000" pitchFamily="2" charset="-122"/>
                <a:ea typeface="字魂105号-简雅黑" panose="00000500000000000000" pitchFamily="2" charset="-122"/>
              </a:rPr>
              <a:t>项目市场综述</a:t>
            </a:r>
            <a:endParaRPr lang="zh-CN" altLang="en-US" b="1" dirty="0">
              <a:solidFill>
                <a:srgbClr val="414141"/>
              </a:solidFill>
              <a:latin typeface="字魂105号-简雅黑" panose="00000500000000000000" pitchFamily="2" charset="-122"/>
              <a:ea typeface="字魂105号-简雅黑" panose="00000500000000000000" pitchFamily="2" charset="-122"/>
            </a:endParaRPr>
          </a:p>
        </p:txBody>
      </p:sp>
      <p:sp>
        <p:nvSpPr>
          <p:cNvPr id="69" name="文本框 68"/>
          <p:cNvSpPr txBox="1"/>
          <p:nvPr/>
        </p:nvSpPr>
        <p:spPr>
          <a:xfrm>
            <a:off x="1903678" y="5358707"/>
            <a:ext cx="2891061" cy="6449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prstClr val="white">
                    <a:lumMod val="50000"/>
                  </a:prstClr>
                </a:solidFill>
                <a:latin typeface="字魂105号-简雅黑" panose="00000500000000000000" pitchFamily="2" charset="-122"/>
                <a:ea typeface="字魂105号-简雅黑" panose="00000500000000000000" pitchFamily="2" charset="-122"/>
              </a:rPr>
              <a:t>The user can demonstrate on a projector or computer, or print the presentation and </a:t>
            </a:r>
            <a:r>
              <a:rPr lang="en-US" altLang="zh-CN" sz="1050" dirty="0" smtClean="0">
                <a:solidFill>
                  <a:prstClr val="white">
                    <a:lumMod val="50000"/>
                  </a:prstClr>
                </a:solidFill>
                <a:latin typeface="字魂105号-简雅黑" panose="00000500000000000000" pitchFamily="2" charset="-122"/>
                <a:ea typeface="字魂105号-简雅黑" panose="00000500000000000000" pitchFamily="2" charset="-122"/>
              </a:rPr>
              <a:t> </a:t>
            </a:r>
            <a:r>
              <a:rPr lang="en-US" altLang="zh-CN" sz="1050" dirty="0">
                <a:solidFill>
                  <a:prstClr val="white">
                    <a:lumMod val="50000"/>
                  </a:prstClr>
                </a:solidFill>
                <a:latin typeface="字魂105号-简雅黑" panose="00000500000000000000" pitchFamily="2" charset="-122"/>
                <a:ea typeface="字魂105号-简雅黑" panose="00000500000000000000" pitchFamily="2" charset="-122"/>
              </a:rPr>
              <a:t>film to be used in a wider field</a:t>
            </a:r>
            <a:endParaRPr lang="en-US" altLang="zh-CN" sz="1050" dirty="0">
              <a:solidFill>
                <a:prstClr val="white">
                  <a:lumMod val="50000"/>
                </a:prstClr>
              </a:solidFill>
              <a:latin typeface="字魂105号-简雅黑" panose="00000500000000000000" pitchFamily="2" charset="-122"/>
              <a:ea typeface="字魂105号-简雅黑" panose="00000500000000000000" pitchFamily="2" charset="-122"/>
            </a:endParaRPr>
          </a:p>
        </p:txBody>
      </p:sp>
      <p:sp>
        <p:nvSpPr>
          <p:cNvPr id="72" name="TextBox 7"/>
          <p:cNvSpPr txBox="1"/>
          <p:nvPr/>
        </p:nvSpPr>
        <p:spPr>
          <a:xfrm>
            <a:off x="167804" y="403179"/>
            <a:ext cx="2163154" cy="572464"/>
          </a:xfrm>
          <a:prstGeom prst="rect">
            <a:avLst/>
          </a:prstGeom>
          <a:noFill/>
        </p:spPr>
        <p:txBody>
          <a:bodyPr wrap="square" rtlCol="0">
            <a:spAutoFit/>
          </a:bodyPr>
          <a:lstStyle/>
          <a:p>
            <a:pPr algn="ctr">
              <a:lnSpc>
                <a:spcPct val="130000"/>
              </a:lnSpc>
            </a:pPr>
            <a:r>
              <a:rPr lang="zh-CN" altLang="en-US" sz="2400" b="1"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项目总结分析</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inVertical)">
                                          <p:cBhvr>
                                            <p:cTn id="17" dur="500"/>
                                            <p:tgtEl>
                                              <p:spTgt spid="39"/>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65"/>
                                            </p:tgtEl>
                                            <p:attrNameLst>
                                              <p:attrName>style.visibility</p:attrName>
                                            </p:attrNameLst>
                                          </p:cBhvr>
                                          <p:to>
                                            <p:strVal val="visible"/>
                                          </p:to>
                                        </p:set>
                                        <p:anim calcmode="lin" valueType="num">
                                          <p:cBhvr additive="base">
                                            <p:cTn id="20" dur="500" fill="hold"/>
                                            <p:tgtEl>
                                              <p:spTgt spid="65"/>
                                            </p:tgtEl>
                                            <p:attrNameLst>
                                              <p:attrName>ppt_x</p:attrName>
                                            </p:attrNameLst>
                                          </p:cBhvr>
                                          <p:tavLst>
                                            <p:tav tm="0">
                                              <p:val>
                                                <p:strVal val="#ppt_x"/>
                                              </p:val>
                                            </p:tav>
                                            <p:tav tm="100000">
                                              <p:val>
                                                <p:strVal val="#ppt_x"/>
                                              </p:val>
                                            </p:tav>
                                          </p:tavLst>
                                        </p:anim>
                                        <p:anim calcmode="lin" valueType="num">
                                          <p:cBhvr additive="base">
                                            <p:cTn id="21" dur="500" fill="hold"/>
                                            <p:tgtEl>
                                              <p:spTgt spid="6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additive="base">
                                            <p:cTn id="24" dur="500" fill="hold"/>
                                            <p:tgtEl>
                                              <p:spTgt spid="66"/>
                                            </p:tgtEl>
                                            <p:attrNameLst>
                                              <p:attrName>ppt_x</p:attrName>
                                            </p:attrNameLst>
                                          </p:cBhvr>
                                          <p:tavLst>
                                            <p:tav tm="0">
                                              <p:val>
                                                <p:strVal val="#ppt_x"/>
                                              </p:val>
                                            </p:tav>
                                            <p:tav tm="100000">
                                              <p:val>
                                                <p:strVal val="#ppt_x"/>
                                              </p:val>
                                            </p:tav>
                                          </p:tavLst>
                                        </p:anim>
                                        <p:anim calcmode="lin" valueType="num">
                                          <p:cBhvr additive="base">
                                            <p:cTn id="25" dur="500" fill="hold"/>
                                            <p:tgtEl>
                                              <p:spTgt spid="66"/>
                                            </p:tgtEl>
                                            <p:attrNameLst>
                                              <p:attrName>ppt_y</p:attrName>
                                            </p:attrNameLst>
                                          </p:cBhvr>
                                          <p:tavLst>
                                            <p:tav tm="0">
                                              <p:val>
                                                <p:strVal val="1+#ppt_h/2"/>
                                              </p:val>
                                            </p:tav>
                                            <p:tav tm="100000">
                                              <p:val>
                                                <p:strVal val="#ppt_y"/>
                                              </p:val>
                                            </p:tav>
                                          </p:tavLst>
                                        </p:anim>
                                      </p:childTnLst>
                                    </p:cTn>
                                  </p:par>
                                  <p:par>
                                    <p:cTn id="26" presetID="53" presetClass="entr" presetSubtype="16"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par>
                              <p:cTn id="31" fill="hold">
                                <p:stCondLst>
                                  <p:cond delay="500"/>
                                </p:stCondLst>
                                <p:childTnLst>
                                  <p:par>
                                    <p:cTn id="32" presetID="22" presetClass="entr" presetSubtype="1"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up)">
                                          <p:cBhvr>
                                            <p:cTn id="34" dur="500"/>
                                            <p:tgtEl>
                                              <p:spTgt spid="41"/>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par>
                              <p:cTn id="39" fill="hold">
                                <p:stCondLst>
                                  <p:cond delay="1500"/>
                                </p:stCondLst>
                                <p:childTnLst>
                                  <p:par>
                                    <p:cTn id="40" presetID="41"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3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40"/>
                                            </p:tgtEl>
                                            <p:attrNameLst>
                                              <p:attrName>ppt_y</p:attrName>
                                            </p:attrNameLst>
                                          </p:cBhvr>
                                          <p:tavLst>
                                            <p:tav tm="0">
                                              <p:val>
                                                <p:strVal val="#ppt_y"/>
                                              </p:val>
                                            </p:tav>
                                            <p:tav tm="100000">
                                              <p:val>
                                                <p:strVal val="#ppt_y"/>
                                              </p:val>
                                            </p:tav>
                                          </p:tavLst>
                                        </p:anim>
                                        <p:anim calcmode="lin" valueType="num">
                                          <p:cBhvr>
                                            <p:cTn id="44" dur="3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40"/>
                                            </p:tgtEl>
                                          </p:cBhvr>
                                        </p:animEffect>
                                      </p:childTnLst>
                                    </p:cTn>
                                  </p:par>
                                  <p:par>
                                    <p:cTn id="47" presetID="2" presetClass="entr" presetSubtype="2" fill="hold" nodeType="withEffect" p14:presetBounceEnd="40000">
                                      <p:stCondLst>
                                        <p:cond delay="250"/>
                                      </p:stCondLst>
                                      <p:childTnLst>
                                        <p:set>
                                          <p:cBhvr>
                                            <p:cTn id="48" dur="1" fill="hold">
                                              <p:stCondLst>
                                                <p:cond delay="0"/>
                                              </p:stCondLst>
                                            </p:cTn>
                                            <p:tgtEl>
                                              <p:spTgt spid="45"/>
                                            </p:tgtEl>
                                            <p:attrNameLst>
                                              <p:attrName>style.visibility</p:attrName>
                                            </p:attrNameLst>
                                          </p:cBhvr>
                                          <p:to>
                                            <p:strVal val="visible"/>
                                          </p:to>
                                        </p:set>
                                        <p:anim calcmode="lin" valueType="num" p14:bounceEnd="40000">
                                          <p:cBhvr additive="base">
                                            <p:cTn id="49" dur="750" fill="hold"/>
                                            <p:tgtEl>
                                              <p:spTgt spid="45"/>
                                            </p:tgtEl>
                                            <p:attrNameLst>
                                              <p:attrName>ppt_x</p:attrName>
                                            </p:attrNameLst>
                                          </p:cBhvr>
                                          <p:tavLst>
                                            <p:tav tm="0">
                                              <p:val>
                                                <p:strVal val="1+#ppt_w/2"/>
                                              </p:val>
                                            </p:tav>
                                            <p:tav tm="100000">
                                              <p:val>
                                                <p:strVal val="#ppt_x"/>
                                              </p:val>
                                            </p:tav>
                                          </p:tavLst>
                                        </p:anim>
                                        <p:anim calcmode="lin" valueType="num" p14:bounceEnd="40000">
                                          <p:cBhvr additive="base">
                                            <p:cTn id="50" dur="750" fill="hold"/>
                                            <p:tgtEl>
                                              <p:spTgt spid="45"/>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14:presetBounceEnd="40000">
                                      <p:stCondLst>
                                        <p:cond delay="500"/>
                                      </p:stCondLst>
                                      <p:childTnLst>
                                        <p:set>
                                          <p:cBhvr>
                                            <p:cTn id="52" dur="1" fill="hold">
                                              <p:stCondLst>
                                                <p:cond delay="0"/>
                                              </p:stCondLst>
                                            </p:cTn>
                                            <p:tgtEl>
                                              <p:spTgt spid="50"/>
                                            </p:tgtEl>
                                            <p:attrNameLst>
                                              <p:attrName>style.visibility</p:attrName>
                                            </p:attrNameLst>
                                          </p:cBhvr>
                                          <p:to>
                                            <p:strVal val="visible"/>
                                          </p:to>
                                        </p:set>
                                        <p:anim calcmode="lin" valueType="num" p14:bounceEnd="40000">
                                          <p:cBhvr additive="base">
                                            <p:cTn id="53" dur="750" fill="hold"/>
                                            <p:tgtEl>
                                              <p:spTgt spid="50"/>
                                            </p:tgtEl>
                                            <p:attrNameLst>
                                              <p:attrName>ppt_x</p:attrName>
                                            </p:attrNameLst>
                                          </p:cBhvr>
                                          <p:tavLst>
                                            <p:tav tm="0">
                                              <p:val>
                                                <p:strVal val="1+#ppt_w/2"/>
                                              </p:val>
                                            </p:tav>
                                            <p:tav tm="100000">
                                              <p:val>
                                                <p:strVal val="#ppt_x"/>
                                              </p:val>
                                            </p:tav>
                                          </p:tavLst>
                                        </p:anim>
                                        <p:anim calcmode="lin" valueType="num" p14:bounceEnd="40000">
                                          <p:cBhvr additive="base">
                                            <p:cTn id="54" dur="750" fill="hold"/>
                                            <p:tgtEl>
                                              <p:spTgt spid="50"/>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14:presetBounceEnd="40000">
                                      <p:stCondLst>
                                        <p:cond delay="750"/>
                                      </p:stCondLst>
                                      <p:childTnLst>
                                        <p:set>
                                          <p:cBhvr>
                                            <p:cTn id="56" dur="1" fill="hold">
                                              <p:stCondLst>
                                                <p:cond delay="0"/>
                                              </p:stCondLst>
                                            </p:cTn>
                                            <p:tgtEl>
                                              <p:spTgt spid="55"/>
                                            </p:tgtEl>
                                            <p:attrNameLst>
                                              <p:attrName>style.visibility</p:attrName>
                                            </p:attrNameLst>
                                          </p:cBhvr>
                                          <p:to>
                                            <p:strVal val="visible"/>
                                          </p:to>
                                        </p:set>
                                        <p:anim calcmode="lin" valueType="num" p14:bounceEnd="40000">
                                          <p:cBhvr additive="base">
                                            <p:cTn id="57" dur="75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58" dur="750" fill="hold"/>
                                            <p:tgtEl>
                                              <p:spTgt spid="55"/>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14:presetBounceEnd="40000">
                                      <p:stCondLst>
                                        <p:cond delay="1000"/>
                                      </p:stCondLst>
                                      <p:childTnLst>
                                        <p:set>
                                          <p:cBhvr>
                                            <p:cTn id="60" dur="1" fill="hold">
                                              <p:stCondLst>
                                                <p:cond delay="0"/>
                                              </p:stCondLst>
                                            </p:cTn>
                                            <p:tgtEl>
                                              <p:spTgt spid="60"/>
                                            </p:tgtEl>
                                            <p:attrNameLst>
                                              <p:attrName>style.visibility</p:attrName>
                                            </p:attrNameLst>
                                          </p:cBhvr>
                                          <p:to>
                                            <p:strVal val="visible"/>
                                          </p:to>
                                        </p:set>
                                        <p:anim calcmode="lin" valueType="num" p14:bounceEnd="40000">
                                          <p:cBhvr additive="base">
                                            <p:cTn id="61" dur="750" fill="hold"/>
                                            <p:tgtEl>
                                              <p:spTgt spid="60"/>
                                            </p:tgtEl>
                                            <p:attrNameLst>
                                              <p:attrName>ppt_x</p:attrName>
                                            </p:attrNameLst>
                                          </p:cBhvr>
                                          <p:tavLst>
                                            <p:tav tm="0">
                                              <p:val>
                                                <p:strVal val="1+#ppt_w/2"/>
                                              </p:val>
                                            </p:tav>
                                            <p:tav tm="100000">
                                              <p:val>
                                                <p:strVal val="#ppt_x"/>
                                              </p:val>
                                            </p:tav>
                                          </p:tavLst>
                                        </p:anim>
                                        <p:anim calcmode="lin" valueType="num" p14:bounceEnd="40000">
                                          <p:cBhvr additive="base">
                                            <p:cTn id="62" dur="750" fill="hold"/>
                                            <p:tgtEl>
                                              <p:spTgt spid="60"/>
                                            </p:tgtEl>
                                            <p:attrNameLst>
                                              <p:attrName>ppt_y</p:attrName>
                                            </p:attrNameLst>
                                          </p:cBhvr>
                                          <p:tavLst>
                                            <p:tav tm="0">
                                              <p:val>
                                                <p:strVal val="#ppt_y"/>
                                              </p:val>
                                            </p:tav>
                                            <p:tav tm="100000">
                                              <p:val>
                                                <p:strVal val="#ppt_y"/>
                                              </p:val>
                                            </p:tav>
                                          </p:tavLst>
                                        </p:anim>
                                      </p:childTnLst>
                                    </p:cTn>
                                  </p:par>
                                </p:childTnLst>
                              </p:cTn>
                            </p:par>
                            <p:par>
                              <p:cTn id="63" fill="hold">
                                <p:stCondLst>
                                  <p:cond delay="2000"/>
                                </p:stCondLst>
                                <p:childTnLst>
                                  <p:par>
                                    <p:cTn id="64" presetID="41" presetClass="entr" presetSubtype="0" fill="hold" grpId="0" nodeType="afterEffect">
                                      <p:stCondLst>
                                        <p:cond delay="0"/>
                                      </p:stCondLst>
                                      <p:childTnLst>
                                        <p:set>
                                          <p:cBhvr>
                                            <p:cTn id="65" dur="1" fill="hold">
                                              <p:stCondLst>
                                                <p:cond delay="0"/>
                                              </p:stCondLst>
                                            </p:cTn>
                                            <p:tgtEl>
                                              <p:spTgt spid="67"/>
                                            </p:tgtEl>
                                            <p:attrNameLst>
                                              <p:attrName>style.visibility</p:attrName>
                                            </p:attrNameLst>
                                          </p:cBhvr>
                                          <p:to>
                                            <p:strVal val="visible"/>
                                          </p:to>
                                        </p:set>
                                        <p:anim calcmode="lin" valueType="num">
                                          <p:cBhvr>
                                            <p:cTn id="66" dur="3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67" dur="300" fill="hold"/>
                                            <p:tgtEl>
                                              <p:spTgt spid="67"/>
                                            </p:tgtEl>
                                            <p:attrNameLst>
                                              <p:attrName>ppt_y</p:attrName>
                                            </p:attrNameLst>
                                          </p:cBhvr>
                                          <p:tavLst>
                                            <p:tav tm="0">
                                              <p:val>
                                                <p:strVal val="#ppt_y"/>
                                              </p:val>
                                            </p:tav>
                                            <p:tav tm="100000">
                                              <p:val>
                                                <p:strVal val="#ppt_y"/>
                                              </p:val>
                                            </p:tav>
                                          </p:tavLst>
                                        </p:anim>
                                        <p:anim calcmode="lin" valueType="num">
                                          <p:cBhvr>
                                            <p:cTn id="68" dur="3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69" dur="3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3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p:bldP spid="65" grpId="0" animBg="1"/>
          <p:bldP spid="66" grpId="0" animBg="1"/>
          <p:bldP spid="67" grpId="0"/>
          <p:bldP spid="68" grpId="0"/>
          <p:bldP spid="6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inVertical)">
                                          <p:cBhvr>
                                            <p:cTn id="17" dur="500"/>
                                            <p:tgtEl>
                                              <p:spTgt spid="39"/>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65"/>
                                            </p:tgtEl>
                                            <p:attrNameLst>
                                              <p:attrName>style.visibility</p:attrName>
                                            </p:attrNameLst>
                                          </p:cBhvr>
                                          <p:to>
                                            <p:strVal val="visible"/>
                                          </p:to>
                                        </p:set>
                                        <p:anim calcmode="lin" valueType="num">
                                          <p:cBhvr additive="base">
                                            <p:cTn id="20" dur="500" fill="hold"/>
                                            <p:tgtEl>
                                              <p:spTgt spid="65"/>
                                            </p:tgtEl>
                                            <p:attrNameLst>
                                              <p:attrName>ppt_x</p:attrName>
                                            </p:attrNameLst>
                                          </p:cBhvr>
                                          <p:tavLst>
                                            <p:tav tm="0">
                                              <p:val>
                                                <p:strVal val="#ppt_x"/>
                                              </p:val>
                                            </p:tav>
                                            <p:tav tm="100000">
                                              <p:val>
                                                <p:strVal val="#ppt_x"/>
                                              </p:val>
                                            </p:tav>
                                          </p:tavLst>
                                        </p:anim>
                                        <p:anim calcmode="lin" valueType="num">
                                          <p:cBhvr additive="base">
                                            <p:cTn id="21" dur="500" fill="hold"/>
                                            <p:tgtEl>
                                              <p:spTgt spid="6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additive="base">
                                            <p:cTn id="24" dur="500" fill="hold"/>
                                            <p:tgtEl>
                                              <p:spTgt spid="66"/>
                                            </p:tgtEl>
                                            <p:attrNameLst>
                                              <p:attrName>ppt_x</p:attrName>
                                            </p:attrNameLst>
                                          </p:cBhvr>
                                          <p:tavLst>
                                            <p:tav tm="0">
                                              <p:val>
                                                <p:strVal val="#ppt_x"/>
                                              </p:val>
                                            </p:tav>
                                            <p:tav tm="100000">
                                              <p:val>
                                                <p:strVal val="#ppt_x"/>
                                              </p:val>
                                            </p:tav>
                                          </p:tavLst>
                                        </p:anim>
                                        <p:anim calcmode="lin" valueType="num">
                                          <p:cBhvr additive="base">
                                            <p:cTn id="25" dur="500" fill="hold"/>
                                            <p:tgtEl>
                                              <p:spTgt spid="66"/>
                                            </p:tgtEl>
                                            <p:attrNameLst>
                                              <p:attrName>ppt_y</p:attrName>
                                            </p:attrNameLst>
                                          </p:cBhvr>
                                          <p:tavLst>
                                            <p:tav tm="0">
                                              <p:val>
                                                <p:strVal val="1+#ppt_h/2"/>
                                              </p:val>
                                            </p:tav>
                                            <p:tav tm="100000">
                                              <p:val>
                                                <p:strVal val="#ppt_y"/>
                                              </p:val>
                                            </p:tav>
                                          </p:tavLst>
                                        </p:anim>
                                      </p:childTnLst>
                                    </p:cTn>
                                  </p:par>
                                  <p:par>
                                    <p:cTn id="26" presetID="53" presetClass="entr" presetSubtype="16"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par>
                              <p:cTn id="31" fill="hold">
                                <p:stCondLst>
                                  <p:cond delay="500"/>
                                </p:stCondLst>
                                <p:childTnLst>
                                  <p:par>
                                    <p:cTn id="32" presetID="22" presetClass="entr" presetSubtype="1"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up)">
                                          <p:cBhvr>
                                            <p:cTn id="34" dur="500"/>
                                            <p:tgtEl>
                                              <p:spTgt spid="41"/>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par>
                              <p:cTn id="39" fill="hold">
                                <p:stCondLst>
                                  <p:cond delay="1500"/>
                                </p:stCondLst>
                                <p:childTnLst>
                                  <p:par>
                                    <p:cTn id="40" presetID="41"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3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40"/>
                                            </p:tgtEl>
                                            <p:attrNameLst>
                                              <p:attrName>ppt_y</p:attrName>
                                            </p:attrNameLst>
                                          </p:cBhvr>
                                          <p:tavLst>
                                            <p:tav tm="0">
                                              <p:val>
                                                <p:strVal val="#ppt_y"/>
                                              </p:val>
                                            </p:tav>
                                            <p:tav tm="100000">
                                              <p:val>
                                                <p:strVal val="#ppt_y"/>
                                              </p:val>
                                            </p:tav>
                                          </p:tavLst>
                                        </p:anim>
                                        <p:anim calcmode="lin" valueType="num">
                                          <p:cBhvr>
                                            <p:cTn id="44" dur="3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40"/>
                                            </p:tgtEl>
                                          </p:cBhvr>
                                        </p:animEffect>
                                      </p:childTnLst>
                                    </p:cTn>
                                  </p:par>
                                  <p:par>
                                    <p:cTn id="47" presetID="2" presetClass="entr" presetSubtype="2" fill="hold" nodeType="withEffect">
                                      <p:stCondLst>
                                        <p:cond delay="25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750" fill="hold"/>
                                            <p:tgtEl>
                                              <p:spTgt spid="45"/>
                                            </p:tgtEl>
                                            <p:attrNameLst>
                                              <p:attrName>ppt_x</p:attrName>
                                            </p:attrNameLst>
                                          </p:cBhvr>
                                          <p:tavLst>
                                            <p:tav tm="0">
                                              <p:val>
                                                <p:strVal val="1+#ppt_w/2"/>
                                              </p:val>
                                            </p:tav>
                                            <p:tav tm="100000">
                                              <p:val>
                                                <p:strVal val="#ppt_x"/>
                                              </p:val>
                                            </p:tav>
                                          </p:tavLst>
                                        </p:anim>
                                        <p:anim calcmode="lin" valueType="num">
                                          <p:cBhvr additive="base">
                                            <p:cTn id="50" dur="750" fill="hold"/>
                                            <p:tgtEl>
                                              <p:spTgt spid="45"/>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50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750" fill="hold"/>
                                            <p:tgtEl>
                                              <p:spTgt spid="50"/>
                                            </p:tgtEl>
                                            <p:attrNameLst>
                                              <p:attrName>ppt_x</p:attrName>
                                            </p:attrNameLst>
                                          </p:cBhvr>
                                          <p:tavLst>
                                            <p:tav tm="0">
                                              <p:val>
                                                <p:strVal val="1+#ppt_w/2"/>
                                              </p:val>
                                            </p:tav>
                                            <p:tav tm="100000">
                                              <p:val>
                                                <p:strVal val="#ppt_x"/>
                                              </p:val>
                                            </p:tav>
                                          </p:tavLst>
                                        </p:anim>
                                        <p:anim calcmode="lin" valueType="num">
                                          <p:cBhvr additive="base">
                                            <p:cTn id="54" dur="750" fill="hold"/>
                                            <p:tgtEl>
                                              <p:spTgt spid="50"/>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75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750" fill="hold"/>
                                            <p:tgtEl>
                                              <p:spTgt spid="55"/>
                                            </p:tgtEl>
                                            <p:attrNameLst>
                                              <p:attrName>ppt_x</p:attrName>
                                            </p:attrNameLst>
                                          </p:cBhvr>
                                          <p:tavLst>
                                            <p:tav tm="0">
                                              <p:val>
                                                <p:strVal val="1+#ppt_w/2"/>
                                              </p:val>
                                            </p:tav>
                                            <p:tav tm="100000">
                                              <p:val>
                                                <p:strVal val="#ppt_x"/>
                                              </p:val>
                                            </p:tav>
                                          </p:tavLst>
                                        </p:anim>
                                        <p:anim calcmode="lin" valueType="num">
                                          <p:cBhvr additive="base">
                                            <p:cTn id="58" dur="750" fill="hold"/>
                                            <p:tgtEl>
                                              <p:spTgt spid="55"/>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1000"/>
                                      </p:stCondLst>
                                      <p:childTnLst>
                                        <p:set>
                                          <p:cBhvr>
                                            <p:cTn id="60" dur="1" fill="hold">
                                              <p:stCondLst>
                                                <p:cond delay="0"/>
                                              </p:stCondLst>
                                            </p:cTn>
                                            <p:tgtEl>
                                              <p:spTgt spid="60"/>
                                            </p:tgtEl>
                                            <p:attrNameLst>
                                              <p:attrName>style.visibility</p:attrName>
                                            </p:attrNameLst>
                                          </p:cBhvr>
                                          <p:to>
                                            <p:strVal val="visible"/>
                                          </p:to>
                                        </p:set>
                                        <p:anim calcmode="lin" valueType="num">
                                          <p:cBhvr additive="base">
                                            <p:cTn id="61" dur="750" fill="hold"/>
                                            <p:tgtEl>
                                              <p:spTgt spid="60"/>
                                            </p:tgtEl>
                                            <p:attrNameLst>
                                              <p:attrName>ppt_x</p:attrName>
                                            </p:attrNameLst>
                                          </p:cBhvr>
                                          <p:tavLst>
                                            <p:tav tm="0">
                                              <p:val>
                                                <p:strVal val="1+#ppt_w/2"/>
                                              </p:val>
                                            </p:tav>
                                            <p:tav tm="100000">
                                              <p:val>
                                                <p:strVal val="#ppt_x"/>
                                              </p:val>
                                            </p:tav>
                                          </p:tavLst>
                                        </p:anim>
                                        <p:anim calcmode="lin" valueType="num">
                                          <p:cBhvr additive="base">
                                            <p:cTn id="62" dur="750" fill="hold"/>
                                            <p:tgtEl>
                                              <p:spTgt spid="60"/>
                                            </p:tgtEl>
                                            <p:attrNameLst>
                                              <p:attrName>ppt_y</p:attrName>
                                            </p:attrNameLst>
                                          </p:cBhvr>
                                          <p:tavLst>
                                            <p:tav tm="0">
                                              <p:val>
                                                <p:strVal val="#ppt_y"/>
                                              </p:val>
                                            </p:tav>
                                            <p:tav tm="100000">
                                              <p:val>
                                                <p:strVal val="#ppt_y"/>
                                              </p:val>
                                            </p:tav>
                                          </p:tavLst>
                                        </p:anim>
                                      </p:childTnLst>
                                    </p:cTn>
                                  </p:par>
                                </p:childTnLst>
                              </p:cTn>
                            </p:par>
                            <p:par>
                              <p:cTn id="63" fill="hold">
                                <p:stCondLst>
                                  <p:cond delay="2000"/>
                                </p:stCondLst>
                                <p:childTnLst>
                                  <p:par>
                                    <p:cTn id="64" presetID="41" presetClass="entr" presetSubtype="0" fill="hold" grpId="0" nodeType="afterEffect">
                                      <p:stCondLst>
                                        <p:cond delay="0"/>
                                      </p:stCondLst>
                                      <p:childTnLst>
                                        <p:set>
                                          <p:cBhvr>
                                            <p:cTn id="65" dur="1" fill="hold">
                                              <p:stCondLst>
                                                <p:cond delay="0"/>
                                              </p:stCondLst>
                                            </p:cTn>
                                            <p:tgtEl>
                                              <p:spTgt spid="67"/>
                                            </p:tgtEl>
                                            <p:attrNameLst>
                                              <p:attrName>style.visibility</p:attrName>
                                            </p:attrNameLst>
                                          </p:cBhvr>
                                          <p:to>
                                            <p:strVal val="visible"/>
                                          </p:to>
                                        </p:set>
                                        <p:anim calcmode="lin" valueType="num">
                                          <p:cBhvr>
                                            <p:cTn id="66" dur="3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67" dur="300" fill="hold"/>
                                            <p:tgtEl>
                                              <p:spTgt spid="67"/>
                                            </p:tgtEl>
                                            <p:attrNameLst>
                                              <p:attrName>ppt_y</p:attrName>
                                            </p:attrNameLst>
                                          </p:cBhvr>
                                          <p:tavLst>
                                            <p:tav tm="0">
                                              <p:val>
                                                <p:strVal val="#ppt_y"/>
                                              </p:val>
                                            </p:tav>
                                            <p:tav tm="100000">
                                              <p:val>
                                                <p:strVal val="#ppt_y"/>
                                              </p:val>
                                            </p:tav>
                                          </p:tavLst>
                                        </p:anim>
                                        <p:anim calcmode="lin" valueType="num">
                                          <p:cBhvr>
                                            <p:cTn id="68" dur="3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69" dur="3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3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p:bldP spid="65" grpId="0" animBg="1"/>
          <p:bldP spid="66" grpId="0" animBg="1"/>
          <p:bldP spid="67" grpId="0"/>
          <p:bldP spid="68" grpId="0"/>
          <p:bldP spid="6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470170" y="1518811"/>
            <a:ext cx="2589155" cy="4439657"/>
            <a:chOff x="3774475" y="2050352"/>
            <a:chExt cx="2589155" cy="4439657"/>
          </a:xfrm>
        </p:grpSpPr>
        <p:sp>
          <p:nvSpPr>
            <p:cNvPr id="4" name="Rounded Rectangle 3"/>
            <p:cNvSpPr/>
            <p:nvPr/>
          </p:nvSpPr>
          <p:spPr>
            <a:xfrm>
              <a:off x="3774478" y="2050352"/>
              <a:ext cx="2589152" cy="4439657"/>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字魂105号-简雅黑" panose="00000500000000000000" pitchFamily="2" charset="-122"/>
                <a:ea typeface="字魂105号-简雅黑" panose="00000500000000000000" pitchFamily="2" charset="-122"/>
                <a:cs typeface="+mn-ea"/>
                <a:sym typeface="+mn-lt"/>
              </a:endParaRPr>
            </a:p>
          </p:txBody>
        </p:sp>
        <p:sp>
          <p:nvSpPr>
            <p:cNvPr id="5" name="Title 3"/>
            <p:cNvSpPr txBox="1"/>
            <p:nvPr/>
          </p:nvSpPr>
          <p:spPr>
            <a:xfrm>
              <a:off x="3774475" y="4863133"/>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项目经理</a:t>
              </a:r>
              <a:endParaRPr lang="en-US" sz="2000" b="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6" name="Round Same Side Corner Rectangle 5"/>
            <p:cNvSpPr/>
            <p:nvPr/>
          </p:nvSpPr>
          <p:spPr>
            <a:xfrm rot="10800000">
              <a:off x="3774476" y="5706102"/>
              <a:ext cx="2589153" cy="783907"/>
            </a:xfrm>
            <a:prstGeom prst="round2SameRect">
              <a:avLst>
                <a:gd name="adj1" fmla="val 4339"/>
                <a:gd name="adj2" fmla="val 0"/>
              </a:avLst>
            </a:prstGeom>
            <a:solidFill>
              <a:srgbClr val="32AABA"/>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字魂105号-简雅黑" panose="00000500000000000000" pitchFamily="2" charset="-122"/>
                <a:ea typeface="字魂105号-简雅黑" panose="00000500000000000000" pitchFamily="2" charset="-122"/>
                <a:cs typeface="+mn-ea"/>
                <a:sym typeface="+mn-lt"/>
              </a:endParaRPr>
            </a:p>
          </p:txBody>
        </p:sp>
        <p:sp>
          <p:nvSpPr>
            <p:cNvPr id="7" name="Title 3"/>
            <p:cNvSpPr txBox="1"/>
            <p:nvPr/>
          </p:nvSpPr>
          <p:spPr>
            <a:xfrm>
              <a:off x="3774475" y="5203740"/>
              <a:ext cx="258915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rPr>
                <a:t>CEO / Founder</a:t>
              </a:r>
              <a:endParaRPr lang="en-US" sz="40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8" name="Title 3"/>
            <p:cNvSpPr txBox="1"/>
            <p:nvPr/>
          </p:nvSpPr>
          <p:spPr>
            <a:xfrm>
              <a:off x="3946628" y="5853583"/>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rgbClr val="FFFFFF">
                      <a:alpha val="70000"/>
                    </a:srgbClr>
                  </a:solidFill>
                  <a:latin typeface="字魂105号-简雅黑" panose="00000500000000000000" pitchFamily="2" charset="-122"/>
                  <a:ea typeface="字魂105号-简雅黑" panose="00000500000000000000" pitchFamily="2" charset="-122"/>
                  <a:cs typeface="+mn-ea"/>
                  <a:sym typeface="+mn-lt"/>
                </a:rPr>
                <a:t>简洁精准的 解说所提炼的核心</a:t>
              </a:r>
              <a:r>
                <a:rPr lang="zh-CN" altLang="en-US" sz="1000" b="0" dirty="0" smtClean="0">
                  <a:solidFill>
                    <a:srgbClr val="FFFFFF">
                      <a:alpha val="70000"/>
                    </a:srgbClr>
                  </a:solidFill>
                  <a:latin typeface="字魂105号-简雅黑" panose="00000500000000000000" pitchFamily="2" charset="-122"/>
                  <a:ea typeface="字魂105号-简雅黑" panose="00000500000000000000" pitchFamily="2" charset="-122"/>
                  <a:cs typeface="+mn-ea"/>
                  <a:sym typeface="+mn-lt"/>
                </a:rPr>
                <a:t>概念点击</a:t>
              </a:r>
              <a:r>
                <a:rPr lang="zh-CN" altLang="en-US" sz="1000" b="0" dirty="0">
                  <a:solidFill>
                    <a:srgbClr val="FFFFFF">
                      <a:alpha val="70000"/>
                    </a:srgbClr>
                  </a:solidFill>
                  <a:latin typeface="字魂105号-简雅黑" panose="00000500000000000000" pitchFamily="2" charset="-122"/>
                  <a:ea typeface="字魂105号-简雅黑" panose="00000500000000000000" pitchFamily="2" charset="-122"/>
                  <a:cs typeface="+mn-ea"/>
                  <a:sym typeface="+mn-lt"/>
                </a:rPr>
                <a:t>输入简要文字</a:t>
              </a:r>
              <a:r>
                <a:rPr lang="zh-CN" altLang="en-US" sz="1000" b="0" dirty="0" smtClean="0">
                  <a:solidFill>
                    <a:srgbClr val="FFFFFF">
                      <a:alpha val="70000"/>
                    </a:srgbClr>
                  </a:solidFill>
                  <a:latin typeface="字魂105号-简雅黑" panose="00000500000000000000" pitchFamily="2" charset="-122"/>
                  <a:ea typeface="字魂105号-简雅黑" panose="00000500000000000000" pitchFamily="2" charset="-122"/>
                  <a:cs typeface="+mn-ea"/>
                  <a:sym typeface="+mn-lt"/>
                </a:rPr>
                <a:t>解说</a:t>
              </a:r>
              <a:endParaRPr lang="en-US" sz="1000" b="0" dirty="0">
                <a:solidFill>
                  <a:srgbClr val="FFFFFF">
                    <a:alpha val="70000"/>
                  </a:srgbClr>
                </a:solidFill>
                <a:latin typeface="字魂105号-简雅黑" panose="00000500000000000000" pitchFamily="2" charset="-122"/>
                <a:ea typeface="字魂105号-简雅黑" panose="00000500000000000000" pitchFamily="2" charset="-122"/>
                <a:cs typeface="+mn-ea"/>
                <a:sym typeface="+mn-lt"/>
              </a:endParaRPr>
            </a:p>
          </p:txBody>
        </p:sp>
        <p:cxnSp>
          <p:nvCxnSpPr>
            <p:cNvPr id="9" name="Straight Connector 8"/>
            <p:cNvCxnSpPr/>
            <p:nvPr/>
          </p:nvCxnSpPr>
          <p:spPr>
            <a:xfrm>
              <a:off x="5054767" y="4473811"/>
              <a:ext cx="0" cy="276576"/>
            </a:xfrm>
            <a:prstGeom prst="line">
              <a:avLst/>
            </a:prstGeom>
            <a:ln w="25400">
              <a:solidFill>
                <a:srgbClr val="32AABA"/>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8414092" y="1518811"/>
            <a:ext cx="2589155" cy="4439657"/>
            <a:chOff x="3774475" y="2050352"/>
            <a:chExt cx="2589155" cy="4439657"/>
          </a:xfrm>
        </p:grpSpPr>
        <p:sp>
          <p:nvSpPr>
            <p:cNvPr id="15" name="Rounded Rectangle 14"/>
            <p:cNvSpPr/>
            <p:nvPr/>
          </p:nvSpPr>
          <p:spPr>
            <a:xfrm>
              <a:off x="3774478" y="2050352"/>
              <a:ext cx="2589152" cy="4439657"/>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字魂105号-简雅黑" panose="00000500000000000000" pitchFamily="2" charset="-122"/>
                <a:ea typeface="字魂105号-简雅黑" panose="00000500000000000000" pitchFamily="2" charset="-122"/>
                <a:cs typeface="+mn-ea"/>
                <a:sym typeface="+mn-lt"/>
              </a:endParaRPr>
            </a:p>
          </p:txBody>
        </p:sp>
        <p:sp>
          <p:nvSpPr>
            <p:cNvPr id="16" name="Title 3"/>
            <p:cNvSpPr txBox="1"/>
            <p:nvPr/>
          </p:nvSpPr>
          <p:spPr>
            <a:xfrm>
              <a:off x="3774475" y="4863133"/>
              <a:ext cx="2589155"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项目经理</a:t>
              </a:r>
              <a:endParaRPr lang="zh-CN" altLang="en-US" sz="2000" b="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17" name="Round Same Side Corner Rectangle 16"/>
            <p:cNvSpPr/>
            <p:nvPr/>
          </p:nvSpPr>
          <p:spPr>
            <a:xfrm rot="10800000">
              <a:off x="3774476" y="5706102"/>
              <a:ext cx="2589153" cy="783907"/>
            </a:xfrm>
            <a:prstGeom prst="round2SameRect">
              <a:avLst>
                <a:gd name="adj1" fmla="val 4339"/>
                <a:gd name="adj2" fmla="val 0"/>
              </a:avLst>
            </a:prstGeom>
            <a:solidFill>
              <a:srgbClr val="33779A"/>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字魂105号-简雅黑" panose="00000500000000000000" pitchFamily="2" charset="-122"/>
                <a:ea typeface="字魂105号-简雅黑" panose="00000500000000000000" pitchFamily="2" charset="-122"/>
                <a:cs typeface="+mn-ea"/>
                <a:sym typeface="+mn-lt"/>
              </a:endParaRPr>
            </a:p>
          </p:txBody>
        </p:sp>
        <p:sp>
          <p:nvSpPr>
            <p:cNvPr id="18" name="Title 3"/>
            <p:cNvSpPr txBox="1"/>
            <p:nvPr/>
          </p:nvSpPr>
          <p:spPr>
            <a:xfrm>
              <a:off x="3774475" y="5203740"/>
              <a:ext cx="2589155"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sz="105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rPr>
                <a:t>Marketing PR</a:t>
              </a:r>
              <a:endParaRPr lang="en-US" sz="400" b="0" dirty="0">
                <a:solidFill>
                  <a:schemeClr val="tx1">
                    <a:alpha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9" name="Title 3"/>
            <p:cNvSpPr txBox="1"/>
            <p:nvPr/>
          </p:nvSpPr>
          <p:spPr>
            <a:xfrm>
              <a:off x="3946628" y="5853583"/>
              <a:ext cx="2216279"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30000"/>
                </a:lnSpc>
                <a:spcBef>
                  <a:spcPts val="0"/>
                </a:spcBef>
                <a:buClr>
                  <a:schemeClr val="accent1"/>
                </a:buClr>
                <a:buSzPct val="150000"/>
              </a:pPr>
              <a:r>
                <a:rPr lang="zh-CN" altLang="en-US" sz="1000" b="0" dirty="0">
                  <a:solidFill>
                    <a:srgbClr val="FFFFFF">
                      <a:alpha val="70000"/>
                    </a:srgbClr>
                  </a:solidFill>
                  <a:latin typeface="字魂105号-简雅黑" panose="00000500000000000000" pitchFamily="2" charset="-122"/>
                  <a:ea typeface="字魂105号-简雅黑" panose="00000500000000000000" pitchFamily="2" charset="-122"/>
                  <a:cs typeface="+mn-ea"/>
                  <a:sym typeface="+mn-lt"/>
                </a:rPr>
                <a:t>简洁精准的 解说所提炼的核心概念点击输入简要文字解说</a:t>
              </a:r>
              <a:endParaRPr lang="en-US" altLang="zh-CN" sz="1000" b="0" dirty="0">
                <a:solidFill>
                  <a:srgbClr val="FFFFFF">
                    <a:alpha val="70000"/>
                  </a:srgbClr>
                </a:solidFill>
                <a:latin typeface="字魂105号-简雅黑" panose="00000500000000000000" pitchFamily="2" charset="-122"/>
                <a:ea typeface="字魂105号-简雅黑" panose="00000500000000000000" pitchFamily="2" charset="-122"/>
                <a:cs typeface="+mn-ea"/>
                <a:sym typeface="+mn-lt"/>
              </a:endParaRPr>
            </a:p>
          </p:txBody>
        </p:sp>
        <p:cxnSp>
          <p:nvCxnSpPr>
            <p:cNvPr id="20" name="Straight Connector 19"/>
            <p:cNvCxnSpPr/>
            <p:nvPr/>
          </p:nvCxnSpPr>
          <p:spPr>
            <a:xfrm>
              <a:off x="5054767" y="4473811"/>
              <a:ext cx="0" cy="276576"/>
            </a:xfrm>
            <a:prstGeom prst="line">
              <a:avLst/>
            </a:prstGeom>
            <a:ln w="25400">
              <a:solidFill>
                <a:srgbClr val="32AABA"/>
              </a:solidFill>
            </a:ln>
          </p:spPr>
          <p:style>
            <a:lnRef idx="1">
              <a:schemeClr val="accent1"/>
            </a:lnRef>
            <a:fillRef idx="0">
              <a:schemeClr val="accent1"/>
            </a:fillRef>
            <a:effectRef idx="0">
              <a:schemeClr val="accent1"/>
            </a:effectRef>
            <a:fontRef idx="minor">
              <a:schemeClr val="tx1"/>
            </a:fontRef>
          </p:style>
        </p:cxnSp>
      </p:grpSp>
      <p:sp>
        <p:nvSpPr>
          <p:cNvPr id="22" name="Title 21"/>
          <p:cNvSpPr>
            <a:spLocks noGrp="1"/>
          </p:cNvSpPr>
          <p:nvPr>
            <p:ph type="title"/>
          </p:nvPr>
        </p:nvSpPr>
        <p:spPr>
          <a:xfrm>
            <a:off x="1030032" y="4936241"/>
            <a:ext cx="3287752" cy="1325563"/>
          </a:xfrm>
        </p:spPr>
        <p:txBody>
          <a:bodyPr/>
          <a:lstStyle/>
          <a:p>
            <a:pPr>
              <a:lnSpc>
                <a:spcPct val="130000"/>
              </a:lnSpc>
            </a:pPr>
            <a:r>
              <a:rPr lang="zh-CN" altLang="en-US"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项目经理</a:t>
            </a:r>
            <a:endParaRPr lang="en-US"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pic>
        <p:nvPicPr>
          <p:cNvPr id="12" name="图片占位符 11"/>
          <p:cNvPicPr>
            <a:picLocks noGrp="1" noChangeAspect="1"/>
          </p:cNvPicPr>
          <p:nvPr>
            <p:ph type="pic" sz="quarter" idx="11"/>
          </p:nvPr>
        </p:nvPicPr>
        <p:blipFill rotWithShape="1">
          <a:blip r:embed="rId1" cstate="print">
            <a:extLst>
              <a:ext uri="{28A0092B-C50C-407E-A947-70E740481C1C}">
                <a14:useLocalDpi xmlns:a14="http://schemas.microsoft.com/office/drawing/2010/main" val="0"/>
              </a:ext>
            </a:extLst>
          </a:blip>
          <a:srcRect l="1667" r="24821"/>
          <a:stretch>
            <a:fillRect/>
          </a:stretch>
        </p:blipFill>
        <p:spPr>
          <a:xfrm>
            <a:off x="5470170" y="1518811"/>
            <a:ext cx="2589153" cy="2348970"/>
          </a:xfrm>
        </p:spPr>
      </p:pic>
      <p:pic>
        <p:nvPicPr>
          <p:cNvPr id="24" name="图片占位符 23"/>
          <p:cNvPicPr>
            <a:picLocks noGrp="1" noChangeAspect="1"/>
          </p:cNvPicPr>
          <p:nvPr>
            <p:ph type="pic" sz="quarter" idx="12"/>
          </p:nvPr>
        </p:nvPicPr>
        <p:blipFill rotWithShape="1">
          <a:blip r:embed="rId2" cstate="print">
            <a:extLst>
              <a:ext uri="{28A0092B-C50C-407E-A947-70E740481C1C}">
                <a14:useLocalDpi xmlns:a14="http://schemas.microsoft.com/office/drawing/2010/main" val="0"/>
              </a:ext>
            </a:extLst>
          </a:blip>
          <a:srcRect l="13056" t="9690" r="18782" b="49097"/>
          <a:stretch>
            <a:fillRect/>
          </a:stretch>
        </p:blipFill>
        <p:spPr>
          <a:xfrm>
            <a:off x="8414092" y="1518811"/>
            <a:ext cx="2589154" cy="2348970"/>
          </a:xfrm>
        </p:spPr>
      </p:pic>
      <p:sp>
        <p:nvSpPr>
          <p:cNvPr id="31" name="文本框 30"/>
          <p:cNvSpPr txBox="1"/>
          <p:nvPr/>
        </p:nvSpPr>
        <p:spPr>
          <a:xfrm>
            <a:off x="1030033" y="2202577"/>
            <a:ext cx="2956237" cy="2693045"/>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a:t>
            </a: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精准的 解说所提炼的核心概念</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输入简要文字解说，解说文字尽量概括精炼，不用多余的文字修饰简洁精准。点击输入简要文字解说，解说文字尽量概括精炼，不用多余的文字修饰，简洁精准的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32" name="TextBox 7"/>
          <p:cNvSpPr txBox="1"/>
          <p:nvPr/>
        </p:nvSpPr>
        <p:spPr>
          <a:xfrm>
            <a:off x="1030032" y="1694214"/>
            <a:ext cx="1323439" cy="345736"/>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团队领袖简介</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37" name="TextBox 7"/>
          <p:cNvSpPr txBox="1"/>
          <p:nvPr/>
        </p:nvSpPr>
        <p:spPr>
          <a:xfrm>
            <a:off x="167804" y="403179"/>
            <a:ext cx="2163154" cy="572464"/>
          </a:xfrm>
          <a:prstGeom prst="rect">
            <a:avLst/>
          </a:prstGeom>
          <a:noFill/>
        </p:spPr>
        <p:txBody>
          <a:bodyPr wrap="square" rtlCol="0">
            <a:spAutoFit/>
          </a:bodyPr>
          <a:lstStyle/>
          <a:p>
            <a:pPr algn="ctr">
              <a:lnSpc>
                <a:spcPct val="130000"/>
              </a:lnSpc>
            </a:pPr>
            <a:r>
              <a:rPr lang="zh-CN" altLang="en-US" sz="2400" b="1"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项目总结分析</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ppt_x"/>
                                          </p:val>
                                        </p:tav>
                                        <p:tav tm="100000">
                                          <p:val>
                                            <p:strVal val="#ppt_x"/>
                                          </p:val>
                                        </p:tav>
                                      </p:tavLst>
                                    </p:anim>
                                    <p:anim calcmode="lin" valueType="num">
                                      <p:cBhvr additive="base">
                                        <p:cTn id="12" dur="1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ppt_x"/>
                                          </p:val>
                                        </p:tav>
                                        <p:tav tm="100000">
                                          <p:val>
                                            <p:strVal val="#ppt_x"/>
                                          </p:val>
                                        </p:tav>
                                      </p:tavLst>
                                    </p:anim>
                                    <p:anim calcmode="lin" valueType="num">
                                      <p:cBhvr additive="base">
                                        <p:cTn id="23" dur="500" fill="hold"/>
                                        <p:tgtEl>
                                          <p:spTgt spid="31"/>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ppt_x"/>
                                          </p:val>
                                        </p:tav>
                                        <p:tav tm="100000">
                                          <p:val>
                                            <p:strVal val="#ppt_x"/>
                                          </p:val>
                                        </p:tav>
                                      </p:tavLst>
                                    </p:anim>
                                    <p:anim calcmode="lin" valueType="num">
                                      <p:cBhvr additive="base">
                                        <p:cTn id="2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9008255" y="5162080"/>
            <a:ext cx="2820988" cy="338554"/>
          </a:xfrm>
          <a:prstGeom prst="rect">
            <a:avLst/>
          </a:prstGeom>
          <a:noFill/>
        </p:spPr>
        <p:txBody>
          <a:bodyPr>
            <a:spAutoFit/>
          </a:bodyPr>
          <a:lstStyle/>
          <a:p>
            <a:pPr defTabSz="913765">
              <a:defRPr/>
            </a:pP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售后体系</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60" name="Content Placeholder 2"/>
          <p:cNvSpPr txBox="1"/>
          <p:nvPr/>
        </p:nvSpPr>
        <p:spPr>
          <a:xfrm>
            <a:off x="9008255" y="5415457"/>
            <a:ext cx="5418139" cy="1106487"/>
          </a:xfrm>
          <a:prstGeom prst="rect">
            <a:avLst/>
          </a:prstGeom>
        </p:spPr>
        <p:txBody>
          <a:bodyPr lIns="121619" tIns="60809" rIns="121619" bIns="60809"/>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913765">
              <a:buNone/>
              <a:defRPr/>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大数据管理中心</a:t>
            </a:r>
            <a:endParaRPr lang="en-US" altLang="zh-CN"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marL="0" indent="0" defTabSz="913765">
              <a:buNone/>
              <a:defRPr/>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网络客户管理</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marL="0" indent="0" defTabSz="913765">
              <a:buNone/>
              <a:defRPr/>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售后退还保障体系</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1" name="文本框 60"/>
          <p:cNvSpPr txBox="1"/>
          <p:nvPr/>
        </p:nvSpPr>
        <p:spPr>
          <a:xfrm>
            <a:off x="4288354" y="4119094"/>
            <a:ext cx="2820988" cy="338554"/>
          </a:xfrm>
          <a:prstGeom prst="rect">
            <a:avLst/>
          </a:prstGeom>
          <a:noFill/>
        </p:spPr>
        <p:txBody>
          <a:bodyPr>
            <a:spAutoFit/>
          </a:bodyPr>
          <a:lstStyle/>
          <a:p>
            <a:pPr defTabSz="913765">
              <a:defRPr/>
            </a:pP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小项目大作为</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62" name="Content Placeholder 2"/>
          <p:cNvSpPr txBox="1"/>
          <p:nvPr/>
        </p:nvSpPr>
        <p:spPr>
          <a:xfrm>
            <a:off x="4288354" y="4409115"/>
            <a:ext cx="3979863" cy="554039"/>
          </a:xfrm>
          <a:prstGeom prst="rect">
            <a:avLst/>
          </a:prstGeom>
        </p:spPr>
        <p:txBody>
          <a:bodyPr lIns="121619" tIns="60809" rIns="121619" bIns="60809"/>
          <a:lstStyle>
            <a:defPPr>
              <a:defRPr lang="zh-CN"/>
            </a:defPPr>
            <a:lvl1pPr marL="171450" indent="-171450" defTabSz="914400" eaLnBrk="1" latinLnBrk="0" hangingPunct="1">
              <a:spcBef>
                <a:spcPct val="20000"/>
              </a:spcBef>
              <a:buFont typeface="Wingdings" panose="05000000000000000000" pitchFamily="2" charset="2"/>
              <a:buChar char="l"/>
              <a:defRPr sz="1600">
                <a:solidFill>
                  <a:schemeClr val="accent2"/>
                </a:solidFill>
                <a:latin typeface="微软雅黑" panose="020B0503020204020204" pitchFamily="34" charset="-122"/>
                <a:ea typeface="微软雅黑" panose="020B0503020204020204" pitchFamily="34" charset="-122"/>
              </a:defRPr>
            </a:lvl1pPr>
            <a:lvl2pPr marL="742950" indent="-285750" defTabSz="914400" eaLnBrk="1" latinLnBrk="0" hangingPunct="1">
              <a:spcBef>
                <a:spcPct val="20000"/>
              </a:spcBef>
              <a:buChar char="–"/>
              <a:defRPr sz="1200">
                <a:solidFill>
                  <a:schemeClr val="bg1">
                    <a:lumMod val="65000"/>
                  </a:schemeClr>
                </a:solidFill>
                <a:latin typeface="+mn-lt"/>
                <a:ea typeface="+mn-ea"/>
              </a:defRPr>
            </a:lvl2pPr>
            <a:lvl3pPr marL="1143000" indent="-228600" defTabSz="914400" eaLnBrk="1" latinLnBrk="0" hangingPunct="1">
              <a:spcBef>
                <a:spcPct val="20000"/>
              </a:spcBef>
              <a:buChar char="•"/>
              <a:defRPr sz="1100">
                <a:solidFill>
                  <a:schemeClr val="bg1">
                    <a:lumMod val="65000"/>
                  </a:schemeClr>
                </a:solidFill>
                <a:latin typeface="+mn-lt"/>
                <a:ea typeface="+mn-ea"/>
              </a:defRPr>
            </a:lvl3pPr>
            <a:lvl4pPr marL="1600200" indent="-228600" defTabSz="914400" eaLnBrk="1" latinLnBrk="0" hangingPunct="1">
              <a:spcBef>
                <a:spcPct val="20000"/>
              </a:spcBef>
              <a:buChar char="–"/>
              <a:defRPr sz="1050">
                <a:solidFill>
                  <a:schemeClr val="bg1">
                    <a:lumMod val="65000"/>
                  </a:schemeClr>
                </a:solidFill>
                <a:latin typeface="+mn-lt"/>
                <a:ea typeface="+mn-ea"/>
              </a:defRPr>
            </a:lvl4pPr>
            <a:lvl5pPr marL="2057400" indent="-228600" defTabSz="914400" eaLnBrk="1" latinLnBrk="0" hangingPunct="1">
              <a:spcBef>
                <a:spcPct val="20000"/>
              </a:spcBef>
              <a:buChar char="»"/>
              <a:defRPr sz="1050">
                <a:solidFill>
                  <a:schemeClr val="bg1">
                    <a:lumMod val="65000"/>
                  </a:schemeClr>
                </a:solidFill>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defTabSz="913765">
              <a:buNone/>
              <a:defRPr/>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利用最新进最有效的品项，才用体验式销售，网上下单，现下体验的营销模式。</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3" name="文本框 62"/>
          <p:cNvSpPr txBox="1"/>
          <p:nvPr/>
        </p:nvSpPr>
        <p:spPr>
          <a:xfrm>
            <a:off x="9008255" y="2837124"/>
            <a:ext cx="2820988" cy="338554"/>
          </a:xfrm>
          <a:prstGeom prst="rect">
            <a:avLst/>
          </a:prstGeom>
          <a:noFill/>
        </p:spPr>
        <p:txBody>
          <a:bodyPr>
            <a:spAutoFit/>
          </a:bodyPr>
          <a:lstStyle/>
          <a:p>
            <a:pPr defTabSz="913765">
              <a:defRPr/>
            </a:pP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专家团队</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64" name="Content Placeholder 2"/>
          <p:cNvSpPr txBox="1"/>
          <p:nvPr/>
        </p:nvSpPr>
        <p:spPr>
          <a:xfrm>
            <a:off x="9008255" y="3160485"/>
            <a:ext cx="5062539" cy="971551"/>
          </a:xfrm>
          <a:prstGeom prst="rect">
            <a:avLst/>
          </a:prstGeom>
        </p:spPr>
        <p:txBody>
          <a:bodyPr lIns="121619" tIns="60809" rIns="121619" bIns="60809"/>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913765">
              <a:buNone/>
              <a:defRPr/>
            </a:pPr>
            <a:r>
              <a:rPr lang="en-US" altLang="zh-CN" sz="1335"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20</a:t>
            </a:r>
            <a:r>
              <a:rPr lang="zh-CN" altLang="en-US" sz="1335" dirty="0" smtClean="0">
                <a:solidFill>
                  <a:schemeClr val="tx1">
                    <a:lumMod val="50000"/>
                    <a:lumOff val="50000"/>
                  </a:schemeClr>
                </a:solidFill>
                <a:latin typeface="字魂105号-简雅黑" panose="00000500000000000000" pitchFamily="2" charset="-122"/>
                <a:ea typeface="字魂105号-简雅黑" panose="00000500000000000000" pitchFamily="2" charset="-122"/>
              </a:rPr>
              <a:t>年项目管理</a:t>
            </a: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经营精英</a:t>
            </a:r>
            <a:endParaRPr lang="en-US" altLang="zh-CN"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marL="0" indent="0" defTabSz="913765">
              <a:buNone/>
              <a:defRPr/>
            </a:pPr>
            <a:r>
              <a:rPr lang="en-US" altLang="zh-CN"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20</a:t>
            </a: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年业内品项厂商精英</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marL="0" indent="0" defTabSz="913765">
              <a:buNone/>
              <a:defRPr/>
            </a:pPr>
            <a:r>
              <a:rPr lang="en-US" altLang="zh-CN"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10</a:t>
            </a: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年互联网经营精英</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65" name="文本框 64"/>
          <p:cNvSpPr txBox="1"/>
          <p:nvPr/>
        </p:nvSpPr>
        <p:spPr>
          <a:xfrm>
            <a:off x="4288354" y="1834944"/>
            <a:ext cx="2820988" cy="338554"/>
          </a:xfrm>
          <a:prstGeom prst="rect">
            <a:avLst/>
          </a:prstGeom>
          <a:noFill/>
        </p:spPr>
        <p:txBody>
          <a:bodyPr>
            <a:spAutoFit/>
          </a:bodyPr>
          <a:lstStyle/>
          <a:p>
            <a:pPr defTabSz="913765">
              <a:defRPr/>
            </a:pPr>
            <a:r>
              <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rPr>
              <a:t>拥有国内优质品项</a:t>
            </a:r>
            <a:endParaRPr lang="zh-CN" altLang="en-US" sz="1600"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66" name="Content Placeholder 2"/>
          <p:cNvSpPr txBox="1"/>
          <p:nvPr/>
        </p:nvSpPr>
        <p:spPr>
          <a:xfrm>
            <a:off x="4288354" y="2205931"/>
            <a:ext cx="5992813" cy="554037"/>
          </a:xfrm>
          <a:prstGeom prst="rect">
            <a:avLst/>
          </a:prstGeom>
        </p:spPr>
        <p:txBody>
          <a:bodyPr lIns="121619" tIns="60809" rIns="121619" bIns="60809"/>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913765">
              <a:buNone/>
              <a:defRPr/>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采用高科技专利品项，满足不同客户的需求。</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a:p>
            <a:pPr marL="0" indent="0" defTabSz="913765">
              <a:buNone/>
              <a:defRPr/>
            </a:pP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只需</a:t>
            </a:r>
            <a:r>
              <a:rPr lang="en-US" altLang="zh-CN"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20-30</a:t>
            </a:r>
            <a:r>
              <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rPr>
              <a:t>分钟做完一次项目，效果显著。</a:t>
            </a:r>
            <a:endParaRPr lang="zh-CN" altLang="en-US" sz="1335"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nvGrpSpPr>
          <p:cNvPr id="94" name="组合 1"/>
          <p:cNvGrpSpPr/>
          <p:nvPr/>
        </p:nvGrpSpPr>
        <p:grpSpPr>
          <a:xfrm>
            <a:off x="1009989" y="1796819"/>
            <a:ext cx="3098411" cy="971355"/>
            <a:chOff x="1361399" y="1508768"/>
            <a:chExt cx="3098410" cy="971355"/>
          </a:xfrm>
          <a:solidFill>
            <a:srgbClr val="FFC000"/>
          </a:solidFill>
        </p:grpSpPr>
        <p:grpSp>
          <p:nvGrpSpPr>
            <p:cNvPr id="95" name="Group 30"/>
            <p:cNvGrpSpPr/>
            <p:nvPr/>
          </p:nvGrpSpPr>
          <p:grpSpPr>
            <a:xfrm>
              <a:off x="1361399" y="1508768"/>
              <a:ext cx="3098410" cy="971355"/>
              <a:chOff x="1231550" y="1255634"/>
              <a:chExt cx="2430618" cy="762001"/>
            </a:xfrm>
            <a:grpFill/>
          </p:grpSpPr>
          <p:sp>
            <p:nvSpPr>
              <p:cNvPr id="97" name="Flowchart: Off-page Connector 22"/>
              <p:cNvSpPr/>
              <p:nvPr/>
            </p:nvSpPr>
            <p:spPr>
              <a:xfrm rot="16200000">
                <a:off x="1829116" y="830137"/>
                <a:ext cx="762000" cy="1612995"/>
              </a:xfrm>
              <a:prstGeom prst="flowChartOffpageConnector">
                <a:avLst/>
              </a:prstGeom>
              <a:solidFill>
                <a:srgbClr val="32AABA"/>
              </a:solidFill>
              <a:ln w="12700" cap="flat" cmpd="sng" algn="ctr">
                <a:noFill/>
                <a:prstDash val="solid"/>
                <a:miter lim="800000"/>
              </a:ln>
              <a:effectLst/>
            </p:spPr>
            <p:txBody>
              <a:bodyPr vert="vert" anchor="ctr"/>
              <a:lstStyle/>
              <a:p>
                <a:pPr algn="ctr" defTabSz="914400">
                  <a:defRPr/>
                </a:pPr>
                <a:endParaRPr lang="en-US" sz="5865" kern="0" dirty="0">
                  <a:solidFill>
                    <a:prstClr val="white"/>
                  </a:solidFill>
                  <a:latin typeface="字魂105号-简雅黑" panose="00000500000000000000" pitchFamily="2" charset="-122"/>
                  <a:ea typeface="字魂105号-简雅黑" panose="00000500000000000000" pitchFamily="2" charset="-122"/>
                </a:endParaRPr>
              </a:p>
            </p:txBody>
          </p:sp>
          <p:sp>
            <p:nvSpPr>
              <p:cNvPr id="98" name="Round Same Side Corner Rectangle 23"/>
              <p:cNvSpPr/>
              <p:nvPr/>
            </p:nvSpPr>
            <p:spPr>
              <a:xfrm rot="16200000">
                <a:off x="1080978" y="1406206"/>
                <a:ext cx="762001" cy="460857"/>
              </a:xfrm>
              <a:prstGeom prst="round2SameRect">
                <a:avLst/>
              </a:prstGeom>
              <a:solidFill>
                <a:srgbClr val="32AABA"/>
              </a:solidFill>
              <a:ln w="12700" cap="flat" cmpd="sng" algn="ctr">
                <a:noFill/>
                <a:prstDash val="solid"/>
                <a:miter lim="800000"/>
              </a:ln>
              <a:effectLst/>
            </p:spPr>
            <p:txBody>
              <a:bodyPr vert="vert" anchor="ctr"/>
              <a:lstStyle/>
              <a:p>
                <a:pPr algn="ctr" defTabSz="914400">
                  <a:defRPr/>
                </a:pPr>
                <a:r>
                  <a:rPr lang="en-US" sz="2800" kern="0" dirty="0">
                    <a:solidFill>
                      <a:prstClr val="white">
                        <a:lumMod val="50000"/>
                        <a:lumOff val="50000"/>
                      </a:prstClr>
                    </a:solidFill>
                    <a:latin typeface="字魂105号-简雅黑" panose="00000500000000000000" pitchFamily="2" charset="-122"/>
                    <a:ea typeface="字魂105号-简雅黑" panose="00000500000000000000" pitchFamily="2" charset="-122"/>
                  </a:rPr>
                  <a:t>01</a:t>
                </a:r>
                <a:endParaRPr lang="en-US" sz="2800" kern="0" dirty="0">
                  <a:solidFill>
                    <a:prstClr val="white">
                      <a:lumMod val="50000"/>
                      <a:lumOff val="50000"/>
                    </a:prstClr>
                  </a:solidFill>
                  <a:latin typeface="字魂105号-简雅黑" panose="00000500000000000000" pitchFamily="2" charset="-122"/>
                  <a:ea typeface="字魂105号-简雅黑" panose="00000500000000000000" pitchFamily="2" charset="-122"/>
                </a:endParaRPr>
              </a:p>
            </p:txBody>
          </p:sp>
          <p:cxnSp>
            <p:nvCxnSpPr>
              <p:cNvPr id="99" name="Straight Connector 24"/>
              <p:cNvCxnSpPr/>
              <p:nvPr/>
            </p:nvCxnSpPr>
            <p:spPr>
              <a:xfrm flipV="1">
                <a:off x="2991445" y="1636635"/>
                <a:ext cx="670723" cy="2"/>
              </a:xfrm>
              <a:prstGeom prst="line">
                <a:avLst/>
              </a:prstGeom>
              <a:grpFill/>
              <a:ln w="19050" cap="flat" cmpd="sng" algn="ctr">
                <a:solidFill>
                  <a:srgbClr val="076EB8"/>
                </a:solidFill>
                <a:prstDash val="sysDot"/>
                <a:miter lim="800000"/>
              </a:ln>
              <a:effectLst/>
            </p:spPr>
          </p:cxnSp>
        </p:grpSp>
        <p:sp>
          <p:nvSpPr>
            <p:cNvPr id="96"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lIns="121920" tIns="60960" rIns="121920" bIns="60960"/>
            <a:lstStyle/>
            <a:p>
              <a:pPr defTabSz="914400">
                <a:defRPr/>
              </a:pPr>
              <a:endParaRPr lang="en-US" sz="3200" kern="0" dirty="0">
                <a:solidFill>
                  <a:prstClr val="black"/>
                </a:solidFill>
                <a:latin typeface="字魂105号-简雅黑" panose="00000500000000000000" pitchFamily="2" charset="-122"/>
                <a:ea typeface="字魂105号-简雅黑" panose="00000500000000000000" pitchFamily="2" charset="-122"/>
              </a:endParaRPr>
            </a:p>
          </p:txBody>
        </p:sp>
      </p:grpSp>
      <p:grpSp>
        <p:nvGrpSpPr>
          <p:cNvPr id="100" name="组合 3"/>
          <p:cNvGrpSpPr/>
          <p:nvPr/>
        </p:nvGrpSpPr>
        <p:grpSpPr>
          <a:xfrm>
            <a:off x="1007436" y="3920302"/>
            <a:ext cx="3103961" cy="971356"/>
            <a:chOff x="1358843" y="4069078"/>
            <a:chExt cx="3103961" cy="971356"/>
          </a:xfrm>
          <a:solidFill>
            <a:srgbClr val="DE4949"/>
          </a:solidFill>
        </p:grpSpPr>
        <p:grpSp>
          <p:nvGrpSpPr>
            <p:cNvPr id="101" name="Group 40"/>
            <p:cNvGrpSpPr/>
            <p:nvPr/>
          </p:nvGrpSpPr>
          <p:grpSpPr>
            <a:xfrm>
              <a:off x="1358843" y="4069078"/>
              <a:ext cx="3103961" cy="971356"/>
              <a:chOff x="1229546" y="1255634"/>
              <a:chExt cx="2434973" cy="762002"/>
            </a:xfrm>
            <a:grpFill/>
          </p:grpSpPr>
          <p:sp>
            <p:nvSpPr>
              <p:cNvPr id="103" name="Flowchart: Off-page Connector 47"/>
              <p:cNvSpPr/>
              <p:nvPr/>
            </p:nvSpPr>
            <p:spPr>
              <a:xfrm rot="16200000">
                <a:off x="1829116" y="830138"/>
                <a:ext cx="762000" cy="1612995"/>
              </a:xfrm>
              <a:prstGeom prst="flowChartOffpageConnector">
                <a:avLst/>
              </a:prstGeom>
              <a:solidFill>
                <a:srgbClr val="33779A"/>
              </a:solidFill>
              <a:ln w="12700" cap="flat" cmpd="sng" algn="ctr">
                <a:noFill/>
                <a:prstDash val="solid"/>
                <a:miter lim="800000"/>
              </a:ln>
              <a:effectLst/>
            </p:spPr>
            <p:txBody>
              <a:bodyPr vert="vert" anchor="ctr"/>
              <a:lstStyle/>
              <a:p>
                <a:pPr algn="ctr" defTabSz="914400">
                  <a:defRPr/>
                </a:pPr>
                <a:endParaRPr lang="en-US" sz="3600" kern="0" dirty="0">
                  <a:solidFill>
                    <a:prstClr val="white"/>
                  </a:solidFill>
                  <a:latin typeface="字魂105号-简雅黑" panose="00000500000000000000" pitchFamily="2" charset="-122"/>
                  <a:ea typeface="字魂105号-简雅黑" panose="00000500000000000000" pitchFamily="2" charset="-122"/>
                </a:endParaRPr>
              </a:p>
            </p:txBody>
          </p:sp>
          <p:sp>
            <p:nvSpPr>
              <p:cNvPr id="104" name="Round Same Side Corner Rectangle 49"/>
              <p:cNvSpPr/>
              <p:nvPr/>
            </p:nvSpPr>
            <p:spPr>
              <a:xfrm rot="16200000">
                <a:off x="1078974" y="1406206"/>
                <a:ext cx="762001" cy="460857"/>
              </a:xfrm>
              <a:prstGeom prst="round2SameRect">
                <a:avLst/>
              </a:prstGeom>
              <a:solidFill>
                <a:srgbClr val="33779A"/>
              </a:solidFill>
              <a:ln w="12700" cap="flat" cmpd="sng" algn="ctr">
                <a:noFill/>
                <a:prstDash val="solid"/>
                <a:miter lim="800000"/>
              </a:ln>
              <a:effectLst/>
            </p:spPr>
            <p:txBody>
              <a:bodyPr vert="vert" anchor="ctr"/>
              <a:lstStyle/>
              <a:p>
                <a:pPr algn="ctr" defTabSz="914400">
                  <a:defRPr/>
                </a:pPr>
                <a:r>
                  <a:rPr lang="en-US" sz="2800" kern="0" dirty="0">
                    <a:solidFill>
                      <a:prstClr val="white">
                        <a:lumMod val="50000"/>
                        <a:lumOff val="50000"/>
                      </a:prstClr>
                    </a:solidFill>
                    <a:latin typeface="字魂105号-简雅黑" panose="00000500000000000000" pitchFamily="2" charset="-122"/>
                    <a:ea typeface="字魂105号-简雅黑" panose="00000500000000000000" pitchFamily="2" charset="-122"/>
                  </a:rPr>
                  <a:t>03</a:t>
                </a:r>
                <a:endParaRPr lang="en-US" sz="2800" kern="0" dirty="0">
                  <a:solidFill>
                    <a:prstClr val="white">
                      <a:lumMod val="50000"/>
                      <a:lumOff val="50000"/>
                    </a:prstClr>
                  </a:solidFill>
                  <a:latin typeface="字魂105号-简雅黑" panose="00000500000000000000" pitchFamily="2" charset="-122"/>
                  <a:ea typeface="字魂105号-简雅黑" panose="00000500000000000000" pitchFamily="2" charset="-122"/>
                </a:endParaRPr>
              </a:p>
            </p:txBody>
          </p:sp>
          <p:cxnSp>
            <p:nvCxnSpPr>
              <p:cNvPr id="105" name="Straight Connector 50"/>
              <p:cNvCxnSpPr/>
              <p:nvPr/>
            </p:nvCxnSpPr>
            <p:spPr>
              <a:xfrm>
                <a:off x="2993795" y="1636635"/>
                <a:ext cx="670724" cy="1"/>
              </a:xfrm>
              <a:prstGeom prst="line">
                <a:avLst/>
              </a:prstGeom>
              <a:grpFill/>
              <a:ln w="19050" cap="flat" cmpd="sng" algn="ctr">
                <a:solidFill>
                  <a:srgbClr val="076EB8"/>
                </a:solidFill>
                <a:prstDash val="sysDot"/>
                <a:miter lim="800000"/>
              </a:ln>
              <a:effectLst/>
            </p:spPr>
          </p:cxnSp>
        </p:grpSp>
        <p:sp>
          <p:nvSpPr>
            <p:cNvPr id="102" name="Freeform 61"/>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lIns="121920" tIns="60960" rIns="121920" bIns="60960"/>
            <a:lstStyle/>
            <a:p>
              <a:pPr defTabSz="914400">
                <a:defRPr/>
              </a:pPr>
              <a:endParaRPr lang="en-US" sz="2400" kern="0" dirty="0">
                <a:solidFill>
                  <a:prstClr val="black"/>
                </a:solidFill>
                <a:latin typeface="字魂105号-简雅黑" panose="00000500000000000000" pitchFamily="2" charset="-122"/>
                <a:ea typeface="字魂105号-简雅黑" panose="00000500000000000000" pitchFamily="2" charset="-122"/>
              </a:endParaRPr>
            </a:p>
          </p:txBody>
        </p:sp>
      </p:grpSp>
      <p:grpSp>
        <p:nvGrpSpPr>
          <p:cNvPr id="106" name="组合 2"/>
          <p:cNvGrpSpPr/>
          <p:nvPr/>
        </p:nvGrpSpPr>
        <p:grpSpPr>
          <a:xfrm>
            <a:off x="5729891" y="2907577"/>
            <a:ext cx="3098408" cy="971356"/>
            <a:chOff x="1361399" y="2788923"/>
            <a:chExt cx="3098408" cy="971356"/>
          </a:xfrm>
          <a:solidFill>
            <a:srgbClr val="E27A3D"/>
          </a:solidFill>
        </p:grpSpPr>
        <p:grpSp>
          <p:nvGrpSpPr>
            <p:cNvPr id="107" name="Group 31"/>
            <p:cNvGrpSpPr/>
            <p:nvPr/>
          </p:nvGrpSpPr>
          <p:grpSpPr>
            <a:xfrm>
              <a:off x="1361399" y="2788923"/>
              <a:ext cx="3098408" cy="971356"/>
              <a:chOff x="1231549" y="1255634"/>
              <a:chExt cx="2430616" cy="762002"/>
            </a:xfrm>
            <a:grpFill/>
          </p:grpSpPr>
          <p:sp>
            <p:nvSpPr>
              <p:cNvPr id="109" name="Flowchart: Off-page Connector 32"/>
              <p:cNvSpPr/>
              <p:nvPr/>
            </p:nvSpPr>
            <p:spPr>
              <a:xfrm rot="16200000">
                <a:off x="1829116" y="830138"/>
                <a:ext cx="762000" cy="1612995"/>
              </a:xfrm>
              <a:prstGeom prst="flowChartOffpageConnector">
                <a:avLst/>
              </a:prstGeom>
              <a:solidFill>
                <a:srgbClr val="33779A"/>
              </a:solidFill>
              <a:ln w="12700" cap="flat" cmpd="sng" algn="ctr">
                <a:noFill/>
                <a:prstDash val="solid"/>
                <a:miter lim="800000"/>
              </a:ln>
              <a:effectLst/>
            </p:spPr>
            <p:txBody>
              <a:bodyPr vert="vert" anchor="ctr"/>
              <a:lstStyle/>
              <a:p>
                <a:pPr algn="ctr" defTabSz="914400">
                  <a:defRPr/>
                </a:pPr>
                <a:endParaRPr lang="en-US" sz="3600" kern="0" dirty="0">
                  <a:solidFill>
                    <a:prstClr val="white"/>
                  </a:solidFill>
                  <a:latin typeface="字魂105号-简雅黑" panose="00000500000000000000" pitchFamily="2" charset="-122"/>
                  <a:ea typeface="字魂105号-简雅黑" panose="00000500000000000000" pitchFamily="2" charset="-122"/>
                </a:endParaRPr>
              </a:p>
            </p:txBody>
          </p:sp>
          <p:sp>
            <p:nvSpPr>
              <p:cNvPr id="110" name="Round Same Side Corner Rectangle 33"/>
              <p:cNvSpPr/>
              <p:nvPr/>
            </p:nvSpPr>
            <p:spPr>
              <a:xfrm rot="16200000">
                <a:off x="1080977" y="1406206"/>
                <a:ext cx="762001" cy="460857"/>
              </a:xfrm>
              <a:prstGeom prst="round2SameRect">
                <a:avLst/>
              </a:prstGeom>
              <a:solidFill>
                <a:srgbClr val="33779A"/>
              </a:solidFill>
              <a:ln w="12700" cap="flat" cmpd="sng" algn="ctr">
                <a:noFill/>
                <a:prstDash val="solid"/>
                <a:miter lim="800000"/>
              </a:ln>
              <a:effectLst/>
            </p:spPr>
            <p:txBody>
              <a:bodyPr vert="vert" anchor="ctr"/>
              <a:lstStyle/>
              <a:p>
                <a:pPr algn="ctr" defTabSz="914400">
                  <a:defRPr/>
                </a:pPr>
                <a:r>
                  <a:rPr lang="en-US" sz="2800" kern="0" dirty="0">
                    <a:solidFill>
                      <a:prstClr val="white">
                        <a:lumMod val="50000"/>
                        <a:lumOff val="50000"/>
                      </a:prstClr>
                    </a:solidFill>
                    <a:latin typeface="字魂105号-简雅黑" panose="00000500000000000000" pitchFamily="2" charset="-122"/>
                    <a:ea typeface="字魂105号-简雅黑" panose="00000500000000000000" pitchFamily="2" charset="-122"/>
                  </a:rPr>
                  <a:t>02</a:t>
                </a:r>
                <a:endParaRPr lang="en-US" sz="2800" kern="0" dirty="0">
                  <a:solidFill>
                    <a:prstClr val="white">
                      <a:lumMod val="50000"/>
                      <a:lumOff val="50000"/>
                    </a:prstClr>
                  </a:solidFill>
                  <a:latin typeface="字魂105号-简雅黑" panose="00000500000000000000" pitchFamily="2" charset="-122"/>
                  <a:ea typeface="字魂105号-简雅黑" panose="00000500000000000000" pitchFamily="2" charset="-122"/>
                </a:endParaRPr>
              </a:p>
            </p:txBody>
          </p:sp>
          <p:cxnSp>
            <p:nvCxnSpPr>
              <p:cNvPr id="111" name="Straight Connector 34"/>
              <p:cNvCxnSpPr/>
              <p:nvPr/>
            </p:nvCxnSpPr>
            <p:spPr>
              <a:xfrm>
                <a:off x="2991446" y="1636635"/>
                <a:ext cx="670719" cy="1"/>
              </a:xfrm>
              <a:prstGeom prst="line">
                <a:avLst/>
              </a:prstGeom>
              <a:grpFill/>
              <a:ln w="19050" cap="flat" cmpd="sng" algn="ctr">
                <a:solidFill>
                  <a:srgbClr val="076EB8"/>
                </a:solidFill>
                <a:prstDash val="sysDot"/>
                <a:miter lim="800000"/>
              </a:ln>
              <a:effectLst/>
            </p:spPr>
          </p:cxnSp>
        </p:grpSp>
        <p:sp>
          <p:nvSpPr>
            <p:cNvPr id="108"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lIns="121920" tIns="60960" rIns="121920" bIns="60960"/>
            <a:lstStyle/>
            <a:p>
              <a:pPr defTabSz="914400">
                <a:defRPr/>
              </a:pPr>
              <a:endParaRPr lang="id-ID" kern="0" dirty="0">
                <a:solidFill>
                  <a:prstClr val="black"/>
                </a:solidFill>
                <a:latin typeface="字魂105号-简雅黑" panose="00000500000000000000" pitchFamily="2" charset="-122"/>
                <a:ea typeface="字魂105号-简雅黑" panose="00000500000000000000" pitchFamily="2" charset="-122"/>
              </a:endParaRPr>
            </a:p>
          </p:txBody>
        </p:sp>
      </p:grpSp>
      <p:grpSp>
        <p:nvGrpSpPr>
          <p:cNvPr id="112" name="组合 38"/>
          <p:cNvGrpSpPr/>
          <p:nvPr/>
        </p:nvGrpSpPr>
        <p:grpSpPr bwMode="auto">
          <a:xfrm>
            <a:off x="5728049" y="5201099"/>
            <a:ext cx="3103563" cy="969963"/>
            <a:chOff x="1358844" y="5349234"/>
            <a:chExt cx="3103954" cy="971356"/>
          </a:xfrm>
        </p:grpSpPr>
        <p:grpSp>
          <p:nvGrpSpPr>
            <p:cNvPr id="54289" name="Group 56"/>
            <p:cNvGrpSpPr/>
            <p:nvPr/>
          </p:nvGrpSpPr>
          <p:grpSpPr bwMode="auto">
            <a:xfrm>
              <a:off x="1358844" y="5349234"/>
              <a:ext cx="3103954" cy="971356"/>
              <a:chOff x="1229545" y="1255634"/>
              <a:chExt cx="2434966" cy="762002"/>
            </a:xfrm>
          </p:grpSpPr>
          <p:sp>
            <p:nvSpPr>
              <p:cNvPr id="118" name="Flowchart: Off-page Connector 59"/>
              <p:cNvSpPr/>
              <p:nvPr/>
            </p:nvSpPr>
            <p:spPr>
              <a:xfrm rot="16200000">
                <a:off x="1829380" y="830170"/>
                <a:ext cx="762002" cy="1612931"/>
              </a:xfrm>
              <a:prstGeom prst="flowChartOffpageConnector">
                <a:avLst/>
              </a:prstGeom>
              <a:solidFill>
                <a:srgbClr val="32AABA"/>
              </a:solidFill>
              <a:ln w="12700" cap="flat" cmpd="sng" algn="ctr">
                <a:noFill/>
                <a:prstDash val="solid"/>
                <a:miter lim="800000"/>
              </a:ln>
              <a:effectLst/>
            </p:spPr>
            <p:txBody>
              <a:bodyPr vert="vert" anchor="ctr"/>
              <a:lstStyle/>
              <a:p>
                <a:pPr algn="ctr" defTabSz="914400">
                  <a:defRPr/>
                </a:pPr>
                <a:endParaRPr lang="en-US" sz="3600" kern="0" dirty="0">
                  <a:solidFill>
                    <a:prstClr val="white"/>
                  </a:solidFill>
                  <a:latin typeface="字魂105号-简雅黑" panose="00000500000000000000" pitchFamily="2" charset="-122"/>
                  <a:ea typeface="字魂105号-简雅黑" panose="00000500000000000000" pitchFamily="2" charset="-122"/>
                </a:endParaRPr>
              </a:p>
            </p:txBody>
          </p:sp>
          <p:sp>
            <p:nvSpPr>
              <p:cNvPr id="119" name="Round Same Side Corner Rectangle 61"/>
              <p:cNvSpPr/>
              <p:nvPr/>
            </p:nvSpPr>
            <p:spPr>
              <a:xfrm rot="16200000">
                <a:off x="1078963" y="1406216"/>
                <a:ext cx="762002" cy="460838"/>
              </a:xfrm>
              <a:prstGeom prst="round2SameRect">
                <a:avLst/>
              </a:prstGeom>
              <a:solidFill>
                <a:srgbClr val="32AABA"/>
              </a:solidFill>
              <a:ln w="12700" cap="flat" cmpd="sng" algn="ctr">
                <a:noFill/>
                <a:prstDash val="solid"/>
                <a:miter lim="800000"/>
              </a:ln>
              <a:effectLst/>
            </p:spPr>
            <p:txBody>
              <a:bodyPr vert="vert" anchor="ctr"/>
              <a:lstStyle/>
              <a:p>
                <a:pPr algn="ctr" defTabSz="914400">
                  <a:defRPr/>
                </a:pPr>
                <a:r>
                  <a:rPr lang="en-US" sz="2800" kern="0" dirty="0">
                    <a:solidFill>
                      <a:prstClr val="white">
                        <a:lumMod val="50000"/>
                        <a:lumOff val="50000"/>
                      </a:prstClr>
                    </a:solidFill>
                    <a:latin typeface="字魂105号-简雅黑" panose="00000500000000000000" pitchFamily="2" charset="-122"/>
                    <a:ea typeface="字魂105号-简雅黑" panose="00000500000000000000" pitchFamily="2" charset="-122"/>
                  </a:rPr>
                  <a:t>04</a:t>
                </a:r>
                <a:endParaRPr lang="en-US" sz="2800" kern="0" dirty="0">
                  <a:solidFill>
                    <a:prstClr val="white">
                      <a:lumMod val="50000"/>
                      <a:lumOff val="50000"/>
                    </a:prstClr>
                  </a:solidFill>
                  <a:latin typeface="字魂105号-简雅黑" panose="00000500000000000000" pitchFamily="2" charset="-122"/>
                  <a:ea typeface="字魂105号-简雅黑" panose="00000500000000000000" pitchFamily="2" charset="-122"/>
                </a:endParaRPr>
              </a:p>
            </p:txBody>
          </p:sp>
          <p:cxnSp>
            <p:nvCxnSpPr>
              <p:cNvPr id="54293" name="Straight Connector 63"/>
              <p:cNvCxnSpPr/>
              <p:nvPr/>
            </p:nvCxnSpPr>
            <p:spPr bwMode="auto">
              <a:xfrm>
                <a:off x="2993792" y="1636635"/>
                <a:ext cx="670719" cy="1"/>
              </a:xfrm>
              <a:prstGeom prst="line">
                <a:avLst/>
              </a:prstGeom>
              <a:noFill/>
              <a:ln w="19050" algn="ctr">
                <a:solidFill>
                  <a:srgbClr val="076EB8"/>
                </a:solidFill>
                <a:prstDash val="sysDot"/>
                <a:miter lim="800000"/>
              </a:ln>
              <a:extLst>
                <a:ext uri="{909E8E84-426E-40DD-AFC4-6F175D3DCCD1}">
                  <a14:hiddenFill xmlns:a14="http://schemas.microsoft.com/office/drawing/2010/main">
                    <a:noFill/>
                  </a14:hiddenFill>
                </a:ext>
              </a:extLst>
            </p:spPr>
          </p:cxnSp>
        </p:grpSp>
        <p:grpSp>
          <p:nvGrpSpPr>
            <p:cNvPr id="114" name="Group 50"/>
            <p:cNvGrpSpPr/>
            <p:nvPr/>
          </p:nvGrpSpPr>
          <p:grpSpPr>
            <a:xfrm>
              <a:off x="2365810" y="5540420"/>
              <a:ext cx="591603" cy="588985"/>
              <a:chOff x="6350" y="-3175"/>
              <a:chExt cx="717550" cy="714376"/>
            </a:xfrm>
            <a:solidFill>
              <a:sysClr val="window" lastClr="FFFFFF"/>
            </a:solidFill>
          </p:grpSpPr>
          <p:sp>
            <p:nvSpPr>
              <p:cNvPr id="115" name="Freeform 18"/>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914400">
                  <a:defRPr/>
                </a:pPr>
                <a:endParaRPr lang="id-ID" kern="0" dirty="0">
                  <a:solidFill>
                    <a:prstClr val="black"/>
                  </a:solidFill>
                  <a:latin typeface="字魂105号-简雅黑" panose="00000500000000000000" pitchFamily="2" charset="-122"/>
                  <a:ea typeface="字魂105号-简雅黑" panose="00000500000000000000" pitchFamily="2" charset="-122"/>
                </a:endParaRPr>
              </a:p>
            </p:txBody>
          </p:sp>
          <p:sp>
            <p:nvSpPr>
              <p:cNvPr id="116"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914400">
                  <a:defRPr/>
                </a:pPr>
                <a:endParaRPr lang="id-ID" kern="0" dirty="0">
                  <a:solidFill>
                    <a:prstClr val="black"/>
                  </a:solidFill>
                  <a:latin typeface="字魂105号-简雅黑" panose="00000500000000000000" pitchFamily="2" charset="-122"/>
                  <a:ea typeface="字魂105号-简雅黑" panose="00000500000000000000" pitchFamily="2" charset="-122"/>
                </a:endParaRPr>
              </a:p>
            </p:txBody>
          </p:sp>
          <p:sp>
            <p:nvSpPr>
              <p:cNvPr id="117" name="Freeform 20"/>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defTabSz="914400">
                  <a:defRPr/>
                </a:pPr>
                <a:endParaRPr lang="id-ID" kern="0" dirty="0">
                  <a:solidFill>
                    <a:prstClr val="black"/>
                  </a:solidFill>
                  <a:latin typeface="字魂105号-简雅黑" panose="00000500000000000000" pitchFamily="2" charset="-122"/>
                  <a:ea typeface="字魂105号-简雅黑" panose="00000500000000000000" pitchFamily="2" charset="-122"/>
                </a:endParaRPr>
              </a:p>
            </p:txBody>
          </p:sp>
        </p:grpSp>
      </p:grpSp>
      <p:sp>
        <p:nvSpPr>
          <p:cNvPr id="38" name="TextBox 7"/>
          <p:cNvSpPr txBox="1"/>
          <p:nvPr/>
        </p:nvSpPr>
        <p:spPr>
          <a:xfrm>
            <a:off x="167804" y="403179"/>
            <a:ext cx="2163154" cy="572464"/>
          </a:xfrm>
          <a:prstGeom prst="rect">
            <a:avLst/>
          </a:prstGeom>
          <a:noFill/>
        </p:spPr>
        <p:txBody>
          <a:bodyPr wrap="square" rtlCol="0">
            <a:spAutoFit/>
          </a:bodyPr>
          <a:lstStyle/>
          <a:p>
            <a:pPr algn="ctr">
              <a:lnSpc>
                <a:spcPct val="130000"/>
              </a:lnSpc>
            </a:pPr>
            <a:r>
              <a:rPr lang="zh-CN" altLang="en-US" sz="2400" b="1"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项目总结分析</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1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down)">
                                      <p:cBhvr>
                                        <p:cTn id="7" dur="500"/>
                                        <p:tgtEl>
                                          <p:spTgt spid="6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wipe(down)">
                                      <p:cBhvr>
                                        <p:cTn id="14" dur="500"/>
                                        <p:tgtEl>
                                          <p:spTgt spid="6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ipe(down)">
                                      <p:cBhvr>
                                        <p:cTn id="17" dur="500"/>
                                        <p:tgtEl>
                                          <p:spTgt spid="62"/>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wipe(down)">
                                      <p:cBhvr>
                                        <p:cTn id="21" dur="500"/>
                                        <p:tgtEl>
                                          <p:spTgt spid="6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down)">
                                      <p:cBhvr>
                                        <p:cTn id="24" dur="500"/>
                                        <p:tgtEl>
                                          <p:spTgt spid="64"/>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wipe(down)">
                                      <p:cBhvr>
                                        <p:cTn id="28" dur="500"/>
                                        <p:tgtEl>
                                          <p:spTgt spid="6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2000"/>
                            </p:stCondLst>
                            <p:childTnLst>
                              <p:par>
                                <p:cTn id="33" presetID="2" presetClass="entr" presetSubtype="8" accel="5000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cBhvr additive="base">
                                        <p:cTn id="35" dur="400" fill="hold"/>
                                        <p:tgtEl>
                                          <p:spTgt spid="94"/>
                                        </p:tgtEl>
                                        <p:attrNameLst>
                                          <p:attrName>ppt_x</p:attrName>
                                        </p:attrNameLst>
                                      </p:cBhvr>
                                      <p:tavLst>
                                        <p:tav tm="0">
                                          <p:val>
                                            <p:strVal val="0-#ppt_w/2"/>
                                          </p:val>
                                        </p:tav>
                                        <p:tav tm="100000">
                                          <p:val>
                                            <p:strVal val="#ppt_x"/>
                                          </p:val>
                                        </p:tav>
                                      </p:tavLst>
                                    </p:anim>
                                    <p:anim calcmode="lin" valueType="num">
                                      <p:cBhvr additive="base">
                                        <p:cTn id="36" dur="400" fill="hold"/>
                                        <p:tgtEl>
                                          <p:spTgt spid="94"/>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accel="50000" fill="hold" nodeType="afterEffect">
                                  <p:stCondLst>
                                    <p:cond delay="0"/>
                                  </p:stCondLst>
                                  <p:childTnLst>
                                    <p:set>
                                      <p:cBhvr>
                                        <p:cTn id="39" dur="1" fill="hold">
                                          <p:stCondLst>
                                            <p:cond delay="0"/>
                                          </p:stCondLst>
                                        </p:cTn>
                                        <p:tgtEl>
                                          <p:spTgt spid="106"/>
                                        </p:tgtEl>
                                        <p:attrNameLst>
                                          <p:attrName>style.visibility</p:attrName>
                                        </p:attrNameLst>
                                      </p:cBhvr>
                                      <p:to>
                                        <p:strVal val="visible"/>
                                      </p:to>
                                    </p:set>
                                    <p:anim calcmode="lin" valueType="num">
                                      <p:cBhvr additive="base">
                                        <p:cTn id="40" dur="400" fill="hold"/>
                                        <p:tgtEl>
                                          <p:spTgt spid="106"/>
                                        </p:tgtEl>
                                        <p:attrNameLst>
                                          <p:attrName>ppt_x</p:attrName>
                                        </p:attrNameLst>
                                      </p:cBhvr>
                                      <p:tavLst>
                                        <p:tav tm="0">
                                          <p:val>
                                            <p:strVal val="0-#ppt_w/2"/>
                                          </p:val>
                                        </p:tav>
                                        <p:tav tm="100000">
                                          <p:val>
                                            <p:strVal val="#ppt_x"/>
                                          </p:val>
                                        </p:tav>
                                      </p:tavLst>
                                    </p:anim>
                                    <p:anim calcmode="lin" valueType="num">
                                      <p:cBhvr additive="base">
                                        <p:cTn id="41" dur="400" fill="hold"/>
                                        <p:tgtEl>
                                          <p:spTgt spid="106"/>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8" accel="50000" fill="hold" nodeType="afterEffect">
                                  <p:stCondLst>
                                    <p:cond delay="0"/>
                                  </p:stCondLst>
                                  <p:childTnLst>
                                    <p:set>
                                      <p:cBhvr>
                                        <p:cTn id="44" dur="1" fill="hold">
                                          <p:stCondLst>
                                            <p:cond delay="0"/>
                                          </p:stCondLst>
                                        </p:cTn>
                                        <p:tgtEl>
                                          <p:spTgt spid="100"/>
                                        </p:tgtEl>
                                        <p:attrNameLst>
                                          <p:attrName>style.visibility</p:attrName>
                                        </p:attrNameLst>
                                      </p:cBhvr>
                                      <p:to>
                                        <p:strVal val="visible"/>
                                      </p:to>
                                    </p:set>
                                    <p:anim calcmode="lin" valueType="num">
                                      <p:cBhvr additive="base">
                                        <p:cTn id="45" dur="400" fill="hold"/>
                                        <p:tgtEl>
                                          <p:spTgt spid="100"/>
                                        </p:tgtEl>
                                        <p:attrNameLst>
                                          <p:attrName>ppt_x</p:attrName>
                                        </p:attrNameLst>
                                      </p:cBhvr>
                                      <p:tavLst>
                                        <p:tav tm="0">
                                          <p:val>
                                            <p:strVal val="0-#ppt_w/2"/>
                                          </p:val>
                                        </p:tav>
                                        <p:tav tm="100000">
                                          <p:val>
                                            <p:strVal val="#ppt_x"/>
                                          </p:val>
                                        </p:tav>
                                      </p:tavLst>
                                    </p:anim>
                                    <p:anim calcmode="lin" valueType="num">
                                      <p:cBhvr additive="base">
                                        <p:cTn id="46" dur="400" fill="hold"/>
                                        <p:tgtEl>
                                          <p:spTgt spid="100"/>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 presetClass="entr" presetSubtype="8" accel="50000" fill="hold" nodeType="afterEffect">
                                  <p:stCondLst>
                                    <p:cond delay="0"/>
                                  </p:stCondLst>
                                  <p:childTnLst>
                                    <p:set>
                                      <p:cBhvr>
                                        <p:cTn id="49" dur="1" fill="hold">
                                          <p:stCondLst>
                                            <p:cond delay="0"/>
                                          </p:stCondLst>
                                        </p:cTn>
                                        <p:tgtEl>
                                          <p:spTgt spid="112"/>
                                        </p:tgtEl>
                                        <p:attrNameLst>
                                          <p:attrName>style.visibility</p:attrName>
                                        </p:attrNameLst>
                                      </p:cBhvr>
                                      <p:to>
                                        <p:strVal val="visible"/>
                                      </p:to>
                                    </p:set>
                                    <p:anim calcmode="lin" valueType="num">
                                      <p:cBhvr additive="base">
                                        <p:cTn id="50" dur="400" fill="hold"/>
                                        <p:tgtEl>
                                          <p:spTgt spid="112"/>
                                        </p:tgtEl>
                                        <p:attrNameLst>
                                          <p:attrName>ppt_x</p:attrName>
                                        </p:attrNameLst>
                                      </p:cBhvr>
                                      <p:tavLst>
                                        <p:tav tm="0">
                                          <p:val>
                                            <p:strVal val="0-#ppt_w/2"/>
                                          </p:val>
                                        </p:tav>
                                        <p:tav tm="100000">
                                          <p:val>
                                            <p:strVal val="#ppt_x"/>
                                          </p:val>
                                        </p:tav>
                                      </p:tavLst>
                                    </p:anim>
                                    <p:anim calcmode="lin" valueType="num">
                                      <p:cBhvr additive="base">
                                        <p:cTn id="51" dur="4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P spid="65" grpId="0"/>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2"/>
          </p:nvPr>
        </p:nvPicPr>
        <p:blipFill>
          <a:blip r:embed="rId1">
            <a:extLst>
              <a:ext uri="{28A0092B-C50C-407E-A947-70E740481C1C}">
                <a14:useLocalDpi xmlns:a14="http://schemas.microsoft.com/office/drawing/2010/main" val="0"/>
              </a:ext>
            </a:extLst>
          </a:blip>
          <a:srcRect l="16706" r="16706"/>
          <a:stretch>
            <a:fillRect/>
          </a:stretch>
        </p:blipFill>
        <p:spPr>
          <a:xfrm>
            <a:off x="4309288" y="1373245"/>
            <a:ext cx="4339048" cy="4339048"/>
          </a:xfrm>
        </p:spPr>
      </p:pic>
      <p:sp>
        <p:nvSpPr>
          <p:cNvPr id="2" name="Title 1"/>
          <p:cNvSpPr>
            <a:spLocks noGrp="1"/>
          </p:cNvSpPr>
          <p:nvPr>
            <p:ph type="title"/>
          </p:nvPr>
        </p:nvSpPr>
        <p:spPr>
          <a:xfrm>
            <a:off x="966827" y="4845666"/>
            <a:ext cx="3851474" cy="1325563"/>
          </a:xfrm>
        </p:spPr>
        <p:txBody>
          <a:bodyPr/>
          <a:lstStyle/>
          <a:p>
            <a:pPr>
              <a:lnSpc>
                <a:spcPct val="100000"/>
              </a:lnSpc>
            </a:pPr>
            <a:r>
              <a:rPr lang="zh-CN" altLang="en-US" sz="2800" dirty="0" smtClean="0">
                <a:solidFill>
                  <a:srgbClr val="4F4D50"/>
                </a:solidFill>
                <a:latin typeface="字魂105号-简雅黑" panose="00000500000000000000" pitchFamily="2" charset="-122"/>
                <a:ea typeface="字魂105号-简雅黑" panose="00000500000000000000" pitchFamily="2" charset="-122"/>
                <a:cs typeface="+mn-ea"/>
                <a:sym typeface="+mn-lt"/>
              </a:rPr>
              <a:t>我们的</a:t>
            </a:r>
            <a:br>
              <a:rPr lang="en-US" altLang="zh-CN" sz="2800" dirty="0" smtClean="0">
                <a:solidFill>
                  <a:srgbClr val="4F4D50"/>
                </a:solidFill>
                <a:latin typeface="字魂105号-简雅黑" panose="00000500000000000000" pitchFamily="2" charset="-122"/>
                <a:ea typeface="字魂105号-简雅黑" panose="00000500000000000000" pitchFamily="2" charset="-122"/>
                <a:cs typeface="+mn-ea"/>
                <a:sym typeface="+mn-lt"/>
              </a:rPr>
            </a:br>
            <a:r>
              <a:rPr lang="zh-CN" altLang="en-US" sz="2800" dirty="0" smtClean="0">
                <a:solidFill>
                  <a:srgbClr val="4F4D50"/>
                </a:solidFill>
                <a:latin typeface="字魂105号-简雅黑" panose="00000500000000000000" pitchFamily="2" charset="-122"/>
                <a:ea typeface="字魂105号-简雅黑" panose="00000500000000000000" pitchFamily="2" charset="-122"/>
                <a:cs typeface="+mn-ea"/>
                <a:sym typeface="+mn-lt"/>
              </a:rPr>
              <a:t>项目特点</a:t>
            </a:r>
            <a:endParaRPr lang="en-US" sz="28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grpSp>
        <p:nvGrpSpPr>
          <p:cNvPr id="31" name="Group 30"/>
          <p:cNvGrpSpPr/>
          <p:nvPr/>
        </p:nvGrpSpPr>
        <p:grpSpPr>
          <a:xfrm>
            <a:off x="5415585" y="2531622"/>
            <a:ext cx="2115811" cy="2115817"/>
            <a:chOff x="5234926" y="2507827"/>
            <a:chExt cx="2115811" cy="2115817"/>
          </a:xfrm>
          <a:solidFill>
            <a:srgbClr val="1C3C54"/>
          </a:solidFill>
          <a:effectLst>
            <a:outerShdw blurRad="254000" dist="63500" dir="2700000" algn="tl" rotWithShape="0">
              <a:prstClr val="black">
                <a:alpha val="30000"/>
              </a:prstClr>
            </a:outerShdw>
          </a:effectLst>
        </p:grpSpPr>
        <p:sp>
          <p:nvSpPr>
            <p:cNvPr id="8" name="Rounded Rectangle 7"/>
            <p:cNvSpPr/>
            <p:nvPr/>
          </p:nvSpPr>
          <p:spPr>
            <a:xfrm rot="2700000">
              <a:off x="5234923" y="2507830"/>
              <a:ext cx="2115817" cy="2115811"/>
            </a:xfrm>
            <a:prstGeom prst="roundRect">
              <a:avLst>
                <a:gd name="adj" fmla="val 34663"/>
              </a:avLst>
            </a:prstGeom>
            <a:gradFill>
              <a:gsLst>
                <a:gs pos="0">
                  <a:srgbClr val="32AABA"/>
                </a:gs>
                <a:gs pos="100000">
                  <a:srgbClr val="33779A"/>
                </a:gs>
              </a:gsLst>
              <a:lin ang="2700000" scaled="0"/>
            </a:gradFill>
            <a:ln>
              <a:noFill/>
            </a:ln>
            <a:effectLst>
              <a:outerShdw blurRad="254000" dist="1270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sp>
          <p:nvSpPr>
            <p:cNvPr id="13" name="Title 3"/>
            <p:cNvSpPr txBox="1"/>
            <p:nvPr/>
          </p:nvSpPr>
          <p:spPr>
            <a:xfrm>
              <a:off x="5387746" y="3443941"/>
              <a:ext cx="1810168" cy="274764"/>
            </a:xfrm>
            <a:prstGeom prst="rect">
              <a:avLst/>
            </a:prstGeom>
            <a:noFill/>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smtClean="0">
                  <a:solidFill>
                    <a:srgbClr val="FFFFFF"/>
                  </a:solidFill>
                  <a:latin typeface="字魂105号-简雅黑" panose="00000500000000000000" pitchFamily="2" charset="-122"/>
                  <a:ea typeface="字魂105号-简雅黑" panose="00000500000000000000" pitchFamily="2" charset="-122"/>
                  <a:cs typeface="+mn-ea"/>
                  <a:sym typeface="+mn-lt"/>
                </a:rPr>
                <a:t>收益</a:t>
              </a:r>
              <a:endParaRPr lang="en-US" sz="2000" b="0"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sp>
          <p:nvSpPr>
            <p:cNvPr id="15" name="Title 3"/>
            <p:cNvSpPr txBox="1"/>
            <p:nvPr/>
          </p:nvSpPr>
          <p:spPr>
            <a:xfrm>
              <a:off x="5387748" y="3865382"/>
              <a:ext cx="1810167" cy="501994"/>
            </a:xfrm>
            <a:prstGeom prst="rect">
              <a:avLst/>
            </a:prstGeom>
            <a:noFill/>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00000"/>
                </a:lnSpc>
                <a:spcBef>
                  <a:spcPts val="0"/>
                </a:spcBef>
                <a:buClr>
                  <a:schemeClr val="accent1"/>
                </a:buClr>
                <a:buSzPct val="150000"/>
              </a:pPr>
              <a:r>
                <a:rPr lang="zh-CN" altLang="en-US" sz="900" b="0" dirty="0">
                  <a:solidFill>
                    <a:srgbClr val="FFFFFF">
                      <a:alpha val="70000"/>
                    </a:srgbClr>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endParaRPr lang="en-US" sz="900" b="0" dirty="0">
                <a:solidFill>
                  <a:srgbClr val="FFFFFF">
                    <a:alpha val="70000"/>
                  </a:srgbClr>
                </a:solidFill>
                <a:latin typeface="字魂105号-简雅黑" panose="00000500000000000000" pitchFamily="2" charset="-122"/>
                <a:ea typeface="字魂105号-简雅黑" panose="00000500000000000000" pitchFamily="2" charset="-122"/>
                <a:cs typeface="+mn-ea"/>
                <a:sym typeface="+mn-lt"/>
              </a:endParaRPr>
            </a:p>
          </p:txBody>
        </p:sp>
        <p:sp>
          <p:nvSpPr>
            <p:cNvPr id="16" name="Title 3"/>
            <p:cNvSpPr txBox="1"/>
            <p:nvPr/>
          </p:nvSpPr>
          <p:spPr>
            <a:xfrm>
              <a:off x="5903434" y="2875767"/>
              <a:ext cx="778790" cy="562710"/>
            </a:xfrm>
            <a:prstGeom prst="rect">
              <a:avLst/>
            </a:prstGeom>
            <a:noFill/>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b="0" dirty="0">
                  <a:solidFill>
                    <a:srgbClr val="FFFFFF"/>
                  </a:solidFill>
                  <a:latin typeface="字魂105号-简雅黑" panose="00000500000000000000" pitchFamily="2" charset="-122"/>
                  <a:ea typeface="字魂105号-简雅黑" panose="00000500000000000000" pitchFamily="2" charset="-122"/>
                  <a:cs typeface="+mn-ea"/>
                  <a:sym typeface="+mn-lt"/>
                </a:rPr>
                <a:t>C</a:t>
              </a:r>
              <a:endParaRPr lang="en-US" sz="1400" b="0" dirty="0">
                <a:solidFill>
                  <a:srgbClr val="FFFFFF"/>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3" name="Group 22"/>
          <p:cNvGrpSpPr/>
          <p:nvPr/>
        </p:nvGrpSpPr>
        <p:grpSpPr>
          <a:xfrm>
            <a:off x="7376452" y="626689"/>
            <a:ext cx="2146275" cy="2146279"/>
            <a:chOff x="8618998" y="669109"/>
            <a:chExt cx="2360903" cy="2360907"/>
          </a:xfrm>
          <a:effectLst>
            <a:outerShdw blurRad="254000" dist="63500" dir="2700000" algn="tl" rotWithShape="0">
              <a:prstClr val="black">
                <a:alpha val="30000"/>
              </a:prstClr>
            </a:outerShdw>
          </a:effectLst>
        </p:grpSpPr>
        <p:sp>
          <p:nvSpPr>
            <p:cNvPr id="9" name="Rounded Rectangle 8"/>
            <p:cNvSpPr/>
            <p:nvPr/>
          </p:nvSpPr>
          <p:spPr>
            <a:xfrm rot="2700000">
              <a:off x="8618996" y="669111"/>
              <a:ext cx="2360907" cy="2360903"/>
            </a:xfrm>
            <a:prstGeom prst="roundRect">
              <a:avLst>
                <a:gd name="adj" fmla="val 34663"/>
              </a:avLst>
            </a:prstGeom>
            <a:solidFill>
              <a:schemeClr val="bg1"/>
            </a:solidFill>
            <a:ln>
              <a:no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字魂105号-简雅黑" panose="00000500000000000000" pitchFamily="2" charset="-122"/>
                <a:ea typeface="字魂105号-简雅黑" panose="00000500000000000000" pitchFamily="2" charset="-122"/>
                <a:cs typeface="+mn-ea"/>
                <a:sym typeface="+mn-lt"/>
              </a:endParaRPr>
            </a:p>
          </p:txBody>
        </p:sp>
        <p:sp>
          <p:nvSpPr>
            <p:cNvPr id="17" name="Title 3"/>
            <p:cNvSpPr txBox="1"/>
            <p:nvPr/>
          </p:nvSpPr>
          <p:spPr>
            <a:xfrm>
              <a:off x="8803856" y="1766552"/>
              <a:ext cx="1991185" cy="302240"/>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a:solidFill>
                    <a:srgbClr val="4F4D50"/>
                  </a:solidFill>
                  <a:latin typeface="字魂105号-简雅黑" panose="00000500000000000000" pitchFamily="2" charset="-122"/>
                  <a:ea typeface="字魂105号-简雅黑" panose="00000500000000000000" pitchFamily="2" charset="-122"/>
                  <a:cs typeface="+mn-ea"/>
                  <a:sym typeface="+mn-lt"/>
                </a:rPr>
                <a:t>安全</a:t>
              </a:r>
              <a:endParaRPr lang="en-US" sz="2000" b="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18" name="Title 3"/>
            <p:cNvSpPr txBox="1"/>
            <p:nvPr/>
          </p:nvSpPr>
          <p:spPr>
            <a:xfrm>
              <a:off x="8803857" y="2176632"/>
              <a:ext cx="1991184"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900" b="0" dirty="0">
                  <a:solidFill>
                    <a:schemeClr val="tx1">
                      <a:lumMod val="65000"/>
                      <a:lumOff val="35000"/>
                      <a:alpha val="70000"/>
                    </a:schemeClr>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endParaRPr lang="en-US" sz="900" b="0" dirty="0">
                <a:solidFill>
                  <a:schemeClr val="tx1">
                    <a:lumMod val="65000"/>
                    <a:lumOff val="35000"/>
                    <a:alpha val="7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9" name="Title 3"/>
            <p:cNvSpPr txBox="1"/>
            <p:nvPr/>
          </p:nvSpPr>
          <p:spPr>
            <a:xfrm>
              <a:off x="9371113" y="1183981"/>
              <a:ext cx="856669" cy="61898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b="0" dirty="0">
                  <a:solidFill>
                    <a:srgbClr val="32AABA"/>
                  </a:solidFill>
                  <a:latin typeface="字魂105号-简雅黑" panose="00000500000000000000" pitchFamily="2" charset="-122"/>
                  <a:ea typeface="字魂105号-简雅黑" panose="00000500000000000000" pitchFamily="2" charset="-122"/>
                  <a:cs typeface="+mn-ea"/>
                  <a:sym typeface="+mn-lt"/>
                </a:rPr>
                <a:t>H</a:t>
              </a:r>
              <a:endParaRPr lang="en-US" sz="1400" b="0" dirty="0">
                <a:solidFill>
                  <a:srgbClr val="32AABA"/>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4" name="Group 23"/>
          <p:cNvGrpSpPr/>
          <p:nvPr/>
        </p:nvGrpSpPr>
        <p:grpSpPr>
          <a:xfrm>
            <a:off x="7336975" y="4322555"/>
            <a:ext cx="2225234" cy="2146279"/>
            <a:chOff x="8575570" y="3902930"/>
            <a:chExt cx="2447758" cy="2360907"/>
          </a:xfrm>
        </p:grpSpPr>
        <p:sp>
          <p:nvSpPr>
            <p:cNvPr id="10" name="Rounded Rectangle 9"/>
            <p:cNvSpPr/>
            <p:nvPr/>
          </p:nvSpPr>
          <p:spPr>
            <a:xfrm rot="2700000">
              <a:off x="8618995" y="3902932"/>
              <a:ext cx="2360907" cy="2360903"/>
            </a:xfrm>
            <a:prstGeom prst="roundRect">
              <a:avLst>
                <a:gd name="adj" fmla="val 34663"/>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字魂105号-简雅黑" panose="00000500000000000000" pitchFamily="2" charset="-122"/>
                <a:ea typeface="字魂105号-简雅黑" panose="00000500000000000000" pitchFamily="2" charset="-122"/>
                <a:cs typeface="+mn-ea"/>
                <a:sym typeface="+mn-lt"/>
              </a:endParaRPr>
            </a:p>
          </p:txBody>
        </p:sp>
        <p:sp>
          <p:nvSpPr>
            <p:cNvPr id="20" name="Title 3"/>
            <p:cNvSpPr txBox="1"/>
            <p:nvPr/>
          </p:nvSpPr>
          <p:spPr>
            <a:xfrm>
              <a:off x="8575570" y="5000373"/>
              <a:ext cx="2447758" cy="302240"/>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smtClean="0">
                  <a:solidFill>
                    <a:srgbClr val="4F4D50"/>
                  </a:solidFill>
                  <a:latin typeface="字魂105号-简雅黑" panose="00000500000000000000" pitchFamily="2" charset="-122"/>
                  <a:ea typeface="字魂105号-简雅黑" panose="00000500000000000000" pitchFamily="2" charset="-122"/>
                  <a:cs typeface="+mn-ea"/>
                  <a:sym typeface="+mn-lt"/>
                </a:rPr>
                <a:t>靠谱</a:t>
              </a:r>
              <a:endParaRPr lang="en-US" sz="2000" b="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21" name="Title 3"/>
            <p:cNvSpPr txBox="1"/>
            <p:nvPr/>
          </p:nvSpPr>
          <p:spPr>
            <a:xfrm>
              <a:off x="8803857" y="5410453"/>
              <a:ext cx="1991184"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900" b="0" dirty="0">
                  <a:solidFill>
                    <a:schemeClr val="tx1">
                      <a:lumMod val="65000"/>
                      <a:lumOff val="35000"/>
                      <a:alpha val="70000"/>
                    </a:schemeClr>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endParaRPr lang="en-US" sz="900" b="0" dirty="0">
                <a:solidFill>
                  <a:schemeClr val="tx1">
                    <a:lumMod val="65000"/>
                    <a:lumOff val="35000"/>
                    <a:alpha val="7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2" name="Title 3"/>
            <p:cNvSpPr txBox="1"/>
            <p:nvPr/>
          </p:nvSpPr>
          <p:spPr>
            <a:xfrm>
              <a:off x="9371113" y="4417802"/>
              <a:ext cx="856669" cy="61898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b="0" dirty="0">
                  <a:solidFill>
                    <a:srgbClr val="32AABA"/>
                  </a:solidFill>
                  <a:latin typeface="字魂105号-简雅黑" panose="00000500000000000000" pitchFamily="2" charset="-122"/>
                  <a:ea typeface="字魂105号-简雅黑" panose="00000500000000000000" pitchFamily="2" charset="-122"/>
                  <a:cs typeface="+mn-ea"/>
                  <a:sym typeface="+mn-lt"/>
                </a:rPr>
                <a:t>V</a:t>
              </a:r>
              <a:endParaRPr lang="en-US" sz="1400" b="0" dirty="0">
                <a:solidFill>
                  <a:srgbClr val="32AABA"/>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5" name="Group 24"/>
          <p:cNvGrpSpPr/>
          <p:nvPr/>
        </p:nvGrpSpPr>
        <p:grpSpPr>
          <a:xfrm>
            <a:off x="9309988" y="2474622"/>
            <a:ext cx="2146275" cy="2146279"/>
            <a:chOff x="8618997" y="3902930"/>
            <a:chExt cx="2360903" cy="2360907"/>
          </a:xfrm>
          <a:effectLst>
            <a:outerShdw blurRad="254000" dist="63500" dir="2700000" algn="tl" rotWithShape="0">
              <a:prstClr val="black">
                <a:alpha val="30000"/>
              </a:prstClr>
            </a:outerShdw>
          </a:effectLst>
        </p:grpSpPr>
        <p:sp>
          <p:nvSpPr>
            <p:cNvPr id="26" name="Rounded Rectangle 25"/>
            <p:cNvSpPr/>
            <p:nvPr/>
          </p:nvSpPr>
          <p:spPr>
            <a:xfrm rot="2700000">
              <a:off x="8618995" y="3902932"/>
              <a:ext cx="2360907" cy="2360903"/>
            </a:xfrm>
            <a:prstGeom prst="roundRect">
              <a:avLst>
                <a:gd name="adj" fmla="val 34663"/>
              </a:avLst>
            </a:prstGeom>
            <a:solidFill>
              <a:schemeClr val="bg1"/>
            </a:solidFill>
            <a:ln>
              <a:no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50" dirty="0">
                <a:solidFill>
                  <a:schemeClr val="accent1"/>
                </a:solidFill>
                <a:latin typeface="字魂105号-简雅黑" panose="00000500000000000000" pitchFamily="2" charset="-122"/>
                <a:ea typeface="字魂105号-简雅黑" panose="00000500000000000000" pitchFamily="2" charset="-122"/>
                <a:cs typeface="+mn-ea"/>
                <a:sym typeface="+mn-lt"/>
              </a:endParaRPr>
            </a:p>
          </p:txBody>
        </p:sp>
        <p:sp>
          <p:nvSpPr>
            <p:cNvPr id="27" name="Title 3"/>
            <p:cNvSpPr txBox="1"/>
            <p:nvPr/>
          </p:nvSpPr>
          <p:spPr>
            <a:xfrm>
              <a:off x="8666829" y="5000373"/>
              <a:ext cx="2265239" cy="302240"/>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zh-CN" altLang="en-US" sz="2000" b="0" dirty="0" smtClean="0">
                  <a:solidFill>
                    <a:srgbClr val="4F4D50"/>
                  </a:solidFill>
                  <a:latin typeface="字魂105号-简雅黑" panose="00000500000000000000" pitchFamily="2" charset="-122"/>
                  <a:ea typeface="字魂105号-简雅黑" panose="00000500000000000000" pitchFamily="2" charset="-122"/>
                  <a:cs typeface="+mn-ea"/>
                  <a:sym typeface="+mn-lt"/>
                </a:rPr>
                <a:t>稳定</a:t>
              </a:r>
              <a:endParaRPr lang="en-US" sz="2000" b="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sp>
          <p:nvSpPr>
            <p:cNvPr id="28" name="Title 3"/>
            <p:cNvSpPr txBox="1"/>
            <p:nvPr/>
          </p:nvSpPr>
          <p:spPr>
            <a:xfrm>
              <a:off x="8803857" y="5410453"/>
              <a:ext cx="1991184" cy="552193"/>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spcBef>
                  <a:spcPts val="0"/>
                </a:spcBef>
                <a:buClr>
                  <a:schemeClr val="accent1"/>
                </a:buClr>
                <a:buSzPct val="150000"/>
              </a:pPr>
              <a:r>
                <a:rPr lang="zh-CN" altLang="en-US" sz="900" b="0" dirty="0">
                  <a:solidFill>
                    <a:schemeClr val="tx1">
                      <a:lumMod val="65000"/>
                      <a:lumOff val="35000"/>
                      <a:alpha val="70000"/>
                    </a:schemeClr>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endParaRPr lang="en-US" sz="900" b="0" dirty="0">
                <a:solidFill>
                  <a:schemeClr val="tx1">
                    <a:lumMod val="65000"/>
                    <a:lumOff val="35000"/>
                    <a:alpha val="7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9" name="Title 3"/>
            <p:cNvSpPr txBox="1"/>
            <p:nvPr/>
          </p:nvSpPr>
          <p:spPr>
            <a:xfrm>
              <a:off x="9371113" y="4417802"/>
              <a:ext cx="856669" cy="61898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30000"/>
                </a:lnSpc>
              </a:pPr>
              <a:r>
                <a:rPr lang="en-US" b="0" dirty="0">
                  <a:solidFill>
                    <a:srgbClr val="32AABA"/>
                  </a:solidFill>
                  <a:latin typeface="字魂105号-简雅黑" panose="00000500000000000000" pitchFamily="2" charset="-122"/>
                  <a:ea typeface="字魂105号-简雅黑" panose="00000500000000000000" pitchFamily="2" charset="-122"/>
                  <a:cs typeface="+mn-ea"/>
                  <a:sym typeface="+mn-lt"/>
                </a:rPr>
                <a:t>U</a:t>
              </a:r>
              <a:endParaRPr lang="en-US" sz="1400" b="0" dirty="0">
                <a:solidFill>
                  <a:srgbClr val="32AABA"/>
                </a:solidFill>
                <a:latin typeface="字魂105号-简雅黑" panose="00000500000000000000" pitchFamily="2" charset="-122"/>
                <a:ea typeface="字魂105号-简雅黑" panose="00000500000000000000" pitchFamily="2" charset="-122"/>
                <a:cs typeface="+mn-ea"/>
                <a:sym typeface="+mn-lt"/>
              </a:endParaRPr>
            </a:p>
          </p:txBody>
        </p:sp>
      </p:grpSp>
      <p:sp>
        <p:nvSpPr>
          <p:cNvPr id="35" name="文本框 34"/>
          <p:cNvSpPr txBox="1"/>
          <p:nvPr/>
        </p:nvSpPr>
        <p:spPr>
          <a:xfrm>
            <a:off x="947549" y="2219111"/>
            <a:ext cx="2737142" cy="1292662"/>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准</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。点击输入简要文字解说，解说文字尽量概括精炼，不用多余的文字修饰</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a:t>
            </a:r>
            <a:endParaRPr lang="en-US" altLang="zh-CN" sz="1000"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just">
              <a:lnSpc>
                <a:spcPct val="130000"/>
              </a:lnSpc>
            </a:pP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36" name="TextBox 7"/>
          <p:cNvSpPr txBox="1"/>
          <p:nvPr/>
        </p:nvSpPr>
        <p:spPr>
          <a:xfrm>
            <a:off x="947547" y="1541814"/>
            <a:ext cx="1323439" cy="338298"/>
          </a:xfrm>
          <a:prstGeom prst="rect">
            <a:avLst/>
          </a:prstGeom>
          <a:noFill/>
        </p:spPr>
        <p:txBody>
          <a:bodyPr wrap="square" rtlCol="0">
            <a:spAutoFit/>
          </a:bodyPr>
          <a:lstStyle/>
          <a:p>
            <a:pPr>
              <a:lnSpc>
                <a:spcPct val="130000"/>
              </a:lnSpc>
            </a:pPr>
            <a:r>
              <a:rPr lang="zh-CN" altLang="en-US" sz="1400" dirty="0" smtClean="0">
                <a:solidFill>
                  <a:srgbClr val="4F4D50"/>
                </a:solidFill>
                <a:latin typeface="字魂105号-简雅黑" panose="00000500000000000000" pitchFamily="2" charset="-122"/>
                <a:ea typeface="字魂105号-简雅黑" panose="00000500000000000000" pitchFamily="2" charset="-122"/>
                <a:cs typeface="+mn-ea"/>
                <a:sym typeface="+mn-lt"/>
              </a:rPr>
              <a:t>市场商务项目</a:t>
            </a:r>
            <a:endParaRPr lang="en-US" altLang="zh-CN" sz="1400" dirty="0">
              <a:solidFill>
                <a:srgbClr val="4F4D50"/>
              </a:solidFill>
              <a:latin typeface="字魂105号-简雅黑" panose="00000500000000000000" pitchFamily="2" charset="-122"/>
              <a:ea typeface="字魂105号-简雅黑" panose="00000500000000000000" pitchFamily="2" charset="-122"/>
              <a:cs typeface="+mn-ea"/>
              <a:sym typeface="+mn-lt"/>
            </a:endParaRPr>
          </a:p>
        </p:txBody>
      </p:sp>
      <p:cxnSp>
        <p:nvCxnSpPr>
          <p:cNvPr id="7" name="直接连接符 6"/>
          <p:cNvCxnSpPr/>
          <p:nvPr/>
        </p:nvCxnSpPr>
        <p:spPr>
          <a:xfrm>
            <a:off x="1061546" y="1973369"/>
            <a:ext cx="441434"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TextBox 7"/>
          <p:cNvSpPr txBox="1"/>
          <p:nvPr/>
        </p:nvSpPr>
        <p:spPr>
          <a:xfrm>
            <a:off x="167804" y="403179"/>
            <a:ext cx="2163154" cy="572464"/>
          </a:xfrm>
          <a:prstGeom prst="rect">
            <a:avLst/>
          </a:prstGeom>
          <a:noFill/>
        </p:spPr>
        <p:txBody>
          <a:bodyPr wrap="square" rtlCol="0">
            <a:spAutoFit/>
          </a:bodyPr>
          <a:lstStyle/>
          <a:p>
            <a:pPr algn="ctr">
              <a:lnSpc>
                <a:spcPct val="130000"/>
              </a:lnSpc>
            </a:pPr>
            <a:r>
              <a:rPr lang="zh-CN" altLang="en-US" sz="2400" b="1"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项目总结分析</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2" decel="5000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1500" fill="hold"/>
                                        <p:tgtEl>
                                          <p:spTgt spid="31"/>
                                        </p:tgtEl>
                                        <p:attrNameLst>
                                          <p:attrName>ppt_x</p:attrName>
                                        </p:attrNameLst>
                                      </p:cBhvr>
                                      <p:tavLst>
                                        <p:tav tm="0">
                                          <p:val>
                                            <p:strVal val="1+#ppt_w/2"/>
                                          </p:val>
                                        </p:tav>
                                        <p:tav tm="100000">
                                          <p:val>
                                            <p:strVal val="#ppt_x"/>
                                          </p:val>
                                        </p:tav>
                                      </p:tavLst>
                                    </p:anim>
                                    <p:anim calcmode="lin" valueType="num">
                                      <p:cBhvr additive="base">
                                        <p:cTn id="13" dur="1500" fill="hold"/>
                                        <p:tgtEl>
                                          <p:spTgt spid="31"/>
                                        </p:tgtEl>
                                        <p:attrNameLst>
                                          <p:attrName>ppt_y</p:attrName>
                                        </p:attrNameLst>
                                      </p:cBhvr>
                                      <p:tavLst>
                                        <p:tav tm="0">
                                          <p:val>
                                            <p:strVal val="#ppt_y"/>
                                          </p:val>
                                        </p:tav>
                                        <p:tav tm="100000">
                                          <p:val>
                                            <p:strVal val="#ppt_y"/>
                                          </p:val>
                                        </p:tav>
                                      </p:tavLst>
                                    </p:anim>
                                  </p:childTnLst>
                                </p:cTn>
                              </p:par>
                              <p:par>
                                <p:cTn id="14" presetID="2" presetClass="entr" presetSubtype="2" decel="50000" fill="hold" nodeType="withEffect">
                                  <p:stCondLst>
                                    <p:cond delay="5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1500" fill="hold"/>
                                        <p:tgtEl>
                                          <p:spTgt spid="23"/>
                                        </p:tgtEl>
                                        <p:attrNameLst>
                                          <p:attrName>ppt_x</p:attrName>
                                        </p:attrNameLst>
                                      </p:cBhvr>
                                      <p:tavLst>
                                        <p:tav tm="0">
                                          <p:val>
                                            <p:strVal val="1+#ppt_w/2"/>
                                          </p:val>
                                        </p:tav>
                                        <p:tav tm="100000">
                                          <p:val>
                                            <p:strVal val="#ppt_x"/>
                                          </p:val>
                                        </p:tav>
                                      </p:tavLst>
                                    </p:anim>
                                    <p:anim calcmode="lin" valueType="num">
                                      <p:cBhvr additive="base">
                                        <p:cTn id="17" dur="1500" fill="hold"/>
                                        <p:tgtEl>
                                          <p:spTgt spid="23"/>
                                        </p:tgtEl>
                                        <p:attrNameLst>
                                          <p:attrName>ppt_y</p:attrName>
                                        </p:attrNameLst>
                                      </p:cBhvr>
                                      <p:tavLst>
                                        <p:tav tm="0">
                                          <p:val>
                                            <p:strVal val="#ppt_y"/>
                                          </p:val>
                                        </p:tav>
                                        <p:tav tm="100000">
                                          <p:val>
                                            <p:strVal val="#ppt_y"/>
                                          </p:val>
                                        </p:tav>
                                      </p:tavLst>
                                    </p:anim>
                                  </p:childTnLst>
                                </p:cTn>
                              </p:par>
                              <p:par>
                                <p:cTn id="18" presetID="2" presetClass="entr" presetSubtype="2" decel="50000" fill="hold" nodeType="withEffect">
                                  <p:stCondLst>
                                    <p:cond delay="10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1500" fill="hold"/>
                                        <p:tgtEl>
                                          <p:spTgt spid="24"/>
                                        </p:tgtEl>
                                        <p:attrNameLst>
                                          <p:attrName>ppt_x</p:attrName>
                                        </p:attrNameLst>
                                      </p:cBhvr>
                                      <p:tavLst>
                                        <p:tav tm="0">
                                          <p:val>
                                            <p:strVal val="1+#ppt_w/2"/>
                                          </p:val>
                                        </p:tav>
                                        <p:tav tm="100000">
                                          <p:val>
                                            <p:strVal val="#ppt_x"/>
                                          </p:val>
                                        </p:tav>
                                      </p:tavLst>
                                    </p:anim>
                                    <p:anim calcmode="lin" valueType="num">
                                      <p:cBhvr additive="base">
                                        <p:cTn id="21" dur="150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2" decel="50000" fill="hold" nodeType="withEffect">
                                  <p:stCondLst>
                                    <p:cond delay="15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500" fill="hold"/>
                                        <p:tgtEl>
                                          <p:spTgt spid="25"/>
                                        </p:tgtEl>
                                        <p:attrNameLst>
                                          <p:attrName>ppt_x</p:attrName>
                                        </p:attrNameLst>
                                      </p:cBhvr>
                                      <p:tavLst>
                                        <p:tav tm="0">
                                          <p:val>
                                            <p:strVal val="1+#ppt_w/2"/>
                                          </p:val>
                                        </p:tav>
                                        <p:tav tm="100000">
                                          <p:val>
                                            <p:strVal val="#ppt_x"/>
                                          </p:val>
                                        </p:tav>
                                      </p:tavLst>
                                    </p:anim>
                                    <p:anim calcmode="lin" valueType="num">
                                      <p:cBhvr additive="base">
                                        <p:cTn id="25" dur="15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2" presetClass="entr" presetSubtype="4"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3207120" y="2600631"/>
            <a:ext cx="2939117" cy="2939117"/>
          </a:xfrm>
          <a:prstGeom prst="ellipse">
            <a:avLst/>
          </a:prstGeom>
          <a:noFill/>
          <a:ln w="1270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latin typeface="字魂105号-简雅黑" panose="00000500000000000000" pitchFamily="2" charset="-122"/>
              <a:ea typeface="字魂105号-简雅黑" panose="00000500000000000000" pitchFamily="2" charset="-122"/>
            </a:endParaRPr>
          </a:p>
        </p:txBody>
      </p:sp>
      <p:sp>
        <p:nvSpPr>
          <p:cNvPr id="6" name="椭圆 5"/>
          <p:cNvSpPr/>
          <p:nvPr/>
        </p:nvSpPr>
        <p:spPr>
          <a:xfrm>
            <a:off x="2466797" y="3279629"/>
            <a:ext cx="1581120" cy="1581120"/>
          </a:xfrm>
          <a:prstGeom prst="ellipse">
            <a:avLst/>
          </a:prstGeom>
          <a:solidFill>
            <a:srgbClr val="33779A"/>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0" b="1" dirty="0">
              <a:latin typeface="字魂105号-简雅黑" panose="00000500000000000000" pitchFamily="2" charset="-122"/>
              <a:ea typeface="字魂105号-简雅黑" panose="00000500000000000000" pitchFamily="2" charset="-122"/>
            </a:endParaRPr>
          </a:p>
        </p:txBody>
      </p:sp>
      <p:sp>
        <p:nvSpPr>
          <p:cNvPr id="3" name="TextBox 2"/>
          <p:cNvSpPr txBox="1"/>
          <p:nvPr/>
        </p:nvSpPr>
        <p:spPr>
          <a:xfrm>
            <a:off x="2808015" y="3503443"/>
            <a:ext cx="891591" cy="1089529"/>
          </a:xfrm>
          <a:prstGeom prst="rect">
            <a:avLst/>
          </a:prstGeom>
          <a:noFill/>
        </p:spPr>
        <p:txBody>
          <a:bodyPr wrap="none" rtlCol="0">
            <a:spAutoFit/>
          </a:bodyPr>
          <a:lstStyle/>
          <a:p>
            <a:pPr algn="ctr"/>
            <a:r>
              <a:rPr lang="en-US" altLang="zh-CN" sz="2160" b="1" dirty="0">
                <a:solidFill>
                  <a:schemeClr val="bg1"/>
                </a:solidFill>
                <a:latin typeface="字魂105号-简雅黑" panose="00000500000000000000" pitchFamily="2" charset="-122"/>
                <a:ea typeface="字魂105号-简雅黑" panose="00000500000000000000" pitchFamily="2" charset="-122"/>
              </a:rPr>
              <a:t>STEP</a:t>
            </a:r>
            <a:endParaRPr lang="en-US" altLang="zh-CN" sz="2160" b="1" dirty="0">
              <a:solidFill>
                <a:schemeClr val="bg1"/>
              </a:solidFill>
              <a:latin typeface="字魂105号-简雅黑" panose="00000500000000000000" pitchFamily="2" charset="-122"/>
              <a:ea typeface="字魂105号-简雅黑" panose="00000500000000000000" pitchFamily="2" charset="-122"/>
            </a:endParaRPr>
          </a:p>
          <a:p>
            <a:pPr algn="ctr"/>
            <a:r>
              <a:rPr lang="en-US" altLang="zh-CN" sz="4320" b="1" dirty="0">
                <a:solidFill>
                  <a:schemeClr val="bg1"/>
                </a:solidFill>
                <a:latin typeface="字魂105号-简雅黑" panose="00000500000000000000" pitchFamily="2" charset="-122"/>
                <a:ea typeface="字魂105号-简雅黑" panose="00000500000000000000" pitchFamily="2" charset="-122"/>
              </a:rPr>
              <a:t>01</a:t>
            </a:r>
            <a:endParaRPr lang="zh-CN" altLang="en-US" sz="4320" b="1" dirty="0">
              <a:solidFill>
                <a:schemeClr val="bg1"/>
              </a:solidFill>
              <a:latin typeface="字魂105号-简雅黑" panose="00000500000000000000" pitchFamily="2" charset="-122"/>
              <a:ea typeface="字魂105号-简雅黑" panose="00000500000000000000" pitchFamily="2" charset="-122"/>
            </a:endParaRPr>
          </a:p>
        </p:txBody>
      </p:sp>
      <p:sp>
        <p:nvSpPr>
          <p:cNvPr id="19" name="椭圆 18"/>
          <p:cNvSpPr/>
          <p:nvPr/>
        </p:nvSpPr>
        <p:spPr>
          <a:xfrm>
            <a:off x="6087732" y="2600631"/>
            <a:ext cx="2939117" cy="2939117"/>
          </a:xfrm>
          <a:prstGeom prst="ellipse">
            <a:avLst/>
          </a:prstGeom>
          <a:noFill/>
          <a:ln w="1270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latin typeface="字魂105号-简雅黑" panose="00000500000000000000" pitchFamily="2" charset="-122"/>
              <a:ea typeface="字魂105号-简雅黑" panose="00000500000000000000" pitchFamily="2" charset="-122"/>
            </a:endParaRPr>
          </a:p>
        </p:txBody>
      </p:sp>
      <p:sp>
        <p:nvSpPr>
          <p:cNvPr id="8" name="椭圆 7"/>
          <p:cNvSpPr/>
          <p:nvPr/>
        </p:nvSpPr>
        <p:spPr>
          <a:xfrm>
            <a:off x="5305440" y="3279629"/>
            <a:ext cx="1581120" cy="1581120"/>
          </a:xfrm>
          <a:prstGeom prst="ellipse">
            <a:avLst/>
          </a:prstGeom>
          <a:solidFill>
            <a:srgbClr val="32AABA"/>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dirty="0">
              <a:latin typeface="字魂105号-简雅黑" panose="00000500000000000000" pitchFamily="2" charset="-122"/>
              <a:ea typeface="字魂105号-简雅黑" panose="00000500000000000000" pitchFamily="2" charset="-122"/>
            </a:endParaRPr>
          </a:p>
        </p:txBody>
      </p:sp>
      <p:sp>
        <p:nvSpPr>
          <p:cNvPr id="10" name="椭圆 9"/>
          <p:cNvSpPr/>
          <p:nvPr/>
        </p:nvSpPr>
        <p:spPr>
          <a:xfrm>
            <a:off x="8144083" y="3279629"/>
            <a:ext cx="1581120" cy="1581120"/>
          </a:xfrm>
          <a:prstGeom prst="ellipse">
            <a:avLst/>
          </a:prstGeom>
          <a:solidFill>
            <a:schemeClr val="bg1">
              <a:lumMod val="50000"/>
            </a:schemeClr>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dirty="0">
              <a:latin typeface="字魂105号-简雅黑" panose="00000500000000000000" pitchFamily="2" charset="-122"/>
              <a:ea typeface="字魂105号-简雅黑" panose="00000500000000000000" pitchFamily="2" charset="-122"/>
            </a:endParaRPr>
          </a:p>
        </p:txBody>
      </p:sp>
      <p:sp>
        <p:nvSpPr>
          <p:cNvPr id="13" name="TextBox 12"/>
          <p:cNvSpPr txBox="1"/>
          <p:nvPr/>
        </p:nvSpPr>
        <p:spPr>
          <a:xfrm>
            <a:off x="2096732" y="5486334"/>
            <a:ext cx="2234636" cy="569387"/>
          </a:xfrm>
          <a:prstGeom prst="rect">
            <a:avLst/>
          </a:prstGeom>
          <a:noFill/>
        </p:spPr>
        <p:txBody>
          <a:bodyPr wrap="square" rtlCol="0">
            <a:spAutoFit/>
          </a:bodyPr>
          <a:lstStyle/>
          <a:p>
            <a:pPr>
              <a:lnSpc>
                <a:spcPct val="150000"/>
              </a:lnSpc>
            </a:pPr>
            <a:r>
              <a:rPr lang="zh-CN" altLang="en-US" sz="2400" b="1"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项目管理</a:t>
            </a:r>
            <a:endParaRPr lang="zh-CN" altLang="en-US" sz="2400" b="1"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4" name="TextBox 13"/>
          <p:cNvSpPr txBox="1"/>
          <p:nvPr/>
        </p:nvSpPr>
        <p:spPr>
          <a:xfrm>
            <a:off x="4128773" y="1522982"/>
            <a:ext cx="3962736" cy="646331"/>
          </a:xfrm>
          <a:prstGeom prst="rect">
            <a:avLst/>
          </a:prstGeom>
          <a:noFill/>
        </p:spPr>
        <p:txBody>
          <a:bodyPr wrap="square" rtlCol="0">
            <a:spAutoFit/>
          </a:bodyPr>
          <a:lstStyle/>
          <a:p>
            <a:pPr algn="ctr">
              <a:lnSpc>
                <a:spcPct val="150000"/>
              </a:lnSpc>
            </a:pPr>
            <a:r>
              <a:rPr lang="zh-CN" altLang="en-US" sz="2400" b="1" dirty="0" smtClean="0">
                <a:solidFill>
                  <a:srgbClr val="282627"/>
                </a:solidFill>
                <a:latin typeface="字魂105号-简雅黑" panose="00000500000000000000" pitchFamily="2" charset="-122"/>
                <a:ea typeface="字魂105号-简雅黑" panose="00000500000000000000" pitchFamily="2" charset="-122"/>
              </a:rPr>
              <a:t>市场商务投资</a:t>
            </a:r>
            <a:endParaRPr lang="zh-CN" altLang="en-US" sz="2400" b="1" dirty="0">
              <a:solidFill>
                <a:srgbClr val="282627"/>
              </a:solidFill>
              <a:latin typeface="字魂105号-简雅黑" panose="00000500000000000000" pitchFamily="2" charset="-122"/>
              <a:ea typeface="字魂105号-简雅黑" panose="00000500000000000000" pitchFamily="2" charset="-122"/>
            </a:endParaRPr>
          </a:p>
        </p:txBody>
      </p:sp>
      <p:sp>
        <p:nvSpPr>
          <p:cNvPr id="15" name="TextBox 14"/>
          <p:cNvSpPr txBox="1"/>
          <p:nvPr/>
        </p:nvSpPr>
        <p:spPr>
          <a:xfrm>
            <a:off x="7785999" y="5486334"/>
            <a:ext cx="2655368" cy="581057"/>
          </a:xfrm>
          <a:prstGeom prst="rect">
            <a:avLst/>
          </a:prstGeom>
          <a:noFill/>
        </p:spPr>
        <p:txBody>
          <a:bodyPr wrap="square" rtlCol="0">
            <a:spAutoFit/>
          </a:bodyPr>
          <a:lstStyle/>
          <a:p>
            <a:pPr>
              <a:lnSpc>
                <a:spcPct val="150000"/>
              </a:lnSpc>
            </a:pPr>
            <a:r>
              <a:rPr lang="zh-CN" altLang="en-US" sz="2400" b="1" dirty="0" smtClean="0">
                <a:solidFill>
                  <a:srgbClr val="404040"/>
                </a:solidFill>
                <a:latin typeface="字魂105号-简雅黑" panose="00000500000000000000" pitchFamily="2" charset="-122"/>
                <a:ea typeface="字魂105号-简雅黑" panose="00000500000000000000" pitchFamily="2" charset="-122"/>
              </a:rPr>
              <a:t>项目分析</a:t>
            </a:r>
            <a:endParaRPr lang="zh-CN" altLang="en-US" sz="2400" b="1" dirty="0">
              <a:solidFill>
                <a:srgbClr val="404040"/>
              </a:solidFill>
              <a:latin typeface="字魂105号-简雅黑" panose="00000500000000000000" pitchFamily="2" charset="-122"/>
              <a:ea typeface="字魂105号-简雅黑" panose="00000500000000000000" pitchFamily="2" charset="-122"/>
            </a:endParaRPr>
          </a:p>
        </p:txBody>
      </p:sp>
      <p:sp>
        <p:nvSpPr>
          <p:cNvPr id="24" name="TextBox 23"/>
          <p:cNvSpPr txBox="1"/>
          <p:nvPr/>
        </p:nvSpPr>
        <p:spPr>
          <a:xfrm>
            <a:off x="5656118" y="3503443"/>
            <a:ext cx="891591" cy="1089529"/>
          </a:xfrm>
          <a:prstGeom prst="rect">
            <a:avLst/>
          </a:prstGeom>
          <a:noFill/>
        </p:spPr>
        <p:txBody>
          <a:bodyPr wrap="none" rtlCol="0">
            <a:spAutoFit/>
          </a:bodyPr>
          <a:lstStyle/>
          <a:p>
            <a:pPr algn="ctr"/>
            <a:r>
              <a:rPr lang="en-US" altLang="zh-CN" sz="2160" b="1" dirty="0">
                <a:solidFill>
                  <a:schemeClr val="bg1"/>
                </a:solidFill>
                <a:latin typeface="字魂105号-简雅黑" panose="00000500000000000000" pitchFamily="2" charset="-122"/>
                <a:ea typeface="字魂105号-简雅黑" panose="00000500000000000000" pitchFamily="2" charset="-122"/>
              </a:rPr>
              <a:t>STEP</a:t>
            </a:r>
            <a:endParaRPr lang="en-US" altLang="zh-CN" sz="2160" b="1" dirty="0">
              <a:solidFill>
                <a:schemeClr val="bg1"/>
              </a:solidFill>
              <a:latin typeface="字魂105号-简雅黑" panose="00000500000000000000" pitchFamily="2" charset="-122"/>
              <a:ea typeface="字魂105号-简雅黑" panose="00000500000000000000" pitchFamily="2" charset="-122"/>
            </a:endParaRPr>
          </a:p>
          <a:p>
            <a:pPr algn="ctr"/>
            <a:r>
              <a:rPr lang="en-US" altLang="zh-CN" sz="4320" b="1" dirty="0">
                <a:solidFill>
                  <a:schemeClr val="bg1"/>
                </a:solidFill>
                <a:latin typeface="字魂105号-简雅黑" panose="00000500000000000000" pitchFamily="2" charset="-122"/>
                <a:ea typeface="字魂105号-简雅黑" panose="00000500000000000000" pitchFamily="2" charset="-122"/>
              </a:rPr>
              <a:t>02</a:t>
            </a:r>
            <a:endParaRPr lang="zh-CN" altLang="en-US" sz="4320" b="1" dirty="0">
              <a:solidFill>
                <a:schemeClr val="bg1"/>
              </a:solidFill>
              <a:latin typeface="字魂105号-简雅黑" panose="00000500000000000000" pitchFamily="2" charset="-122"/>
              <a:ea typeface="字魂105号-简雅黑" panose="00000500000000000000" pitchFamily="2" charset="-122"/>
            </a:endParaRPr>
          </a:p>
        </p:txBody>
      </p:sp>
      <p:sp>
        <p:nvSpPr>
          <p:cNvPr id="25" name="TextBox 24"/>
          <p:cNvSpPr txBox="1"/>
          <p:nvPr/>
        </p:nvSpPr>
        <p:spPr>
          <a:xfrm>
            <a:off x="8478224" y="3503443"/>
            <a:ext cx="891591" cy="1089529"/>
          </a:xfrm>
          <a:prstGeom prst="rect">
            <a:avLst/>
          </a:prstGeom>
          <a:noFill/>
        </p:spPr>
        <p:txBody>
          <a:bodyPr wrap="none" rtlCol="0">
            <a:spAutoFit/>
          </a:bodyPr>
          <a:lstStyle/>
          <a:p>
            <a:pPr algn="ctr"/>
            <a:r>
              <a:rPr lang="en-US" altLang="zh-CN" sz="2160" b="1" dirty="0">
                <a:solidFill>
                  <a:schemeClr val="bg1"/>
                </a:solidFill>
                <a:latin typeface="字魂105号-简雅黑" panose="00000500000000000000" pitchFamily="2" charset="-122"/>
                <a:ea typeface="字魂105号-简雅黑" panose="00000500000000000000" pitchFamily="2" charset="-122"/>
              </a:rPr>
              <a:t>STEP</a:t>
            </a:r>
            <a:endParaRPr lang="en-US" altLang="zh-CN" sz="2160" b="1" dirty="0">
              <a:solidFill>
                <a:schemeClr val="bg1"/>
              </a:solidFill>
              <a:latin typeface="字魂105号-简雅黑" panose="00000500000000000000" pitchFamily="2" charset="-122"/>
              <a:ea typeface="字魂105号-简雅黑" panose="00000500000000000000" pitchFamily="2" charset="-122"/>
            </a:endParaRPr>
          </a:p>
          <a:p>
            <a:pPr algn="ctr"/>
            <a:r>
              <a:rPr lang="en-US" altLang="zh-CN" sz="4320" b="1" dirty="0">
                <a:solidFill>
                  <a:schemeClr val="bg1"/>
                </a:solidFill>
                <a:latin typeface="字魂105号-简雅黑" panose="00000500000000000000" pitchFamily="2" charset="-122"/>
                <a:ea typeface="字魂105号-简雅黑" panose="00000500000000000000" pitchFamily="2" charset="-122"/>
              </a:rPr>
              <a:t>03</a:t>
            </a:r>
            <a:endParaRPr lang="zh-CN" altLang="en-US" sz="4320" b="1" dirty="0">
              <a:solidFill>
                <a:schemeClr val="bg1"/>
              </a:solidFill>
              <a:latin typeface="字魂105号-简雅黑" panose="00000500000000000000" pitchFamily="2" charset="-122"/>
              <a:ea typeface="字魂105号-简雅黑" panose="00000500000000000000" pitchFamily="2" charset="-122"/>
            </a:endParaRPr>
          </a:p>
        </p:txBody>
      </p:sp>
      <p:sp>
        <p:nvSpPr>
          <p:cNvPr id="17" name="TextBox 43"/>
          <p:cNvSpPr txBox="1"/>
          <p:nvPr/>
        </p:nvSpPr>
        <p:spPr>
          <a:xfrm>
            <a:off x="3323704" y="2086379"/>
            <a:ext cx="5528056" cy="315471"/>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a:t>
            </a:r>
            <a:r>
              <a:rPr lang="zh-CN" altLang="en-US" sz="1200" dirty="0" smtClean="0">
                <a:latin typeface="字魂105号-简雅黑" panose="00000500000000000000" pitchFamily="2" charset="-122"/>
                <a:ea typeface="字魂105号-简雅黑" panose="00000500000000000000" pitchFamily="2" charset="-122"/>
                <a:cs typeface="+mn-ea"/>
                <a:sym typeface="+mn-lt"/>
              </a:rPr>
              <a:t>内容</a:t>
            </a:r>
            <a:r>
              <a:rPr lang="zh-CN" altLang="en-US" sz="1200" dirty="0">
                <a:latin typeface="字魂105号-简雅黑" panose="00000500000000000000" pitchFamily="2" charset="-122"/>
                <a:ea typeface="字魂105号-简雅黑" panose="00000500000000000000" pitchFamily="2" charset="-122"/>
                <a:cs typeface="+mn-ea"/>
                <a:sym typeface="+mn-lt"/>
              </a:rPr>
              <a:t>点击此处添加</a:t>
            </a:r>
            <a:r>
              <a:rPr lang="zh-CN" altLang="en-US" sz="1200" dirty="0" smtClean="0">
                <a:latin typeface="字魂105号-简雅黑" panose="00000500000000000000" pitchFamily="2" charset="-122"/>
                <a:ea typeface="字魂105号-简雅黑" panose="00000500000000000000" pitchFamily="2" charset="-122"/>
                <a:cs typeface="+mn-ea"/>
                <a:sym typeface="+mn-lt"/>
              </a:rPr>
              <a:t>内容点击</a:t>
            </a:r>
            <a:r>
              <a:rPr lang="zh-CN" altLang="en-US" sz="1200" dirty="0">
                <a:latin typeface="字魂105号-简雅黑" panose="00000500000000000000" pitchFamily="2" charset="-122"/>
                <a:ea typeface="字魂105号-简雅黑" panose="00000500000000000000" pitchFamily="2" charset="-122"/>
                <a:cs typeface="+mn-ea"/>
                <a:sym typeface="+mn-lt"/>
              </a:rPr>
              <a:t>此处添加</a:t>
            </a:r>
            <a:r>
              <a:rPr lang="zh-CN" altLang="en-US" sz="1200" dirty="0" smtClean="0">
                <a:latin typeface="字魂105号-简雅黑" panose="00000500000000000000" pitchFamily="2" charset="-122"/>
                <a:ea typeface="字魂105号-简雅黑" panose="00000500000000000000" pitchFamily="2" charset="-122"/>
                <a:cs typeface="+mn-ea"/>
                <a:sym typeface="+mn-lt"/>
              </a:rPr>
              <a:t>内容点击</a:t>
            </a:r>
            <a:r>
              <a:rPr lang="zh-CN" altLang="en-US" sz="1200" dirty="0">
                <a:latin typeface="字魂105号-简雅黑" panose="00000500000000000000" pitchFamily="2" charset="-122"/>
                <a:ea typeface="字魂105号-简雅黑" panose="00000500000000000000" pitchFamily="2" charset="-122"/>
                <a:cs typeface="+mn-ea"/>
                <a:sym typeface="+mn-lt"/>
              </a:rPr>
              <a:t>此处添加内容</a:t>
            </a:r>
            <a:endParaRPr lang="zh-CN" altLang="en-US" sz="1200" dirty="0">
              <a:latin typeface="字魂105号-简雅黑" panose="00000500000000000000" pitchFamily="2" charset="-122"/>
              <a:ea typeface="字魂105号-简雅黑" panose="00000500000000000000" pitchFamily="2" charset="-122"/>
              <a:cs typeface="+mn-ea"/>
              <a:sym typeface="+mn-lt"/>
            </a:endParaRPr>
          </a:p>
        </p:txBody>
      </p:sp>
      <p:sp>
        <p:nvSpPr>
          <p:cNvPr id="18" name="TextBox 43"/>
          <p:cNvSpPr txBox="1"/>
          <p:nvPr/>
        </p:nvSpPr>
        <p:spPr>
          <a:xfrm>
            <a:off x="0" y="6142715"/>
            <a:ext cx="5528056" cy="315471"/>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a:t>
            </a:r>
            <a:r>
              <a:rPr lang="zh-CN" altLang="en-US" sz="1200" dirty="0" smtClean="0">
                <a:latin typeface="字魂105号-简雅黑" panose="00000500000000000000" pitchFamily="2" charset="-122"/>
                <a:ea typeface="字魂105号-简雅黑" panose="00000500000000000000" pitchFamily="2" charset="-122"/>
                <a:cs typeface="+mn-ea"/>
                <a:sym typeface="+mn-lt"/>
              </a:rPr>
              <a:t>内容</a:t>
            </a:r>
            <a:r>
              <a:rPr lang="zh-CN" altLang="en-US" sz="1200" dirty="0">
                <a:latin typeface="字魂105号-简雅黑" panose="00000500000000000000" pitchFamily="2" charset="-122"/>
                <a:ea typeface="字魂105号-简雅黑" panose="00000500000000000000" pitchFamily="2" charset="-122"/>
                <a:cs typeface="+mn-ea"/>
                <a:sym typeface="+mn-lt"/>
              </a:rPr>
              <a:t>点击此处添加</a:t>
            </a:r>
            <a:r>
              <a:rPr lang="zh-CN" altLang="en-US" sz="1200" dirty="0" smtClean="0">
                <a:latin typeface="字魂105号-简雅黑" panose="00000500000000000000" pitchFamily="2" charset="-122"/>
                <a:ea typeface="字魂105号-简雅黑" panose="00000500000000000000" pitchFamily="2" charset="-122"/>
                <a:cs typeface="+mn-ea"/>
                <a:sym typeface="+mn-lt"/>
              </a:rPr>
              <a:t>内容点击</a:t>
            </a:r>
            <a:r>
              <a:rPr lang="zh-CN" altLang="en-US" sz="1200" dirty="0">
                <a:latin typeface="字魂105号-简雅黑" panose="00000500000000000000" pitchFamily="2" charset="-122"/>
                <a:ea typeface="字魂105号-简雅黑" panose="00000500000000000000" pitchFamily="2" charset="-122"/>
                <a:cs typeface="+mn-ea"/>
                <a:sym typeface="+mn-lt"/>
              </a:rPr>
              <a:t>此处</a:t>
            </a:r>
            <a:r>
              <a:rPr lang="zh-CN" altLang="en-US" sz="1200" dirty="0" smtClean="0">
                <a:latin typeface="字魂105号-简雅黑" panose="00000500000000000000" pitchFamily="2" charset="-122"/>
                <a:ea typeface="字魂105号-简雅黑" panose="00000500000000000000" pitchFamily="2" charset="-122"/>
                <a:cs typeface="+mn-ea"/>
                <a:sym typeface="+mn-lt"/>
              </a:rPr>
              <a:t>添加</a:t>
            </a:r>
            <a:endParaRPr lang="zh-CN" altLang="en-US" sz="1200" dirty="0">
              <a:latin typeface="字魂105号-简雅黑" panose="00000500000000000000" pitchFamily="2" charset="-122"/>
              <a:ea typeface="字魂105号-简雅黑" panose="00000500000000000000" pitchFamily="2" charset="-122"/>
              <a:cs typeface="+mn-ea"/>
              <a:sym typeface="+mn-lt"/>
            </a:endParaRPr>
          </a:p>
        </p:txBody>
      </p:sp>
      <p:sp>
        <p:nvSpPr>
          <p:cNvPr id="21" name="TextBox 43"/>
          <p:cNvSpPr txBox="1"/>
          <p:nvPr/>
        </p:nvSpPr>
        <p:spPr>
          <a:xfrm>
            <a:off x="5753210" y="6142715"/>
            <a:ext cx="5528056" cy="315471"/>
          </a:xfrm>
          <a:prstGeom prst="rect">
            <a:avLst/>
          </a:prstGeom>
          <a:noFill/>
        </p:spPr>
        <p:txBody>
          <a:bodyPr wrap="square" rtlCol="0">
            <a:spAutoFit/>
          </a:bodyPr>
          <a:lstStyle>
            <a:defPPr>
              <a:defRPr lang="zh-CN"/>
            </a:defPPr>
            <a:lvl1pPr>
              <a:lnSpc>
                <a:spcPct val="150000"/>
              </a:lnSpc>
              <a:defRPr sz="1800">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ctr">
              <a:lnSpc>
                <a:spcPts val="2000"/>
              </a:lnSpc>
            </a:pPr>
            <a:r>
              <a:rPr lang="zh-CN" altLang="en-US" sz="1200" dirty="0">
                <a:latin typeface="字魂105号-简雅黑" panose="00000500000000000000" pitchFamily="2" charset="-122"/>
                <a:ea typeface="字魂105号-简雅黑" panose="00000500000000000000" pitchFamily="2" charset="-122"/>
                <a:cs typeface="+mn-ea"/>
                <a:sym typeface="+mn-lt"/>
              </a:rPr>
              <a:t>点击此处添加</a:t>
            </a:r>
            <a:r>
              <a:rPr lang="zh-CN" altLang="en-US" sz="1200" dirty="0" smtClean="0">
                <a:latin typeface="字魂105号-简雅黑" panose="00000500000000000000" pitchFamily="2" charset="-122"/>
                <a:ea typeface="字魂105号-简雅黑" panose="00000500000000000000" pitchFamily="2" charset="-122"/>
                <a:cs typeface="+mn-ea"/>
                <a:sym typeface="+mn-lt"/>
              </a:rPr>
              <a:t>内容</a:t>
            </a:r>
            <a:r>
              <a:rPr lang="zh-CN" altLang="en-US" sz="1200" dirty="0">
                <a:latin typeface="字魂105号-简雅黑" panose="00000500000000000000" pitchFamily="2" charset="-122"/>
                <a:ea typeface="字魂105号-简雅黑" panose="00000500000000000000" pitchFamily="2" charset="-122"/>
                <a:cs typeface="+mn-ea"/>
                <a:sym typeface="+mn-lt"/>
              </a:rPr>
              <a:t>点击此处添加</a:t>
            </a:r>
            <a:r>
              <a:rPr lang="zh-CN" altLang="en-US" sz="1200" dirty="0" smtClean="0">
                <a:latin typeface="字魂105号-简雅黑" panose="00000500000000000000" pitchFamily="2" charset="-122"/>
                <a:ea typeface="字魂105号-简雅黑" panose="00000500000000000000" pitchFamily="2" charset="-122"/>
                <a:cs typeface="+mn-ea"/>
                <a:sym typeface="+mn-lt"/>
              </a:rPr>
              <a:t>内容点击</a:t>
            </a:r>
            <a:r>
              <a:rPr lang="zh-CN" altLang="en-US" sz="1200" dirty="0">
                <a:latin typeface="字魂105号-简雅黑" panose="00000500000000000000" pitchFamily="2" charset="-122"/>
                <a:ea typeface="字魂105号-简雅黑" panose="00000500000000000000" pitchFamily="2" charset="-122"/>
                <a:cs typeface="+mn-ea"/>
                <a:sym typeface="+mn-lt"/>
              </a:rPr>
              <a:t>此处</a:t>
            </a:r>
            <a:r>
              <a:rPr lang="zh-CN" altLang="en-US" sz="1200" dirty="0" smtClean="0">
                <a:latin typeface="字魂105号-简雅黑" panose="00000500000000000000" pitchFamily="2" charset="-122"/>
                <a:ea typeface="字魂105号-简雅黑" panose="00000500000000000000" pitchFamily="2" charset="-122"/>
                <a:cs typeface="+mn-ea"/>
                <a:sym typeface="+mn-lt"/>
              </a:rPr>
              <a:t>添加</a:t>
            </a:r>
            <a:endParaRPr lang="zh-CN" altLang="en-US" sz="1200" dirty="0">
              <a:latin typeface="字魂105号-简雅黑" panose="00000500000000000000" pitchFamily="2" charset="-122"/>
              <a:ea typeface="字魂105号-简雅黑" panose="00000500000000000000" pitchFamily="2" charset="-122"/>
              <a:cs typeface="+mn-ea"/>
              <a:sym typeface="+mn-lt"/>
            </a:endParaRPr>
          </a:p>
        </p:txBody>
      </p:sp>
      <p:sp>
        <p:nvSpPr>
          <p:cNvPr id="22" name="TextBox 7"/>
          <p:cNvSpPr txBox="1"/>
          <p:nvPr/>
        </p:nvSpPr>
        <p:spPr>
          <a:xfrm>
            <a:off x="167804" y="403179"/>
            <a:ext cx="2163154" cy="572464"/>
          </a:xfrm>
          <a:prstGeom prst="rect">
            <a:avLst/>
          </a:prstGeom>
          <a:noFill/>
        </p:spPr>
        <p:txBody>
          <a:bodyPr wrap="square" rtlCol="0">
            <a:spAutoFit/>
          </a:bodyPr>
          <a:lstStyle/>
          <a:p>
            <a:pPr algn="ctr">
              <a:lnSpc>
                <a:spcPct val="130000"/>
              </a:lnSpc>
            </a:pPr>
            <a:r>
              <a:rPr lang="zh-CN" altLang="en-US" sz="2400" b="1"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项目总结分析</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9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3" presetClass="entr" presetSubtype="28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strVal val="4/3*#ppt_w"/>
                                          </p:val>
                                        </p:tav>
                                        <p:tav tm="100000">
                                          <p:val>
                                            <p:strVal val="#ppt_w"/>
                                          </p:val>
                                        </p:tav>
                                      </p:tavLst>
                                    </p:anim>
                                    <p:anim calcmode="lin" valueType="num">
                                      <p:cBhvr>
                                        <p:cTn id="14" dur="500" fill="hold"/>
                                        <p:tgtEl>
                                          <p:spTgt spid="3"/>
                                        </p:tgtEl>
                                        <p:attrNameLst>
                                          <p:attrName>ppt_h</p:attrName>
                                        </p:attrNameLst>
                                      </p:cBhvr>
                                      <p:tavLst>
                                        <p:tav tm="0">
                                          <p:val>
                                            <p:strVal val="4/3*#ppt_h"/>
                                          </p:val>
                                        </p:tav>
                                        <p:tav tm="100000">
                                          <p:val>
                                            <p:strVal val="#ppt_h"/>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par>
                                <p:cTn id="21" presetID="16" presetClass="entr" presetSubtype="37"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outVertical)">
                                      <p:cBhvr>
                                        <p:cTn id="23" dur="500"/>
                                        <p:tgtEl>
                                          <p:spTgt spid="18"/>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23" presetClass="entr" presetSubtype="28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strVal val="4/3*#ppt_w"/>
                                          </p:val>
                                        </p:tav>
                                        <p:tav tm="100000">
                                          <p:val>
                                            <p:strVal val="#ppt_w"/>
                                          </p:val>
                                        </p:tav>
                                      </p:tavLst>
                                    </p:anim>
                                    <p:anim calcmode="lin" valueType="num">
                                      <p:cBhvr>
                                        <p:cTn id="38" dur="500" fill="hold"/>
                                        <p:tgtEl>
                                          <p:spTgt spid="24"/>
                                        </p:tgtEl>
                                        <p:attrNameLst>
                                          <p:attrName>ppt_h</p:attrName>
                                        </p:attrNameLst>
                                      </p:cBhvr>
                                      <p:tavLst>
                                        <p:tav tm="0">
                                          <p:val>
                                            <p:strVal val="4/3*#ppt_h"/>
                                          </p:val>
                                        </p:tav>
                                        <p:tav tm="100000">
                                          <p:val>
                                            <p:strVal val="#ppt_h"/>
                                          </p:val>
                                        </p:tav>
                                      </p:tavLst>
                                    </p:anim>
                                  </p:childTnLst>
                                </p:cTn>
                              </p:par>
                            </p:childTnLst>
                          </p:cTn>
                        </p:par>
                        <p:par>
                          <p:cTn id="39" fill="hold">
                            <p:stCondLst>
                              <p:cond delay="3000"/>
                            </p:stCondLst>
                            <p:childTnLst>
                              <p:par>
                                <p:cTn id="40" presetID="47"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par>
                                <p:cTn id="45" presetID="16" presetClass="entr" presetSubtype="37"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outVertical)">
                                      <p:cBhvr>
                                        <p:cTn id="47" dur="500"/>
                                        <p:tgtEl>
                                          <p:spTgt spid="17"/>
                                        </p:tgtEl>
                                      </p:cBhvr>
                                    </p:animEffect>
                                  </p:childTnLst>
                                </p:cTn>
                              </p:par>
                            </p:childTnLst>
                          </p:cTn>
                        </p:par>
                        <p:par>
                          <p:cTn id="48" fill="hold">
                            <p:stCondLst>
                              <p:cond delay="35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4500"/>
                            </p:stCondLst>
                            <p:childTnLst>
                              <p:par>
                                <p:cTn id="59" presetID="23" presetClass="entr" presetSubtype="288"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strVal val="4/3*#ppt_w"/>
                                          </p:val>
                                        </p:tav>
                                        <p:tav tm="100000">
                                          <p:val>
                                            <p:strVal val="#ppt_w"/>
                                          </p:val>
                                        </p:tav>
                                      </p:tavLst>
                                    </p:anim>
                                    <p:anim calcmode="lin" valueType="num">
                                      <p:cBhvr>
                                        <p:cTn id="62" dur="500" fill="hold"/>
                                        <p:tgtEl>
                                          <p:spTgt spid="25"/>
                                        </p:tgtEl>
                                        <p:attrNameLst>
                                          <p:attrName>ppt_h</p:attrName>
                                        </p:attrNameLst>
                                      </p:cBhvr>
                                      <p:tavLst>
                                        <p:tav tm="0">
                                          <p:val>
                                            <p:strVal val="4/3*#ppt_h"/>
                                          </p:val>
                                        </p:tav>
                                        <p:tav tm="100000">
                                          <p:val>
                                            <p:strVal val="#ppt_h"/>
                                          </p:val>
                                        </p:tav>
                                      </p:tavLst>
                                    </p:anim>
                                  </p:childTnLst>
                                </p:cTn>
                              </p:par>
                            </p:childTnLst>
                          </p:cTn>
                        </p:par>
                        <p:par>
                          <p:cTn id="63" fill="hold">
                            <p:stCondLst>
                              <p:cond delay="5000"/>
                            </p:stCondLst>
                            <p:childTnLst>
                              <p:par>
                                <p:cTn id="64" presetID="42"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anim calcmode="lin" valueType="num">
                                      <p:cBhvr>
                                        <p:cTn id="67" dur="500" fill="hold"/>
                                        <p:tgtEl>
                                          <p:spTgt spid="15"/>
                                        </p:tgtEl>
                                        <p:attrNameLst>
                                          <p:attrName>ppt_x</p:attrName>
                                        </p:attrNameLst>
                                      </p:cBhvr>
                                      <p:tavLst>
                                        <p:tav tm="0">
                                          <p:val>
                                            <p:strVal val="#ppt_x"/>
                                          </p:val>
                                        </p:tav>
                                        <p:tav tm="100000">
                                          <p:val>
                                            <p:strVal val="#ppt_x"/>
                                          </p:val>
                                        </p:tav>
                                      </p:tavLst>
                                    </p:anim>
                                    <p:anim calcmode="lin" valueType="num">
                                      <p:cBhvr>
                                        <p:cTn id="68" dur="500" fill="hold"/>
                                        <p:tgtEl>
                                          <p:spTgt spid="15"/>
                                        </p:tgtEl>
                                        <p:attrNameLst>
                                          <p:attrName>ppt_y</p:attrName>
                                        </p:attrNameLst>
                                      </p:cBhvr>
                                      <p:tavLst>
                                        <p:tav tm="0">
                                          <p:val>
                                            <p:strVal val="#ppt_y+.1"/>
                                          </p:val>
                                        </p:tav>
                                        <p:tav tm="100000">
                                          <p:val>
                                            <p:strVal val="#ppt_y"/>
                                          </p:val>
                                        </p:tav>
                                      </p:tavLst>
                                    </p:anim>
                                  </p:childTnLst>
                                </p:cTn>
                              </p:par>
                              <p:par>
                                <p:cTn id="69" presetID="16" presetClass="entr" presetSubtype="37"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barn(outVertical)">
                                      <p:cBhvr>
                                        <p:cTn id="7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3" grpId="0"/>
      <p:bldP spid="19" grpId="0" animBg="1"/>
      <p:bldP spid="8" grpId="0" animBg="1"/>
      <p:bldP spid="10" grpId="0" animBg="1"/>
      <p:bldP spid="13" grpId="0"/>
      <p:bldP spid="14" grpId="0"/>
      <p:bldP spid="15" grpId="0"/>
      <p:bldP spid="24" grpId="0"/>
      <p:bldP spid="25" grpId="0"/>
      <p:bldP spid="17" grpId="0"/>
      <p:bldP spid="18"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4284324"/>
            <a:ext cx="12192000" cy="2573676"/>
          </a:xfrm>
          <a:prstGeom prst="rect">
            <a:avLst/>
          </a:prstGeom>
          <a:gradFill>
            <a:gsLst>
              <a:gs pos="0">
                <a:srgbClr val="32AABA"/>
              </a:gs>
              <a:gs pos="100000">
                <a:srgbClr val="33779A"/>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effectLst>
                <a:outerShdw blurRad="254000" dist="63500" dir="2700000" algn="tl" rotWithShape="0">
                  <a:prstClr val="black">
                    <a:alpha val="20000"/>
                  </a:prstClr>
                </a:outerShdw>
              </a:effectLst>
              <a:latin typeface="字魂105号-简雅黑" panose="00000500000000000000" pitchFamily="2" charset="-122"/>
              <a:ea typeface="字魂105号-简雅黑" panose="00000500000000000000" pitchFamily="2" charset="-122"/>
              <a:cs typeface="+mn-ea"/>
              <a:sym typeface="+mn-lt"/>
            </a:endParaRPr>
          </a:p>
        </p:txBody>
      </p:sp>
      <p:sp>
        <p:nvSpPr>
          <p:cNvPr id="16" name="文本框 15"/>
          <p:cNvSpPr txBox="1"/>
          <p:nvPr/>
        </p:nvSpPr>
        <p:spPr>
          <a:xfrm>
            <a:off x="2101520" y="1854813"/>
            <a:ext cx="7296811" cy="1106008"/>
          </a:xfrm>
          <a:prstGeom prst="rect">
            <a:avLst/>
          </a:prstGeom>
          <a:noFill/>
        </p:spPr>
        <p:txBody>
          <a:bodyPr wrap="square" rtlCol="0">
            <a:spAutoFit/>
          </a:bodyPr>
          <a:lstStyle/>
          <a:p>
            <a:pPr algn="ctr">
              <a:lnSpc>
                <a:spcPct val="130000"/>
              </a:lnSpc>
            </a:pPr>
            <a:r>
              <a:rPr lang="zh-CN" altLang="en-US" sz="2000" b="1" dirty="0" smtClean="0">
                <a:solidFill>
                  <a:srgbClr val="686769"/>
                </a:solidFill>
                <a:latin typeface="字魂105号-简雅黑" panose="00000500000000000000" pitchFamily="2" charset="-122"/>
                <a:ea typeface="字魂105号-简雅黑" panose="00000500000000000000" pitchFamily="2" charset="-122"/>
                <a:cs typeface="+mn-ea"/>
                <a:sym typeface="+mn-lt"/>
              </a:rPr>
              <a:t>项目综述</a:t>
            </a:r>
            <a:endParaRPr lang="en-US" altLang="zh-CN" sz="2000" b="1" dirty="0" smtClean="0">
              <a:solidFill>
                <a:srgbClr val="686769"/>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点击</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输入简要文字解说，解说文字尽量概括精炼，不用多余的文字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修饰简洁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精准的 解说所提炼的核心概念。点击输入简要文字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文字尽量概括精炼，不用多余的文字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修饰洁</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a:p>
            <a:pPr algn="ctr">
              <a:lnSpc>
                <a:spcPct val="130000"/>
              </a:lnSpc>
            </a:pPr>
            <a:endParaRPr lang="zh-CN" altLang="en-US" sz="1065"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nvGrpSpPr>
          <p:cNvPr id="2" name="组合 1"/>
          <p:cNvGrpSpPr/>
          <p:nvPr/>
        </p:nvGrpSpPr>
        <p:grpSpPr>
          <a:xfrm>
            <a:off x="1019908" y="3221741"/>
            <a:ext cx="2123293" cy="2133145"/>
            <a:chOff x="1019908" y="3221741"/>
            <a:chExt cx="2123293" cy="2133145"/>
          </a:xfrm>
        </p:grpSpPr>
        <p:grpSp>
          <p:nvGrpSpPr>
            <p:cNvPr id="6" name="组合 5"/>
            <p:cNvGrpSpPr/>
            <p:nvPr/>
          </p:nvGrpSpPr>
          <p:grpSpPr>
            <a:xfrm>
              <a:off x="1019908" y="3221741"/>
              <a:ext cx="2123293" cy="2133145"/>
              <a:chOff x="1019908" y="2923795"/>
              <a:chExt cx="2123293" cy="2133145"/>
            </a:xfrm>
          </p:grpSpPr>
          <p:sp>
            <p:nvSpPr>
              <p:cNvPr id="5" name="矩形 4"/>
              <p:cNvSpPr/>
              <p:nvPr/>
            </p:nvSpPr>
            <p:spPr>
              <a:xfrm>
                <a:off x="1019908" y="2923795"/>
                <a:ext cx="1910861" cy="1870943"/>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4" name="矩形 23"/>
              <p:cNvSpPr/>
              <p:nvPr/>
            </p:nvSpPr>
            <p:spPr>
              <a:xfrm>
                <a:off x="1517268" y="4533118"/>
                <a:ext cx="1625933" cy="523822"/>
              </a:xfrm>
              <a:prstGeom prst="rect">
                <a:avLst/>
              </a:prstGeom>
              <a:solidFill>
                <a:srgbClr val="33779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sp>
          <p:nvSpPr>
            <p:cNvPr id="39" name="TextBox 7"/>
            <p:cNvSpPr txBox="1"/>
            <p:nvPr/>
          </p:nvSpPr>
          <p:spPr>
            <a:xfrm>
              <a:off x="1517268" y="4898692"/>
              <a:ext cx="1605795" cy="345736"/>
            </a:xfrm>
            <a:prstGeom prst="rect">
              <a:avLst/>
            </a:prstGeom>
            <a:noFill/>
          </p:spPr>
          <p:txBody>
            <a:bodyPr wrap="square" rtlCol="0">
              <a:spAutoFit/>
            </a:bodyPr>
            <a:lstStyle/>
            <a:p>
              <a:pPr algn="ctr">
                <a:lnSpc>
                  <a:spcPct val="130000"/>
                </a:lnSpc>
              </a:pPr>
              <a:r>
                <a:rPr lang="zh-CN" altLang="en-US" sz="1400" dirty="0" smtClean="0">
                  <a:solidFill>
                    <a:schemeClr val="bg1"/>
                  </a:solidFill>
                  <a:latin typeface="字魂105号-简雅黑" panose="00000500000000000000" pitchFamily="2" charset="-122"/>
                  <a:ea typeface="字魂105号-简雅黑" panose="00000500000000000000" pitchFamily="2" charset="-122"/>
                  <a:cs typeface="+mn-ea"/>
                  <a:sym typeface="+mn-lt"/>
                </a:rPr>
                <a:t>项目来源一</a:t>
              </a:r>
              <a:endParaRPr lang="en-US" altLang="zh-CN" sz="14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40" name="文本框 39"/>
            <p:cNvSpPr txBox="1"/>
            <p:nvPr/>
          </p:nvSpPr>
          <p:spPr>
            <a:xfrm>
              <a:off x="1204538" y="3391019"/>
              <a:ext cx="1613369" cy="109260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精炼不用</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多余的文字修饰，简洁精准的 解说所提炼的核心概念尽量概括。</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4" name="组合 3"/>
          <p:cNvGrpSpPr/>
          <p:nvPr/>
        </p:nvGrpSpPr>
        <p:grpSpPr>
          <a:xfrm>
            <a:off x="6605524" y="3221741"/>
            <a:ext cx="2123293" cy="2133145"/>
            <a:chOff x="6605524" y="3221741"/>
            <a:chExt cx="2123293" cy="2133145"/>
          </a:xfrm>
        </p:grpSpPr>
        <p:grpSp>
          <p:nvGrpSpPr>
            <p:cNvPr id="37" name="组合 36"/>
            <p:cNvGrpSpPr/>
            <p:nvPr/>
          </p:nvGrpSpPr>
          <p:grpSpPr>
            <a:xfrm>
              <a:off x="6605524" y="3221741"/>
              <a:ext cx="2123293" cy="2133145"/>
              <a:chOff x="1019908" y="2923795"/>
              <a:chExt cx="2123293" cy="2133145"/>
            </a:xfrm>
          </p:grpSpPr>
          <p:sp>
            <p:nvSpPr>
              <p:cNvPr id="38" name="矩形 37"/>
              <p:cNvSpPr/>
              <p:nvPr/>
            </p:nvSpPr>
            <p:spPr>
              <a:xfrm>
                <a:off x="1019908" y="2923795"/>
                <a:ext cx="1910861" cy="1870943"/>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41" name="矩形 40"/>
              <p:cNvSpPr/>
              <p:nvPr/>
            </p:nvSpPr>
            <p:spPr>
              <a:xfrm>
                <a:off x="1517268" y="4533118"/>
                <a:ext cx="1625933" cy="523822"/>
              </a:xfrm>
              <a:prstGeom prst="rect">
                <a:avLst/>
              </a:prstGeom>
              <a:solidFill>
                <a:srgbClr val="33779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sp>
          <p:nvSpPr>
            <p:cNvPr id="31" name="TextBox 7"/>
            <p:cNvSpPr txBox="1"/>
            <p:nvPr/>
          </p:nvSpPr>
          <p:spPr>
            <a:xfrm>
              <a:off x="7102884" y="4898692"/>
              <a:ext cx="1600200" cy="338298"/>
            </a:xfrm>
            <a:prstGeom prst="rect">
              <a:avLst/>
            </a:prstGeom>
            <a:noFill/>
          </p:spPr>
          <p:txBody>
            <a:bodyPr wrap="square" rtlCol="0">
              <a:spAutoFit/>
            </a:bodyPr>
            <a:lstStyle/>
            <a:p>
              <a:pPr algn="ctr">
                <a:lnSpc>
                  <a:spcPct val="130000"/>
                </a:lnSpc>
              </a:pPr>
              <a:r>
                <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rPr>
                <a:t>项目</a:t>
              </a:r>
              <a:r>
                <a:rPr lang="zh-CN" altLang="en-US" sz="1400" dirty="0" smtClean="0">
                  <a:solidFill>
                    <a:schemeClr val="bg1"/>
                  </a:solidFill>
                  <a:latin typeface="字魂105号-简雅黑" panose="00000500000000000000" pitchFamily="2" charset="-122"/>
                  <a:ea typeface="字魂105号-简雅黑" panose="00000500000000000000" pitchFamily="2" charset="-122"/>
                  <a:cs typeface="+mn-ea"/>
                  <a:sym typeface="+mn-lt"/>
                </a:rPr>
                <a:t>来源三</a:t>
              </a:r>
              <a:endPar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sp>
          <p:nvSpPr>
            <p:cNvPr id="32" name="文本框 31"/>
            <p:cNvSpPr txBox="1"/>
            <p:nvPr/>
          </p:nvSpPr>
          <p:spPr>
            <a:xfrm>
              <a:off x="6712625" y="3391019"/>
              <a:ext cx="1613369" cy="109260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精炼不用</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多余的文字修饰，简洁精准的 解说所提炼的核心概念尽量概括。</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 name="组合 2"/>
          <p:cNvGrpSpPr/>
          <p:nvPr/>
        </p:nvGrpSpPr>
        <p:grpSpPr>
          <a:xfrm>
            <a:off x="3812716" y="3118806"/>
            <a:ext cx="2123294" cy="2052349"/>
            <a:chOff x="3812716" y="3118806"/>
            <a:chExt cx="2123294" cy="2052349"/>
          </a:xfrm>
        </p:grpSpPr>
        <p:grpSp>
          <p:nvGrpSpPr>
            <p:cNvPr id="25" name="组合 24"/>
            <p:cNvGrpSpPr/>
            <p:nvPr/>
          </p:nvGrpSpPr>
          <p:grpSpPr>
            <a:xfrm>
              <a:off x="3812716" y="3118806"/>
              <a:ext cx="2123293" cy="2052349"/>
              <a:chOff x="1019908" y="2860237"/>
              <a:chExt cx="2123293" cy="2052349"/>
            </a:xfrm>
          </p:grpSpPr>
          <p:sp>
            <p:nvSpPr>
              <p:cNvPr id="27" name="矩形 26"/>
              <p:cNvSpPr/>
              <p:nvPr/>
            </p:nvSpPr>
            <p:spPr>
              <a:xfrm>
                <a:off x="1019908" y="3041643"/>
                <a:ext cx="1910861" cy="1870943"/>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8" name="矩形 27"/>
              <p:cNvSpPr/>
              <p:nvPr/>
            </p:nvSpPr>
            <p:spPr>
              <a:xfrm>
                <a:off x="1517268" y="2860237"/>
                <a:ext cx="1625933" cy="523822"/>
              </a:xfrm>
              <a:prstGeom prst="rect">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sp>
          <p:nvSpPr>
            <p:cNvPr id="33" name="文本框 32"/>
            <p:cNvSpPr txBox="1"/>
            <p:nvPr/>
          </p:nvSpPr>
          <p:spPr>
            <a:xfrm>
              <a:off x="3991140" y="3726947"/>
              <a:ext cx="1613369" cy="109260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精炼不用</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多余的文字修饰，尽量概括简洁精准的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34" name="TextBox 7"/>
            <p:cNvSpPr txBox="1"/>
            <p:nvPr/>
          </p:nvSpPr>
          <p:spPr>
            <a:xfrm>
              <a:off x="4310076" y="3198295"/>
              <a:ext cx="1625934" cy="338298"/>
            </a:xfrm>
            <a:prstGeom prst="rect">
              <a:avLst/>
            </a:prstGeom>
            <a:noFill/>
          </p:spPr>
          <p:txBody>
            <a:bodyPr wrap="square" rtlCol="0">
              <a:spAutoFit/>
            </a:bodyPr>
            <a:lstStyle/>
            <a:p>
              <a:pPr algn="ctr">
                <a:lnSpc>
                  <a:spcPct val="130000"/>
                </a:lnSpc>
              </a:pPr>
              <a:r>
                <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rPr>
                <a:t>项目</a:t>
              </a:r>
              <a:r>
                <a:rPr lang="zh-CN" altLang="en-US" sz="1400" dirty="0" smtClean="0">
                  <a:solidFill>
                    <a:schemeClr val="bg1"/>
                  </a:solidFill>
                  <a:latin typeface="字魂105号-简雅黑" panose="00000500000000000000" pitchFamily="2" charset="-122"/>
                  <a:ea typeface="字魂105号-简雅黑" panose="00000500000000000000" pitchFamily="2" charset="-122"/>
                  <a:cs typeface="+mn-ea"/>
                  <a:sym typeface="+mn-lt"/>
                </a:rPr>
                <a:t>来源二</a:t>
              </a:r>
              <a:endPar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7" name="组合 6"/>
          <p:cNvGrpSpPr/>
          <p:nvPr/>
        </p:nvGrpSpPr>
        <p:grpSpPr>
          <a:xfrm>
            <a:off x="9398331" y="3118806"/>
            <a:ext cx="2123293" cy="2052349"/>
            <a:chOff x="9398331" y="3118806"/>
            <a:chExt cx="2123293" cy="2052349"/>
          </a:xfrm>
        </p:grpSpPr>
        <p:grpSp>
          <p:nvGrpSpPr>
            <p:cNvPr id="42" name="组合 41"/>
            <p:cNvGrpSpPr/>
            <p:nvPr/>
          </p:nvGrpSpPr>
          <p:grpSpPr>
            <a:xfrm>
              <a:off x="9398331" y="3118806"/>
              <a:ext cx="2123293" cy="2052349"/>
              <a:chOff x="1019908" y="2860237"/>
              <a:chExt cx="2123293" cy="2052349"/>
            </a:xfrm>
          </p:grpSpPr>
          <p:sp>
            <p:nvSpPr>
              <p:cNvPr id="44" name="矩形 43"/>
              <p:cNvSpPr/>
              <p:nvPr/>
            </p:nvSpPr>
            <p:spPr>
              <a:xfrm>
                <a:off x="1019908" y="3041643"/>
                <a:ext cx="1910861" cy="1870943"/>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45" name="矩形 44"/>
              <p:cNvSpPr/>
              <p:nvPr/>
            </p:nvSpPr>
            <p:spPr>
              <a:xfrm>
                <a:off x="1517268" y="2860237"/>
                <a:ext cx="1625933" cy="523822"/>
              </a:xfrm>
              <a:prstGeom prst="rect">
                <a:avLst/>
              </a:prstGeom>
              <a:solidFill>
                <a:srgbClr val="32AAB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sp>
          <p:nvSpPr>
            <p:cNvPr id="35" name="文本框 34"/>
            <p:cNvSpPr txBox="1"/>
            <p:nvPr/>
          </p:nvSpPr>
          <p:spPr>
            <a:xfrm>
              <a:off x="9550220" y="3726947"/>
              <a:ext cx="1613369" cy="1092607"/>
            </a:xfrm>
            <a:prstGeom prst="rect">
              <a:avLst/>
            </a:prstGeom>
            <a:noFill/>
          </p:spPr>
          <p:txBody>
            <a:bodyPr wrap="square" rtlCol="0">
              <a:spAutoFit/>
            </a:bodyPr>
            <a:lstStyle/>
            <a:p>
              <a:pPr algn="just">
                <a:lnSpc>
                  <a:spcPct val="130000"/>
                </a:lnSpc>
              </a:pP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点击输入简要尽量概括文字</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解说解说</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文字尽量概括</a:t>
              </a:r>
              <a:r>
                <a:rPr lang="zh-CN" altLang="en-US" sz="1000" dirty="0" smtClean="0">
                  <a:solidFill>
                    <a:srgbClr val="686769"/>
                  </a:solidFill>
                  <a:latin typeface="字魂105号-简雅黑" panose="00000500000000000000" pitchFamily="2" charset="-122"/>
                  <a:ea typeface="字魂105号-简雅黑" panose="00000500000000000000" pitchFamily="2" charset="-122"/>
                  <a:cs typeface="+mn-ea"/>
                  <a:sym typeface="+mn-lt"/>
                </a:rPr>
                <a:t>精炼不用</a:t>
              </a:r>
              <a:r>
                <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rPr>
                <a:t>多余的文字修饰，简洁精准的 解说所提炼的核心概念。</a:t>
              </a:r>
              <a:endParaRPr lang="zh-CN" altLang="en-US" sz="1000" dirty="0">
                <a:solidFill>
                  <a:srgbClr val="686769"/>
                </a:solidFill>
                <a:latin typeface="字魂105号-简雅黑" panose="00000500000000000000" pitchFamily="2" charset="-122"/>
                <a:ea typeface="字魂105号-简雅黑" panose="00000500000000000000" pitchFamily="2" charset="-122"/>
                <a:cs typeface="+mn-ea"/>
                <a:sym typeface="+mn-lt"/>
              </a:endParaRPr>
            </a:p>
          </p:txBody>
        </p:sp>
        <p:sp>
          <p:nvSpPr>
            <p:cNvPr id="36" name="TextBox 7"/>
            <p:cNvSpPr txBox="1"/>
            <p:nvPr/>
          </p:nvSpPr>
          <p:spPr>
            <a:xfrm>
              <a:off x="9895690" y="3198295"/>
              <a:ext cx="1625842" cy="338298"/>
            </a:xfrm>
            <a:prstGeom prst="rect">
              <a:avLst/>
            </a:prstGeom>
            <a:noFill/>
          </p:spPr>
          <p:txBody>
            <a:bodyPr wrap="square" rtlCol="0">
              <a:spAutoFit/>
            </a:bodyPr>
            <a:lstStyle/>
            <a:p>
              <a:pPr algn="ctr">
                <a:lnSpc>
                  <a:spcPct val="130000"/>
                </a:lnSpc>
              </a:pPr>
              <a:r>
                <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rPr>
                <a:t>项目</a:t>
              </a:r>
              <a:r>
                <a:rPr lang="zh-CN" altLang="en-US" sz="1400" dirty="0" smtClean="0">
                  <a:solidFill>
                    <a:schemeClr val="bg1"/>
                  </a:solidFill>
                  <a:latin typeface="字魂105号-简雅黑" panose="00000500000000000000" pitchFamily="2" charset="-122"/>
                  <a:ea typeface="字魂105号-简雅黑" panose="00000500000000000000" pitchFamily="2" charset="-122"/>
                  <a:cs typeface="+mn-ea"/>
                  <a:sym typeface="+mn-lt"/>
                </a:rPr>
                <a:t>来源四</a:t>
              </a:r>
              <a:endParaRPr lang="zh-CN" altLang="en-US" sz="1400" dirty="0">
                <a:solidFill>
                  <a:schemeClr val="bg1"/>
                </a:solidFill>
                <a:latin typeface="字魂105号-简雅黑" panose="00000500000000000000" pitchFamily="2" charset="-122"/>
                <a:ea typeface="字魂105号-简雅黑" panose="00000500000000000000" pitchFamily="2" charset="-122"/>
                <a:cs typeface="+mn-ea"/>
                <a:sym typeface="+mn-lt"/>
              </a:endParaRPr>
            </a:p>
          </p:txBody>
        </p:sp>
      </p:grpSp>
      <p:sp>
        <p:nvSpPr>
          <p:cNvPr id="46" name="TextBox 7"/>
          <p:cNvSpPr txBox="1"/>
          <p:nvPr/>
        </p:nvSpPr>
        <p:spPr>
          <a:xfrm>
            <a:off x="167804" y="403179"/>
            <a:ext cx="2163154" cy="572464"/>
          </a:xfrm>
          <a:prstGeom prst="rect">
            <a:avLst/>
          </a:prstGeom>
          <a:noFill/>
        </p:spPr>
        <p:txBody>
          <a:bodyPr wrap="square" rtlCol="0">
            <a:spAutoFit/>
          </a:bodyPr>
          <a:lstStyle/>
          <a:p>
            <a:pPr algn="ctr">
              <a:lnSpc>
                <a:spcPct val="130000"/>
              </a:lnSpc>
            </a:pPr>
            <a:r>
              <a:rPr lang="zh-CN" altLang="en-US" sz="2400" b="1" dirty="0" smtClean="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项目总结分析</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spTree>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6"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7348</Words>
  <Application>WPS 演示</Application>
  <PresentationFormat>宽屏</PresentationFormat>
  <Paragraphs>764</Paragraphs>
  <Slides>32</Slides>
  <Notes>26</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32</vt:i4>
      </vt:variant>
    </vt:vector>
  </HeadingPairs>
  <TitlesOfParts>
    <vt:vector size="62" baseType="lpstr">
      <vt:lpstr>Arial</vt:lpstr>
      <vt:lpstr>宋体</vt:lpstr>
      <vt:lpstr>Wingdings</vt:lpstr>
      <vt:lpstr>字魂59号-创粗黑</vt:lpstr>
      <vt:lpstr>字魂105号-简雅黑</vt:lpstr>
      <vt:lpstr>黑体</vt:lpstr>
      <vt:lpstr>Roboto Thin</vt:lpstr>
      <vt:lpstr>Roboto</vt:lpstr>
      <vt:lpstr>Source Sans Pro</vt:lpstr>
      <vt:lpstr>Roboto Medium</vt:lpstr>
      <vt:lpstr>Aparajita</vt:lpstr>
      <vt:lpstr>字魂45号-冰宇雅宋</vt:lpstr>
      <vt:lpstr>微软雅黑</vt:lpstr>
      <vt:lpstr>Arial</vt:lpstr>
      <vt:lpstr>Lato</vt:lpstr>
      <vt:lpstr>Lato Light</vt:lpstr>
      <vt:lpstr>Calibri</vt:lpstr>
      <vt:lpstr>Impact</vt:lpstr>
      <vt:lpstr>Microsoft YaHei UI</vt:lpstr>
      <vt:lpstr>Arial Unicode MS</vt:lpstr>
      <vt:lpstr>Bebas</vt:lpstr>
      <vt:lpstr>Roboto Black</vt:lpstr>
      <vt:lpstr>Gill Sans</vt:lpstr>
      <vt:lpstr>Times New Roman</vt:lpstr>
      <vt:lpstr>Lato Light</vt:lpstr>
      <vt:lpstr>Menk Xvsiga Tig</vt:lpstr>
      <vt:lpstr>Bebas Neue</vt:lpstr>
      <vt:lpstr>Menk Amglang Tig</vt:lpstr>
      <vt:lpstr>Nirmala UI</vt:lpstr>
      <vt:lpstr>Office 主题</vt:lpstr>
      <vt:lpstr>PowerPoint 演示文稿</vt:lpstr>
      <vt:lpstr>PowerPoint 演示文稿</vt:lpstr>
      <vt:lpstr>PowerPoint 演示文稿</vt:lpstr>
      <vt:lpstr>PowerPoint 演示文稿</vt:lpstr>
      <vt:lpstr>项目经理</vt:lpstr>
      <vt:lpstr>PowerPoint 演示文稿</vt:lpstr>
      <vt:lpstr>我们的 项目特点</vt:lpstr>
      <vt:lpstr>PowerPoint 演示文稿</vt:lpstr>
      <vt:lpstr>PowerPoint 演示文稿</vt:lpstr>
      <vt:lpstr>PowerPoint 演示文稿</vt:lpstr>
      <vt:lpstr>PowerPoint 演示文稿</vt:lpstr>
      <vt:lpstr>PowerPoint 演示文稿</vt:lpstr>
      <vt:lpstr>PowerPoint 演示文稿</vt:lpstr>
      <vt:lpstr>我们的优势在哪里？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铭</cp:lastModifiedBy>
  <cp:revision>56</cp:revision>
  <dcterms:created xsi:type="dcterms:W3CDTF">2021-12-09T08:32:00Z</dcterms:created>
  <dcterms:modified xsi:type="dcterms:W3CDTF">2022-01-05T05:53:21Z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B194D4DAF02C41ED8B5546F3611642B2</vt:lpwstr>
  </property>
  <property fmtid="{D5CDD505-2E9C-101B-9397-08002B2CF9AE}" pid="3" name="KSOProductBuildVer">
    <vt:lpwstr>2052-11.1.0.11194</vt:lpwstr>
  </property>
</Properties>
</file>