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3"/>
    <p:sldId id="257" r:id="rId4"/>
    <p:sldId id="258" r:id="rId5"/>
    <p:sldId id="273" r:id="rId6"/>
    <p:sldId id="264" r:id="rId7"/>
    <p:sldId id="281" r:id="rId8"/>
    <p:sldId id="265" r:id="rId9"/>
    <p:sldId id="259" r:id="rId10"/>
    <p:sldId id="266" r:id="rId11"/>
    <p:sldId id="280" r:id="rId12"/>
    <p:sldId id="267" r:id="rId13"/>
    <p:sldId id="270" r:id="rId14"/>
    <p:sldId id="260" r:id="rId15"/>
    <p:sldId id="269" r:id="rId16"/>
    <p:sldId id="271" r:id="rId17"/>
    <p:sldId id="272" r:id="rId18"/>
    <p:sldId id="268" r:id="rId19"/>
    <p:sldId id="274" r:id="rId20"/>
    <p:sldId id="261" r:id="rId21"/>
    <p:sldId id="276" r:id="rId22"/>
    <p:sldId id="278" r:id="rId23"/>
    <p:sldId id="275" r:id="rId24"/>
    <p:sldId id="279" r:id="rId25"/>
    <p:sldId id="277" r:id="rId26"/>
    <p:sldId id="262" r:id="rId27"/>
  </p:sldIdLst>
  <p:sldSz cx="12192000" cy="6858000"/>
  <p:notesSz cx="6858000" cy="9144000"/>
  <p:embeddedFontLst>
    <p:embeddedFont>
      <p:font typeface="字魂105号-简雅黑" panose="00000500000000000000" pitchFamily="2" charset="-122"/>
      <p:regular r:id="rId31"/>
    </p:embeddedFont>
    <p:embeddedFont>
      <p:font typeface="字魂73号-江南手书" panose="00000500000000000000" pitchFamily="2" charset="-122"/>
      <p:regular r:id="rId32"/>
    </p:embeddedFont>
    <p:embeddedFont>
      <p:font typeface="字魂58号-创中黑" panose="00000500000000000000" pitchFamily="2" charset="-122"/>
      <p:regular r:id="rId33"/>
    </p:embeddedFont>
    <p:embeddedFont>
      <p:font typeface="字魂95号-手刻宋" panose="00000500000000000000" pitchFamily="2" charset="-122"/>
      <p:regular r:id="rId34"/>
    </p:embeddedFont>
    <p:embeddedFont>
      <p:font typeface="Calibri" panose="020F0502020204030204" charset="0"/>
      <p:regular r:id="rId35"/>
      <p:bold r:id="rId36"/>
      <p:italic r:id="rId37"/>
      <p:boldItalic r:id="rId38"/>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F7BC"/>
    <a:srgbClr val="FADD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p:scale>
          <a:sx n="66" d="100"/>
          <a:sy n="66" d="100"/>
        </p:scale>
        <p:origin x="-2274" y="-10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8" Type="http://schemas.openxmlformats.org/officeDocument/2006/relationships/font" Target="fonts/font8.fntdata"/><Relationship Id="rId37" Type="http://schemas.openxmlformats.org/officeDocument/2006/relationships/font" Target="fonts/font7.fntdata"/><Relationship Id="rId36" Type="http://schemas.openxmlformats.org/officeDocument/2006/relationships/font" Target="fonts/font6.fntdata"/><Relationship Id="rId35" Type="http://schemas.openxmlformats.org/officeDocument/2006/relationships/font" Target="fonts/font5.fntdata"/><Relationship Id="rId34" Type="http://schemas.openxmlformats.org/officeDocument/2006/relationships/font" Target="fonts/font4.fntdata"/><Relationship Id="rId33" Type="http://schemas.openxmlformats.org/officeDocument/2006/relationships/font" Target="fonts/font3.fntdata"/><Relationship Id="rId32" Type="http://schemas.openxmlformats.org/officeDocument/2006/relationships/font" Target="fonts/font2.fntdata"/><Relationship Id="rId31" Type="http://schemas.openxmlformats.org/officeDocument/2006/relationships/font" Target="fonts/font1.fntdata"/><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9" Type="http://schemas.openxmlformats.org/officeDocument/2006/relationships/theme" Target="../theme/theme1.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4.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image" Target="../media/image2.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7.jpe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4.xml"/><Relationship Id="rId4" Type="http://schemas.openxmlformats.org/officeDocument/2006/relationships/image" Target="../media/image9.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7.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5.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7.jpe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6.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6.jpe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7.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7.jpeg"/></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image" Target="../media/image11.png"/><Relationship Id="rId4" Type="http://schemas.openxmlformats.org/officeDocument/2006/relationships/image" Target="../media/image10.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7.jpe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12.jpe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20.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7.jpe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2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7.jpe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22.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6.jpe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5.jpeg"/></Relationships>
</file>

<file path=ppt/slides/_rels/slide20.xml.rels><?xml version="1.0" encoding="UTF-8" standalone="yes"?>
<Relationships xmlns="http://schemas.openxmlformats.org/package/2006/relationships"><Relationship Id="rId6" Type="http://schemas.openxmlformats.org/officeDocument/2006/relationships/slideLayout" Target="../slideLayouts/slideLayout23.xml"/><Relationship Id="rId5" Type="http://schemas.openxmlformats.org/officeDocument/2006/relationships/image" Target="../media/image11.png"/><Relationship Id="rId4" Type="http://schemas.openxmlformats.org/officeDocument/2006/relationships/image" Target="../media/image10.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7.jpe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24.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7.jpeg"/></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25.xml"/><Relationship Id="rId4" Type="http://schemas.openxmlformats.org/officeDocument/2006/relationships/image" Target="../media/image13.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7.jpe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26.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7.jpe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27.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7.jpeg"/></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28.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14.pn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6.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7.jpe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9.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0.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7.jpe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6.jpe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7946918" y="1781122"/>
            <a:ext cx="3131047" cy="4993821"/>
          </a:xfrm>
          <a:prstGeom prst="rect">
            <a:avLst/>
          </a:prstGeom>
        </p:spPr>
      </p:pic>
      <p:grpSp>
        <p:nvGrpSpPr>
          <p:cNvPr id="17" name="组合 16"/>
          <p:cNvGrpSpPr/>
          <p:nvPr/>
        </p:nvGrpSpPr>
        <p:grpSpPr>
          <a:xfrm>
            <a:off x="10162301"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sp>
        <p:nvSpPr>
          <p:cNvPr id="22" name="文本框 21"/>
          <p:cNvSpPr txBox="1"/>
          <p:nvPr/>
        </p:nvSpPr>
        <p:spPr>
          <a:xfrm>
            <a:off x="7946918" y="4166476"/>
            <a:ext cx="1165857" cy="307777"/>
          </a:xfrm>
          <a:prstGeom prst="rect">
            <a:avLst/>
          </a:prstGeom>
          <a:noFill/>
        </p:spPr>
        <p:txBody>
          <a:bodyPr vert="horz" wrap="square" rtlCol="0">
            <a:spAutoFit/>
          </a:bodyPr>
          <a:lstStyle/>
          <a:p>
            <a:pPr algn="dist"/>
            <a:r>
              <a:rPr lang="zh-CN" altLang="en-US" sz="14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新春快乐</a:t>
            </a:r>
            <a:endParaRPr lang="zh-CN" altLang="en-US" sz="14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3" name="文本框 22"/>
          <p:cNvSpPr txBox="1"/>
          <p:nvPr/>
        </p:nvSpPr>
        <p:spPr>
          <a:xfrm>
            <a:off x="7946919" y="3682627"/>
            <a:ext cx="2154525" cy="532197"/>
          </a:xfrm>
          <a:prstGeom prst="rect">
            <a:avLst/>
          </a:prstGeom>
          <a:noFill/>
        </p:spPr>
        <p:txBody>
          <a:bodyPr vert="horz" wrap="square" rtlCol="0">
            <a:spAutoFit/>
          </a:bodyPr>
          <a:lstStyle/>
          <a:p>
            <a:pPr>
              <a:lnSpc>
                <a:spcPts val="1800"/>
              </a:lnSpc>
            </a:pPr>
            <a:r>
              <a:rPr lang="en-US" altLang="zh-CN" sz="1400" spc="1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400" spc="1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pPr>
              <a:lnSpc>
                <a:spcPts val="1800"/>
              </a:lnSpc>
            </a:pPr>
            <a:r>
              <a:rPr lang="en-US" altLang="zh-CN" sz="1400" spc="1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400" spc="1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4" name="文本框 23"/>
          <p:cNvSpPr txBox="1"/>
          <p:nvPr/>
        </p:nvSpPr>
        <p:spPr>
          <a:xfrm>
            <a:off x="2826503" y="5253314"/>
            <a:ext cx="3435381" cy="307777"/>
          </a:xfrm>
          <a:prstGeom prst="rect">
            <a:avLst/>
          </a:prstGeom>
          <a:noFill/>
        </p:spPr>
        <p:txBody>
          <a:bodyPr vert="horz" wrap="square" rtlCol="0">
            <a:spAutoFit/>
          </a:bodyPr>
          <a:lstStyle/>
          <a:p>
            <a:pPr algn="dist"/>
            <a:r>
              <a:rPr lang="zh-CN" altLang="en-US" sz="14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合家欢乐 万事大吉</a:t>
            </a:r>
            <a:endParaRPr lang="zh-CN" altLang="en-US" sz="14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5" name="文本框 24"/>
          <p:cNvSpPr txBox="1"/>
          <p:nvPr/>
        </p:nvSpPr>
        <p:spPr>
          <a:xfrm>
            <a:off x="2826503" y="5512671"/>
            <a:ext cx="2837160" cy="246221"/>
          </a:xfrm>
          <a:prstGeom prst="rect">
            <a:avLst/>
          </a:prstGeom>
          <a:noFill/>
        </p:spPr>
        <p:txBody>
          <a:bodyPr wrap="square" rtlCol="0">
            <a:spAutoFit/>
          </a:bodyPr>
          <a:lstStyle/>
          <a:p>
            <a:pPr algn="dist"/>
            <a:r>
              <a:rPr lang="en-US" altLang="zh-CN" sz="10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 CHAINESE</a:t>
            </a:r>
            <a:endParaRPr lang="zh-CN" altLang="en-US" sz="10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nvGrpSpPr>
          <p:cNvPr id="27" name="组合 26"/>
          <p:cNvGrpSpPr/>
          <p:nvPr/>
        </p:nvGrpSpPr>
        <p:grpSpPr>
          <a:xfrm>
            <a:off x="10900927" y="5347463"/>
            <a:ext cx="1194018" cy="1130051"/>
            <a:chOff x="457198" y="2644588"/>
            <a:chExt cx="1506073" cy="1425388"/>
          </a:xfrm>
        </p:grpSpPr>
        <p:pic>
          <p:nvPicPr>
            <p:cNvPr id="28" name="图片 27"/>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4"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1+#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1000" fill="hold"/>
                                        <p:tgtEl>
                                          <p:spTgt spid="23"/>
                                        </p:tgtEl>
                                        <p:attrNameLst>
                                          <p:attrName>ppt_x</p:attrName>
                                        </p:attrNameLst>
                                      </p:cBhvr>
                                      <p:tavLst>
                                        <p:tav tm="0">
                                          <p:val>
                                            <p:strVal val="1+#ppt_w/2"/>
                                          </p:val>
                                        </p:tav>
                                        <p:tav tm="100000">
                                          <p:val>
                                            <p:strVal val="#ppt_x"/>
                                          </p:val>
                                        </p:tav>
                                      </p:tavLst>
                                    </p:anim>
                                    <p:anim calcmode="lin" valueType="num">
                                      <p:cBhvr additive="base">
                                        <p:cTn id="16" dur="1000" fill="hold"/>
                                        <p:tgtEl>
                                          <p:spTgt spid="23"/>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1000" fill="hold"/>
                                        <p:tgtEl>
                                          <p:spTgt spid="24"/>
                                        </p:tgtEl>
                                        <p:attrNameLst>
                                          <p:attrName>ppt_x</p:attrName>
                                        </p:attrNameLst>
                                      </p:cBhvr>
                                      <p:tavLst>
                                        <p:tav tm="0">
                                          <p:val>
                                            <p:strVal val="#ppt_x"/>
                                          </p:val>
                                        </p:tav>
                                        <p:tav tm="100000">
                                          <p:val>
                                            <p:strVal val="#ppt_x"/>
                                          </p:val>
                                        </p:tav>
                                      </p:tavLst>
                                    </p:anim>
                                    <p:anim calcmode="lin" valueType="num">
                                      <p:cBhvr additive="base">
                                        <p:cTn id="20" dur="1000" fill="hold"/>
                                        <p:tgtEl>
                                          <p:spTgt spid="2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1000" fill="hold"/>
                                        <p:tgtEl>
                                          <p:spTgt spid="25"/>
                                        </p:tgtEl>
                                        <p:attrNameLst>
                                          <p:attrName>ppt_x</p:attrName>
                                        </p:attrNameLst>
                                      </p:cBhvr>
                                      <p:tavLst>
                                        <p:tav tm="0">
                                          <p:val>
                                            <p:strVal val="#ppt_x"/>
                                          </p:val>
                                        </p:tav>
                                        <p:tav tm="100000">
                                          <p:val>
                                            <p:strVal val="#ppt_x"/>
                                          </p:val>
                                        </p:tav>
                                      </p:tavLst>
                                    </p:anim>
                                    <p:anim calcmode="lin" valueType="num">
                                      <p:cBhvr additive="base">
                                        <p:cTn id="24" dur="10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1000" fill="hold"/>
                                        <p:tgtEl>
                                          <p:spTgt spid="27"/>
                                        </p:tgtEl>
                                        <p:attrNameLst>
                                          <p:attrName>ppt_x</p:attrName>
                                        </p:attrNameLst>
                                      </p:cBhvr>
                                      <p:tavLst>
                                        <p:tav tm="0">
                                          <p:val>
                                            <p:strVal val="1+#ppt_w/2"/>
                                          </p:val>
                                        </p:tav>
                                        <p:tav tm="100000">
                                          <p:val>
                                            <p:strVal val="#ppt_x"/>
                                          </p:val>
                                        </p:tav>
                                      </p:tavLst>
                                    </p:anim>
                                    <p:anim calcmode="lin" valueType="num">
                                      <p:cBhvr additive="base">
                                        <p:cTn id="28" dur="1000" fill="hold"/>
                                        <p:tgtEl>
                                          <p:spTgt spid="2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1+#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410195"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27" name="组合 26"/>
          <p:cNvGrpSpPr/>
          <p:nvPr/>
        </p:nvGrpSpPr>
        <p:grpSpPr>
          <a:xfrm>
            <a:off x="10802406" y="5571581"/>
            <a:ext cx="1194018" cy="1130051"/>
            <a:chOff x="457198" y="2644588"/>
            <a:chExt cx="1506073" cy="1425388"/>
          </a:xfrm>
        </p:grpSpPr>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grpSp>
        <p:nvGrpSpPr>
          <p:cNvPr id="2" name="组合 1"/>
          <p:cNvGrpSpPr/>
          <p:nvPr/>
        </p:nvGrpSpPr>
        <p:grpSpPr>
          <a:xfrm>
            <a:off x="1913671" y="1302791"/>
            <a:ext cx="3131047" cy="4993821"/>
            <a:chOff x="1259248" y="1407176"/>
            <a:chExt cx="3131047" cy="4993821"/>
          </a:xfrm>
        </p:grpSpPr>
        <p:pic>
          <p:nvPicPr>
            <p:cNvPr id="9" name="图片 8"/>
            <p:cNvPicPr>
              <a:picLocks noChangeAspect="1"/>
            </p:cNvPicPr>
            <p:nvPr/>
          </p:nvPicPr>
          <p:blipFill rotWithShape="1">
            <a:blip r:embed="rId4" cstate="print">
              <a:extLst>
                <a:ext uri="{28A0092B-C50C-407E-A947-70E740481C1C}">
                  <a14:useLocalDpi xmlns:a14="http://schemas.microsoft.com/office/drawing/2010/main" val="0"/>
                </a:ext>
              </a:extLst>
            </a:blip>
            <a:srcRect/>
            <a:stretch>
              <a:fillRect/>
            </a:stretch>
          </p:blipFill>
          <p:spPr>
            <a:xfrm>
              <a:off x="1259248" y="1407176"/>
              <a:ext cx="3131047" cy="4993821"/>
            </a:xfrm>
            <a:prstGeom prst="rect">
              <a:avLst/>
            </a:prstGeom>
          </p:spPr>
        </p:pic>
        <p:sp>
          <p:nvSpPr>
            <p:cNvPr id="10" name="文本框 9"/>
            <p:cNvSpPr txBox="1"/>
            <p:nvPr/>
          </p:nvSpPr>
          <p:spPr>
            <a:xfrm>
              <a:off x="1259248" y="3792530"/>
              <a:ext cx="1165857" cy="307777"/>
            </a:xfrm>
            <a:prstGeom prst="rect">
              <a:avLst/>
            </a:prstGeom>
            <a:noFill/>
          </p:spPr>
          <p:txBody>
            <a:bodyPr vert="horz" wrap="square" rtlCol="0">
              <a:spAutoFit/>
            </a:bodyPr>
            <a:lstStyle/>
            <a:p>
              <a:pPr algn="dist"/>
              <a:r>
                <a:rPr lang="zh-CN" altLang="en-US" sz="14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新春快乐</a:t>
              </a:r>
              <a:endParaRPr lang="zh-CN" altLang="en-US" sz="14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1" name="文本框 10"/>
            <p:cNvSpPr txBox="1"/>
            <p:nvPr/>
          </p:nvSpPr>
          <p:spPr>
            <a:xfrm>
              <a:off x="1259249" y="3308681"/>
              <a:ext cx="2154525" cy="532197"/>
            </a:xfrm>
            <a:prstGeom prst="rect">
              <a:avLst/>
            </a:prstGeom>
            <a:noFill/>
          </p:spPr>
          <p:txBody>
            <a:bodyPr vert="horz" wrap="square" rtlCol="0">
              <a:spAutoFit/>
            </a:bodyPr>
            <a:lstStyle/>
            <a:p>
              <a:pPr>
                <a:lnSpc>
                  <a:spcPts val="1800"/>
                </a:lnSpc>
              </a:pPr>
              <a:r>
                <a:rPr lang="en-US" altLang="zh-CN" sz="1400" spc="1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400" spc="1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pPr>
                <a:lnSpc>
                  <a:spcPts val="1800"/>
                </a:lnSpc>
              </a:pPr>
              <a:r>
                <a:rPr lang="en-US" altLang="zh-CN" sz="1400" spc="1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400" spc="1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sp>
        <p:nvSpPr>
          <p:cNvPr id="13" name="矩形 12"/>
          <p:cNvSpPr/>
          <p:nvPr/>
        </p:nvSpPr>
        <p:spPr>
          <a:xfrm>
            <a:off x="6096000" y="2410341"/>
            <a:ext cx="4801314" cy="1018659"/>
          </a:xfrm>
          <a:prstGeom prst="rect">
            <a:avLst/>
          </a:prstGeom>
        </p:spPr>
        <p:txBody>
          <a:bodyPr vert="eaVert" wrap="square">
            <a:spAutoFit/>
          </a:bodyPr>
          <a:lstStyle/>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桃之夭夭，灼灼其华。之子于归，宜其室家。</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桃之夭夭，有蕡其实。之子于归，宜其家室。</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桃之夭夭，其叶蓁蓁。之子于归，宜其家人。</a:t>
            </a:r>
            <a:endParaRPr lang="en-US" altLang="zh-CN"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4" name="矩形 13"/>
          <p:cNvSpPr/>
          <p:nvPr/>
        </p:nvSpPr>
        <p:spPr>
          <a:xfrm>
            <a:off x="6096000" y="3828321"/>
            <a:ext cx="4801314" cy="1018659"/>
          </a:xfrm>
          <a:prstGeom prst="rect">
            <a:avLst/>
          </a:prstGeom>
        </p:spPr>
        <p:txBody>
          <a:bodyPr vert="eaVert" wrap="square">
            <a:spAutoFit/>
          </a:bodyPr>
          <a:lstStyle/>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桃之夭夭，灼灼其华。之子于归，宜其室家。</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桃之夭夭，有蕡其实。之子于归，宜其家室。</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桃之夭夭，其叶蓁蓁。之子于归，宜其家人。</a:t>
            </a:r>
            <a:endParaRPr lang="en-US" altLang="zh-CN"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ppt_x"/>
                                          </p:val>
                                        </p:tav>
                                        <p:tav tm="100000">
                                          <p:val>
                                            <p:strVal val="#ppt_x"/>
                                          </p:val>
                                        </p:tav>
                                      </p:tavLst>
                                    </p:anim>
                                    <p:anim calcmode="lin" valueType="num">
                                      <p:cBhvr additive="base">
                                        <p:cTn id="16" dur="10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ppt_x"/>
                                          </p:val>
                                        </p:tav>
                                        <p:tav tm="100000">
                                          <p:val>
                                            <p:strVal val="#ppt_x"/>
                                          </p:val>
                                        </p:tav>
                                      </p:tavLst>
                                    </p:anim>
                                    <p:anim calcmode="lin" valueType="num">
                                      <p:cBhvr additive="base">
                                        <p:cTn id="20"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410195"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27" name="组合 26"/>
          <p:cNvGrpSpPr/>
          <p:nvPr/>
        </p:nvGrpSpPr>
        <p:grpSpPr>
          <a:xfrm>
            <a:off x="10802406" y="5571581"/>
            <a:ext cx="1194018" cy="1130051"/>
            <a:chOff x="457198" y="2644588"/>
            <a:chExt cx="1506073" cy="1425388"/>
          </a:xfrm>
        </p:grpSpPr>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grpSp>
        <p:nvGrpSpPr>
          <p:cNvPr id="3" name="组合 2"/>
          <p:cNvGrpSpPr/>
          <p:nvPr/>
        </p:nvGrpSpPr>
        <p:grpSpPr>
          <a:xfrm>
            <a:off x="803872" y="2019981"/>
            <a:ext cx="2278002" cy="3104909"/>
            <a:chOff x="1440366" y="1784725"/>
            <a:chExt cx="2278002" cy="3104909"/>
          </a:xfrm>
        </p:grpSpPr>
        <p:sp>
          <p:nvSpPr>
            <p:cNvPr id="38" name="矩形 37"/>
            <p:cNvSpPr/>
            <p:nvPr/>
          </p:nvSpPr>
          <p:spPr>
            <a:xfrm rot="5400000">
              <a:off x="1262849" y="2434116"/>
              <a:ext cx="2633035" cy="2278002"/>
            </a:xfrm>
            <a:prstGeom prst="rect">
              <a:avLst/>
            </a:prstGeom>
            <a:noFill/>
            <a:ln w="9525">
              <a:solidFill>
                <a:srgbClr val="FDF7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文本框 38"/>
            <p:cNvSpPr txBox="1"/>
            <p:nvPr/>
          </p:nvSpPr>
          <p:spPr>
            <a:xfrm>
              <a:off x="1704962" y="2708426"/>
              <a:ext cx="1748808" cy="400110"/>
            </a:xfrm>
            <a:prstGeom prst="rect">
              <a:avLst/>
            </a:prstGeom>
            <a:noFill/>
          </p:spPr>
          <p:txBody>
            <a:bodyPr wrap="square" rtlCol="0">
              <a:spAutoFit/>
            </a:bodyPr>
            <a:lstStyle/>
            <a:p>
              <a:pPr algn="dist"/>
              <a:r>
                <a:rPr lang="zh-CN" altLang="en-US" sz="2000" dirty="0">
                  <a:solidFill>
                    <a:srgbClr val="FDF7BC"/>
                  </a:solidFill>
                  <a:latin typeface="字魂95号-手刻宋" panose="00000500000000000000" pitchFamily="2" charset="-122"/>
                  <a:ea typeface="字魂95号-手刻宋" panose="00000500000000000000" pitchFamily="2" charset="-122"/>
                  <a:cs typeface="字魂105号-简雅黑" panose="00000500000000000000" pitchFamily="2" charset="-122"/>
                </a:rPr>
                <a:t>输入您的标题</a:t>
              </a:r>
              <a:endParaRPr lang="zh-CN" altLang="en-US" sz="2000" dirty="0">
                <a:solidFill>
                  <a:srgbClr val="FDF7BC"/>
                </a:solidFill>
                <a:latin typeface="字魂95号-手刻宋" panose="00000500000000000000" pitchFamily="2" charset="-122"/>
                <a:ea typeface="字魂95号-手刻宋" panose="00000500000000000000" pitchFamily="2" charset="-122"/>
                <a:cs typeface="字魂105号-简雅黑" panose="00000500000000000000" pitchFamily="2" charset="-122"/>
              </a:endParaRPr>
            </a:p>
          </p:txBody>
        </p:sp>
        <p:cxnSp>
          <p:nvCxnSpPr>
            <p:cNvPr id="11" name="直接连接符 10"/>
            <p:cNvCxnSpPr/>
            <p:nvPr/>
          </p:nvCxnSpPr>
          <p:spPr>
            <a:xfrm flipH="1">
              <a:off x="2039013" y="3320765"/>
              <a:ext cx="1181046" cy="0"/>
            </a:xfrm>
            <a:prstGeom prst="line">
              <a:avLst/>
            </a:prstGeom>
            <a:ln>
              <a:solidFill>
                <a:srgbClr val="FDF7BC"/>
              </a:solidFill>
              <a:prstDash val="dash"/>
            </a:ln>
          </p:spPr>
          <p:style>
            <a:lnRef idx="1">
              <a:schemeClr val="accent1"/>
            </a:lnRef>
            <a:fillRef idx="0">
              <a:schemeClr val="accent1"/>
            </a:fillRef>
            <a:effectRef idx="0">
              <a:schemeClr val="accent1"/>
            </a:effectRef>
            <a:fontRef idx="minor">
              <a:schemeClr val="tx1"/>
            </a:fontRef>
          </p:style>
        </p:cxnSp>
        <p:pic>
          <p:nvPicPr>
            <p:cNvPr id="56" name="图片 55"/>
            <p:cNvPicPr>
              <a:picLocks noChangeAspect="1"/>
            </p:cNvPicPr>
            <p:nvPr/>
          </p:nvPicPr>
          <p:blipFill rotWithShape="1">
            <a:blip r:embed="rId4" cstate="print">
              <a:extLst>
                <a:ext uri="{28A0092B-C50C-407E-A947-70E740481C1C}">
                  <a14:useLocalDpi xmlns:a14="http://schemas.microsoft.com/office/drawing/2010/main" val="0"/>
                </a:ext>
              </a:extLst>
            </a:blip>
            <a:srcRect/>
            <a:stretch>
              <a:fillRect/>
            </a:stretch>
          </p:blipFill>
          <p:spPr>
            <a:xfrm>
              <a:off x="2170179" y="1784725"/>
              <a:ext cx="1001139" cy="943748"/>
            </a:xfrm>
            <a:prstGeom prst="rect">
              <a:avLst/>
            </a:prstGeom>
          </p:spPr>
        </p:pic>
        <p:sp>
          <p:nvSpPr>
            <p:cNvPr id="58" name="文本框 57"/>
            <p:cNvSpPr txBox="1"/>
            <p:nvPr/>
          </p:nvSpPr>
          <p:spPr>
            <a:xfrm>
              <a:off x="1673943" y="3560363"/>
              <a:ext cx="1810846" cy="706604"/>
            </a:xfrm>
            <a:prstGeom prst="rect">
              <a:avLst/>
            </a:prstGeom>
          </p:spPr>
          <p:txBody>
            <a:bodyPr vert="horz" wrap="square">
              <a:spAutoFit/>
            </a:bodyPr>
            <a:lstStyle>
              <a:defPPr>
                <a:defRPr lang="zh-CN"/>
              </a:defPPr>
              <a:lvl1pPr algn="just">
                <a:lnSpc>
                  <a:spcPts val="4000"/>
                </a:lnSpc>
                <a:defRPr sz="1200" spc="10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defRPr>
              </a:lvl1pPr>
            </a:lstStyle>
            <a:p>
              <a:pPr>
                <a:lnSpc>
                  <a:spcPts val="2600"/>
                </a:lnSpc>
              </a:pPr>
              <a:r>
                <a:rPr lang="zh-CN" altLang="en-US" dirty="0">
                  <a:solidFill>
                    <a:srgbClr val="FDF7BC"/>
                  </a:solidFill>
                </a:rPr>
                <a:t>桃之夭夭，灼灼其华。之子于归，宜其室家。</a:t>
              </a:r>
              <a:endParaRPr lang="zh-CN" altLang="en-US" dirty="0">
                <a:solidFill>
                  <a:srgbClr val="FDF7BC"/>
                </a:solidFill>
              </a:endParaRPr>
            </a:p>
          </p:txBody>
        </p:sp>
      </p:grpSp>
      <p:grpSp>
        <p:nvGrpSpPr>
          <p:cNvPr id="59" name="组合 58"/>
          <p:cNvGrpSpPr/>
          <p:nvPr/>
        </p:nvGrpSpPr>
        <p:grpSpPr>
          <a:xfrm>
            <a:off x="3547090" y="2003566"/>
            <a:ext cx="2278002" cy="3104909"/>
            <a:chOff x="1440366" y="1784725"/>
            <a:chExt cx="2278002" cy="3104909"/>
          </a:xfrm>
        </p:grpSpPr>
        <p:sp>
          <p:nvSpPr>
            <p:cNvPr id="60" name="矩形 59"/>
            <p:cNvSpPr/>
            <p:nvPr/>
          </p:nvSpPr>
          <p:spPr>
            <a:xfrm rot="5400000">
              <a:off x="1262849" y="2434116"/>
              <a:ext cx="2633035" cy="2278002"/>
            </a:xfrm>
            <a:prstGeom prst="rect">
              <a:avLst/>
            </a:prstGeom>
            <a:noFill/>
            <a:ln w="9525">
              <a:solidFill>
                <a:srgbClr val="FDF7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1" name="文本框 60"/>
            <p:cNvSpPr txBox="1"/>
            <p:nvPr/>
          </p:nvSpPr>
          <p:spPr>
            <a:xfrm>
              <a:off x="1704962" y="2708426"/>
              <a:ext cx="1748808" cy="400110"/>
            </a:xfrm>
            <a:prstGeom prst="rect">
              <a:avLst/>
            </a:prstGeom>
            <a:noFill/>
          </p:spPr>
          <p:txBody>
            <a:bodyPr wrap="square" rtlCol="0">
              <a:spAutoFit/>
            </a:bodyPr>
            <a:lstStyle/>
            <a:p>
              <a:pPr algn="dist"/>
              <a:r>
                <a:rPr lang="zh-CN" altLang="en-US" sz="2000" dirty="0">
                  <a:solidFill>
                    <a:srgbClr val="FDF7BC"/>
                  </a:solidFill>
                  <a:latin typeface="字魂95号-手刻宋" panose="00000500000000000000" pitchFamily="2" charset="-122"/>
                  <a:ea typeface="字魂95号-手刻宋" panose="00000500000000000000" pitchFamily="2" charset="-122"/>
                  <a:cs typeface="字魂105号-简雅黑" panose="00000500000000000000" pitchFamily="2" charset="-122"/>
                </a:rPr>
                <a:t>输入您的标题</a:t>
              </a:r>
              <a:endParaRPr lang="zh-CN" altLang="en-US" sz="2000" dirty="0">
                <a:solidFill>
                  <a:srgbClr val="FDF7BC"/>
                </a:solidFill>
                <a:latin typeface="字魂95号-手刻宋" panose="00000500000000000000" pitchFamily="2" charset="-122"/>
                <a:ea typeface="字魂95号-手刻宋" panose="00000500000000000000" pitchFamily="2" charset="-122"/>
                <a:cs typeface="字魂105号-简雅黑" panose="00000500000000000000" pitchFamily="2" charset="-122"/>
              </a:endParaRPr>
            </a:p>
          </p:txBody>
        </p:sp>
        <p:cxnSp>
          <p:nvCxnSpPr>
            <p:cNvPr id="62" name="直接连接符 61"/>
            <p:cNvCxnSpPr/>
            <p:nvPr/>
          </p:nvCxnSpPr>
          <p:spPr>
            <a:xfrm flipH="1">
              <a:off x="2039013" y="3320765"/>
              <a:ext cx="1181046" cy="0"/>
            </a:xfrm>
            <a:prstGeom prst="line">
              <a:avLst/>
            </a:prstGeom>
            <a:ln>
              <a:solidFill>
                <a:srgbClr val="FDF7BC"/>
              </a:solidFill>
              <a:prstDash val="dash"/>
            </a:ln>
          </p:spPr>
          <p:style>
            <a:lnRef idx="1">
              <a:schemeClr val="accent1"/>
            </a:lnRef>
            <a:fillRef idx="0">
              <a:schemeClr val="accent1"/>
            </a:fillRef>
            <a:effectRef idx="0">
              <a:schemeClr val="accent1"/>
            </a:effectRef>
            <a:fontRef idx="minor">
              <a:schemeClr val="tx1"/>
            </a:fontRef>
          </p:style>
        </p:cxnSp>
        <p:pic>
          <p:nvPicPr>
            <p:cNvPr id="63" name="图片 62"/>
            <p:cNvPicPr>
              <a:picLocks noChangeAspect="1"/>
            </p:cNvPicPr>
            <p:nvPr/>
          </p:nvPicPr>
          <p:blipFill rotWithShape="1">
            <a:blip r:embed="rId4" cstate="print">
              <a:extLst>
                <a:ext uri="{28A0092B-C50C-407E-A947-70E740481C1C}">
                  <a14:useLocalDpi xmlns:a14="http://schemas.microsoft.com/office/drawing/2010/main" val="0"/>
                </a:ext>
              </a:extLst>
            </a:blip>
            <a:srcRect/>
            <a:stretch>
              <a:fillRect/>
            </a:stretch>
          </p:blipFill>
          <p:spPr>
            <a:xfrm>
              <a:off x="2170179" y="1784725"/>
              <a:ext cx="1001139" cy="943748"/>
            </a:xfrm>
            <a:prstGeom prst="rect">
              <a:avLst/>
            </a:prstGeom>
          </p:spPr>
        </p:pic>
        <p:sp>
          <p:nvSpPr>
            <p:cNvPr id="64" name="文本框 63"/>
            <p:cNvSpPr txBox="1"/>
            <p:nvPr/>
          </p:nvSpPr>
          <p:spPr>
            <a:xfrm>
              <a:off x="1673943" y="3560363"/>
              <a:ext cx="1810846" cy="706604"/>
            </a:xfrm>
            <a:prstGeom prst="rect">
              <a:avLst/>
            </a:prstGeom>
          </p:spPr>
          <p:txBody>
            <a:bodyPr vert="horz" wrap="square">
              <a:spAutoFit/>
            </a:bodyPr>
            <a:lstStyle>
              <a:defPPr>
                <a:defRPr lang="zh-CN"/>
              </a:defPPr>
              <a:lvl1pPr algn="just">
                <a:lnSpc>
                  <a:spcPts val="4000"/>
                </a:lnSpc>
                <a:defRPr sz="1200" spc="10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defRPr>
              </a:lvl1pPr>
            </a:lstStyle>
            <a:p>
              <a:pPr>
                <a:lnSpc>
                  <a:spcPts val="2600"/>
                </a:lnSpc>
              </a:pPr>
              <a:r>
                <a:rPr lang="zh-CN" altLang="en-US" dirty="0">
                  <a:solidFill>
                    <a:srgbClr val="FDF7BC"/>
                  </a:solidFill>
                </a:rPr>
                <a:t>桃之夭夭，灼灼其华。之子于归，宜其室家。</a:t>
              </a:r>
              <a:endParaRPr lang="zh-CN" altLang="en-US" dirty="0">
                <a:solidFill>
                  <a:srgbClr val="FDF7BC"/>
                </a:solidFill>
              </a:endParaRPr>
            </a:p>
          </p:txBody>
        </p:sp>
      </p:grpSp>
      <p:grpSp>
        <p:nvGrpSpPr>
          <p:cNvPr id="65" name="组合 64"/>
          <p:cNvGrpSpPr/>
          <p:nvPr/>
        </p:nvGrpSpPr>
        <p:grpSpPr>
          <a:xfrm>
            <a:off x="6290308" y="1987151"/>
            <a:ext cx="2278002" cy="3104909"/>
            <a:chOff x="1440366" y="1784725"/>
            <a:chExt cx="2278002" cy="3104909"/>
          </a:xfrm>
        </p:grpSpPr>
        <p:sp>
          <p:nvSpPr>
            <p:cNvPr id="66" name="矩形 65"/>
            <p:cNvSpPr/>
            <p:nvPr/>
          </p:nvSpPr>
          <p:spPr>
            <a:xfrm rot="5400000">
              <a:off x="1262849" y="2434116"/>
              <a:ext cx="2633035" cy="2278002"/>
            </a:xfrm>
            <a:prstGeom prst="rect">
              <a:avLst/>
            </a:prstGeom>
            <a:noFill/>
            <a:ln w="9525">
              <a:solidFill>
                <a:srgbClr val="FDF7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7" name="文本框 66"/>
            <p:cNvSpPr txBox="1"/>
            <p:nvPr/>
          </p:nvSpPr>
          <p:spPr>
            <a:xfrm>
              <a:off x="1704962" y="2708426"/>
              <a:ext cx="1748808" cy="400110"/>
            </a:xfrm>
            <a:prstGeom prst="rect">
              <a:avLst/>
            </a:prstGeom>
            <a:noFill/>
          </p:spPr>
          <p:txBody>
            <a:bodyPr wrap="square" rtlCol="0">
              <a:spAutoFit/>
            </a:bodyPr>
            <a:lstStyle/>
            <a:p>
              <a:pPr algn="dist"/>
              <a:r>
                <a:rPr lang="zh-CN" altLang="en-US" sz="2000" dirty="0">
                  <a:solidFill>
                    <a:srgbClr val="FDF7BC"/>
                  </a:solidFill>
                  <a:latin typeface="字魂95号-手刻宋" panose="00000500000000000000" pitchFamily="2" charset="-122"/>
                  <a:ea typeface="字魂95号-手刻宋" panose="00000500000000000000" pitchFamily="2" charset="-122"/>
                  <a:cs typeface="字魂105号-简雅黑" panose="00000500000000000000" pitchFamily="2" charset="-122"/>
                </a:rPr>
                <a:t>输入您的标题</a:t>
              </a:r>
              <a:endParaRPr lang="zh-CN" altLang="en-US" sz="2000" dirty="0">
                <a:solidFill>
                  <a:srgbClr val="FDF7BC"/>
                </a:solidFill>
                <a:latin typeface="字魂95号-手刻宋" panose="00000500000000000000" pitchFamily="2" charset="-122"/>
                <a:ea typeface="字魂95号-手刻宋" panose="00000500000000000000" pitchFamily="2" charset="-122"/>
                <a:cs typeface="字魂105号-简雅黑" panose="00000500000000000000" pitchFamily="2" charset="-122"/>
              </a:endParaRPr>
            </a:p>
          </p:txBody>
        </p:sp>
        <p:cxnSp>
          <p:nvCxnSpPr>
            <p:cNvPr id="68" name="直接连接符 67"/>
            <p:cNvCxnSpPr/>
            <p:nvPr/>
          </p:nvCxnSpPr>
          <p:spPr>
            <a:xfrm flipH="1">
              <a:off x="2039013" y="3320765"/>
              <a:ext cx="1181046" cy="0"/>
            </a:xfrm>
            <a:prstGeom prst="line">
              <a:avLst/>
            </a:prstGeom>
            <a:ln>
              <a:solidFill>
                <a:srgbClr val="FDF7BC"/>
              </a:solidFill>
              <a:prstDash val="dash"/>
            </a:ln>
          </p:spPr>
          <p:style>
            <a:lnRef idx="1">
              <a:schemeClr val="accent1"/>
            </a:lnRef>
            <a:fillRef idx="0">
              <a:schemeClr val="accent1"/>
            </a:fillRef>
            <a:effectRef idx="0">
              <a:schemeClr val="accent1"/>
            </a:effectRef>
            <a:fontRef idx="minor">
              <a:schemeClr val="tx1"/>
            </a:fontRef>
          </p:style>
        </p:cxnSp>
        <p:pic>
          <p:nvPicPr>
            <p:cNvPr id="69" name="图片 68"/>
            <p:cNvPicPr>
              <a:picLocks noChangeAspect="1"/>
            </p:cNvPicPr>
            <p:nvPr/>
          </p:nvPicPr>
          <p:blipFill rotWithShape="1">
            <a:blip r:embed="rId4" cstate="print">
              <a:extLst>
                <a:ext uri="{28A0092B-C50C-407E-A947-70E740481C1C}">
                  <a14:useLocalDpi xmlns:a14="http://schemas.microsoft.com/office/drawing/2010/main" val="0"/>
                </a:ext>
              </a:extLst>
            </a:blip>
            <a:srcRect/>
            <a:stretch>
              <a:fillRect/>
            </a:stretch>
          </p:blipFill>
          <p:spPr>
            <a:xfrm>
              <a:off x="2170179" y="1784725"/>
              <a:ext cx="1001139" cy="943748"/>
            </a:xfrm>
            <a:prstGeom prst="rect">
              <a:avLst/>
            </a:prstGeom>
          </p:spPr>
        </p:pic>
        <p:sp>
          <p:nvSpPr>
            <p:cNvPr id="70" name="文本框 69"/>
            <p:cNvSpPr txBox="1"/>
            <p:nvPr/>
          </p:nvSpPr>
          <p:spPr>
            <a:xfrm>
              <a:off x="1673943" y="3560363"/>
              <a:ext cx="1810846" cy="706604"/>
            </a:xfrm>
            <a:prstGeom prst="rect">
              <a:avLst/>
            </a:prstGeom>
          </p:spPr>
          <p:txBody>
            <a:bodyPr vert="horz" wrap="square">
              <a:spAutoFit/>
            </a:bodyPr>
            <a:lstStyle>
              <a:defPPr>
                <a:defRPr lang="zh-CN"/>
              </a:defPPr>
              <a:lvl1pPr algn="just">
                <a:lnSpc>
                  <a:spcPts val="4000"/>
                </a:lnSpc>
                <a:defRPr sz="1200" spc="10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defRPr>
              </a:lvl1pPr>
            </a:lstStyle>
            <a:p>
              <a:pPr>
                <a:lnSpc>
                  <a:spcPts val="2600"/>
                </a:lnSpc>
              </a:pPr>
              <a:r>
                <a:rPr lang="zh-CN" altLang="en-US" dirty="0">
                  <a:solidFill>
                    <a:srgbClr val="FDF7BC"/>
                  </a:solidFill>
                </a:rPr>
                <a:t>桃之夭夭，灼灼其华。之子于归，宜其室家。</a:t>
              </a:r>
              <a:endParaRPr lang="zh-CN" altLang="en-US" dirty="0">
                <a:solidFill>
                  <a:srgbClr val="FDF7BC"/>
                </a:solidFill>
              </a:endParaRPr>
            </a:p>
          </p:txBody>
        </p:sp>
      </p:grpSp>
      <p:grpSp>
        <p:nvGrpSpPr>
          <p:cNvPr id="71" name="组合 70"/>
          <p:cNvGrpSpPr/>
          <p:nvPr/>
        </p:nvGrpSpPr>
        <p:grpSpPr>
          <a:xfrm>
            <a:off x="9033526" y="1970736"/>
            <a:ext cx="2278002" cy="3104909"/>
            <a:chOff x="1440366" y="1784725"/>
            <a:chExt cx="2278002" cy="3104909"/>
          </a:xfrm>
        </p:grpSpPr>
        <p:sp>
          <p:nvSpPr>
            <p:cNvPr id="72" name="矩形 71"/>
            <p:cNvSpPr/>
            <p:nvPr/>
          </p:nvSpPr>
          <p:spPr>
            <a:xfrm rot="5400000">
              <a:off x="1262849" y="2434116"/>
              <a:ext cx="2633035" cy="2278002"/>
            </a:xfrm>
            <a:prstGeom prst="rect">
              <a:avLst/>
            </a:prstGeom>
            <a:noFill/>
            <a:ln w="9525">
              <a:solidFill>
                <a:srgbClr val="FDF7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3" name="文本框 72"/>
            <p:cNvSpPr txBox="1"/>
            <p:nvPr/>
          </p:nvSpPr>
          <p:spPr>
            <a:xfrm>
              <a:off x="1704962" y="2708426"/>
              <a:ext cx="1748808" cy="400110"/>
            </a:xfrm>
            <a:prstGeom prst="rect">
              <a:avLst/>
            </a:prstGeom>
            <a:noFill/>
          </p:spPr>
          <p:txBody>
            <a:bodyPr wrap="square" rtlCol="0">
              <a:spAutoFit/>
            </a:bodyPr>
            <a:lstStyle/>
            <a:p>
              <a:pPr algn="dist"/>
              <a:r>
                <a:rPr lang="zh-CN" altLang="en-US" sz="2000" dirty="0">
                  <a:solidFill>
                    <a:srgbClr val="FDF7BC"/>
                  </a:solidFill>
                  <a:latin typeface="字魂95号-手刻宋" panose="00000500000000000000" pitchFamily="2" charset="-122"/>
                  <a:ea typeface="字魂95号-手刻宋" panose="00000500000000000000" pitchFamily="2" charset="-122"/>
                  <a:cs typeface="字魂105号-简雅黑" panose="00000500000000000000" pitchFamily="2" charset="-122"/>
                </a:rPr>
                <a:t>输入您的标题</a:t>
              </a:r>
              <a:endParaRPr lang="zh-CN" altLang="en-US" sz="2000" dirty="0">
                <a:solidFill>
                  <a:srgbClr val="FDF7BC"/>
                </a:solidFill>
                <a:latin typeface="字魂95号-手刻宋" panose="00000500000000000000" pitchFamily="2" charset="-122"/>
                <a:ea typeface="字魂95号-手刻宋" panose="00000500000000000000" pitchFamily="2" charset="-122"/>
                <a:cs typeface="字魂105号-简雅黑" panose="00000500000000000000" pitchFamily="2" charset="-122"/>
              </a:endParaRPr>
            </a:p>
          </p:txBody>
        </p:sp>
        <p:cxnSp>
          <p:nvCxnSpPr>
            <p:cNvPr id="74" name="直接连接符 73"/>
            <p:cNvCxnSpPr/>
            <p:nvPr/>
          </p:nvCxnSpPr>
          <p:spPr>
            <a:xfrm flipH="1">
              <a:off x="2039013" y="3320765"/>
              <a:ext cx="1181046" cy="0"/>
            </a:xfrm>
            <a:prstGeom prst="line">
              <a:avLst/>
            </a:prstGeom>
            <a:ln>
              <a:solidFill>
                <a:srgbClr val="FDF7BC"/>
              </a:solidFill>
              <a:prstDash val="dash"/>
            </a:ln>
          </p:spPr>
          <p:style>
            <a:lnRef idx="1">
              <a:schemeClr val="accent1"/>
            </a:lnRef>
            <a:fillRef idx="0">
              <a:schemeClr val="accent1"/>
            </a:fillRef>
            <a:effectRef idx="0">
              <a:schemeClr val="accent1"/>
            </a:effectRef>
            <a:fontRef idx="minor">
              <a:schemeClr val="tx1"/>
            </a:fontRef>
          </p:style>
        </p:cxnSp>
        <p:pic>
          <p:nvPicPr>
            <p:cNvPr id="75" name="图片 74"/>
            <p:cNvPicPr>
              <a:picLocks noChangeAspect="1"/>
            </p:cNvPicPr>
            <p:nvPr/>
          </p:nvPicPr>
          <p:blipFill rotWithShape="1">
            <a:blip r:embed="rId4" cstate="print">
              <a:extLst>
                <a:ext uri="{28A0092B-C50C-407E-A947-70E740481C1C}">
                  <a14:useLocalDpi xmlns:a14="http://schemas.microsoft.com/office/drawing/2010/main" val="0"/>
                </a:ext>
              </a:extLst>
            </a:blip>
            <a:srcRect/>
            <a:stretch>
              <a:fillRect/>
            </a:stretch>
          </p:blipFill>
          <p:spPr>
            <a:xfrm>
              <a:off x="2170179" y="1784725"/>
              <a:ext cx="1001139" cy="943748"/>
            </a:xfrm>
            <a:prstGeom prst="rect">
              <a:avLst/>
            </a:prstGeom>
          </p:spPr>
        </p:pic>
        <p:sp>
          <p:nvSpPr>
            <p:cNvPr id="76" name="文本框 75"/>
            <p:cNvSpPr txBox="1"/>
            <p:nvPr/>
          </p:nvSpPr>
          <p:spPr>
            <a:xfrm>
              <a:off x="1673943" y="3560363"/>
              <a:ext cx="1810846" cy="706604"/>
            </a:xfrm>
            <a:prstGeom prst="rect">
              <a:avLst/>
            </a:prstGeom>
          </p:spPr>
          <p:txBody>
            <a:bodyPr vert="horz" wrap="square">
              <a:spAutoFit/>
            </a:bodyPr>
            <a:lstStyle>
              <a:defPPr>
                <a:defRPr lang="zh-CN"/>
              </a:defPPr>
              <a:lvl1pPr algn="just">
                <a:lnSpc>
                  <a:spcPts val="4000"/>
                </a:lnSpc>
                <a:defRPr sz="1200" spc="10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defRPr>
              </a:lvl1pPr>
            </a:lstStyle>
            <a:p>
              <a:pPr>
                <a:lnSpc>
                  <a:spcPts val="2600"/>
                </a:lnSpc>
              </a:pPr>
              <a:r>
                <a:rPr lang="zh-CN" altLang="en-US" dirty="0">
                  <a:solidFill>
                    <a:srgbClr val="FDF7BC"/>
                  </a:solidFill>
                </a:rPr>
                <a:t>桃之夭夭，灼灼其华。之子于归，宜其室家。</a:t>
              </a:r>
              <a:endParaRPr lang="zh-CN" altLang="en-US" dirty="0">
                <a:solidFill>
                  <a:srgbClr val="FDF7BC"/>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410195"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27" name="组合 26"/>
          <p:cNvGrpSpPr/>
          <p:nvPr/>
        </p:nvGrpSpPr>
        <p:grpSpPr>
          <a:xfrm>
            <a:off x="10802406" y="5571581"/>
            <a:ext cx="1194018" cy="1130051"/>
            <a:chOff x="457198" y="2644588"/>
            <a:chExt cx="1506073" cy="1425388"/>
          </a:xfrm>
        </p:grpSpPr>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sp>
        <p:nvSpPr>
          <p:cNvPr id="9" name="矩形 8"/>
          <p:cNvSpPr/>
          <p:nvPr/>
        </p:nvSpPr>
        <p:spPr>
          <a:xfrm>
            <a:off x="1383675" y="2904531"/>
            <a:ext cx="7668846" cy="755335"/>
          </a:xfrm>
          <a:prstGeom prst="rect">
            <a:avLst/>
          </a:prstGeom>
        </p:spPr>
        <p:txBody>
          <a:bodyPr wrap="square">
            <a:spAutoFit/>
          </a:bodyPr>
          <a:lstStyle/>
          <a:p>
            <a:pPr>
              <a:lnSpc>
                <a:spcPts val="1800"/>
              </a:lnSpc>
            </a:pPr>
            <a:r>
              <a:rPr lang="en-US" altLang="zh-CN" sz="11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Please enter the font and title you think is appropriate in the </a:t>
            </a:r>
            <a:r>
              <a:rPr lang="en-US" altLang="zh-CN" sz="1100" spc="100" dirty="0" err="1">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box,Please</a:t>
            </a:r>
            <a:r>
              <a:rPr lang="en-US" altLang="zh-CN" sz="11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 enter the font and title you think is appropriate in the box,</a:t>
            </a:r>
            <a:endParaRPr lang="en-US" altLang="zh-CN" sz="11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nSpc>
                <a:spcPts val="1800"/>
              </a:lnSpc>
            </a:pPr>
            <a:endParaRPr lang="en-US" altLang="zh-CN" sz="11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0" name="矩形 9"/>
          <p:cNvSpPr/>
          <p:nvPr/>
        </p:nvSpPr>
        <p:spPr>
          <a:xfrm>
            <a:off x="1301922" y="2381311"/>
            <a:ext cx="3314902" cy="523220"/>
          </a:xfrm>
          <a:prstGeom prst="rect">
            <a:avLst/>
          </a:prstGeom>
        </p:spPr>
        <p:txBody>
          <a:bodyPr wrap="square">
            <a:spAutoFit/>
          </a:bodyPr>
          <a:lstStyle/>
          <a:p>
            <a:pPr algn="dist"/>
            <a:r>
              <a:rPr lang="zh-CN" altLang="en-US" sz="2800" dirty="0">
                <a:solidFill>
                  <a:srgbClr val="FDF7BC"/>
                </a:solidFill>
                <a:latin typeface="字魂95号-手刻宋" panose="00000500000000000000" pitchFamily="2" charset="-122"/>
                <a:ea typeface="字魂95号-手刻宋" panose="00000500000000000000" pitchFamily="2" charset="-122"/>
                <a:cs typeface="字魂105号-简雅黑" panose="00000500000000000000" pitchFamily="2" charset="-122"/>
              </a:rPr>
              <a:t>输入您的标题</a:t>
            </a:r>
            <a:endParaRPr lang="zh-CN" altLang="en-US" sz="2800" dirty="0">
              <a:solidFill>
                <a:srgbClr val="FDF7BC"/>
              </a:solidFill>
              <a:latin typeface="字魂95号-手刻宋" panose="00000500000000000000" pitchFamily="2" charset="-122"/>
              <a:ea typeface="字魂95号-手刻宋" panose="00000500000000000000" pitchFamily="2" charset="-122"/>
              <a:cs typeface="字魂105号-简雅黑" panose="00000500000000000000" pitchFamily="2" charset="-122"/>
            </a:endParaRPr>
          </a:p>
        </p:txBody>
      </p:sp>
      <p:sp>
        <p:nvSpPr>
          <p:cNvPr id="11" name="矩形 10"/>
          <p:cNvSpPr/>
          <p:nvPr/>
        </p:nvSpPr>
        <p:spPr>
          <a:xfrm>
            <a:off x="1294686" y="3988666"/>
            <a:ext cx="4801314" cy="1018659"/>
          </a:xfrm>
          <a:prstGeom prst="rect">
            <a:avLst/>
          </a:prstGeom>
        </p:spPr>
        <p:txBody>
          <a:bodyPr vert="eaVert" wrap="square">
            <a:spAutoFit/>
          </a:bodyPr>
          <a:lstStyle/>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桃之夭夭，灼灼其华。之子于归，宜其室家。</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桃之夭夭，有蕡其实。之子于归，宜其家室。</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桃之夭夭，其叶蓁蓁。之子于归，宜其家人。</a:t>
            </a:r>
            <a:endParaRPr lang="en-US" altLang="zh-CN"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2" name="矩形 11"/>
          <p:cNvSpPr/>
          <p:nvPr/>
        </p:nvSpPr>
        <p:spPr>
          <a:xfrm>
            <a:off x="6404568" y="3988665"/>
            <a:ext cx="4801314" cy="1018659"/>
          </a:xfrm>
          <a:prstGeom prst="rect">
            <a:avLst/>
          </a:prstGeom>
        </p:spPr>
        <p:txBody>
          <a:bodyPr vert="eaVert" wrap="square">
            <a:spAutoFit/>
          </a:bodyPr>
          <a:lstStyle/>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桃之夭夭，灼灼其华。之子于归，宜其室家。</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桃之夭夭，有蕡其实。之子于归，宜其家室。</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桃之夭夭，其叶蓁蓁。之子于归，宜其家人。</a:t>
            </a:r>
            <a:endParaRPr lang="en-US" altLang="zh-CN"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750" fill="hold"/>
                                        <p:tgtEl>
                                          <p:spTgt spid="10"/>
                                        </p:tgtEl>
                                        <p:attrNameLst>
                                          <p:attrName>ppt_x</p:attrName>
                                        </p:attrNameLst>
                                      </p:cBhvr>
                                      <p:tavLst>
                                        <p:tav tm="0">
                                          <p:val>
                                            <p:strVal val="0-#ppt_w/2"/>
                                          </p:val>
                                        </p:tav>
                                        <p:tav tm="100000">
                                          <p:val>
                                            <p:strVal val="#ppt_x"/>
                                          </p:val>
                                        </p:tav>
                                      </p:tavLst>
                                    </p:anim>
                                    <p:anim calcmode="lin" valueType="num">
                                      <p:cBhvr additive="base">
                                        <p:cTn id="17" dur="7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750" fill="hold"/>
                                        <p:tgtEl>
                                          <p:spTgt spid="9"/>
                                        </p:tgtEl>
                                        <p:attrNameLst>
                                          <p:attrName>ppt_x</p:attrName>
                                        </p:attrNameLst>
                                      </p:cBhvr>
                                      <p:tavLst>
                                        <p:tav tm="0">
                                          <p:val>
                                            <p:strVal val="0-#ppt_w/2"/>
                                          </p:val>
                                        </p:tav>
                                        <p:tav tm="100000">
                                          <p:val>
                                            <p:strVal val="#ppt_x"/>
                                          </p:val>
                                        </p:tav>
                                      </p:tavLst>
                                    </p:anim>
                                    <p:anim calcmode="lin" valueType="num">
                                      <p:cBhvr additive="base">
                                        <p:cTn id="21" dur="75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750" fill="hold"/>
                                        <p:tgtEl>
                                          <p:spTgt spid="11"/>
                                        </p:tgtEl>
                                        <p:attrNameLst>
                                          <p:attrName>ppt_x</p:attrName>
                                        </p:attrNameLst>
                                      </p:cBhvr>
                                      <p:tavLst>
                                        <p:tav tm="0">
                                          <p:val>
                                            <p:strVal val="0-#ppt_w/2"/>
                                          </p:val>
                                        </p:tav>
                                        <p:tav tm="100000">
                                          <p:val>
                                            <p:strVal val="#ppt_x"/>
                                          </p:val>
                                        </p:tav>
                                      </p:tavLst>
                                    </p:anim>
                                    <p:anim calcmode="lin" valueType="num">
                                      <p:cBhvr additive="base">
                                        <p:cTn id="25" dur="750" fill="hold"/>
                                        <p:tgtEl>
                                          <p:spTgt spid="11"/>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750" fill="hold"/>
                                        <p:tgtEl>
                                          <p:spTgt spid="12"/>
                                        </p:tgtEl>
                                        <p:attrNameLst>
                                          <p:attrName>ppt_x</p:attrName>
                                        </p:attrNameLst>
                                      </p:cBhvr>
                                      <p:tavLst>
                                        <p:tav tm="0">
                                          <p:val>
                                            <p:strVal val="0-#ppt_w/2"/>
                                          </p:val>
                                        </p:tav>
                                        <p:tav tm="100000">
                                          <p:val>
                                            <p:strVal val="#ppt_x"/>
                                          </p:val>
                                        </p:tav>
                                      </p:tavLst>
                                    </p:anim>
                                    <p:anim calcmode="lin" valueType="num">
                                      <p:cBhvr additive="base">
                                        <p:cTn id="29"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410195"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27" name="组合 26"/>
          <p:cNvGrpSpPr/>
          <p:nvPr/>
        </p:nvGrpSpPr>
        <p:grpSpPr>
          <a:xfrm>
            <a:off x="243492" y="5571581"/>
            <a:ext cx="1194018" cy="1130051"/>
            <a:chOff x="457198" y="2644588"/>
            <a:chExt cx="1506073" cy="1425388"/>
          </a:xfrm>
        </p:grpSpPr>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sp>
        <p:nvSpPr>
          <p:cNvPr id="12" name="文本框 11"/>
          <p:cNvSpPr txBox="1"/>
          <p:nvPr/>
        </p:nvSpPr>
        <p:spPr>
          <a:xfrm>
            <a:off x="1325859" y="2187843"/>
            <a:ext cx="3541486" cy="1015663"/>
          </a:xfrm>
          <a:prstGeom prst="rect">
            <a:avLst/>
          </a:prstGeom>
          <a:noFill/>
        </p:spPr>
        <p:txBody>
          <a:bodyPr vert="horz" wrap="square" rtlCol="0">
            <a:spAutoFit/>
          </a:bodyPr>
          <a:lstStyle/>
          <a:p>
            <a:r>
              <a:rPr lang="zh-CN" altLang="en-US" sz="6000" dirty="0">
                <a:solidFill>
                  <a:schemeClr val="bg1"/>
                </a:solidFill>
                <a:effectLst>
                  <a:outerShdw blurRad="50800" dist="38100" dir="8100000" algn="tr" rotWithShape="0">
                    <a:prstClr val="black">
                      <a:alpha val="40000"/>
                    </a:prstClr>
                  </a:outerShdw>
                </a:effectLst>
                <a:latin typeface="字魂73号-江南手书" panose="00000500000000000000" pitchFamily="2" charset="-122"/>
                <a:ea typeface="字魂73号-江南手书" panose="00000500000000000000" pitchFamily="2" charset="-122"/>
              </a:rPr>
              <a:t>第三部分</a:t>
            </a:r>
            <a:endParaRPr lang="zh-CN" altLang="en-US" sz="6000" dirty="0">
              <a:solidFill>
                <a:schemeClr val="bg1"/>
              </a:solidFill>
              <a:effectLst>
                <a:outerShdw blurRad="50800" dist="38100" dir="8100000" algn="tr" rotWithShape="0">
                  <a:prstClr val="black">
                    <a:alpha val="40000"/>
                  </a:prstClr>
                </a:outerShdw>
              </a:effectLst>
              <a:latin typeface="字魂73号-江南手书" panose="00000500000000000000" pitchFamily="2" charset="-122"/>
              <a:ea typeface="字魂73号-江南手书" panose="00000500000000000000" pitchFamily="2" charset="-122"/>
            </a:endParaRPr>
          </a:p>
        </p:txBody>
      </p:sp>
      <p:grpSp>
        <p:nvGrpSpPr>
          <p:cNvPr id="13" name="组合 12"/>
          <p:cNvGrpSpPr/>
          <p:nvPr/>
        </p:nvGrpSpPr>
        <p:grpSpPr>
          <a:xfrm>
            <a:off x="1405836" y="3329090"/>
            <a:ext cx="4972344" cy="1190884"/>
            <a:chOff x="6275304" y="2747565"/>
            <a:chExt cx="3053687" cy="1190884"/>
          </a:xfrm>
        </p:grpSpPr>
        <p:sp>
          <p:nvSpPr>
            <p:cNvPr id="14" name="文本框 13"/>
            <p:cNvSpPr txBox="1"/>
            <p:nvPr/>
          </p:nvSpPr>
          <p:spPr>
            <a:xfrm>
              <a:off x="6275304" y="2747565"/>
              <a:ext cx="3053687" cy="1015663"/>
            </a:xfrm>
            <a:prstGeom prst="rect">
              <a:avLst/>
            </a:prstGeom>
            <a:noFill/>
          </p:spPr>
          <p:txBody>
            <a:bodyPr wrap="square" rtlCol="0">
              <a:spAutoFit/>
            </a:bodyPr>
            <a:lstStyle/>
            <a:p>
              <a:pPr algn="dist"/>
              <a:r>
                <a:rPr lang="zh-CN" altLang="en-US" sz="6000" dirty="0">
                  <a:solidFill>
                    <a:srgbClr val="FDF7BC"/>
                  </a:solidFill>
                  <a:latin typeface="字魂73号-江南手书" panose="00000500000000000000" pitchFamily="2" charset="-122"/>
                  <a:ea typeface="字魂73号-江南手书" panose="00000500000000000000" pitchFamily="2" charset="-122"/>
                  <a:cs typeface="字魂105号-简雅黑" panose="00000500000000000000" pitchFamily="2" charset="-122"/>
                </a:rPr>
                <a:t>新年快乐</a:t>
              </a:r>
              <a:endParaRPr lang="zh-CN" altLang="en-US" sz="6000" dirty="0">
                <a:solidFill>
                  <a:srgbClr val="FDF7BC"/>
                </a:solidFill>
                <a:latin typeface="字魂73号-江南手书" panose="00000500000000000000" pitchFamily="2" charset="-122"/>
                <a:ea typeface="字魂73号-江南手书" panose="00000500000000000000" pitchFamily="2" charset="-122"/>
                <a:cs typeface="字魂105号-简雅黑" panose="00000500000000000000" pitchFamily="2" charset="-122"/>
              </a:endParaRPr>
            </a:p>
          </p:txBody>
        </p:sp>
        <p:sp>
          <p:nvSpPr>
            <p:cNvPr id="15" name="文本框 14"/>
            <p:cNvSpPr txBox="1"/>
            <p:nvPr/>
          </p:nvSpPr>
          <p:spPr>
            <a:xfrm>
              <a:off x="6302572" y="3661450"/>
              <a:ext cx="3026418" cy="276999"/>
            </a:xfrm>
            <a:prstGeom prst="rect">
              <a:avLst/>
            </a:prstGeom>
            <a:noFill/>
          </p:spPr>
          <p:txBody>
            <a:bodyPr wrap="square">
              <a:spAutoFit/>
            </a:bodyPr>
            <a:lstStyle/>
            <a:p>
              <a:pPr algn="dist"/>
              <a:r>
                <a:rPr lang="en-US" altLang="zh-CN" sz="12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Please enter the font and title you think</a:t>
              </a:r>
              <a:endParaRPr lang="en-US" altLang="zh-CN" sz="12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sp>
        <p:nvSpPr>
          <p:cNvPr id="22" name="文本框 21"/>
          <p:cNvSpPr txBox="1"/>
          <p:nvPr/>
        </p:nvSpPr>
        <p:spPr>
          <a:xfrm>
            <a:off x="3833722" y="5744729"/>
            <a:ext cx="4399050" cy="307777"/>
          </a:xfrm>
          <a:prstGeom prst="rect">
            <a:avLst/>
          </a:prstGeom>
          <a:noFill/>
        </p:spPr>
        <p:txBody>
          <a:bodyPr vert="horz" wrap="square" rtlCol="0">
            <a:spAutoFit/>
          </a:bodyPr>
          <a:lstStyle/>
          <a:p>
            <a:pPr algn="dist"/>
            <a:r>
              <a:rPr lang="zh-CN" altLang="en-US" sz="14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合家欢乐 万事大吉</a:t>
            </a:r>
            <a:endParaRPr lang="zh-CN" altLang="en-US" sz="14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3" name="文本框 22"/>
          <p:cNvSpPr txBox="1"/>
          <p:nvPr/>
        </p:nvSpPr>
        <p:spPr>
          <a:xfrm>
            <a:off x="4216737" y="6003021"/>
            <a:ext cx="3633020" cy="246221"/>
          </a:xfrm>
          <a:prstGeom prst="rect">
            <a:avLst/>
          </a:prstGeom>
          <a:noFill/>
        </p:spPr>
        <p:txBody>
          <a:bodyPr wrap="square" rtlCol="0">
            <a:spAutoFit/>
          </a:bodyPr>
          <a:lstStyle/>
          <a:p>
            <a:pPr algn="dist"/>
            <a:r>
              <a:rPr lang="en-US" altLang="zh-CN" sz="10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 CHAINESE</a:t>
            </a:r>
            <a:endParaRPr lang="zh-CN" altLang="en-US" sz="10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1000" fill="hold"/>
                                        <p:tgtEl>
                                          <p:spTgt spid="22"/>
                                        </p:tgtEl>
                                        <p:attrNameLst>
                                          <p:attrName>ppt_x</p:attrName>
                                        </p:attrNameLst>
                                      </p:cBhvr>
                                      <p:tavLst>
                                        <p:tav tm="0">
                                          <p:val>
                                            <p:strVal val="0-#ppt_w/2"/>
                                          </p:val>
                                        </p:tav>
                                        <p:tav tm="100000">
                                          <p:val>
                                            <p:strVal val="#ppt_x"/>
                                          </p:val>
                                        </p:tav>
                                      </p:tavLst>
                                    </p:anim>
                                    <p:anim calcmode="lin" valueType="num">
                                      <p:cBhvr additive="base">
                                        <p:cTn id="24" dur="1000" fill="hold"/>
                                        <p:tgtEl>
                                          <p:spTgt spid="22"/>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1000" fill="hold"/>
                                        <p:tgtEl>
                                          <p:spTgt spid="23"/>
                                        </p:tgtEl>
                                        <p:attrNameLst>
                                          <p:attrName>ppt_x</p:attrName>
                                        </p:attrNameLst>
                                      </p:cBhvr>
                                      <p:tavLst>
                                        <p:tav tm="0">
                                          <p:val>
                                            <p:strVal val="0-#ppt_w/2"/>
                                          </p:val>
                                        </p:tav>
                                        <p:tav tm="100000">
                                          <p:val>
                                            <p:strVal val="#ppt_x"/>
                                          </p:val>
                                        </p:tav>
                                      </p:tavLst>
                                    </p:anim>
                                    <p:anim calcmode="lin" valueType="num">
                                      <p:cBhvr additive="base">
                                        <p:cTn id="28"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2"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410195"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27" name="组合 26"/>
          <p:cNvGrpSpPr/>
          <p:nvPr/>
        </p:nvGrpSpPr>
        <p:grpSpPr>
          <a:xfrm>
            <a:off x="10802406" y="5571581"/>
            <a:ext cx="1194018" cy="1130051"/>
            <a:chOff x="457198" y="2644588"/>
            <a:chExt cx="1506073" cy="1425388"/>
          </a:xfrm>
        </p:grpSpPr>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grpSp>
        <p:nvGrpSpPr>
          <p:cNvPr id="9" name="组合 8"/>
          <p:cNvGrpSpPr/>
          <p:nvPr/>
        </p:nvGrpSpPr>
        <p:grpSpPr>
          <a:xfrm>
            <a:off x="6353087" y="1676737"/>
            <a:ext cx="1295942" cy="3769518"/>
            <a:chOff x="2260601" y="1937014"/>
            <a:chExt cx="1295942" cy="3769518"/>
          </a:xfrm>
        </p:grpSpPr>
        <p:sp>
          <p:nvSpPr>
            <p:cNvPr id="10" name="文本框 9"/>
            <p:cNvSpPr txBox="1"/>
            <p:nvPr/>
          </p:nvSpPr>
          <p:spPr>
            <a:xfrm>
              <a:off x="2564217" y="2164588"/>
              <a:ext cx="851515" cy="3357396"/>
            </a:xfrm>
            <a:prstGeom prst="rect">
              <a:avLst/>
            </a:prstGeom>
          </p:spPr>
          <p:txBody>
            <a:bodyPr vert="eaVert" wrap="square">
              <a:spAutoFit/>
            </a:bodyPr>
            <a:lstStyle>
              <a:defPPr>
                <a:defRPr lang="zh-CN"/>
              </a:defPPr>
              <a:lvl1pPr algn="just">
                <a:lnSpc>
                  <a:spcPts val="4000"/>
                </a:lnSpc>
                <a:defRPr sz="1200" spc="10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defRPr>
              </a:lvl1pPr>
            </a:lstStyle>
            <a:p>
              <a:pPr>
                <a:lnSpc>
                  <a:spcPts val="2600"/>
                </a:lnSpc>
              </a:pPr>
              <a:r>
                <a:rPr lang="zh-CN" altLang="en-US" dirty="0">
                  <a:solidFill>
                    <a:srgbClr val="FDF7BC"/>
                  </a:solidFill>
                </a:rPr>
                <a:t>桃之夭夭，灼灼其华。之子于归，宜其室家。桃之夭夭，有蕡其实。之子于归，宜其家室。</a:t>
              </a:r>
              <a:endParaRPr lang="zh-CN" altLang="en-US" dirty="0">
                <a:solidFill>
                  <a:srgbClr val="FDF7BC"/>
                </a:solidFill>
              </a:endParaRPr>
            </a:p>
          </p:txBody>
        </p:sp>
        <p:sp>
          <p:nvSpPr>
            <p:cNvPr id="11" name="矩形 10"/>
            <p:cNvSpPr/>
            <p:nvPr/>
          </p:nvSpPr>
          <p:spPr>
            <a:xfrm>
              <a:off x="2260601" y="1937014"/>
              <a:ext cx="1295942" cy="3769518"/>
            </a:xfrm>
            <a:prstGeom prst="rect">
              <a:avLst/>
            </a:prstGeom>
            <a:noFill/>
            <a:ln w="19050">
              <a:solidFill>
                <a:srgbClr val="FDF7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DF7BC"/>
                </a:solidFill>
              </a:endParaRPr>
            </a:p>
          </p:txBody>
        </p:sp>
      </p:grpSp>
      <p:grpSp>
        <p:nvGrpSpPr>
          <p:cNvPr id="12" name="组合 11"/>
          <p:cNvGrpSpPr/>
          <p:nvPr/>
        </p:nvGrpSpPr>
        <p:grpSpPr>
          <a:xfrm>
            <a:off x="8300420" y="1676737"/>
            <a:ext cx="1295942" cy="3769518"/>
            <a:chOff x="2260601" y="1937014"/>
            <a:chExt cx="1295942" cy="3769518"/>
          </a:xfrm>
        </p:grpSpPr>
        <p:sp>
          <p:nvSpPr>
            <p:cNvPr id="13" name="文本框 12"/>
            <p:cNvSpPr txBox="1"/>
            <p:nvPr/>
          </p:nvSpPr>
          <p:spPr>
            <a:xfrm>
              <a:off x="2564217" y="2164588"/>
              <a:ext cx="851515" cy="3357396"/>
            </a:xfrm>
            <a:prstGeom prst="rect">
              <a:avLst/>
            </a:prstGeom>
          </p:spPr>
          <p:txBody>
            <a:bodyPr vert="eaVert" wrap="square">
              <a:spAutoFit/>
            </a:bodyPr>
            <a:lstStyle>
              <a:defPPr>
                <a:defRPr lang="zh-CN"/>
              </a:defPPr>
              <a:lvl1pPr algn="just">
                <a:lnSpc>
                  <a:spcPts val="4000"/>
                </a:lnSpc>
                <a:defRPr sz="1200" spc="10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defRPr>
              </a:lvl1pPr>
            </a:lstStyle>
            <a:p>
              <a:pPr>
                <a:lnSpc>
                  <a:spcPts val="2600"/>
                </a:lnSpc>
              </a:pPr>
              <a:r>
                <a:rPr lang="zh-CN" altLang="en-US" dirty="0">
                  <a:solidFill>
                    <a:srgbClr val="FDF7BC"/>
                  </a:solidFill>
                </a:rPr>
                <a:t>桃之夭夭，灼灼其华。之子于归，宜其室家。桃之夭夭，有蕡其实。之子于归，宜其家室。</a:t>
              </a:r>
              <a:endParaRPr lang="zh-CN" altLang="en-US" dirty="0">
                <a:solidFill>
                  <a:srgbClr val="FDF7BC"/>
                </a:solidFill>
              </a:endParaRPr>
            </a:p>
          </p:txBody>
        </p:sp>
        <p:sp>
          <p:nvSpPr>
            <p:cNvPr id="14" name="矩形 13"/>
            <p:cNvSpPr/>
            <p:nvPr/>
          </p:nvSpPr>
          <p:spPr>
            <a:xfrm>
              <a:off x="2260601" y="1937014"/>
              <a:ext cx="1295942" cy="3769518"/>
            </a:xfrm>
            <a:prstGeom prst="rect">
              <a:avLst/>
            </a:prstGeom>
            <a:noFill/>
            <a:ln w="19050">
              <a:solidFill>
                <a:srgbClr val="FDF7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DF7BC"/>
                </a:solidFill>
              </a:endParaRPr>
            </a:p>
          </p:txBody>
        </p:sp>
      </p:grpSp>
      <p:grpSp>
        <p:nvGrpSpPr>
          <p:cNvPr id="15" name="组合 14"/>
          <p:cNvGrpSpPr/>
          <p:nvPr/>
        </p:nvGrpSpPr>
        <p:grpSpPr>
          <a:xfrm>
            <a:off x="10247753" y="1676737"/>
            <a:ext cx="1295942" cy="3769518"/>
            <a:chOff x="2260601" y="1937014"/>
            <a:chExt cx="1295942" cy="3769518"/>
          </a:xfrm>
        </p:grpSpPr>
        <p:sp>
          <p:nvSpPr>
            <p:cNvPr id="16" name="文本框 15"/>
            <p:cNvSpPr txBox="1"/>
            <p:nvPr/>
          </p:nvSpPr>
          <p:spPr>
            <a:xfrm>
              <a:off x="2564217" y="2164588"/>
              <a:ext cx="851515" cy="3357396"/>
            </a:xfrm>
            <a:prstGeom prst="rect">
              <a:avLst/>
            </a:prstGeom>
          </p:spPr>
          <p:txBody>
            <a:bodyPr vert="eaVert" wrap="square">
              <a:spAutoFit/>
            </a:bodyPr>
            <a:lstStyle>
              <a:defPPr>
                <a:defRPr lang="zh-CN"/>
              </a:defPPr>
              <a:lvl1pPr algn="just">
                <a:lnSpc>
                  <a:spcPts val="4000"/>
                </a:lnSpc>
                <a:defRPr sz="1200" spc="10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defRPr>
              </a:lvl1pPr>
            </a:lstStyle>
            <a:p>
              <a:pPr>
                <a:lnSpc>
                  <a:spcPts val="2600"/>
                </a:lnSpc>
              </a:pPr>
              <a:r>
                <a:rPr lang="zh-CN" altLang="en-US" dirty="0">
                  <a:solidFill>
                    <a:srgbClr val="FDF7BC"/>
                  </a:solidFill>
                </a:rPr>
                <a:t>桃之夭夭，灼灼其华。之子于归，宜其室家。桃之夭夭，有蕡其实。之子于归，宜其家室。</a:t>
              </a:r>
              <a:endParaRPr lang="zh-CN" altLang="en-US" dirty="0">
                <a:solidFill>
                  <a:srgbClr val="FDF7BC"/>
                </a:solidFill>
              </a:endParaRPr>
            </a:p>
          </p:txBody>
        </p:sp>
        <p:sp>
          <p:nvSpPr>
            <p:cNvPr id="21" name="矩形 20"/>
            <p:cNvSpPr/>
            <p:nvPr/>
          </p:nvSpPr>
          <p:spPr>
            <a:xfrm>
              <a:off x="2260601" y="1937014"/>
              <a:ext cx="1295942" cy="3769518"/>
            </a:xfrm>
            <a:prstGeom prst="rect">
              <a:avLst/>
            </a:prstGeom>
            <a:noFill/>
            <a:ln w="19050">
              <a:solidFill>
                <a:srgbClr val="FDF7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DF7BC"/>
                </a:solidFill>
              </a:endParaRPr>
            </a:p>
          </p:txBody>
        </p:sp>
      </p:grpSp>
      <p:sp>
        <p:nvSpPr>
          <p:cNvPr id="22" name="文本框 21"/>
          <p:cNvSpPr txBox="1"/>
          <p:nvPr/>
        </p:nvSpPr>
        <p:spPr>
          <a:xfrm>
            <a:off x="1524641" y="2536528"/>
            <a:ext cx="3789430" cy="3040576"/>
          </a:xfrm>
          <a:prstGeom prst="rect">
            <a:avLst/>
          </a:prstGeom>
        </p:spPr>
        <p:txBody>
          <a:bodyPr vert="horz" wrap="square">
            <a:spAutoFit/>
          </a:bodyPr>
          <a:lstStyle>
            <a:defPPr>
              <a:defRPr lang="zh-CN"/>
            </a:defPPr>
            <a:lvl1pPr algn="just">
              <a:lnSpc>
                <a:spcPts val="4000"/>
              </a:lnSpc>
              <a:defRPr sz="1200" spc="10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defRPr>
            </a:lvl1pPr>
          </a:lstStyle>
          <a:p>
            <a:pPr>
              <a:lnSpc>
                <a:spcPts val="2600"/>
              </a:lnSpc>
            </a:pPr>
            <a:r>
              <a:rPr lang="zh-CN" altLang="en-US" dirty="0">
                <a:solidFill>
                  <a:srgbClr val="FDF7BC"/>
                </a:solidFill>
              </a:rPr>
              <a:t>桃之夭夭，灼灼其华。子之于归，宜其室家。桃之夭夭，有蕡其实。之子于归，宜其家室。桃之夭夭，其叶蓁蓁。之子于归，宜其家人。桃之夭夭，灼灼其华。之子于归，宜其室家。桃之夭夭，有蕡其实。之子于归，宜其家室。桃之夭夭，其叶蓁蓁。之子于归，宜其家人。桃之夭夭，灼灼其华。之子于归，宜其室家。桃之夭夭，有蕡其实。之子于归，宜其家室。桃之夭夭，其叶蓁蓁。之子于归，宜其家人。</a:t>
            </a:r>
            <a:endParaRPr lang="zh-CN" altLang="en-US" dirty="0">
              <a:solidFill>
                <a:srgbClr val="FDF7BC"/>
              </a:solidFill>
            </a:endParaRPr>
          </a:p>
        </p:txBody>
      </p:sp>
      <p:sp>
        <p:nvSpPr>
          <p:cNvPr id="23" name="矩形 22"/>
          <p:cNvSpPr/>
          <p:nvPr/>
        </p:nvSpPr>
        <p:spPr>
          <a:xfrm>
            <a:off x="1524641" y="1676737"/>
            <a:ext cx="2601445" cy="523220"/>
          </a:xfrm>
          <a:prstGeom prst="rect">
            <a:avLst/>
          </a:prstGeom>
        </p:spPr>
        <p:txBody>
          <a:bodyPr wrap="square">
            <a:spAutoFit/>
          </a:bodyPr>
          <a:lstStyle/>
          <a:p>
            <a:pPr algn="dist"/>
            <a:r>
              <a:rPr lang="zh-CN" altLang="en-US" sz="2800" dirty="0">
                <a:solidFill>
                  <a:srgbClr val="FDF7BC"/>
                </a:solidFill>
                <a:latin typeface="字魂95号-手刻宋" panose="00000500000000000000" pitchFamily="2" charset="-122"/>
                <a:ea typeface="字魂95号-手刻宋" panose="00000500000000000000" pitchFamily="2" charset="-122"/>
                <a:cs typeface="字魂105号-简雅黑" panose="00000500000000000000" pitchFamily="2" charset="-122"/>
              </a:rPr>
              <a:t>新年快乐</a:t>
            </a:r>
            <a:endParaRPr lang="zh-CN" altLang="en-US" sz="2800" dirty="0">
              <a:solidFill>
                <a:srgbClr val="FDF7BC"/>
              </a:solidFill>
              <a:latin typeface="字魂95号-手刻宋" panose="00000500000000000000" pitchFamily="2" charset="-122"/>
              <a:ea typeface="字魂95号-手刻宋" panose="00000500000000000000" pitchFamily="2" charset="-122"/>
              <a:cs typeface="字魂105号-简雅黑" panose="00000500000000000000" pitchFamily="2" charset="-122"/>
            </a:endParaRPr>
          </a:p>
        </p:txBody>
      </p:sp>
      <p:sp>
        <p:nvSpPr>
          <p:cNvPr id="24" name="文本框 23"/>
          <p:cNvSpPr txBox="1"/>
          <p:nvPr/>
        </p:nvSpPr>
        <p:spPr>
          <a:xfrm>
            <a:off x="1544082" y="2130453"/>
            <a:ext cx="2126460" cy="233615"/>
          </a:xfrm>
          <a:prstGeom prst="rect">
            <a:avLst/>
          </a:prstGeom>
          <a:noFill/>
        </p:spPr>
        <p:txBody>
          <a:bodyPr wrap="square" rtlCol="0">
            <a:spAutoFit/>
          </a:bodyPr>
          <a:lstStyle/>
          <a:p>
            <a:pPr algn="dist"/>
            <a:r>
              <a:rPr lang="en-US" altLang="zh-CN"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 CHAINESE</a:t>
            </a:r>
            <a:endParaRPr lang="zh-CN" altLang="en-US"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1+#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750" fill="hold"/>
                                        <p:tgtEl>
                                          <p:spTgt spid="22"/>
                                        </p:tgtEl>
                                        <p:attrNameLst>
                                          <p:attrName>ppt_x</p:attrName>
                                        </p:attrNameLst>
                                      </p:cBhvr>
                                      <p:tavLst>
                                        <p:tav tm="0">
                                          <p:val>
                                            <p:strVal val="1+#ppt_w/2"/>
                                          </p:val>
                                        </p:tav>
                                        <p:tav tm="100000">
                                          <p:val>
                                            <p:strVal val="#ppt_x"/>
                                          </p:val>
                                        </p:tav>
                                      </p:tavLst>
                                    </p:anim>
                                    <p:anim calcmode="lin" valueType="num">
                                      <p:cBhvr additive="base">
                                        <p:cTn id="28" dur="750" fill="hold"/>
                                        <p:tgtEl>
                                          <p:spTgt spid="22"/>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1000" fill="hold"/>
                                        <p:tgtEl>
                                          <p:spTgt spid="23"/>
                                        </p:tgtEl>
                                        <p:attrNameLst>
                                          <p:attrName>ppt_x</p:attrName>
                                        </p:attrNameLst>
                                      </p:cBhvr>
                                      <p:tavLst>
                                        <p:tav tm="0">
                                          <p:val>
                                            <p:strVal val="1+#ppt_w/2"/>
                                          </p:val>
                                        </p:tav>
                                        <p:tav tm="100000">
                                          <p:val>
                                            <p:strVal val="#ppt_x"/>
                                          </p:val>
                                        </p:tav>
                                      </p:tavLst>
                                    </p:anim>
                                    <p:anim calcmode="lin" valueType="num">
                                      <p:cBhvr additive="base">
                                        <p:cTn id="32" dur="1000" fill="hold"/>
                                        <p:tgtEl>
                                          <p:spTgt spid="2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1000" fill="hold"/>
                                        <p:tgtEl>
                                          <p:spTgt spid="24"/>
                                        </p:tgtEl>
                                        <p:attrNameLst>
                                          <p:attrName>ppt_x</p:attrName>
                                        </p:attrNameLst>
                                      </p:cBhvr>
                                      <p:tavLst>
                                        <p:tav tm="0">
                                          <p:val>
                                            <p:strVal val="1+#ppt_w/2"/>
                                          </p:val>
                                        </p:tav>
                                        <p:tav tm="100000">
                                          <p:val>
                                            <p:strVal val="#ppt_x"/>
                                          </p:val>
                                        </p:tav>
                                      </p:tavLst>
                                    </p:anim>
                                    <p:anim calcmode="lin" valueType="num">
                                      <p:cBhvr additive="base">
                                        <p:cTn id="3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410195"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27" name="组合 26"/>
          <p:cNvGrpSpPr/>
          <p:nvPr/>
        </p:nvGrpSpPr>
        <p:grpSpPr>
          <a:xfrm>
            <a:off x="10802406" y="5571581"/>
            <a:ext cx="1194018" cy="1130051"/>
            <a:chOff x="457198" y="2644588"/>
            <a:chExt cx="1506073" cy="1425388"/>
          </a:xfrm>
        </p:grpSpPr>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sp>
        <p:nvSpPr>
          <p:cNvPr id="10" name="矩形 9"/>
          <p:cNvSpPr/>
          <p:nvPr/>
        </p:nvSpPr>
        <p:spPr>
          <a:xfrm>
            <a:off x="820536" y="3039285"/>
            <a:ext cx="3496517" cy="1447832"/>
          </a:xfrm>
          <a:prstGeom prst="rect">
            <a:avLst/>
          </a:prstGeom>
        </p:spPr>
        <p:txBody>
          <a:bodyPr wrap="square">
            <a:spAutoFit/>
          </a:bodyPr>
          <a:lstStyle/>
          <a:p>
            <a:pPr>
              <a:lnSpc>
                <a:spcPts val="1800"/>
              </a:lnSpc>
            </a:pPr>
            <a:r>
              <a:rPr lang="en-US" altLang="zh-CN" sz="1100" spc="100" dirty="0">
                <a:solidFill>
                  <a:srgbClr val="FADB94"/>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Please enter the font and title you think is appropriate in the </a:t>
            </a:r>
            <a:r>
              <a:rPr lang="en-US" altLang="zh-CN" sz="1100" spc="100" dirty="0" err="1">
                <a:solidFill>
                  <a:srgbClr val="FADB94"/>
                </a:solidFill>
                <a:latin typeface="字魂58号-创中黑" panose="00000500000000000000" pitchFamily="2" charset="-122"/>
                <a:ea typeface="字魂58号-创中黑" panose="00000500000000000000" pitchFamily="2" charset="-122"/>
                <a:cs typeface="字魂105号-简雅黑" panose="00000500000000000000" pitchFamily="2" charset="-122"/>
              </a:rPr>
              <a:t>box,Please</a:t>
            </a:r>
            <a:r>
              <a:rPr lang="en-US" altLang="zh-CN" sz="1100" spc="100" dirty="0">
                <a:solidFill>
                  <a:srgbClr val="FADB94"/>
                </a:solidFill>
                <a:latin typeface="字魂58号-创中黑" panose="00000500000000000000" pitchFamily="2" charset="-122"/>
                <a:ea typeface="字魂58号-创中黑" panose="00000500000000000000" pitchFamily="2" charset="-122"/>
                <a:cs typeface="字魂105号-简雅黑" panose="00000500000000000000" pitchFamily="2" charset="-122"/>
              </a:rPr>
              <a:t> enter the font and title you think is appropriate in the box,</a:t>
            </a:r>
            <a:endParaRPr lang="en-US" altLang="zh-CN" sz="1100" spc="100" dirty="0">
              <a:solidFill>
                <a:srgbClr val="FADB94"/>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nSpc>
                <a:spcPts val="1800"/>
              </a:lnSpc>
            </a:pPr>
            <a:endParaRPr lang="en-US" altLang="zh-CN" sz="1100" spc="100" dirty="0">
              <a:solidFill>
                <a:srgbClr val="FADB94"/>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1" name="矩形 10"/>
          <p:cNvSpPr/>
          <p:nvPr/>
        </p:nvSpPr>
        <p:spPr>
          <a:xfrm>
            <a:off x="738783" y="2516065"/>
            <a:ext cx="3314902" cy="523220"/>
          </a:xfrm>
          <a:prstGeom prst="rect">
            <a:avLst/>
          </a:prstGeom>
        </p:spPr>
        <p:txBody>
          <a:bodyPr wrap="square">
            <a:spAutoFit/>
          </a:bodyPr>
          <a:lstStyle/>
          <a:p>
            <a:pPr algn="dist"/>
            <a:r>
              <a:rPr lang="zh-CN" altLang="en-US" sz="2800" dirty="0">
                <a:solidFill>
                  <a:srgbClr val="FADB94"/>
                </a:solidFill>
                <a:latin typeface="字魂95号-手刻宋" panose="00000500000000000000" pitchFamily="2" charset="-122"/>
                <a:ea typeface="字魂95号-手刻宋" panose="00000500000000000000" pitchFamily="2" charset="-122"/>
                <a:cs typeface="字魂105号-简雅黑" panose="00000500000000000000" pitchFamily="2" charset="-122"/>
              </a:rPr>
              <a:t>输入您的标题</a:t>
            </a:r>
            <a:endParaRPr lang="zh-CN" altLang="en-US" sz="2800" dirty="0">
              <a:solidFill>
                <a:srgbClr val="FADB94"/>
              </a:solidFill>
              <a:latin typeface="字魂95号-手刻宋" panose="00000500000000000000" pitchFamily="2" charset="-122"/>
              <a:ea typeface="字魂95号-手刻宋" panose="00000500000000000000" pitchFamily="2" charset="-122"/>
              <a:cs typeface="字魂105号-简雅黑" panose="00000500000000000000" pitchFamily="2" charset="-122"/>
            </a:endParaRPr>
          </a:p>
        </p:txBody>
      </p:sp>
      <p:sp>
        <p:nvSpPr>
          <p:cNvPr id="12" name="矩形 11"/>
          <p:cNvSpPr/>
          <p:nvPr/>
        </p:nvSpPr>
        <p:spPr>
          <a:xfrm>
            <a:off x="7956700" y="3038926"/>
            <a:ext cx="3496517" cy="1447832"/>
          </a:xfrm>
          <a:prstGeom prst="rect">
            <a:avLst/>
          </a:prstGeom>
        </p:spPr>
        <p:txBody>
          <a:bodyPr wrap="square">
            <a:spAutoFit/>
          </a:bodyPr>
          <a:lstStyle/>
          <a:p>
            <a:pPr>
              <a:lnSpc>
                <a:spcPts val="1800"/>
              </a:lnSpc>
            </a:pPr>
            <a:r>
              <a:rPr lang="en-US" altLang="zh-CN" sz="1100" spc="100" dirty="0">
                <a:solidFill>
                  <a:srgbClr val="FADB94"/>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Please enter the font and title you think is appropriate in the </a:t>
            </a:r>
            <a:r>
              <a:rPr lang="en-US" altLang="zh-CN" sz="1100" spc="100" dirty="0" err="1">
                <a:solidFill>
                  <a:srgbClr val="FADB94"/>
                </a:solidFill>
                <a:latin typeface="字魂58号-创中黑" panose="00000500000000000000" pitchFamily="2" charset="-122"/>
                <a:ea typeface="字魂58号-创中黑" panose="00000500000000000000" pitchFamily="2" charset="-122"/>
                <a:cs typeface="字魂105号-简雅黑" panose="00000500000000000000" pitchFamily="2" charset="-122"/>
              </a:rPr>
              <a:t>box,Please</a:t>
            </a:r>
            <a:r>
              <a:rPr lang="en-US" altLang="zh-CN" sz="1100" spc="100" dirty="0">
                <a:solidFill>
                  <a:srgbClr val="FADB94"/>
                </a:solidFill>
                <a:latin typeface="字魂58号-创中黑" panose="00000500000000000000" pitchFamily="2" charset="-122"/>
                <a:ea typeface="字魂58号-创中黑" panose="00000500000000000000" pitchFamily="2" charset="-122"/>
                <a:cs typeface="字魂105号-简雅黑" panose="00000500000000000000" pitchFamily="2" charset="-122"/>
              </a:rPr>
              <a:t> enter the font and title you think is appropriate in the box,</a:t>
            </a:r>
            <a:endParaRPr lang="en-US" altLang="zh-CN" sz="1100" spc="100" dirty="0">
              <a:solidFill>
                <a:srgbClr val="FADB94"/>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nSpc>
                <a:spcPts val="1800"/>
              </a:lnSpc>
            </a:pPr>
            <a:endParaRPr lang="en-US" altLang="zh-CN" sz="1100" spc="100" dirty="0">
              <a:solidFill>
                <a:srgbClr val="FADB94"/>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3" name="矩形 12"/>
          <p:cNvSpPr/>
          <p:nvPr/>
        </p:nvSpPr>
        <p:spPr>
          <a:xfrm>
            <a:off x="7874947" y="2515706"/>
            <a:ext cx="3314902" cy="523220"/>
          </a:xfrm>
          <a:prstGeom prst="rect">
            <a:avLst/>
          </a:prstGeom>
        </p:spPr>
        <p:txBody>
          <a:bodyPr wrap="square">
            <a:spAutoFit/>
          </a:bodyPr>
          <a:lstStyle/>
          <a:p>
            <a:pPr algn="dist"/>
            <a:r>
              <a:rPr lang="zh-CN" altLang="en-US" sz="2800" dirty="0">
                <a:solidFill>
                  <a:srgbClr val="FADB94"/>
                </a:solidFill>
                <a:latin typeface="字魂95号-手刻宋" panose="00000500000000000000" pitchFamily="2" charset="-122"/>
                <a:ea typeface="字魂95号-手刻宋" panose="00000500000000000000" pitchFamily="2" charset="-122"/>
                <a:cs typeface="字魂105号-简雅黑" panose="00000500000000000000" pitchFamily="2" charset="-122"/>
              </a:rPr>
              <a:t>输入您的标题</a:t>
            </a:r>
            <a:endParaRPr lang="zh-CN" altLang="en-US" sz="2800" dirty="0">
              <a:solidFill>
                <a:srgbClr val="FADB94"/>
              </a:solidFill>
              <a:latin typeface="字魂95号-手刻宋" panose="00000500000000000000" pitchFamily="2" charset="-122"/>
              <a:ea typeface="字魂95号-手刻宋" panose="00000500000000000000" pitchFamily="2" charset="-122"/>
              <a:cs typeface="字魂105号-简雅黑" panose="00000500000000000000" pitchFamily="2" charset="-122"/>
            </a:endParaRPr>
          </a:p>
        </p:txBody>
      </p:sp>
      <p:grpSp>
        <p:nvGrpSpPr>
          <p:cNvPr id="14" name="组合 13"/>
          <p:cNvGrpSpPr/>
          <p:nvPr/>
        </p:nvGrpSpPr>
        <p:grpSpPr>
          <a:xfrm>
            <a:off x="4849841" y="2050419"/>
            <a:ext cx="2913232" cy="2757162"/>
            <a:chOff x="457198" y="2644588"/>
            <a:chExt cx="1506073" cy="1425388"/>
          </a:xfrm>
        </p:grpSpPr>
        <p:pic>
          <p:nvPicPr>
            <p:cNvPr id="15" name="图片 14"/>
            <p:cNvPicPr>
              <a:picLocks noChangeAspect="1"/>
            </p:cNvPicPr>
            <p:nvPr/>
          </p:nvPicPr>
          <p:blipFill rotWithShape="1">
            <a:blip r:embed="rId4">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16" name="图片 15"/>
            <p:cNvPicPr>
              <a:picLocks noChangeAspect="1"/>
            </p:cNvPicPr>
            <p:nvPr/>
          </p:nvPicPr>
          <p:blipFill rotWithShape="1">
            <a:blip r:embed="rId5">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750" fill="hold"/>
                                        <p:tgtEl>
                                          <p:spTgt spid="11"/>
                                        </p:tgtEl>
                                        <p:attrNameLst>
                                          <p:attrName>ppt_x</p:attrName>
                                        </p:attrNameLst>
                                      </p:cBhvr>
                                      <p:tavLst>
                                        <p:tav tm="0">
                                          <p:val>
                                            <p:strVal val="0-#ppt_w/2"/>
                                          </p:val>
                                        </p:tav>
                                        <p:tav tm="100000">
                                          <p:val>
                                            <p:strVal val="#ppt_x"/>
                                          </p:val>
                                        </p:tav>
                                      </p:tavLst>
                                    </p:anim>
                                    <p:anim calcmode="lin" valueType="num">
                                      <p:cBhvr additive="base">
                                        <p:cTn id="17" dur="750" fill="hold"/>
                                        <p:tgtEl>
                                          <p:spTgt spid="11"/>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750" fill="hold"/>
                                        <p:tgtEl>
                                          <p:spTgt spid="10"/>
                                        </p:tgtEl>
                                        <p:attrNameLst>
                                          <p:attrName>ppt_x</p:attrName>
                                        </p:attrNameLst>
                                      </p:cBhvr>
                                      <p:tavLst>
                                        <p:tav tm="0">
                                          <p:val>
                                            <p:strVal val="0-#ppt_w/2"/>
                                          </p:val>
                                        </p:tav>
                                        <p:tav tm="100000">
                                          <p:val>
                                            <p:strVal val="#ppt_x"/>
                                          </p:val>
                                        </p:tav>
                                      </p:tavLst>
                                    </p:anim>
                                    <p:anim calcmode="lin" valueType="num">
                                      <p:cBhvr additive="base">
                                        <p:cTn id="21" dur="750" fill="hold"/>
                                        <p:tgtEl>
                                          <p:spTgt spid="10"/>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750" fill="hold"/>
                                        <p:tgtEl>
                                          <p:spTgt spid="13"/>
                                        </p:tgtEl>
                                        <p:attrNameLst>
                                          <p:attrName>ppt_x</p:attrName>
                                        </p:attrNameLst>
                                      </p:cBhvr>
                                      <p:tavLst>
                                        <p:tav tm="0">
                                          <p:val>
                                            <p:strVal val="1+#ppt_w/2"/>
                                          </p:val>
                                        </p:tav>
                                        <p:tav tm="100000">
                                          <p:val>
                                            <p:strVal val="#ppt_x"/>
                                          </p:val>
                                        </p:tav>
                                      </p:tavLst>
                                    </p:anim>
                                    <p:anim calcmode="lin" valueType="num">
                                      <p:cBhvr additive="base">
                                        <p:cTn id="25" dur="750" fill="hold"/>
                                        <p:tgtEl>
                                          <p:spTgt spid="13"/>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750" fill="hold"/>
                                        <p:tgtEl>
                                          <p:spTgt spid="12"/>
                                        </p:tgtEl>
                                        <p:attrNameLst>
                                          <p:attrName>ppt_x</p:attrName>
                                        </p:attrNameLst>
                                      </p:cBhvr>
                                      <p:tavLst>
                                        <p:tav tm="0">
                                          <p:val>
                                            <p:strVal val="1+#ppt_w/2"/>
                                          </p:val>
                                        </p:tav>
                                        <p:tav tm="100000">
                                          <p:val>
                                            <p:strVal val="#ppt_x"/>
                                          </p:val>
                                        </p:tav>
                                      </p:tavLst>
                                    </p:anim>
                                    <p:anim calcmode="lin" valueType="num">
                                      <p:cBhvr additive="base">
                                        <p:cTn id="29" dur="750" fill="hold"/>
                                        <p:tgtEl>
                                          <p:spTgt spid="12"/>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1000" fill="hold"/>
                                        <p:tgtEl>
                                          <p:spTgt spid="14"/>
                                        </p:tgtEl>
                                        <p:attrNameLst>
                                          <p:attrName>ppt_x</p:attrName>
                                        </p:attrNameLst>
                                      </p:cBhvr>
                                      <p:tavLst>
                                        <p:tav tm="0">
                                          <p:val>
                                            <p:strVal val="0-#ppt_w/2"/>
                                          </p:val>
                                        </p:tav>
                                        <p:tav tm="100000">
                                          <p:val>
                                            <p:strVal val="#ppt_x"/>
                                          </p:val>
                                        </p:tav>
                                      </p:tavLst>
                                    </p:anim>
                                    <p:anim calcmode="lin" valueType="num">
                                      <p:cBhvr additive="base">
                                        <p:cTn id="3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410195"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27" name="组合 26"/>
          <p:cNvGrpSpPr/>
          <p:nvPr/>
        </p:nvGrpSpPr>
        <p:grpSpPr>
          <a:xfrm>
            <a:off x="10802406" y="5571581"/>
            <a:ext cx="1194018" cy="1130051"/>
            <a:chOff x="457198" y="2644588"/>
            <a:chExt cx="1506073" cy="1425388"/>
          </a:xfrm>
        </p:grpSpPr>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sp>
        <p:nvSpPr>
          <p:cNvPr id="13" name="矩形 12"/>
          <p:cNvSpPr/>
          <p:nvPr/>
        </p:nvSpPr>
        <p:spPr>
          <a:xfrm>
            <a:off x="1358045" y="1891920"/>
            <a:ext cx="2966838" cy="1529265"/>
          </a:xfrm>
          <a:prstGeom prst="rect">
            <a:avLst/>
          </a:prstGeom>
        </p:spPr>
        <p:txBody>
          <a:bodyPr vert="horz" wrap="square">
            <a:spAutoFit/>
          </a:bodyPr>
          <a:lstStyle/>
          <a:p>
            <a:pPr algn="dist">
              <a:lnSpc>
                <a:spcPts val="19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a:t>
            </a:r>
            <a:endParaRPr lang="en-US" altLang="zh-CN"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dist">
              <a:lnSpc>
                <a:spcPts val="19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之子于归，宜其室家</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dist">
              <a:lnSpc>
                <a:spcPts val="19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a:t>
            </a:r>
            <a:endParaRPr lang="en-US" altLang="zh-CN"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dist">
              <a:lnSpc>
                <a:spcPts val="19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之子于归，宜其家室</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dist">
              <a:lnSpc>
                <a:spcPts val="19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桃之夭夭，其叶蓁蓁</a:t>
            </a:r>
            <a:endParaRPr lang="en-US" altLang="zh-CN"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dist">
              <a:lnSpc>
                <a:spcPts val="19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之子于归，宜其家人</a:t>
            </a:r>
            <a:endParaRPr lang="en-US" altLang="zh-CN"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4" name="文本框 13"/>
          <p:cNvSpPr txBox="1"/>
          <p:nvPr/>
        </p:nvSpPr>
        <p:spPr>
          <a:xfrm>
            <a:off x="1358045" y="4201929"/>
            <a:ext cx="3106349" cy="1447832"/>
          </a:xfrm>
          <a:prstGeom prst="rect">
            <a:avLst/>
          </a:prstGeom>
          <a:noFill/>
        </p:spPr>
        <p:txBody>
          <a:bodyPr wrap="square" rtlCol="0">
            <a:spAutoFit/>
          </a:bodyPr>
          <a:lstStyle/>
          <a:p>
            <a:pPr algn="just">
              <a:lnSpc>
                <a:spcPts val="1800"/>
              </a:lnSpc>
            </a:pPr>
            <a:r>
              <a:rPr lang="en-US" altLang="zh-CN" sz="11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 Please enter the font and title you think is appropriate in the box, and change your color</a:t>
            </a:r>
            <a:endParaRPr lang="zh-CN" altLang="en-US" sz="11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1800"/>
              </a:lnSpc>
            </a:pPr>
            <a:endParaRPr lang="zh-CN" altLang="en-US" sz="11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cxnSp>
        <p:nvCxnSpPr>
          <p:cNvPr id="15" name="直接连接符 14"/>
          <p:cNvCxnSpPr/>
          <p:nvPr/>
        </p:nvCxnSpPr>
        <p:spPr>
          <a:xfrm>
            <a:off x="2477166" y="3970753"/>
            <a:ext cx="714375" cy="0"/>
          </a:xfrm>
          <a:prstGeom prst="line">
            <a:avLst/>
          </a:prstGeom>
          <a:ln w="38100">
            <a:solidFill>
              <a:srgbClr val="FDF7BC"/>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7696057" y="1837151"/>
            <a:ext cx="2966838" cy="1529265"/>
          </a:xfrm>
          <a:prstGeom prst="rect">
            <a:avLst/>
          </a:prstGeom>
        </p:spPr>
        <p:txBody>
          <a:bodyPr vert="horz" wrap="square">
            <a:spAutoFit/>
          </a:bodyPr>
          <a:lstStyle/>
          <a:p>
            <a:pPr algn="dist">
              <a:lnSpc>
                <a:spcPts val="19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a:t>
            </a:r>
            <a:endParaRPr lang="en-US" altLang="zh-CN"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dist">
              <a:lnSpc>
                <a:spcPts val="19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之子于归，宜其室家</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dist">
              <a:lnSpc>
                <a:spcPts val="19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a:t>
            </a:r>
            <a:endParaRPr lang="en-US" altLang="zh-CN"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dist">
              <a:lnSpc>
                <a:spcPts val="19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之子于归，宜其家室</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dist">
              <a:lnSpc>
                <a:spcPts val="19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桃之夭夭，其叶蓁蓁</a:t>
            </a:r>
            <a:endParaRPr lang="en-US" altLang="zh-CN"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dist">
              <a:lnSpc>
                <a:spcPts val="19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之子于归，宜其家人</a:t>
            </a:r>
            <a:endParaRPr lang="en-US" altLang="zh-CN"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1" name="文本框 20"/>
          <p:cNvSpPr txBox="1"/>
          <p:nvPr/>
        </p:nvSpPr>
        <p:spPr>
          <a:xfrm>
            <a:off x="7696057" y="4147160"/>
            <a:ext cx="3106349" cy="1447832"/>
          </a:xfrm>
          <a:prstGeom prst="rect">
            <a:avLst/>
          </a:prstGeom>
          <a:noFill/>
        </p:spPr>
        <p:txBody>
          <a:bodyPr wrap="square" rtlCol="0">
            <a:spAutoFit/>
          </a:bodyPr>
          <a:lstStyle/>
          <a:p>
            <a:pPr algn="just">
              <a:lnSpc>
                <a:spcPts val="1800"/>
              </a:lnSpc>
            </a:pPr>
            <a:r>
              <a:rPr lang="en-US" altLang="zh-CN" sz="11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Please enter the font and title you think is appropriate in the box, and change your color, Please enter the font and title you think is appropriate in the box, and change your color</a:t>
            </a:r>
            <a:endParaRPr lang="zh-CN" altLang="en-US" sz="11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1800"/>
              </a:lnSpc>
            </a:pPr>
            <a:endParaRPr lang="zh-CN" altLang="en-US" sz="11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cxnSp>
        <p:nvCxnSpPr>
          <p:cNvPr id="22" name="直接连接符 21"/>
          <p:cNvCxnSpPr/>
          <p:nvPr/>
        </p:nvCxnSpPr>
        <p:spPr>
          <a:xfrm>
            <a:off x="8815178" y="3915984"/>
            <a:ext cx="714375" cy="0"/>
          </a:xfrm>
          <a:prstGeom prst="line">
            <a:avLst/>
          </a:prstGeom>
          <a:ln w="38100">
            <a:solidFill>
              <a:srgbClr val="FDF7BC"/>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22" presetClass="entr" presetSubtype="1"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par>
                                <p:cTn id="16" presetID="16" presetClass="entr" presetSubtype="37"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barn(outVertical)">
                                      <p:cBhvr>
                                        <p:cTn id="18" dur="500"/>
                                        <p:tgtEl>
                                          <p:spTgt spid="14"/>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up)">
                                      <p:cBhvr>
                                        <p:cTn id="21" dur="500"/>
                                        <p:tgtEl>
                                          <p:spTgt spid="16"/>
                                        </p:tgtEl>
                                      </p:cBhvr>
                                    </p:animEffect>
                                  </p:childTnLst>
                                </p:cTn>
                              </p:par>
                              <p:par>
                                <p:cTn id="22" presetID="16" presetClass="entr" presetSubtype="37" fill="hold" grpId="0" nodeType="withEffect">
                                  <p:stCondLst>
                                    <p:cond delay="750"/>
                                  </p:stCondLst>
                                  <p:childTnLst>
                                    <p:set>
                                      <p:cBhvr>
                                        <p:cTn id="23" dur="1" fill="hold">
                                          <p:stCondLst>
                                            <p:cond delay="0"/>
                                          </p:stCondLst>
                                        </p:cTn>
                                        <p:tgtEl>
                                          <p:spTgt spid="21"/>
                                        </p:tgtEl>
                                        <p:attrNameLst>
                                          <p:attrName>style.visibility</p:attrName>
                                        </p:attrNameLst>
                                      </p:cBhvr>
                                      <p:to>
                                        <p:strVal val="visible"/>
                                      </p:to>
                                    </p:set>
                                    <p:animEffect transition="in" filter="barn(outVertical)">
                                      <p:cBhvr>
                                        <p:cTn id="24" dur="500"/>
                                        <p:tgtEl>
                                          <p:spTgt spid="21"/>
                                        </p:tgtEl>
                                      </p:cBhvr>
                                    </p:animEffect>
                                  </p:childTnLst>
                                </p:cTn>
                              </p:par>
                              <p:par>
                                <p:cTn id="25" presetID="16" presetClass="entr" presetSubtype="37" fill="hold" nodeType="withEffect">
                                  <p:stCondLst>
                                    <p:cond delay="750"/>
                                  </p:stCondLst>
                                  <p:childTnLst>
                                    <p:set>
                                      <p:cBhvr>
                                        <p:cTn id="26" dur="1" fill="hold">
                                          <p:stCondLst>
                                            <p:cond delay="0"/>
                                          </p:stCondLst>
                                        </p:cTn>
                                        <p:tgtEl>
                                          <p:spTgt spid="22"/>
                                        </p:tgtEl>
                                        <p:attrNameLst>
                                          <p:attrName>style.visibility</p:attrName>
                                        </p:attrNameLst>
                                      </p:cBhvr>
                                      <p:to>
                                        <p:strVal val="visible"/>
                                      </p:to>
                                    </p:set>
                                    <p:animEffect transition="in" filter="barn(outVertical)">
                                      <p:cBhvr>
                                        <p:cTn id="27" dur="500"/>
                                        <p:tgtEl>
                                          <p:spTgt spid="22"/>
                                        </p:tgtEl>
                                      </p:cBhvr>
                                    </p:animEffect>
                                  </p:childTnLst>
                                </p:cTn>
                              </p:par>
                              <p:par>
                                <p:cTn id="28" presetID="16" presetClass="entr" presetSubtype="37" fill="hold" nodeType="withEffect">
                                  <p:stCondLst>
                                    <p:cond delay="750"/>
                                  </p:stCondLst>
                                  <p:childTnLst>
                                    <p:set>
                                      <p:cBhvr>
                                        <p:cTn id="29" dur="1" fill="hold">
                                          <p:stCondLst>
                                            <p:cond delay="0"/>
                                          </p:stCondLst>
                                        </p:cTn>
                                        <p:tgtEl>
                                          <p:spTgt spid="15"/>
                                        </p:tgtEl>
                                        <p:attrNameLst>
                                          <p:attrName>style.visibility</p:attrName>
                                        </p:attrNameLst>
                                      </p:cBhvr>
                                      <p:to>
                                        <p:strVal val="visible"/>
                                      </p:to>
                                    </p:set>
                                    <p:animEffect transition="in" filter="barn(outVertical)">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6"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410195"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27" name="组合 26"/>
          <p:cNvGrpSpPr/>
          <p:nvPr/>
        </p:nvGrpSpPr>
        <p:grpSpPr>
          <a:xfrm>
            <a:off x="10802406" y="5571581"/>
            <a:ext cx="1194018" cy="1130051"/>
            <a:chOff x="457198" y="2644588"/>
            <a:chExt cx="1506073" cy="1425388"/>
          </a:xfrm>
        </p:grpSpPr>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sp>
        <p:nvSpPr>
          <p:cNvPr id="9" name="矩形 8"/>
          <p:cNvSpPr/>
          <p:nvPr/>
        </p:nvSpPr>
        <p:spPr>
          <a:xfrm>
            <a:off x="2099294" y="2411547"/>
            <a:ext cx="1119121" cy="335989"/>
          </a:xfrm>
          <a:prstGeom prst="rect">
            <a:avLst/>
          </a:prstGeom>
        </p:spPr>
        <p:txBody>
          <a:bodyPr vert="horz" wrap="square">
            <a:spAutoFit/>
          </a:bodyPr>
          <a:lstStyle/>
          <a:p>
            <a:pPr algn="dist">
              <a:lnSpc>
                <a:spcPts val="1900"/>
              </a:lnSpc>
            </a:pPr>
            <a:r>
              <a:rPr lang="zh-CN" altLang="en-US" sz="2000" spc="1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年夜饭</a:t>
            </a:r>
            <a:endParaRPr lang="en-US" altLang="zh-CN" sz="2000" spc="1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1" name="文本框 10"/>
          <p:cNvSpPr txBox="1"/>
          <p:nvPr/>
        </p:nvSpPr>
        <p:spPr>
          <a:xfrm>
            <a:off x="2008884" y="2674014"/>
            <a:ext cx="1286672" cy="233615"/>
          </a:xfrm>
          <a:prstGeom prst="rect">
            <a:avLst/>
          </a:prstGeom>
          <a:noFill/>
        </p:spPr>
        <p:txBody>
          <a:bodyPr wrap="square" rtlCol="0">
            <a:spAutoFit/>
          </a:bodyPr>
          <a:lstStyle/>
          <a:p>
            <a:pPr algn="dist"/>
            <a:r>
              <a:rPr lang="en-US" altLang="zh-CN"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zh-CN" altLang="en-US"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2" name="矩形 11"/>
          <p:cNvSpPr/>
          <p:nvPr/>
        </p:nvSpPr>
        <p:spPr>
          <a:xfrm>
            <a:off x="2104721" y="4334870"/>
            <a:ext cx="1119121" cy="335989"/>
          </a:xfrm>
          <a:prstGeom prst="rect">
            <a:avLst/>
          </a:prstGeom>
        </p:spPr>
        <p:txBody>
          <a:bodyPr vert="horz" wrap="square">
            <a:spAutoFit/>
          </a:bodyPr>
          <a:lstStyle/>
          <a:p>
            <a:pPr algn="dist">
              <a:lnSpc>
                <a:spcPts val="1900"/>
              </a:lnSpc>
            </a:pPr>
            <a:r>
              <a:rPr lang="zh-CN" altLang="en-US" sz="2000" spc="1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压岁钱</a:t>
            </a:r>
            <a:endParaRPr lang="en-US" altLang="zh-CN" sz="2000" spc="1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4" name="文本框 13"/>
          <p:cNvSpPr txBox="1"/>
          <p:nvPr/>
        </p:nvSpPr>
        <p:spPr>
          <a:xfrm>
            <a:off x="2014311" y="4597337"/>
            <a:ext cx="1286672" cy="233615"/>
          </a:xfrm>
          <a:prstGeom prst="rect">
            <a:avLst/>
          </a:prstGeom>
          <a:noFill/>
        </p:spPr>
        <p:txBody>
          <a:bodyPr wrap="square" rtlCol="0">
            <a:spAutoFit/>
          </a:bodyPr>
          <a:lstStyle/>
          <a:p>
            <a:pPr algn="dist"/>
            <a:r>
              <a:rPr lang="en-US" altLang="zh-CN"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zh-CN" altLang="en-US"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5" name="矩形 14"/>
          <p:cNvSpPr/>
          <p:nvPr/>
        </p:nvSpPr>
        <p:spPr>
          <a:xfrm>
            <a:off x="4379937" y="2411547"/>
            <a:ext cx="1119121" cy="335989"/>
          </a:xfrm>
          <a:prstGeom prst="rect">
            <a:avLst/>
          </a:prstGeom>
        </p:spPr>
        <p:txBody>
          <a:bodyPr vert="horz" wrap="square">
            <a:spAutoFit/>
          </a:bodyPr>
          <a:lstStyle/>
          <a:p>
            <a:pPr algn="dist">
              <a:lnSpc>
                <a:spcPts val="1900"/>
              </a:lnSpc>
            </a:pPr>
            <a:r>
              <a:rPr lang="zh-CN" altLang="en-US" sz="2000" spc="1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放鞭炮</a:t>
            </a:r>
            <a:endParaRPr lang="en-US" altLang="zh-CN" sz="2000" spc="1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1" name="文本框 20"/>
          <p:cNvSpPr txBox="1"/>
          <p:nvPr/>
        </p:nvSpPr>
        <p:spPr>
          <a:xfrm>
            <a:off x="4289527" y="2674014"/>
            <a:ext cx="1286672" cy="233615"/>
          </a:xfrm>
          <a:prstGeom prst="rect">
            <a:avLst/>
          </a:prstGeom>
          <a:noFill/>
        </p:spPr>
        <p:txBody>
          <a:bodyPr wrap="square" rtlCol="0">
            <a:spAutoFit/>
          </a:bodyPr>
          <a:lstStyle/>
          <a:p>
            <a:pPr algn="dist"/>
            <a:r>
              <a:rPr lang="en-US" altLang="zh-CN"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zh-CN" altLang="en-US"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2" name="矩形 21"/>
          <p:cNvSpPr/>
          <p:nvPr/>
        </p:nvSpPr>
        <p:spPr>
          <a:xfrm>
            <a:off x="4385364" y="4334870"/>
            <a:ext cx="1119121" cy="335989"/>
          </a:xfrm>
          <a:prstGeom prst="rect">
            <a:avLst/>
          </a:prstGeom>
        </p:spPr>
        <p:txBody>
          <a:bodyPr vert="horz" wrap="square">
            <a:spAutoFit/>
          </a:bodyPr>
          <a:lstStyle/>
          <a:p>
            <a:pPr algn="dist">
              <a:lnSpc>
                <a:spcPts val="1900"/>
              </a:lnSpc>
            </a:pPr>
            <a:r>
              <a:rPr lang="zh-CN" altLang="en-US" sz="2000" spc="1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点灯花</a:t>
            </a:r>
            <a:endParaRPr lang="en-US" altLang="zh-CN" sz="2000" spc="1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4" name="文本框 23"/>
          <p:cNvSpPr txBox="1"/>
          <p:nvPr/>
        </p:nvSpPr>
        <p:spPr>
          <a:xfrm>
            <a:off x="4294954" y="4597337"/>
            <a:ext cx="1286672" cy="233615"/>
          </a:xfrm>
          <a:prstGeom prst="rect">
            <a:avLst/>
          </a:prstGeom>
          <a:noFill/>
        </p:spPr>
        <p:txBody>
          <a:bodyPr wrap="square" rtlCol="0">
            <a:spAutoFit/>
          </a:bodyPr>
          <a:lstStyle/>
          <a:p>
            <a:pPr algn="dist"/>
            <a:r>
              <a:rPr lang="en-US" altLang="zh-CN"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zh-CN" altLang="en-US"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5" name="矩形 24"/>
          <p:cNvSpPr/>
          <p:nvPr/>
        </p:nvSpPr>
        <p:spPr>
          <a:xfrm>
            <a:off x="8787543" y="2417568"/>
            <a:ext cx="1119121" cy="335989"/>
          </a:xfrm>
          <a:prstGeom prst="rect">
            <a:avLst/>
          </a:prstGeom>
        </p:spPr>
        <p:txBody>
          <a:bodyPr vert="horz" wrap="square">
            <a:spAutoFit/>
          </a:bodyPr>
          <a:lstStyle/>
          <a:p>
            <a:pPr algn="dist">
              <a:lnSpc>
                <a:spcPts val="1900"/>
              </a:lnSpc>
            </a:pPr>
            <a:r>
              <a:rPr lang="zh-CN" altLang="en-US" sz="2000" spc="1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年夜饭</a:t>
            </a:r>
            <a:endParaRPr lang="en-US" altLang="zh-CN" sz="2000" spc="1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30" name="文本框 29"/>
          <p:cNvSpPr txBox="1"/>
          <p:nvPr/>
        </p:nvSpPr>
        <p:spPr>
          <a:xfrm>
            <a:off x="8697133" y="2680035"/>
            <a:ext cx="1286672" cy="233615"/>
          </a:xfrm>
          <a:prstGeom prst="rect">
            <a:avLst/>
          </a:prstGeom>
          <a:noFill/>
        </p:spPr>
        <p:txBody>
          <a:bodyPr wrap="square" rtlCol="0">
            <a:spAutoFit/>
          </a:bodyPr>
          <a:lstStyle/>
          <a:p>
            <a:pPr algn="dist"/>
            <a:r>
              <a:rPr lang="en-US" altLang="zh-CN"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zh-CN" altLang="en-US"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31" name="矩形 30"/>
          <p:cNvSpPr/>
          <p:nvPr/>
        </p:nvSpPr>
        <p:spPr>
          <a:xfrm>
            <a:off x="8792970" y="4340891"/>
            <a:ext cx="1119121" cy="335989"/>
          </a:xfrm>
          <a:prstGeom prst="rect">
            <a:avLst/>
          </a:prstGeom>
        </p:spPr>
        <p:txBody>
          <a:bodyPr vert="horz" wrap="square">
            <a:spAutoFit/>
          </a:bodyPr>
          <a:lstStyle/>
          <a:p>
            <a:pPr algn="dist">
              <a:lnSpc>
                <a:spcPts val="1900"/>
              </a:lnSpc>
            </a:pPr>
            <a:r>
              <a:rPr lang="zh-CN" altLang="en-US" sz="2000" spc="1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压岁钱</a:t>
            </a:r>
            <a:endParaRPr lang="en-US" altLang="zh-CN" sz="2000" spc="1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33" name="文本框 32"/>
          <p:cNvSpPr txBox="1"/>
          <p:nvPr/>
        </p:nvSpPr>
        <p:spPr>
          <a:xfrm>
            <a:off x="8702560" y="4603358"/>
            <a:ext cx="1286672" cy="233615"/>
          </a:xfrm>
          <a:prstGeom prst="rect">
            <a:avLst/>
          </a:prstGeom>
          <a:noFill/>
        </p:spPr>
        <p:txBody>
          <a:bodyPr wrap="square" rtlCol="0">
            <a:spAutoFit/>
          </a:bodyPr>
          <a:lstStyle/>
          <a:p>
            <a:pPr algn="dist"/>
            <a:r>
              <a:rPr lang="en-US" altLang="zh-CN"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zh-CN" altLang="en-US"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34" name="矩形 33"/>
          <p:cNvSpPr/>
          <p:nvPr/>
        </p:nvSpPr>
        <p:spPr>
          <a:xfrm>
            <a:off x="6635753" y="2411547"/>
            <a:ext cx="1119121" cy="335989"/>
          </a:xfrm>
          <a:prstGeom prst="rect">
            <a:avLst/>
          </a:prstGeom>
        </p:spPr>
        <p:txBody>
          <a:bodyPr vert="horz" wrap="square">
            <a:spAutoFit/>
          </a:bodyPr>
          <a:lstStyle/>
          <a:p>
            <a:pPr algn="dist">
              <a:lnSpc>
                <a:spcPts val="1900"/>
              </a:lnSpc>
            </a:pPr>
            <a:r>
              <a:rPr lang="zh-CN" altLang="en-US" sz="2000" spc="1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放鞭炮</a:t>
            </a:r>
            <a:endParaRPr lang="en-US" altLang="zh-CN" sz="2000" spc="1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36" name="文本框 35"/>
          <p:cNvSpPr txBox="1"/>
          <p:nvPr/>
        </p:nvSpPr>
        <p:spPr>
          <a:xfrm>
            <a:off x="6545343" y="2674014"/>
            <a:ext cx="1286672" cy="233615"/>
          </a:xfrm>
          <a:prstGeom prst="rect">
            <a:avLst/>
          </a:prstGeom>
          <a:noFill/>
        </p:spPr>
        <p:txBody>
          <a:bodyPr wrap="square" rtlCol="0">
            <a:spAutoFit/>
          </a:bodyPr>
          <a:lstStyle/>
          <a:p>
            <a:pPr algn="dist"/>
            <a:r>
              <a:rPr lang="en-US" altLang="zh-CN"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zh-CN" altLang="en-US"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37" name="矩形 36"/>
          <p:cNvSpPr/>
          <p:nvPr/>
        </p:nvSpPr>
        <p:spPr>
          <a:xfrm>
            <a:off x="6641180" y="4334870"/>
            <a:ext cx="1119121" cy="335989"/>
          </a:xfrm>
          <a:prstGeom prst="rect">
            <a:avLst/>
          </a:prstGeom>
        </p:spPr>
        <p:txBody>
          <a:bodyPr vert="horz" wrap="square">
            <a:spAutoFit/>
          </a:bodyPr>
          <a:lstStyle/>
          <a:p>
            <a:pPr algn="dist">
              <a:lnSpc>
                <a:spcPts val="1900"/>
              </a:lnSpc>
            </a:pPr>
            <a:r>
              <a:rPr lang="zh-CN" altLang="en-US" sz="2000" spc="1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点灯花</a:t>
            </a:r>
            <a:endParaRPr lang="en-US" altLang="zh-CN" sz="2000" spc="1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39" name="文本框 38"/>
          <p:cNvSpPr txBox="1"/>
          <p:nvPr/>
        </p:nvSpPr>
        <p:spPr>
          <a:xfrm>
            <a:off x="6550770" y="4597337"/>
            <a:ext cx="1286672" cy="233615"/>
          </a:xfrm>
          <a:prstGeom prst="rect">
            <a:avLst/>
          </a:prstGeom>
          <a:noFill/>
        </p:spPr>
        <p:txBody>
          <a:bodyPr wrap="square" rtlCol="0">
            <a:spAutoFit/>
          </a:bodyPr>
          <a:lstStyle/>
          <a:p>
            <a:pPr algn="dist"/>
            <a:r>
              <a:rPr lang="en-US" altLang="zh-CN"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zh-CN" altLang="en-US"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40" name="文本框 39"/>
          <p:cNvSpPr txBox="1"/>
          <p:nvPr/>
        </p:nvSpPr>
        <p:spPr>
          <a:xfrm>
            <a:off x="3781962" y="5788209"/>
            <a:ext cx="4469909" cy="230832"/>
          </a:xfrm>
          <a:prstGeom prst="rect">
            <a:avLst/>
          </a:prstGeom>
          <a:noFill/>
        </p:spPr>
        <p:txBody>
          <a:bodyPr vert="horz" wrap="square" rtlCol="0">
            <a:spAutoFit/>
          </a:bodyPr>
          <a:lstStyle/>
          <a:p>
            <a:pPr algn="dist"/>
            <a:r>
              <a:rPr lang="en-US" altLang="zh-CN"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 CHAINESE</a:t>
            </a:r>
            <a:endParaRPr lang="zh-CN" altLang="en-US"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 name="矩形 1"/>
          <p:cNvSpPr/>
          <p:nvPr/>
        </p:nvSpPr>
        <p:spPr>
          <a:xfrm>
            <a:off x="1877054" y="2199109"/>
            <a:ext cx="1521977" cy="2859741"/>
          </a:xfrm>
          <a:prstGeom prst="rect">
            <a:avLst/>
          </a:prstGeom>
          <a:noFill/>
          <a:ln>
            <a:solidFill>
              <a:srgbClr val="FDF7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4188213" y="2199108"/>
            <a:ext cx="1521977" cy="2859741"/>
          </a:xfrm>
          <a:prstGeom prst="rect">
            <a:avLst/>
          </a:prstGeom>
          <a:noFill/>
          <a:ln>
            <a:solidFill>
              <a:srgbClr val="FDF7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6427690" y="2199107"/>
            <a:ext cx="1521977" cy="2859741"/>
          </a:xfrm>
          <a:prstGeom prst="rect">
            <a:avLst/>
          </a:prstGeom>
          <a:noFill/>
          <a:ln>
            <a:solidFill>
              <a:srgbClr val="FDF7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8586114" y="2199106"/>
            <a:ext cx="1521977" cy="2859741"/>
          </a:xfrm>
          <a:prstGeom prst="rect">
            <a:avLst/>
          </a:prstGeom>
          <a:noFill/>
          <a:ln>
            <a:solidFill>
              <a:srgbClr val="FDF7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4" name="直接连接符 43"/>
          <p:cNvCxnSpPr/>
          <p:nvPr/>
        </p:nvCxnSpPr>
        <p:spPr>
          <a:xfrm flipH="1">
            <a:off x="2266639" y="3529127"/>
            <a:ext cx="652042" cy="0"/>
          </a:xfrm>
          <a:prstGeom prst="line">
            <a:avLst/>
          </a:prstGeom>
          <a:ln>
            <a:solidFill>
              <a:srgbClr val="FDF7BC"/>
            </a:solidFill>
            <a:prstDash val="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H="1">
            <a:off x="4606427" y="3529127"/>
            <a:ext cx="652042" cy="0"/>
          </a:xfrm>
          <a:prstGeom prst="line">
            <a:avLst/>
          </a:prstGeom>
          <a:ln>
            <a:solidFill>
              <a:srgbClr val="FDF7BC"/>
            </a:solidFill>
            <a:prstDash val="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a:off x="6883462" y="3529127"/>
            <a:ext cx="652042" cy="0"/>
          </a:xfrm>
          <a:prstGeom prst="line">
            <a:avLst/>
          </a:prstGeom>
          <a:ln>
            <a:solidFill>
              <a:srgbClr val="FDF7BC"/>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9043956" y="3529127"/>
            <a:ext cx="652042" cy="0"/>
          </a:xfrm>
          <a:prstGeom prst="line">
            <a:avLst/>
          </a:prstGeom>
          <a:ln>
            <a:solidFill>
              <a:srgbClr val="FDF7BC"/>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ppt_x"/>
                                          </p:val>
                                        </p:tav>
                                        <p:tav tm="100000">
                                          <p:val>
                                            <p:strVal val="#ppt_x"/>
                                          </p:val>
                                        </p:tav>
                                      </p:tavLst>
                                    </p:anim>
                                    <p:anim calcmode="lin" valueType="num">
                                      <p:cBhvr additive="base">
                                        <p:cTn id="20" dur="10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ppt_x"/>
                                          </p:val>
                                        </p:tav>
                                        <p:tav tm="100000">
                                          <p:val>
                                            <p:strVal val="#ppt_x"/>
                                          </p:val>
                                        </p:tav>
                                      </p:tavLst>
                                    </p:anim>
                                    <p:anim calcmode="lin" valueType="num">
                                      <p:cBhvr additive="base">
                                        <p:cTn id="24" dur="10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1000" fill="hold"/>
                                        <p:tgtEl>
                                          <p:spTgt spid="22"/>
                                        </p:tgtEl>
                                        <p:attrNameLst>
                                          <p:attrName>ppt_x</p:attrName>
                                        </p:attrNameLst>
                                      </p:cBhvr>
                                      <p:tavLst>
                                        <p:tav tm="0">
                                          <p:val>
                                            <p:strVal val="#ppt_x"/>
                                          </p:val>
                                        </p:tav>
                                        <p:tav tm="100000">
                                          <p:val>
                                            <p:strVal val="#ppt_x"/>
                                          </p:val>
                                        </p:tav>
                                      </p:tavLst>
                                    </p:anim>
                                    <p:anim calcmode="lin" valueType="num">
                                      <p:cBhvr additive="base">
                                        <p:cTn id="28" dur="1000" fill="hold"/>
                                        <p:tgtEl>
                                          <p:spTgt spid="2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1000" fill="hold"/>
                                        <p:tgtEl>
                                          <p:spTgt spid="25"/>
                                        </p:tgtEl>
                                        <p:attrNameLst>
                                          <p:attrName>ppt_x</p:attrName>
                                        </p:attrNameLst>
                                      </p:cBhvr>
                                      <p:tavLst>
                                        <p:tav tm="0">
                                          <p:val>
                                            <p:strVal val="#ppt_x"/>
                                          </p:val>
                                        </p:tav>
                                        <p:tav tm="100000">
                                          <p:val>
                                            <p:strVal val="#ppt_x"/>
                                          </p:val>
                                        </p:tav>
                                      </p:tavLst>
                                    </p:anim>
                                    <p:anim calcmode="lin" valueType="num">
                                      <p:cBhvr additive="base">
                                        <p:cTn id="32" dur="1000" fill="hold"/>
                                        <p:tgtEl>
                                          <p:spTgt spid="2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1000" fill="hold"/>
                                        <p:tgtEl>
                                          <p:spTgt spid="31"/>
                                        </p:tgtEl>
                                        <p:attrNameLst>
                                          <p:attrName>ppt_x</p:attrName>
                                        </p:attrNameLst>
                                      </p:cBhvr>
                                      <p:tavLst>
                                        <p:tav tm="0">
                                          <p:val>
                                            <p:strVal val="#ppt_x"/>
                                          </p:val>
                                        </p:tav>
                                        <p:tav tm="100000">
                                          <p:val>
                                            <p:strVal val="#ppt_x"/>
                                          </p:val>
                                        </p:tav>
                                      </p:tavLst>
                                    </p:anim>
                                    <p:anim calcmode="lin" valueType="num">
                                      <p:cBhvr additive="base">
                                        <p:cTn id="36" dur="1000" fill="hold"/>
                                        <p:tgtEl>
                                          <p:spTgt spid="3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1000" fill="hold"/>
                                        <p:tgtEl>
                                          <p:spTgt spid="34"/>
                                        </p:tgtEl>
                                        <p:attrNameLst>
                                          <p:attrName>ppt_x</p:attrName>
                                        </p:attrNameLst>
                                      </p:cBhvr>
                                      <p:tavLst>
                                        <p:tav tm="0">
                                          <p:val>
                                            <p:strVal val="#ppt_x"/>
                                          </p:val>
                                        </p:tav>
                                        <p:tav tm="100000">
                                          <p:val>
                                            <p:strVal val="#ppt_x"/>
                                          </p:val>
                                        </p:tav>
                                      </p:tavLst>
                                    </p:anim>
                                    <p:anim calcmode="lin" valueType="num">
                                      <p:cBhvr additive="base">
                                        <p:cTn id="40" dur="1000" fill="hold"/>
                                        <p:tgtEl>
                                          <p:spTgt spid="3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1000" fill="hold"/>
                                        <p:tgtEl>
                                          <p:spTgt spid="11"/>
                                        </p:tgtEl>
                                        <p:attrNameLst>
                                          <p:attrName>ppt_x</p:attrName>
                                        </p:attrNameLst>
                                      </p:cBhvr>
                                      <p:tavLst>
                                        <p:tav tm="0">
                                          <p:val>
                                            <p:strVal val="#ppt_x"/>
                                          </p:val>
                                        </p:tav>
                                        <p:tav tm="100000">
                                          <p:val>
                                            <p:strVal val="#ppt_x"/>
                                          </p:val>
                                        </p:tav>
                                      </p:tavLst>
                                    </p:anim>
                                    <p:anim calcmode="lin" valueType="num">
                                      <p:cBhvr additive="base">
                                        <p:cTn id="48" dur="1000" fill="hold"/>
                                        <p:tgtEl>
                                          <p:spTgt spid="1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1000" fill="hold"/>
                                        <p:tgtEl>
                                          <p:spTgt spid="14"/>
                                        </p:tgtEl>
                                        <p:attrNameLst>
                                          <p:attrName>ppt_x</p:attrName>
                                        </p:attrNameLst>
                                      </p:cBhvr>
                                      <p:tavLst>
                                        <p:tav tm="0">
                                          <p:val>
                                            <p:strVal val="#ppt_x"/>
                                          </p:val>
                                        </p:tav>
                                        <p:tav tm="100000">
                                          <p:val>
                                            <p:strVal val="#ppt_x"/>
                                          </p:val>
                                        </p:tav>
                                      </p:tavLst>
                                    </p:anim>
                                    <p:anim calcmode="lin" valueType="num">
                                      <p:cBhvr additive="base">
                                        <p:cTn id="52" dur="1000" fill="hold"/>
                                        <p:tgtEl>
                                          <p:spTgt spid="1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additive="base">
                                        <p:cTn id="55" dur="1000" fill="hold"/>
                                        <p:tgtEl>
                                          <p:spTgt spid="21"/>
                                        </p:tgtEl>
                                        <p:attrNameLst>
                                          <p:attrName>ppt_x</p:attrName>
                                        </p:attrNameLst>
                                      </p:cBhvr>
                                      <p:tavLst>
                                        <p:tav tm="0">
                                          <p:val>
                                            <p:strVal val="#ppt_x"/>
                                          </p:val>
                                        </p:tav>
                                        <p:tav tm="100000">
                                          <p:val>
                                            <p:strVal val="#ppt_x"/>
                                          </p:val>
                                        </p:tav>
                                      </p:tavLst>
                                    </p:anim>
                                    <p:anim calcmode="lin" valueType="num">
                                      <p:cBhvr additive="base">
                                        <p:cTn id="56" dur="1000" fill="hold"/>
                                        <p:tgtEl>
                                          <p:spTgt spid="21"/>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ppt_x"/>
                                          </p:val>
                                        </p:tav>
                                        <p:tav tm="100000">
                                          <p:val>
                                            <p:strVal val="#ppt_x"/>
                                          </p:val>
                                        </p:tav>
                                      </p:tavLst>
                                    </p:anim>
                                    <p:anim calcmode="lin" valueType="num">
                                      <p:cBhvr additive="base">
                                        <p:cTn id="64" dur="1000" fill="hold"/>
                                        <p:tgtEl>
                                          <p:spTgt spid="30"/>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1000" fill="hold"/>
                                        <p:tgtEl>
                                          <p:spTgt spid="33"/>
                                        </p:tgtEl>
                                        <p:attrNameLst>
                                          <p:attrName>ppt_x</p:attrName>
                                        </p:attrNameLst>
                                      </p:cBhvr>
                                      <p:tavLst>
                                        <p:tav tm="0">
                                          <p:val>
                                            <p:strVal val="#ppt_x"/>
                                          </p:val>
                                        </p:tav>
                                        <p:tav tm="100000">
                                          <p:val>
                                            <p:strVal val="#ppt_x"/>
                                          </p:val>
                                        </p:tav>
                                      </p:tavLst>
                                    </p:anim>
                                    <p:anim calcmode="lin" valueType="num">
                                      <p:cBhvr additive="base">
                                        <p:cTn id="68" dur="1000" fill="hold"/>
                                        <p:tgtEl>
                                          <p:spTgt spid="33"/>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6"/>
                                        </p:tgtEl>
                                        <p:attrNameLst>
                                          <p:attrName>style.visibility</p:attrName>
                                        </p:attrNameLst>
                                      </p:cBhvr>
                                      <p:to>
                                        <p:strVal val="visible"/>
                                      </p:to>
                                    </p:set>
                                    <p:anim calcmode="lin" valueType="num">
                                      <p:cBhvr additive="base">
                                        <p:cTn id="71" dur="1000" fill="hold"/>
                                        <p:tgtEl>
                                          <p:spTgt spid="36"/>
                                        </p:tgtEl>
                                        <p:attrNameLst>
                                          <p:attrName>ppt_x</p:attrName>
                                        </p:attrNameLst>
                                      </p:cBhvr>
                                      <p:tavLst>
                                        <p:tav tm="0">
                                          <p:val>
                                            <p:strVal val="#ppt_x"/>
                                          </p:val>
                                        </p:tav>
                                        <p:tav tm="100000">
                                          <p:val>
                                            <p:strVal val="#ppt_x"/>
                                          </p:val>
                                        </p:tav>
                                      </p:tavLst>
                                    </p:anim>
                                    <p:anim calcmode="lin" valueType="num">
                                      <p:cBhvr additive="base">
                                        <p:cTn id="72" dur="1000" fill="hold"/>
                                        <p:tgtEl>
                                          <p:spTgt spid="36"/>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 calcmode="lin" valueType="num">
                                      <p:cBhvr additive="base">
                                        <p:cTn id="75" dur="1000" fill="hold"/>
                                        <p:tgtEl>
                                          <p:spTgt spid="39"/>
                                        </p:tgtEl>
                                        <p:attrNameLst>
                                          <p:attrName>ppt_x</p:attrName>
                                        </p:attrNameLst>
                                      </p:cBhvr>
                                      <p:tavLst>
                                        <p:tav tm="0">
                                          <p:val>
                                            <p:strVal val="#ppt_x"/>
                                          </p:val>
                                        </p:tav>
                                        <p:tav tm="100000">
                                          <p:val>
                                            <p:strVal val="#ppt_x"/>
                                          </p:val>
                                        </p:tav>
                                      </p:tavLst>
                                    </p:anim>
                                    <p:anim calcmode="lin" valueType="num">
                                      <p:cBhvr additive="base">
                                        <p:cTn id="76" dur="1000" fill="hold"/>
                                        <p:tgtEl>
                                          <p:spTgt spid="39"/>
                                        </p:tgtEl>
                                        <p:attrNameLst>
                                          <p:attrName>ppt_y</p:attrName>
                                        </p:attrNameLst>
                                      </p:cBhvr>
                                      <p:tavLst>
                                        <p:tav tm="0">
                                          <p:val>
                                            <p:strVal val="1+#ppt_h/2"/>
                                          </p:val>
                                        </p:tav>
                                        <p:tav tm="100000">
                                          <p:val>
                                            <p:strVal val="#ppt_y"/>
                                          </p:val>
                                        </p:tav>
                                      </p:tavLst>
                                    </p:anim>
                                  </p:childTnLst>
                                </p:cTn>
                              </p:par>
                              <p:par>
                                <p:cTn id="77" presetID="2" presetClass="entr" presetSubtype="8" decel="100000" fill="hold" grpId="0" nodeType="withEffect">
                                  <p:stCondLst>
                                    <p:cond delay="0"/>
                                  </p:stCondLst>
                                  <p:childTnLst>
                                    <p:set>
                                      <p:cBhvr>
                                        <p:cTn id="78" dur="1" fill="hold">
                                          <p:stCondLst>
                                            <p:cond delay="0"/>
                                          </p:stCondLst>
                                        </p:cTn>
                                        <p:tgtEl>
                                          <p:spTgt spid="40"/>
                                        </p:tgtEl>
                                        <p:attrNameLst>
                                          <p:attrName>style.visibility</p:attrName>
                                        </p:attrNameLst>
                                      </p:cBhvr>
                                      <p:to>
                                        <p:strVal val="visible"/>
                                      </p:to>
                                    </p:set>
                                    <p:anim calcmode="lin" valueType="num">
                                      <p:cBhvr additive="base">
                                        <p:cTn id="79" dur="1000" fill="hold"/>
                                        <p:tgtEl>
                                          <p:spTgt spid="40"/>
                                        </p:tgtEl>
                                        <p:attrNameLst>
                                          <p:attrName>ppt_x</p:attrName>
                                        </p:attrNameLst>
                                      </p:cBhvr>
                                      <p:tavLst>
                                        <p:tav tm="0">
                                          <p:val>
                                            <p:strVal val="0-#ppt_w/2"/>
                                          </p:val>
                                        </p:tav>
                                        <p:tav tm="100000">
                                          <p:val>
                                            <p:strVal val="#ppt_x"/>
                                          </p:val>
                                        </p:tav>
                                      </p:tavLst>
                                    </p:anim>
                                    <p:anim calcmode="lin" valueType="num">
                                      <p:cBhvr additive="base">
                                        <p:cTn id="80" dur="10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4" grpId="0"/>
      <p:bldP spid="15" grpId="0"/>
      <p:bldP spid="21" grpId="0"/>
      <p:bldP spid="22" grpId="0"/>
      <p:bldP spid="24" grpId="0"/>
      <p:bldP spid="25" grpId="0"/>
      <p:bldP spid="30" grpId="0"/>
      <p:bldP spid="31" grpId="0"/>
      <p:bldP spid="33" grpId="0"/>
      <p:bldP spid="34" grpId="0"/>
      <p:bldP spid="36" grpId="0"/>
      <p:bldP spid="37" grpId="0"/>
      <p:bldP spid="39" grpId="0"/>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410195"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27" name="组合 26"/>
          <p:cNvGrpSpPr/>
          <p:nvPr/>
        </p:nvGrpSpPr>
        <p:grpSpPr>
          <a:xfrm>
            <a:off x="10802406" y="5571581"/>
            <a:ext cx="1194018" cy="1130051"/>
            <a:chOff x="457198" y="2644588"/>
            <a:chExt cx="1506073" cy="1425388"/>
          </a:xfrm>
        </p:grpSpPr>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sp>
        <p:nvSpPr>
          <p:cNvPr id="9" name="矩形 8"/>
          <p:cNvSpPr/>
          <p:nvPr/>
        </p:nvSpPr>
        <p:spPr>
          <a:xfrm>
            <a:off x="964144" y="2177796"/>
            <a:ext cx="4801314" cy="1018659"/>
          </a:xfrm>
          <a:prstGeom prst="rect">
            <a:avLst/>
          </a:prstGeom>
        </p:spPr>
        <p:txBody>
          <a:bodyPr vert="eaVert" wrap="square">
            <a:spAutoFit/>
          </a:bodyPr>
          <a:lstStyle/>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桃之夭夭，灼灼其华。之子于归，宜其室家。</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桃之夭夭，有蕡其实。之子于归，宜其家室。</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桃之夭夭，其叶蓁蓁。之子于归，宜其家人。</a:t>
            </a:r>
            <a:endParaRPr lang="en-US" altLang="zh-CN"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0" name="矩形 9"/>
          <p:cNvSpPr/>
          <p:nvPr/>
        </p:nvSpPr>
        <p:spPr>
          <a:xfrm>
            <a:off x="6459509" y="2177795"/>
            <a:ext cx="4801314" cy="1018659"/>
          </a:xfrm>
          <a:prstGeom prst="rect">
            <a:avLst/>
          </a:prstGeom>
        </p:spPr>
        <p:txBody>
          <a:bodyPr vert="eaVert" wrap="square">
            <a:spAutoFit/>
          </a:bodyPr>
          <a:lstStyle/>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桃之夭夭，灼灼其华。之子于归，宜其室家。</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桃之夭夭，有蕡其实。之子于归，宜其家室。</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桃之夭夭，其叶蓁蓁。之子于归，宜其家人。</a:t>
            </a:r>
            <a:endParaRPr lang="en-US" altLang="zh-CN"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1" name="矩形 10"/>
          <p:cNvSpPr/>
          <p:nvPr/>
        </p:nvSpPr>
        <p:spPr>
          <a:xfrm>
            <a:off x="964144" y="4286702"/>
            <a:ext cx="4801314" cy="1018659"/>
          </a:xfrm>
          <a:prstGeom prst="rect">
            <a:avLst/>
          </a:prstGeom>
        </p:spPr>
        <p:txBody>
          <a:bodyPr vert="eaVert" wrap="square">
            <a:spAutoFit/>
          </a:bodyPr>
          <a:lstStyle/>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桃之夭夭，灼灼其华。之子于归，宜其室家。</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桃之夭夭，有蕡其实。之子于归，宜其家室。</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桃之夭夭，其叶蓁蓁。之子于归，宜其家人。</a:t>
            </a:r>
            <a:endParaRPr lang="en-US" altLang="zh-CN"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2" name="矩形 11"/>
          <p:cNvSpPr/>
          <p:nvPr/>
        </p:nvSpPr>
        <p:spPr>
          <a:xfrm>
            <a:off x="6459509" y="4358419"/>
            <a:ext cx="4801314" cy="1018659"/>
          </a:xfrm>
          <a:prstGeom prst="rect">
            <a:avLst/>
          </a:prstGeom>
        </p:spPr>
        <p:txBody>
          <a:bodyPr vert="eaVert" wrap="square">
            <a:spAutoFit/>
          </a:bodyPr>
          <a:lstStyle/>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桃之夭夭，灼灼其华。之子于归，宜其室家。</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桃之夭夭，有蕡其实。之子于归，宜其家室。</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桃之夭夭，其叶蓁蓁。之子于归，宜其家人。</a:t>
            </a:r>
            <a:endParaRPr lang="en-US" altLang="zh-CN"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0-#ppt_w/2"/>
                                          </p:val>
                                        </p:tav>
                                        <p:tav tm="100000">
                                          <p:val>
                                            <p:strVal val="#ppt_x"/>
                                          </p:val>
                                        </p:tav>
                                      </p:tavLst>
                                    </p:anim>
                                    <p:anim calcmode="lin" valueType="num">
                                      <p:cBhvr additive="base">
                                        <p:cTn id="16" dur="75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750" fill="hold"/>
                                        <p:tgtEl>
                                          <p:spTgt spid="10"/>
                                        </p:tgtEl>
                                        <p:attrNameLst>
                                          <p:attrName>ppt_x</p:attrName>
                                        </p:attrNameLst>
                                      </p:cBhvr>
                                      <p:tavLst>
                                        <p:tav tm="0">
                                          <p:val>
                                            <p:strVal val="0-#ppt_w/2"/>
                                          </p:val>
                                        </p:tav>
                                        <p:tav tm="100000">
                                          <p:val>
                                            <p:strVal val="#ppt_x"/>
                                          </p:val>
                                        </p:tav>
                                      </p:tavLst>
                                    </p:anim>
                                    <p:anim calcmode="lin" valueType="num">
                                      <p:cBhvr additive="base">
                                        <p:cTn id="20" dur="75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750" fill="hold"/>
                                        <p:tgtEl>
                                          <p:spTgt spid="11"/>
                                        </p:tgtEl>
                                        <p:attrNameLst>
                                          <p:attrName>ppt_x</p:attrName>
                                        </p:attrNameLst>
                                      </p:cBhvr>
                                      <p:tavLst>
                                        <p:tav tm="0">
                                          <p:val>
                                            <p:strVal val="0-#ppt_w/2"/>
                                          </p:val>
                                        </p:tav>
                                        <p:tav tm="100000">
                                          <p:val>
                                            <p:strVal val="#ppt_x"/>
                                          </p:val>
                                        </p:tav>
                                      </p:tavLst>
                                    </p:anim>
                                    <p:anim calcmode="lin" valueType="num">
                                      <p:cBhvr additive="base">
                                        <p:cTn id="24" dur="75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0-#ppt_w/2"/>
                                          </p:val>
                                        </p:tav>
                                        <p:tav tm="100000">
                                          <p:val>
                                            <p:strVal val="#ppt_x"/>
                                          </p:val>
                                        </p:tav>
                                      </p:tavLst>
                                    </p:anim>
                                    <p:anim calcmode="lin" valueType="num">
                                      <p:cBhvr additive="base">
                                        <p:cTn id="28"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410195"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27" name="组合 26"/>
          <p:cNvGrpSpPr/>
          <p:nvPr/>
        </p:nvGrpSpPr>
        <p:grpSpPr>
          <a:xfrm>
            <a:off x="243492" y="5571581"/>
            <a:ext cx="1194018" cy="1130051"/>
            <a:chOff x="457198" y="2644588"/>
            <a:chExt cx="1506073" cy="1425388"/>
          </a:xfrm>
        </p:grpSpPr>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sp>
        <p:nvSpPr>
          <p:cNvPr id="12" name="文本框 11"/>
          <p:cNvSpPr txBox="1"/>
          <p:nvPr/>
        </p:nvSpPr>
        <p:spPr>
          <a:xfrm>
            <a:off x="1325859" y="2187843"/>
            <a:ext cx="3541486" cy="1015663"/>
          </a:xfrm>
          <a:prstGeom prst="rect">
            <a:avLst/>
          </a:prstGeom>
          <a:noFill/>
        </p:spPr>
        <p:txBody>
          <a:bodyPr vert="horz" wrap="square" rtlCol="0">
            <a:spAutoFit/>
          </a:bodyPr>
          <a:lstStyle/>
          <a:p>
            <a:r>
              <a:rPr lang="zh-CN" altLang="en-US" sz="6000" dirty="0">
                <a:solidFill>
                  <a:schemeClr val="bg1"/>
                </a:solidFill>
                <a:effectLst>
                  <a:outerShdw blurRad="50800" dist="38100" dir="8100000" algn="tr" rotWithShape="0">
                    <a:prstClr val="black">
                      <a:alpha val="40000"/>
                    </a:prstClr>
                  </a:outerShdw>
                </a:effectLst>
                <a:latin typeface="字魂73号-江南手书" panose="00000500000000000000" pitchFamily="2" charset="-122"/>
                <a:ea typeface="字魂73号-江南手书" panose="00000500000000000000" pitchFamily="2" charset="-122"/>
              </a:rPr>
              <a:t>第四部分</a:t>
            </a:r>
            <a:endParaRPr lang="zh-CN" altLang="en-US" sz="6000" dirty="0">
              <a:solidFill>
                <a:schemeClr val="bg1"/>
              </a:solidFill>
              <a:effectLst>
                <a:outerShdw blurRad="50800" dist="38100" dir="8100000" algn="tr" rotWithShape="0">
                  <a:prstClr val="black">
                    <a:alpha val="40000"/>
                  </a:prstClr>
                </a:outerShdw>
              </a:effectLst>
              <a:latin typeface="字魂73号-江南手书" panose="00000500000000000000" pitchFamily="2" charset="-122"/>
              <a:ea typeface="字魂73号-江南手书" panose="00000500000000000000" pitchFamily="2" charset="-122"/>
            </a:endParaRPr>
          </a:p>
        </p:txBody>
      </p:sp>
      <p:grpSp>
        <p:nvGrpSpPr>
          <p:cNvPr id="13" name="组合 12"/>
          <p:cNvGrpSpPr/>
          <p:nvPr/>
        </p:nvGrpSpPr>
        <p:grpSpPr>
          <a:xfrm>
            <a:off x="1405836" y="3329090"/>
            <a:ext cx="4972344" cy="1190884"/>
            <a:chOff x="6275304" y="2747565"/>
            <a:chExt cx="3053687" cy="1190884"/>
          </a:xfrm>
        </p:grpSpPr>
        <p:sp>
          <p:nvSpPr>
            <p:cNvPr id="14" name="文本框 13"/>
            <p:cNvSpPr txBox="1"/>
            <p:nvPr/>
          </p:nvSpPr>
          <p:spPr>
            <a:xfrm>
              <a:off x="6275304" y="2747565"/>
              <a:ext cx="3053687" cy="1015663"/>
            </a:xfrm>
            <a:prstGeom prst="rect">
              <a:avLst/>
            </a:prstGeom>
            <a:noFill/>
          </p:spPr>
          <p:txBody>
            <a:bodyPr wrap="square" rtlCol="0">
              <a:spAutoFit/>
            </a:bodyPr>
            <a:lstStyle/>
            <a:p>
              <a:pPr algn="dist"/>
              <a:r>
                <a:rPr lang="zh-CN" altLang="en-US" sz="6000" dirty="0">
                  <a:solidFill>
                    <a:srgbClr val="FDF7BC"/>
                  </a:solidFill>
                  <a:latin typeface="字魂73号-江南手书" panose="00000500000000000000" pitchFamily="2" charset="-122"/>
                  <a:ea typeface="字魂73号-江南手书" panose="00000500000000000000" pitchFamily="2" charset="-122"/>
                  <a:cs typeface="字魂105号-简雅黑" panose="00000500000000000000" pitchFamily="2" charset="-122"/>
                </a:rPr>
                <a:t>新年快乐</a:t>
              </a:r>
              <a:endParaRPr lang="zh-CN" altLang="en-US" sz="6000" dirty="0">
                <a:solidFill>
                  <a:srgbClr val="FDF7BC"/>
                </a:solidFill>
                <a:latin typeface="字魂73号-江南手书" panose="00000500000000000000" pitchFamily="2" charset="-122"/>
                <a:ea typeface="字魂73号-江南手书" panose="00000500000000000000" pitchFamily="2" charset="-122"/>
                <a:cs typeface="字魂105号-简雅黑" panose="00000500000000000000" pitchFamily="2" charset="-122"/>
              </a:endParaRPr>
            </a:p>
          </p:txBody>
        </p:sp>
        <p:sp>
          <p:nvSpPr>
            <p:cNvPr id="15" name="文本框 14"/>
            <p:cNvSpPr txBox="1"/>
            <p:nvPr/>
          </p:nvSpPr>
          <p:spPr>
            <a:xfrm>
              <a:off x="6302572" y="3661450"/>
              <a:ext cx="3026418" cy="276999"/>
            </a:xfrm>
            <a:prstGeom prst="rect">
              <a:avLst/>
            </a:prstGeom>
            <a:noFill/>
          </p:spPr>
          <p:txBody>
            <a:bodyPr wrap="square">
              <a:spAutoFit/>
            </a:bodyPr>
            <a:lstStyle/>
            <a:p>
              <a:pPr algn="dist"/>
              <a:r>
                <a:rPr lang="en-US" altLang="zh-CN" sz="12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Please enter the font and title you think</a:t>
              </a:r>
              <a:endParaRPr lang="en-US" altLang="zh-CN" sz="12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sp>
        <p:nvSpPr>
          <p:cNvPr id="22" name="文本框 21"/>
          <p:cNvSpPr txBox="1"/>
          <p:nvPr/>
        </p:nvSpPr>
        <p:spPr>
          <a:xfrm>
            <a:off x="3833722" y="5744729"/>
            <a:ext cx="4399050" cy="307777"/>
          </a:xfrm>
          <a:prstGeom prst="rect">
            <a:avLst/>
          </a:prstGeom>
          <a:noFill/>
        </p:spPr>
        <p:txBody>
          <a:bodyPr vert="horz" wrap="square" rtlCol="0">
            <a:spAutoFit/>
          </a:bodyPr>
          <a:lstStyle/>
          <a:p>
            <a:pPr algn="dist"/>
            <a:r>
              <a:rPr lang="zh-CN" altLang="en-US" sz="14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合家欢乐 万事大吉</a:t>
            </a:r>
            <a:endParaRPr lang="zh-CN" altLang="en-US" sz="14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3" name="文本框 22"/>
          <p:cNvSpPr txBox="1"/>
          <p:nvPr/>
        </p:nvSpPr>
        <p:spPr>
          <a:xfrm>
            <a:off x="4216737" y="6003021"/>
            <a:ext cx="3633020" cy="246221"/>
          </a:xfrm>
          <a:prstGeom prst="rect">
            <a:avLst/>
          </a:prstGeom>
          <a:noFill/>
        </p:spPr>
        <p:txBody>
          <a:bodyPr wrap="square" rtlCol="0">
            <a:spAutoFit/>
          </a:bodyPr>
          <a:lstStyle/>
          <a:p>
            <a:pPr algn="dist"/>
            <a:r>
              <a:rPr lang="en-US" altLang="zh-CN" sz="10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 CHAINESE</a:t>
            </a:r>
            <a:endParaRPr lang="zh-CN" altLang="en-US" sz="10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1000" fill="hold"/>
                                        <p:tgtEl>
                                          <p:spTgt spid="22"/>
                                        </p:tgtEl>
                                        <p:attrNameLst>
                                          <p:attrName>ppt_x</p:attrName>
                                        </p:attrNameLst>
                                      </p:cBhvr>
                                      <p:tavLst>
                                        <p:tav tm="0">
                                          <p:val>
                                            <p:strVal val="0-#ppt_w/2"/>
                                          </p:val>
                                        </p:tav>
                                        <p:tav tm="100000">
                                          <p:val>
                                            <p:strVal val="#ppt_x"/>
                                          </p:val>
                                        </p:tav>
                                      </p:tavLst>
                                    </p:anim>
                                    <p:anim calcmode="lin" valueType="num">
                                      <p:cBhvr additive="base">
                                        <p:cTn id="24" dur="1000" fill="hold"/>
                                        <p:tgtEl>
                                          <p:spTgt spid="22"/>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1000" fill="hold"/>
                                        <p:tgtEl>
                                          <p:spTgt spid="23"/>
                                        </p:tgtEl>
                                        <p:attrNameLst>
                                          <p:attrName>ppt_x</p:attrName>
                                        </p:attrNameLst>
                                      </p:cBhvr>
                                      <p:tavLst>
                                        <p:tav tm="0">
                                          <p:val>
                                            <p:strVal val="0-#ppt_w/2"/>
                                          </p:val>
                                        </p:tav>
                                        <p:tav tm="100000">
                                          <p:val>
                                            <p:strVal val="#ppt_x"/>
                                          </p:val>
                                        </p:tav>
                                      </p:tavLst>
                                    </p:anim>
                                    <p:anim calcmode="lin" valueType="num">
                                      <p:cBhvr additive="base">
                                        <p:cTn id="28"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10162301"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27" name="组合 26"/>
          <p:cNvGrpSpPr/>
          <p:nvPr/>
        </p:nvGrpSpPr>
        <p:grpSpPr>
          <a:xfrm>
            <a:off x="10900927" y="5347463"/>
            <a:ext cx="1194018" cy="1130051"/>
            <a:chOff x="457198" y="2644588"/>
            <a:chExt cx="1506073" cy="1425388"/>
          </a:xfrm>
        </p:grpSpPr>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sp>
        <p:nvSpPr>
          <p:cNvPr id="21" name="文本框 20"/>
          <p:cNvSpPr txBox="1"/>
          <p:nvPr/>
        </p:nvSpPr>
        <p:spPr>
          <a:xfrm>
            <a:off x="4434538" y="1080019"/>
            <a:ext cx="1107996" cy="1200329"/>
          </a:xfrm>
          <a:prstGeom prst="rect">
            <a:avLst/>
          </a:prstGeom>
          <a:noFill/>
        </p:spPr>
        <p:txBody>
          <a:bodyPr wrap="none" rtlCol="0">
            <a:spAutoFit/>
          </a:bodyPr>
          <a:lstStyle/>
          <a:p>
            <a:r>
              <a:rPr lang="zh-CN" altLang="en-US" sz="7200" dirty="0">
                <a:solidFill>
                  <a:schemeClr val="bg1"/>
                </a:solidFill>
                <a:effectLst>
                  <a:outerShdw blurRad="50800" dist="38100" dir="8100000" algn="tr" rotWithShape="0">
                    <a:prstClr val="black">
                      <a:alpha val="40000"/>
                    </a:prstClr>
                  </a:outerShdw>
                </a:effectLst>
                <a:latin typeface="字魂73号-江南手书" panose="00000500000000000000" pitchFamily="2" charset="-122"/>
                <a:ea typeface="字魂73号-江南手书" panose="00000500000000000000" pitchFamily="2" charset="-122"/>
              </a:rPr>
              <a:t>目</a:t>
            </a:r>
            <a:endParaRPr lang="zh-CN" altLang="en-US" sz="7200" dirty="0">
              <a:solidFill>
                <a:schemeClr val="bg1"/>
              </a:solidFill>
              <a:effectLst>
                <a:outerShdw blurRad="50800" dist="38100" dir="8100000" algn="tr" rotWithShape="0">
                  <a:prstClr val="black">
                    <a:alpha val="40000"/>
                  </a:prstClr>
                </a:outerShdw>
              </a:effectLst>
              <a:latin typeface="字魂73号-江南手书" panose="00000500000000000000" pitchFamily="2" charset="-122"/>
              <a:ea typeface="字魂73号-江南手书" panose="00000500000000000000" pitchFamily="2" charset="-122"/>
            </a:endParaRPr>
          </a:p>
        </p:txBody>
      </p:sp>
      <p:sp>
        <p:nvSpPr>
          <p:cNvPr id="26" name="文本框 25"/>
          <p:cNvSpPr txBox="1"/>
          <p:nvPr/>
        </p:nvSpPr>
        <p:spPr>
          <a:xfrm>
            <a:off x="5150120" y="1530576"/>
            <a:ext cx="1210588" cy="1323439"/>
          </a:xfrm>
          <a:prstGeom prst="rect">
            <a:avLst/>
          </a:prstGeom>
          <a:noFill/>
        </p:spPr>
        <p:txBody>
          <a:bodyPr wrap="none" rtlCol="0">
            <a:spAutoFit/>
          </a:bodyPr>
          <a:lstStyle/>
          <a:p>
            <a:r>
              <a:rPr lang="zh-CN" altLang="en-US" sz="8000" dirty="0">
                <a:solidFill>
                  <a:schemeClr val="bg1"/>
                </a:solidFill>
                <a:effectLst>
                  <a:outerShdw blurRad="50800" dist="38100" dir="8100000" algn="tr" rotWithShape="0">
                    <a:prstClr val="black">
                      <a:alpha val="40000"/>
                    </a:prstClr>
                  </a:outerShdw>
                </a:effectLst>
                <a:latin typeface="字魂73号-江南手书" panose="00000500000000000000" pitchFamily="2" charset="-122"/>
                <a:ea typeface="字魂73号-江南手书" panose="00000500000000000000" pitchFamily="2" charset="-122"/>
              </a:rPr>
              <a:t>录</a:t>
            </a:r>
            <a:endParaRPr lang="zh-CN" altLang="en-US" sz="8000" dirty="0">
              <a:solidFill>
                <a:schemeClr val="bg1"/>
              </a:solidFill>
              <a:effectLst>
                <a:outerShdw blurRad="50800" dist="38100" dir="8100000" algn="tr" rotWithShape="0">
                  <a:prstClr val="black">
                    <a:alpha val="40000"/>
                  </a:prstClr>
                </a:outerShdw>
              </a:effectLst>
              <a:latin typeface="字魂73号-江南手书" panose="00000500000000000000" pitchFamily="2" charset="-122"/>
              <a:ea typeface="字魂73号-江南手书" panose="00000500000000000000" pitchFamily="2" charset="-122"/>
            </a:endParaRPr>
          </a:p>
        </p:txBody>
      </p:sp>
      <p:sp>
        <p:nvSpPr>
          <p:cNvPr id="30" name="文本框 29"/>
          <p:cNvSpPr txBox="1"/>
          <p:nvPr/>
        </p:nvSpPr>
        <p:spPr>
          <a:xfrm>
            <a:off x="4913729" y="2280348"/>
            <a:ext cx="400110" cy="1568585"/>
          </a:xfrm>
          <a:prstGeom prst="rect">
            <a:avLst/>
          </a:prstGeom>
          <a:noFill/>
        </p:spPr>
        <p:txBody>
          <a:bodyPr vert="eaVert" wrap="square" rtlCol="0">
            <a:spAutoFit/>
          </a:bodyPr>
          <a:lstStyle/>
          <a:p>
            <a:pPr algn="dist"/>
            <a:r>
              <a:rPr lang="zh-CN" altLang="en-US" sz="14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新春快乐</a:t>
            </a:r>
            <a:endParaRPr lang="zh-CN" altLang="en-US" sz="14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31" name="文本框 30"/>
          <p:cNvSpPr txBox="1"/>
          <p:nvPr/>
        </p:nvSpPr>
        <p:spPr>
          <a:xfrm>
            <a:off x="4485061" y="2300555"/>
            <a:ext cx="595035" cy="1568585"/>
          </a:xfrm>
          <a:prstGeom prst="rect">
            <a:avLst/>
          </a:prstGeom>
          <a:noFill/>
        </p:spPr>
        <p:txBody>
          <a:bodyPr vert="eaVert" wrap="square" rtlCol="0">
            <a:spAutoFit/>
          </a:bodyPr>
          <a:lstStyle/>
          <a:p>
            <a:pPr>
              <a:lnSpc>
                <a:spcPts val="1600"/>
              </a:lnSpc>
            </a:pPr>
            <a:r>
              <a:rPr lang="en-US" altLang="zh-CN" sz="900" spc="1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900" spc="1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pPr>
              <a:lnSpc>
                <a:spcPts val="1600"/>
              </a:lnSpc>
            </a:pPr>
            <a:r>
              <a:rPr lang="en-US" altLang="zh-CN" sz="900" spc="1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900" spc="1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nvGrpSpPr>
          <p:cNvPr id="32" name="组合 31"/>
          <p:cNvGrpSpPr/>
          <p:nvPr/>
        </p:nvGrpSpPr>
        <p:grpSpPr>
          <a:xfrm>
            <a:off x="6743700" y="1825988"/>
            <a:ext cx="3671408" cy="707886"/>
            <a:chOff x="5470216" y="2701398"/>
            <a:chExt cx="3858775" cy="707886"/>
          </a:xfrm>
        </p:grpSpPr>
        <p:sp>
          <p:nvSpPr>
            <p:cNvPr id="33" name="文本框 32"/>
            <p:cNvSpPr txBox="1"/>
            <p:nvPr/>
          </p:nvSpPr>
          <p:spPr>
            <a:xfrm>
              <a:off x="5470216" y="2701398"/>
              <a:ext cx="819156" cy="707886"/>
            </a:xfrm>
            <a:prstGeom prst="rect">
              <a:avLst/>
            </a:prstGeom>
            <a:noFill/>
          </p:spPr>
          <p:txBody>
            <a:bodyPr wrap="none" rtlCol="0">
              <a:spAutoFit/>
            </a:bodyPr>
            <a:lstStyle/>
            <a:p>
              <a:r>
                <a:rPr lang="en-US" altLang="zh-CN" sz="4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01</a:t>
              </a:r>
              <a:endParaRPr lang="zh-CN" altLang="en-US" sz="4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34" name="文本框 33"/>
            <p:cNvSpPr txBox="1"/>
            <p:nvPr/>
          </p:nvSpPr>
          <p:spPr>
            <a:xfrm>
              <a:off x="6275304" y="2747565"/>
              <a:ext cx="3053687" cy="523220"/>
            </a:xfrm>
            <a:prstGeom prst="rect">
              <a:avLst/>
            </a:prstGeom>
            <a:noFill/>
          </p:spPr>
          <p:txBody>
            <a:bodyPr wrap="square" rtlCol="0">
              <a:spAutoFit/>
            </a:bodyPr>
            <a:lstStyle/>
            <a:p>
              <a:pPr algn="dist"/>
              <a:r>
                <a:rPr lang="zh-CN" altLang="en-US" sz="28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新年快乐</a:t>
              </a:r>
              <a:endParaRPr lang="zh-CN" altLang="en-US" sz="28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35" name="文本框 34"/>
            <p:cNvSpPr txBox="1"/>
            <p:nvPr/>
          </p:nvSpPr>
          <p:spPr>
            <a:xfrm>
              <a:off x="6302572" y="3135860"/>
              <a:ext cx="3026418" cy="230832"/>
            </a:xfrm>
            <a:prstGeom prst="rect">
              <a:avLst/>
            </a:prstGeom>
            <a:noFill/>
          </p:spPr>
          <p:txBody>
            <a:bodyPr wrap="square">
              <a:spAutoFit/>
            </a:bodyPr>
            <a:lstStyle/>
            <a:p>
              <a:pPr algn="dist"/>
              <a:r>
                <a:rPr lang="en-US" altLang="zh-CN"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Please enter the font and title you think</a:t>
              </a:r>
              <a:endParaRPr lang="en-US" altLang="zh-CN"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36" name="组合 35"/>
          <p:cNvGrpSpPr/>
          <p:nvPr/>
        </p:nvGrpSpPr>
        <p:grpSpPr>
          <a:xfrm>
            <a:off x="6743700" y="3882042"/>
            <a:ext cx="3671408" cy="707886"/>
            <a:chOff x="5470216" y="2701398"/>
            <a:chExt cx="3858775" cy="707886"/>
          </a:xfrm>
        </p:grpSpPr>
        <p:sp>
          <p:nvSpPr>
            <p:cNvPr id="37" name="文本框 36"/>
            <p:cNvSpPr txBox="1"/>
            <p:nvPr/>
          </p:nvSpPr>
          <p:spPr>
            <a:xfrm>
              <a:off x="5470216" y="2701398"/>
              <a:ext cx="812417" cy="707886"/>
            </a:xfrm>
            <a:prstGeom prst="rect">
              <a:avLst/>
            </a:prstGeom>
            <a:noFill/>
          </p:spPr>
          <p:txBody>
            <a:bodyPr wrap="none" rtlCol="0">
              <a:spAutoFit/>
            </a:bodyPr>
            <a:lstStyle/>
            <a:p>
              <a:r>
                <a:rPr lang="en-US" altLang="zh-CN" sz="4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03</a:t>
              </a:r>
              <a:endParaRPr lang="zh-CN" altLang="en-US" sz="4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38" name="文本框 37"/>
            <p:cNvSpPr txBox="1"/>
            <p:nvPr/>
          </p:nvSpPr>
          <p:spPr>
            <a:xfrm>
              <a:off x="6275304" y="2747565"/>
              <a:ext cx="3053687" cy="523220"/>
            </a:xfrm>
            <a:prstGeom prst="rect">
              <a:avLst/>
            </a:prstGeom>
            <a:noFill/>
          </p:spPr>
          <p:txBody>
            <a:bodyPr wrap="square" rtlCol="0">
              <a:spAutoFit/>
            </a:bodyPr>
            <a:lstStyle/>
            <a:p>
              <a:pPr algn="dist"/>
              <a:r>
                <a:rPr lang="zh-CN" altLang="en-US" sz="28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新年快乐</a:t>
              </a:r>
              <a:endParaRPr lang="zh-CN" altLang="en-US" sz="28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39" name="文本框 38"/>
            <p:cNvSpPr txBox="1"/>
            <p:nvPr/>
          </p:nvSpPr>
          <p:spPr>
            <a:xfrm>
              <a:off x="6302572" y="3135860"/>
              <a:ext cx="3026418" cy="230832"/>
            </a:xfrm>
            <a:prstGeom prst="rect">
              <a:avLst/>
            </a:prstGeom>
            <a:noFill/>
          </p:spPr>
          <p:txBody>
            <a:bodyPr wrap="square">
              <a:spAutoFit/>
            </a:bodyPr>
            <a:lstStyle/>
            <a:p>
              <a:pPr algn="dist"/>
              <a:r>
                <a:rPr lang="en-US" altLang="zh-CN"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Please enter the font and title you think</a:t>
              </a:r>
              <a:endParaRPr lang="en-US" altLang="zh-CN"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40" name="组合 39"/>
          <p:cNvGrpSpPr/>
          <p:nvPr/>
        </p:nvGrpSpPr>
        <p:grpSpPr>
          <a:xfrm>
            <a:off x="6743700" y="2854015"/>
            <a:ext cx="3671408" cy="707886"/>
            <a:chOff x="5470216" y="2701398"/>
            <a:chExt cx="3858775" cy="707886"/>
          </a:xfrm>
        </p:grpSpPr>
        <p:sp>
          <p:nvSpPr>
            <p:cNvPr id="41" name="文本框 40"/>
            <p:cNvSpPr txBox="1"/>
            <p:nvPr/>
          </p:nvSpPr>
          <p:spPr>
            <a:xfrm>
              <a:off x="5470216" y="2701398"/>
              <a:ext cx="819156" cy="707886"/>
            </a:xfrm>
            <a:prstGeom prst="rect">
              <a:avLst/>
            </a:prstGeom>
            <a:noFill/>
          </p:spPr>
          <p:txBody>
            <a:bodyPr wrap="none" rtlCol="0">
              <a:spAutoFit/>
            </a:bodyPr>
            <a:lstStyle/>
            <a:p>
              <a:r>
                <a:rPr lang="en-US" altLang="zh-CN" sz="4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02</a:t>
              </a:r>
              <a:endParaRPr lang="zh-CN" altLang="en-US" sz="4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42" name="文本框 41"/>
            <p:cNvSpPr txBox="1"/>
            <p:nvPr/>
          </p:nvSpPr>
          <p:spPr>
            <a:xfrm>
              <a:off x="6275304" y="2747565"/>
              <a:ext cx="3053687" cy="523220"/>
            </a:xfrm>
            <a:prstGeom prst="rect">
              <a:avLst/>
            </a:prstGeom>
            <a:noFill/>
          </p:spPr>
          <p:txBody>
            <a:bodyPr wrap="square" rtlCol="0">
              <a:spAutoFit/>
            </a:bodyPr>
            <a:lstStyle/>
            <a:p>
              <a:pPr algn="dist"/>
              <a:r>
                <a:rPr lang="zh-CN" altLang="en-US" sz="28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新年快乐</a:t>
              </a:r>
              <a:endParaRPr lang="zh-CN" altLang="en-US" sz="28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43" name="文本框 42"/>
            <p:cNvSpPr txBox="1"/>
            <p:nvPr/>
          </p:nvSpPr>
          <p:spPr>
            <a:xfrm>
              <a:off x="6302572" y="3135860"/>
              <a:ext cx="3026418" cy="230832"/>
            </a:xfrm>
            <a:prstGeom prst="rect">
              <a:avLst/>
            </a:prstGeom>
            <a:noFill/>
          </p:spPr>
          <p:txBody>
            <a:bodyPr wrap="square">
              <a:spAutoFit/>
            </a:bodyPr>
            <a:lstStyle/>
            <a:p>
              <a:pPr algn="dist"/>
              <a:r>
                <a:rPr lang="en-US" altLang="zh-CN"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Please enter the font and title you think</a:t>
              </a:r>
              <a:endParaRPr lang="en-US" altLang="zh-CN"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44" name="组合 43"/>
          <p:cNvGrpSpPr/>
          <p:nvPr/>
        </p:nvGrpSpPr>
        <p:grpSpPr>
          <a:xfrm>
            <a:off x="6743700" y="4910070"/>
            <a:ext cx="3671408" cy="707886"/>
            <a:chOff x="5470216" y="2701398"/>
            <a:chExt cx="3858775" cy="707886"/>
          </a:xfrm>
        </p:grpSpPr>
        <p:sp>
          <p:nvSpPr>
            <p:cNvPr id="45" name="文本框 44"/>
            <p:cNvSpPr txBox="1"/>
            <p:nvPr/>
          </p:nvSpPr>
          <p:spPr>
            <a:xfrm>
              <a:off x="5470216" y="2701398"/>
              <a:ext cx="839374" cy="707886"/>
            </a:xfrm>
            <a:prstGeom prst="rect">
              <a:avLst/>
            </a:prstGeom>
            <a:noFill/>
          </p:spPr>
          <p:txBody>
            <a:bodyPr wrap="none" rtlCol="0">
              <a:spAutoFit/>
            </a:bodyPr>
            <a:lstStyle/>
            <a:p>
              <a:r>
                <a:rPr lang="en-US" altLang="zh-CN" sz="4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04</a:t>
              </a:r>
              <a:endParaRPr lang="zh-CN" altLang="en-US" sz="4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46" name="文本框 45"/>
            <p:cNvSpPr txBox="1"/>
            <p:nvPr/>
          </p:nvSpPr>
          <p:spPr>
            <a:xfrm>
              <a:off x="6275304" y="2747565"/>
              <a:ext cx="3053687" cy="523220"/>
            </a:xfrm>
            <a:prstGeom prst="rect">
              <a:avLst/>
            </a:prstGeom>
            <a:noFill/>
          </p:spPr>
          <p:txBody>
            <a:bodyPr wrap="square" rtlCol="0">
              <a:spAutoFit/>
            </a:bodyPr>
            <a:lstStyle/>
            <a:p>
              <a:pPr algn="dist"/>
              <a:r>
                <a:rPr lang="zh-CN" altLang="en-US" sz="28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新年快乐</a:t>
              </a:r>
              <a:endParaRPr lang="zh-CN" altLang="en-US" sz="28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47" name="文本框 46"/>
            <p:cNvSpPr txBox="1"/>
            <p:nvPr/>
          </p:nvSpPr>
          <p:spPr>
            <a:xfrm>
              <a:off x="6302572" y="3135860"/>
              <a:ext cx="3026418" cy="230832"/>
            </a:xfrm>
            <a:prstGeom prst="rect">
              <a:avLst/>
            </a:prstGeom>
            <a:noFill/>
          </p:spPr>
          <p:txBody>
            <a:bodyPr wrap="square">
              <a:spAutoFit/>
            </a:bodyPr>
            <a:lstStyle/>
            <a:p>
              <a:pPr algn="dist"/>
              <a:r>
                <a:rPr lang="en-US" altLang="zh-CN"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Please enter the font and title you think</a:t>
              </a:r>
              <a:endParaRPr lang="en-US" altLang="zh-CN"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1+#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1000" fill="hold"/>
                                        <p:tgtEl>
                                          <p:spTgt spid="32"/>
                                        </p:tgtEl>
                                        <p:attrNameLst>
                                          <p:attrName>ppt_x</p:attrName>
                                        </p:attrNameLst>
                                      </p:cBhvr>
                                      <p:tavLst>
                                        <p:tav tm="0">
                                          <p:val>
                                            <p:strVal val="#ppt_x"/>
                                          </p:val>
                                        </p:tav>
                                        <p:tav tm="100000">
                                          <p:val>
                                            <p:strVal val="#ppt_x"/>
                                          </p:val>
                                        </p:tav>
                                      </p:tavLst>
                                    </p:anim>
                                    <p:anim calcmode="lin" valueType="num">
                                      <p:cBhvr additive="base">
                                        <p:cTn id="16" dur="1000" fill="hold"/>
                                        <p:tgtEl>
                                          <p:spTgt spid="3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ppt_x"/>
                                          </p:val>
                                        </p:tav>
                                        <p:tav tm="100000">
                                          <p:val>
                                            <p:strVal val="#ppt_x"/>
                                          </p:val>
                                        </p:tav>
                                      </p:tavLst>
                                    </p:anim>
                                    <p:anim calcmode="lin" valueType="num">
                                      <p:cBhvr additive="base">
                                        <p:cTn id="20" dur="1000" fill="hold"/>
                                        <p:tgtEl>
                                          <p:spTgt spid="3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 calcmode="lin" valueType="num">
                                      <p:cBhvr additive="base">
                                        <p:cTn id="23" dur="1000" fill="hold"/>
                                        <p:tgtEl>
                                          <p:spTgt spid="40"/>
                                        </p:tgtEl>
                                        <p:attrNameLst>
                                          <p:attrName>ppt_x</p:attrName>
                                        </p:attrNameLst>
                                      </p:cBhvr>
                                      <p:tavLst>
                                        <p:tav tm="0">
                                          <p:val>
                                            <p:strVal val="#ppt_x"/>
                                          </p:val>
                                        </p:tav>
                                        <p:tav tm="100000">
                                          <p:val>
                                            <p:strVal val="#ppt_x"/>
                                          </p:val>
                                        </p:tav>
                                      </p:tavLst>
                                    </p:anim>
                                    <p:anim calcmode="lin" valueType="num">
                                      <p:cBhvr additive="base">
                                        <p:cTn id="24" dur="1000" fill="hold"/>
                                        <p:tgtEl>
                                          <p:spTgt spid="40"/>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1000" fill="hold"/>
                                        <p:tgtEl>
                                          <p:spTgt spid="21"/>
                                        </p:tgtEl>
                                        <p:attrNameLst>
                                          <p:attrName>ppt_x</p:attrName>
                                        </p:attrNameLst>
                                      </p:cBhvr>
                                      <p:tavLst>
                                        <p:tav tm="0">
                                          <p:val>
                                            <p:strVal val="#ppt_x"/>
                                          </p:val>
                                        </p:tav>
                                        <p:tav tm="100000">
                                          <p:val>
                                            <p:strVal val="#ppt_x"/>
                                          </p:val>
                                        </p:tav>
                                      </p:tavLst>
                                    </p:anim>
                                    <p:anim calcmode="lin" valueType="num">
                                      <p:cBhvr additive="base">
                                        <p:cTn id="32" dur="1000" fill="hold"/>
                                        <p:tgtEl>
                                          <p:spTgt spid="2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1000" fill="hold"/>
                                        <p:tgtEl>
                                          <p:spTgt spid="26"/>
                                        </p:tgtEl>
                                        <p:attrNameLst>
                                          <p:attrName>ppt_x</p:attrName>
                                        </p:attrNameLst>
                                      </p:cBhvr>
                                      <p:tavLst>
                                        <p:tav tm="0">
                                          <p:val>
                                            <p:strVal val="#ppt_x"/>
                                          </p:val>
                                        </p:tav>
                                        <p:tav tm="100000">
                                          <p:val>
                                            <p:strVal val="#ppt_x"/>
                                          </p:val>
                                        </p:tav>
                                      </p:tavLst>
                                    </p:anim>
                                    <p:anim calcmode="lin" valueType="num">
                                      <p:cBhvr additive="base">
                                        <p:cTn id="36" dur="1000" fill="hold"/>
                                        <p:tgtEl>
                                          <p:spTgt spid="2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additive="base">
                                        <p:cTn id="39" dur="1000" fill="hold"/>
                                        <p:tgtEl>
                                          <p:spTgt spid="30"/>
                                        </p:tgtEl>
                                        <p:attrNameLst>
                                          <p:attrName>ppt_x</p:attrName>
                                        </p:attrNameLst>
                                      </p:cBhvr>
                                      <p:tavLst>
                                        <p:tav tm="0">
                                          <p:val>
                                            <p:strVal val="#ppt_x"/>
                                          </p:val>
                                        </p:tav>
                                        <p:tav tm="100000">
                                          <p:val>
                                            <p:strVal val="#ppt_x"/>
                                          </p:val>
                                        </p:tav>
                                      </p:tavLst>
                                    </p:anim>
                                    <p:anim calcmode="lin" valueType="num">
                                      <p:cBhvr additive="base">
                                        <p:cTn id="40" dur="1000" fill="hold"/>
                                        <p:tgtEl>
                                          <p:spTgt spid="3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1000" fill="hold"/>
                                        <p:tgtEl>
                                          <p:spTgt spid="31"/>
                                        </p:tgtEl>
                                        <p:attrNameLst>
                                          <p:attrName>ppt_x</p:attrName>
                                        </p:attrNameLst>
                                      </p:cBhvr>
                                      <p:tavLst>
                                        <p:tav tm="0">
                                          <p:val>
                                            <p:strVal val="#ppt_x"/>
                                          </p:val>
                                        </p:tav>
                                        <p:tav tm="100000">
                                          <p:val>
                                            <p:strVal val="#ppt_x"/>
                                          </p:val>
                                        </p:tav>
                                      </p:tavLst>
                                    </p:anim>
                                    <p:anim calcmode="lin" valueType="num">
                                      <p:cBhvr additive="base">
                                        <p:cTn id="44" dur="10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6" grpId="0"/>
      <p:bldP spid="30"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410195"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27" name="组合 26"/>
          <p:cNvGrpSpPr/>
          <p:nvPr/>
        </p:nvGrpSpPr>
        <p:grpSpPr>
          <a:xfrm>
            <a:off x="10802406" y="5571581"/>
            <a:ext cx="1194018" cy="1130051"/>
            <a:chOff x="457198" y="2644588"/>
            <a:chExt cx="1506073" cy="1425388"/>
          </a:xfrm>
        </p:grpSpPr>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grpSp>
        <p:nvGrpSpPr>
          <p:cNvPr id="9" name="组合 8"/>
          <p:cNvGrpSpPr/>
          <p:nvPr/>
        </p:nvGrpSpPr>
        <p:grpSpPr>
          <a:xfrm>
            <a:off x="1478293" y="1781122"/>
            <a:ext cx="3891566" cy="3683084"/>
            <a:chOff x="457198" y="2644588"/>
            <a:chExt cx="1506073" cy="1425388"/>
          </a:xfrm>
        </p:grpSpPr>
        <p:pic>
          <p:nvPicPr>
            <p:cNvPr id="10" name="图片 9"/>
            <p:cNvPicPr>
              <a:picLocks noChangeAspect="1"/>
            </p:cNvPicPr>
            <p:nvPr/>
          </p:nvPicPr>
          <p:blipFill rotWithShape="1">
            <a:blip r:embed="rId4">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11" name="图片 10"/>
            <p:cNvPicPr>
              <a:picLocks noChangeAspect="1"/>
            </p:cNvPicPr>
            <p:nvPr/>
          </p:nvPicPr>
          <p:blipFill rotWithShape="1">
            <a:blip r:embed="rId5">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sp>
        <p:nvSpPr>
          <p:cNvPr id="12" name="矩形 11"/>
          <p:cNvSpPr/>
          <p:nvPr/>
        </p:nvSpPr>
        <p:spPr>
          <a:xfrm>
            <a:off x="6369257" y="2439217"/>
            <a:ext cx="4801314" cy="1018659"/>
          </a:xfrm>
          <a:prstGeom prst="rect">
            <a:avLst/>
          </a:prstGeom>
        </p:spPr>
        <p:txBody>
          <a:bodyPr vert="eaVert" wrap="square">
            <a:spAutoFit/>
          </a:bodyPr>
          <a:lstStyle/>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桃之夭夭，灼灼其华。之子于归，宜其室家。</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桃之夭夭，有蕡其实。之子于归，宜其家室。</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桃之夭夭，其叶蓁蓁。之子于归，宜其家人。</a:t>
            </a:r>
            <a:endParaRPr lang="en-US" altLang="zh-CN"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3" name="矩形 12"/>
          <p:cNvSpPr/>
          <p:nvPr/>
        </p:nvSpPr>
        <p:spPr>
          <a:xfrm>
            <a:off x="6369257" y="3857197"/>
            <a:ext cx="4801314" cy="1018659"/>
          </a:xfrm>
          <a:prstGeom prst="rect">
            <a:avLst/>
          </a:prstGeom>
        </p:spPr>
        <p:txBody>
          <a:bodyPr vert="eaVert" wrap="square">
            <a:spAutoFit/>
          </a:bodyPr>
          <a:lstStyle/>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桃之夭夭，灼灼其华。之子于归，宜其室家。</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桃之夭夭，有蕡其实。之子于归，宜其家室。</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桃之夭夭，其叶蓁蓁。之子于归，宜其家人。</a:t>
            </a:r>
            <a:endParaRPr lang="en-US" altLang="zh-CN"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ppt_x"/>
                                          </p:val>
                                        </p:tav>
                                        <p:tav tm="100000">
                                          <p:val>
                                            <p:strVal val="#ppt_x"/>
                                          </p:val>
                                        </p:tav>
                                      </p:tavLst>
                                    </p:anim>
                                    <p:anim calcmode="lin" valueType="num">
                                      <p:cBhvr additive="base">
                                        <p:cTn id="20" dur="10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ppt_x"/>
                                          </p:val>
                                        </p:tav>
                                        <p:tav tm="100000">
                                          <p:val>
                                            <p:strVal val="#ppt_x"/>
                                          </p:val>
                                        </p:tav>
                                      </p:tavLst>
                                    </p:anim>
                                    <p:anim calcmode="lin" valueType="num">
                                      <p:cBhvr additive="base">
                                        <p:cTn id="24"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410195"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27" name="组合 26"/>
          <p:cNvGrpSpPr/>
          <p:nvPr/>
        </p:nvGrpSpPr>
        <p:grpSpPr>
          <a:xfrm>
            <a:off x="10802406" y="5571581"/>
            <a:ext cx="1194018" cy="1130051"/>
            <a:chOff x="457198" y="2644588"/>
            <a:chExt cx="1506073" cy="1425388"/>
          </a:xfrm>
        </p:grpSpPr>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sp>
        <p:nvSpPr>
          <p:cNvPr id="9" name="矩形 8"/>
          <p:cNvSpPr/>
          <p:nvPr/>
        </p:nvSpPr>
        <p:spPr>
          <a:xfrm>
            <a:off x="1893183" y="2241122"/>
            <a:ext cx="3188052" cy="2952220"/>
          </a:xfrm>
          <a:prstGeom prst="rect">
            <a:avLst/>
          </a:prstGeom>
        </p:spPr>
        <p:txBody>
          <a:bodyPr vert="eaVert" wrap="square">
            <a:spAutoFit/>
          </a:bodyPr>
          <a:lstStyle/>
          <a:p>
            <a:pPr algn="dist">
              <a:lnSpc>
                <a:spcPts val="40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a:t>
            </a:r>
            <a:endParaRPr lang="en-US" altLang="zh-CN"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dist">
              <a:lnSpc>
                <a:spcPts val="40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之子于归，宜其室家。</a:t>
            </a:r>
            <a:endPar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dist">
              <a:lnSpc>
                <a:spcPts val="40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a:t>
            </a:r>
            <a:endParaRPr lang="en-US" altLang="zh-CN"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dist">
              <a:lnSpc>
                <a:spcPts val="40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之子于归，宜其家室。</a:t>
            </a:r>
            <a:endPar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dist">
              <a:lnSpc>
                <a:spcPts val="40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桃之夭夭，其叶蓁蓁。</a:t>
            </a:r>
            <a:endParaRPr lang="en-US" altLang="zh-CN"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dist">
              <a:lnSpc>
                <a:spcPts val="40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之子于归，宜其家人。</a:t>
            </a:r>
            <a:endParaRPr lang="en-US" altLang="zh-CN"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0" name="矩形 9"/>
          <p:cNvSpPr/>
          <p:nvPr/>
        </p:nvSpPr>
        <p:spPr>
          <a:xfrm>
            <a:off x="7175146" y="2241122"/>
            <a:ext cx="3188052" cy="2952220"/>
          </a:xfrm>
          <a:prstGeom prst="rect">
            <a:avLst/>
          </a:prstGeom>
        </p:spPr>
        <p:txBody>
          <a:bodyPr vert="eaVert" wrap="square">
            <a:spAutoFit/>
          </a:bodyPr>
          <a:lstStyle/>
          <a:p>
            <a:pPr algn="dist">
              <a:lnSpc>
                <a:spcPts val="40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a:t>
            </a:r>
            <a:endParaRPr lang="en-US" altLang="zh-CN"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dist">
              <a:lnSpc>
                <a:spcPts val="40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之子于归，宜其室家。</a:t>
            </a:r>
            <a:endPar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dist">
              <a:lnSpc>
                <a:spcPts val="40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a:t>
            </a:r>
            <a:endParaRPr lang="en-US" altLang="zh-CN"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dist">
              <a:lnSpc>
                <a:spcPts val="40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之子于归，宜其家室。</a:t>
            </a:r>
            <a:endPar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dist">
              <a:lnSpc>
                <a:spcPts val="40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桃之夭夭，其叶蓁蓁。</a:t>
            </a:r>
            <a:endParaRPr lang="en-US" altLang="zh-CN"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dist">
              <a:lnSpc>
                <a:spcPts val="40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之子于归，宜其家人。</a:t>
            </a:r>
            <a:endParaRPr lang="en-US" altLang="zh-CN"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2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410195"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27" name="组合 26"/>
          <p:cNvGrpSpPr/>
          <p:nvPr/>
        </p:nvGrpSpPr>
        <p:grpSpPr>
          <a:xfrm>
            <a:off x="10802406" y="5571581"/>
            <a:ext cx="1194018" cy="1130051"/>
            <a:chOff x="457198" y="2644588"/>
            <a:chExt cx="1506073" cy="1425388"/>
          </a:xfrm>
        </p:grpSpPr>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pic>
        <p:nvPicPr>
          <p:cNvPr id="9" name="图片 8"/>
          <p:cNvPicPr>
            <a:picLocks noChangeAspect="1"/>
          </p:cNvPicPr>
          <p:nvPr/>
        </p:nvPicPr>
        <p:blipFill rotWithShape="1">
          <a:blip r:embed="rId4">
            <a:extLst>
              <a:ext uri="{28A0092B-C50C-407E-A947-70E740481C1C}">
                <a14:useLocalDpi xmlns:a14="http://schemas.microsoft.com/office/drawing/2010/main" val="0"/>
              </a:ext>
            </a:extLst>
          </a:blip>
          <a:srcRect/>
          <a:stretch>
            <a:fillRect/>
          </a:stretch>
        </p:blipFill>
        <p:spPr>
          <a:xfrm rot="16200000">
            <a:off x="1544972" y="1302453"/>
            <a:ext cx="1541929" cy="2711164"/>
          </a:xfrm>
          <a:prstGeom prst="rect">
            <a:avLst/>
          </a:prstGeom>
        </p:spPr>
      </p:pic>
      <p:sp>
        <p:nvSpPr>
          <p:cNvPr id="10" name="文本框 9"/>
          <p:cNvSpPr txBox="1"/>
          <p:nvPr/>
        </p:nvSpPr>
        <p:spPr>
          <a:xfrm>
            <a:off x="2095397" y="2809212"/>
            <a:ext cx="1748808" cy="400110"/>
          </a:xfrm>
          <a:prstGeom prst="rect">
            <a:avLst/>
          </a:prstGeom>
          <a:noFill/>
        </p:spPr>
        <p:txBody>
          <a:bodyPr wrap="square" rtlCol="0">
            <a:spAutoFit/>
          </a:bodyPr>
          <a:lstStyle/>
          <a:p>
            <a:pPr algn="dist"/>
            <a:r>
              <a:rPr lang="zh-CN" altLang="en-US" sz="2000" dirty="0">
                <a:solidFill>
                  <a:srgbClr val="FDF7BC"/>
                </a:solidFill>
                <a:latin typeface="字魂95号-手刻宋" panose="00000500000000000000" pitchFamily="2" charset="-122"/>
                <a:ea typeface="字魂95号-手刻宋" panose="00000500000000000000" pitchFamily="2" charset="-122"/>
                <a:cs typeface="字魂105号-简雅黑" panose="00000500000000000000" pitchFamily="2" charset="-122"/>
              </a:rPr>
              <a:t>输入您的标题</a:t>
            </a:r>
            <a:endParaRPr lang="zh-CN" altLang="en-US" sz="2000" dirty="0">
              <a:solidFill>
                <a:srgbClr val="FDF7BC"/>
              </a:solidFill>
              <a:latin typeface="字魂95号-手刻宋" panose="00000500000000000000" pitchFamily="2" charset="-122"/>
              <a:ea typeface="字魂95号-手刻宋" panose="00000500000000000000" pitchFamily="2" charset="-122"/>
              <a:cs typeface="字魂105号-简雅黑" panose="00000500000000000000" pitchFamily="2" charset="-122"/>
            </a:endParaRPr>
          </a:p>
        </p:txBody>
      </p:sp>
      <p:sp>
        <p:nvSpPr>
          <p:cNvPr id="11" name="文本框 10"/>
          <p:cNvSpPr txBox="1"/>
          <p:nvPr/>
        </p:nvSpPr>
        <p:spPr>
          <a:xfrm>
            <a:off x="4233837" y="2502718"/>
            <a:ext cx="1810846" cy="706604"/>
          </a:xfrm>
          <a:prstGeom prst="rect">
            <a:avLst/>
          </a:prstGeom>
        </p:spPr>
        <p:txBody>
          <a:bodyPr vert="horz" wrap="square">
            <a:spAutoFit/>
          </a:bodyPr>
          <a:lstStyle>
            <a:defPPr>
              <a:defRPr lang="zh-CN"/>
            </a:defPPr>
            <a:lvl1pPr algn="just">
              <a:lnSpc>
                <a:spcPts val="4000"/>
              </a:lnSpc>
              <a:defRPr sz="1200" spc="10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defRPr>
            </a:lvl1pPr>
          </a:lstStyle>
          <a:p>
            <a:pPr>
              <a:lnSpc>
                <a:spcPts val="2600"/>
              </a:lnSpc>
            </a:pPr>
            <a:r>
              <a:rPr lang="zh-CN" altLang="en-US" dirty="0">
                <a:solidFill>
                  <a:srgbClr val="FDF7BC"/>
                </a:solidFill>
              </a:rPr>
              <a:t>桃之夭夭，灼灼其华。之子于归，宜其室家。</a:t>
            </a:r>
            <a:endParaRPr lang="zh-CN" altLang="en-US" dirty="0">
              <a:solidFill>
                <a:srgbClr val="FDF7BC"/>
              </a:solidFill>
            </a:endParaRPr>
          </a:p>
        </p:txBody>
      </p:sp>
      <p:pic>
        <p:nvPicPr>
          <p:cNvPr id="12" name="图片 11"/>
          <p:cNvPicPr>
            <a:picLocks noChangeAspect="1"/>
          </p:cNvPicPr>
          <p:nvPr/>
        </p:nvPicPr>
        <p:blipFill rotWithShape="1">
          <a:blip r:embed="rId4">
            <a:extLst>
              <a:ext uri="{28A0092B-C50C-407E-A947-70E740481C1C}">
                <a14:useLocalDpi xmlns:a14="http://schemas.microsoft.com/office/drawing/2010/main" val="0"/>
              </a:ext>
            </a:extLst>
          </a:blip>
          <a:srcRect/>
          <a:stretch>
            <a:fillRect/>
          </a:stretch>
        </p:blipFill>
        <p:spPr>
          <a:xfrm rot="16200000">
            <a:off x="1560430" y="3301583"/>
            <a:ext cx="1541929" cy="2711164"/>
          </a:xfrm>
          <a:prstGeom prst="rect">
            <a:avLst/>
          </a:prstGeom>
        </p:spPr>
      </p:pic>
      <p:sp>
        <p:nvSpPr>
          <p:cNvPr id="13" name="文本框 12"/>
          <p:cNvSpPr txBox="1"/>
          <p:nvPr/>
        </p:nvSpPr>
        <p:spPr>
          <a:xfrm>
            <a:off x="2110855" y="4808342"/>
            <a:ext cx="1748808" cy="400110"/>
          </a:xfrm>
          <a:prstGeom prst="rect">
            <a:avLst/>
          </a:prstGeom>
          <a:noFill/>
        </p:spPr>
        <p:txBody>
          <a:bodyPr wrap="square" rtlCol="0">
            <a:spAutoFit/>
          </a:bodyPr>
          <a:lstStyle/>
          <a:p>
            <a:pPr algn="dist"/>
            <a:r>
              <a:rPr lang="zh-CN" altLang="en-US" sz="2000" dirty="0">
                <a:solidFill>
                  <a:srgbClr val="FDF7BC"/>
                </a:solidFill>
                <a:latin typeface="字魂95号-手刻宋" panose="00000500000000000000" pitchFamily="2" charset="-122"/>
                <a:ea typeface="字魂95号-手刻宋" panose="00000500000000000000" pitchFamily="2" charset="-122"/>
                <a:cs typeface="字魂105号-简雅黑" panose="00000500000000000000" pitchFamily="2" charset="-122"/>
              </a:rPr>
              <a:t>输入您的标题</a:t>
            </a:r>
            <a:endParaRPr lang="zh-CN" altLang="en-US" sz="2000" dirty="0">
              <a:solidFill>
                <a:srgbClr val="FDF7BC"/>
              </a:solidFill>
              <a:latin typeface="字魂95号-手刻宋" panose="00000500000000000000" pitchFamily="2" charset="-122"/>
              <a:ea typeface="字魂95号-手刻宋" panose="00000500000000000000" pitchFamily="2" charset="-122"/>
              <a:cs typeface="字魂105号-简雅黑" panose="00000500000000000000" pitchFamily="2" charset="-122"/>
            </a:endParaRPr>
          </a:p>
        </p:txBody>
      </p:sp>
      <p:sp>
        <p:nvSpPr>
          <p:cNvPr id="14" name="文本框 13"/>
          <p:cNvSpPr txBox="1"/>
          <p:nvPr/>
        </p:nvSpPr>
        <p:spPr>
          <a:xfrm>
            <a:off x="4249295" y="4501848"/>
            <a:ext cx="1810846" cy="706604"/>
          </a:xfrm>
          <a:prstGeom prst="rect">
            <a:avLst/>
          </a:prstGeom>
        </p:spPr>
        <p:txBody>
          <a:bodyPr vert="horz" wrap="square">
            <a:spAutoFit/>
          </a:bodyPr>
          <a:lstStyle>
            <a:defPPr>
              <a:defRPr lang="zh-CN"/>
            </a:defPPr>
            <a:lvl1pPr algn="just">
              <a:lnSpc>
                <a:spcPts val="4000"/>
              </a:lnSpc>
              <a:defRPr sz="1200" spc="10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defRPr>
            </a:lvl1pPr>
          </a:lstStyle>
          <a:p>
            <a:pPr>
              <a:lnSpc>
                <a:spcPts val="2600"/>
              </a:lnSpc>
            </a:pPr>
            <a:r>
              <a:rPr lang="zh-CN" altLang="en-US" dirty="0">
                <a:solidFill>
                  <a:srgbClr val="FDF7BC"/>
                </a:solidFill>
              </a:rPr>
              <a:t>桃之夭夭，灼灼其华。之子于归，宜其室家。</a:t>
            </a:r>
            <a:endParaRPr lang="zh-CN" altLang="en-US" dirty="0">
              <a:solidFill>
                <a:srgbClr val="FDF7BC"/>
              </a:solidFill>
            </a:endParaRPr>
          </a:p>
        </p:txBody>
      </p:sp>
      <p:sp>
        <p:nvSpPr>
          <p:cNvPr id="15" name="矩形 14"/>
          <p:cNvSpPr/>
          <p:nvPr/>
        </p:nvSpPr>
        <p:spPr>
          <a:xfrm>
            <a:off x="6459509" y="2106077"/>
            <a:ext cx="4801314" cy="1018659"/>
          </a:xfrm>
          <a:prstGeom prst="rect">
            <a:avLst/>
          </a:prstGeom>
        </p:spPr>
        <p:txBody>
          <a:bodyPr vert="eaVert" wrap="square">
            <a:spAutoFit/>
          </a:bodyPr>
          <a:lstStyle/>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桃之夭夭，灼灼其华。之子于归，宜其室家。</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桃之夭夭，有蕡其实。之子于归，宜其家室。</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桃之夭夭，其叶蓁蓁。之子于归，宜其家人。</a:t>
            </a:r>
            <a:endParaRPr lang="en-US" altLang="zh-CN"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6" name="矩形 15"/>
          <p:cNvSpPr/>
          <p:nvPr/>
        </p:nvSpPr>
        <p:spPr>
          <a:xfrm>
            <a:off x="6459509" y="4286701"/>
            <a:ext cx="4801314" cy="1018659"/>
          </a:xfrm>
          <a:prstGeom prst="rect">
            <a:avLst/>
          </a:prstGeom>
        </p:spPr>
        <p:txBody>
          <a:bodyPr vert="eaVert" wrap="square">
            <a:spAutoFit/>
          </a:bodyPr>
          <a:lstStyle/>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桃之夭夭，灼灼其华。之子于归，宜其室家。</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桃之夭夭，有蕡其实。之子于归，宜其家室。</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0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桃之夭夭，其叶蓁蓁。之子于归，宜其家人。</a:t>
            </a:r>
            <a:endParaRPr lang="en-US" altLang="zh-CN"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750" fill="hold"/>
                                        <p:tgtEl>
                                          <p:spTgt spid="15"/>
                                        </p:tgtEl>
                                        <p:attrNameLst>
                                          <p:attrName>ppt_x</p:attrName>
                                        </p:attrNameLst>
                                      </p:cBhvr>
                                      <p:tavLst>
                                        <p:tav tm="0">
                                          <p:val>
                                            <p:strVal val="0-#ppt_w/2"/>
                                          </p:val>
                                        </p:tav>
                                        <p:tav tm="100000">
                                          <p:val>
                                            <p:strVal val="#ppt_x"/>
                                          </p:val>
                                        </p:tav>
                                      </p:tavLst>
                                    </p:anim>
                                    <p:anim calcmode="lin" valueType="num">
                                      <p:cBhvr additive="base">
                                        <p:cTn id="16" dur="75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750" fill="hold"/>
                                        <p:tgtEl>
                                          <p:spTgt spid="16"/>
                                        </p:tgtEl>
                                        <p:attrNameLst>
                                          <p:attrName>ppt_x</p:attrName>
                                        </p:attrNameLst>
                                      </p:cBhvr>
                                      <p:tavLst>
                                        <p:tav tm="0">
                                          <p:val>
                                            <p:strVal val="0-#ppt_w/2"/>
                                          </p:val>
                                        </p:tav>
                                        <p:tav tm="100000">
                                          <p:val>
                                            <p:strVal val="#ppt_x"/>
                                          </p:val>
                                        </p:tav>
                                      </p:tavLst>
                                    </p:anim>
                                    <p:anim calcmode="lin" valueType="num">
                                      <p:cBhvr additive="base">
                                        <p:cTn id="20" dur="75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410195"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27" name="组合 26"/>
          <p:cNvGrpSpPr/>
          <p:nvPr/>
        </p:nvGrpSpPr>
        <p:grpSpPr>
          <a:xfrm>
            <a:off x="10802406" y="5571581"/>
            <a:ext cx="1194018" cy="1130051"/>
            <a:chOff x="457198" y="2644588"/>
            <a:chExt cx="1506073" cy="1425388"/>
          </a:xfrm>
        </p:grpSpPr>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grpSp>
        <p:nvGrpSpPr>
          <p:cNvPr id="9" name="组合 8"/>
          <p:cNvGrpSpPr/>
          <p:nvPr/>
        </p:nvGrpSpPr>
        <p:grpSpPr>
          <a:xfrm>
            <a:off x="1642168" y="2543300"/>
            <a:ext cx="1885925" cy="2297945"/>
            <a:chOff x="809624" y="3355657"/>
            <a:chExt cx="2895654" cy="2563946"/>
          </a:xfrm>
        </p:grpSpPr>
        <p:sp>
          <p:nvSpPr>
            <p:cNvPr id="10" name="矩形 9"/>
            <p:cNvSpPr/>
            <p:nvPr/>
          </p:nvSpPr>
          <p:spPr>
            <a:xfrm>
              <a:off x="988053" y="3567327"/>
              <a:ext cx="2717225" cy="2352276"/>
            </a:xfrm>
            <a:prstGeom prst="rect">
              <a:avLst/>
            </a:prstGeom>
          </p:spPr>
          <p:txBody>
            <a:bodyPr vert="eaVert" wrap="square">
              <a:spAutoFit/>
            </a:bodyPr>
            <a:lstStyle/>
            <a:p>
              <a:pPr algn="just">
                <a:lnSpc>
                  <a:spcPts val="3200"/>
                </a:lnSpc>
              </a:pPr>
              <a:r>
                <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a:t>
              </a:r>
              <a:endParaRPr lang="en-US" altLang="zh-CN"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200"/>
                </a:lnSpc>
              </a:pPr>
              <a:r>
                <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之子于归，宜其室家</a:t>
              </a:r>
              <a:endPar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200"/>
                </a:lnSpc>
              </a:pPr>
              <a:r>
                <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a:t>
              </a:r>
              <a:endParaRPr lang="en-US" altLang="zh-CN"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200"/>
                </a:lnSpc>
              </a:pPr>
              <a:r>
                <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之子于归，宜其家室</a:t>
              </a:r>
              <a:endPar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1" name="矩形 10"/>
            <p:cNvSpPr/>
            <p:nvPr/>
          </p:nvSpPr>
          <p:spPr>
            <a:xfrm>
              <a:off x="809624" y="3355657"/>
              <a:ext cx="2771775" cy="2092643"/>
            </a:xfrm>
            <a:prstGeom prst="rect">
              <a:avLst/>
            </a:prstGeom>
            <a:noFill/>
            <a:ln>
              <a:solidFill>
                <a:srgbClr val="ECC6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4022541" y="2538763"/>
            <a:ext cx="1885925" cy="2297945"/>
            <a:chOff x="809624" y="3355657"/>
            <a:chExt cx="2895654" cy="2563946"/>
          </a:xfrm>
        </p:grpSpPr>
        <p:sp>
          <p:nvSpPr>
            <p:cNvPr id="13" name="矩形 12"/>
            <p:cNvSpPr/>
            <p:nvPr/>
          </p:nvSpPr>
          <p:spPr>
            <a:xfrm>
              <a:off x="988053" y="3567327"/>
              <a:ext cx="2717225" cy="2352276"/>
            </a:xfrm>
            <a:prstGeom prst="rect">
              <a:avLst/>
            </a:prstGeom>
          </p:spPr>
          <p:txBody>
            <a:bodyPr vert="eaVert" wrap="square">
              <a:spAutoFit/>
            </a:bodyPr>
            <a:lstStyle/>
            <a:p>
              <a:pPr algn="just">
                <a:lnSpc>
                  <a:spcPts val="3200"/>
                </a:lnSpc>
              </a:pPr>
              <a:r>
                <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a:t>
              </a:r>
              <a:endParaRPr lang="en-US" altLang="zh-CN"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200"/>
                </a:lnSpc>
              </a:pPr>
              <a:r>
                <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之子于归，宜其室家</a:t>
              </a:r>
              <a:endPar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200"/>
                </a:lnSpc>
              </a:pPr>
              <a:r>
                <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a:t>
              </a:r>
              <a:endParaRPr lang="en-US" altLang="zh-CN"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200"/>
                </a:lnSpc>
              </a:pPr>
              <a:r>
                <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之子于归，宜其家室</a:t>
              </a:r>
              <a:endPar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4" name="矩形 13"/>
            <p:cNvSpPr/>
            <p:nvPr/>
          </p:nvSpPr>
          <p:spPr>
            <a:xfrm>
              <a:off x="809624" y="3355657"/>
              <a:ext cx="2771775" cy="2092643"/>
            </a:xfrm>
            <a:prstGeom prst="rect">
              <a:avLst/>
            </a:prstGeom>
            <a:noFill/>
            <a:ln>
              <a:solidFill>
                <a:srgbClr val="ECC6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6292342" y="2538763"/>
            <a:ext cx="1885925" cy="2297945"/>
            <a:chOff x="809624" y="3355657"/>
            <a:chExt cx="2895654" cy="2563946"/>
          </a:xfrm>
        </p:grpSpPr>
        <p:sp>
          <p:nvSpPr>
            <p:cNvPr id="16" name="矩形 15"/>
            <p:cNvSpPr/>
            <p:nvPr/>
          </p:nvSpPr>
          <p:spPr>
            <a:xfrm>
              <a:off x="988053" y="3567327"/>
              <a:ext cx="2717225" cy="2352276"/>
            </a:xfrm>
            <a:prstGeom prst="rect">
              <a:avLst/>
            </a:prstGeom>
          </p:spPr>
          <p:txBody>
            <a:bodyPr vert="eaVert" wrap="square">
              <a:spAutoFit/>
            </a:bodyPr>
            <a:lstStyle/>
            <a:p>
              <a:pPr algn="just">
                <a:lnSpc>
                  <a:spcPts val="3200"/>
                </a:lnSpc>
              </a:pPr>
              <a:r>
                <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a:t>
              </a:r>
              <a:endParaRPr lang="en-US" altLang="zh-CN"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200"/>
                </a:lnSpc>
              </a:pPr>
              <a:r>
                <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之子于归，宜其室家</a:t>
              </a:r>
              <a:endPar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200"/>
                </a:lnSpc>
              </a:pPr>
              <a:r>
                <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a:t>
              </a:r>
              <a:endParaRPr lang="en-US" altLang="zh-CN"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200"/>
                </a:lnSpc>
              </a:pPr>
              <a:r>
                <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之子于归，宜其家室</a:t>
              </a:r>
              <a:endPar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1" name="矩形 20"/>
            <p:cNvSpPr/>
            <p:nvPr/>
          </p:nvSpPr>
          <p:spPr>
            <a:xfrm>
              <a:off x="809624" y="3355657"/>
              <a:ext cx="2771775" cy="2092643"/>
            </a:xfrm>
            <a:prstGeom prst="rect">
              <a:avLst/>
            </a:prstGeom>
            <a:noFill/>
            <a:ln>
              <a:solidFill>
                <a:srgbClr val="ECC6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8678353" y="2532923"/>
            <a:ext cx="1885925" cy="2297945"/>
            <a:chOff x="809624" y="3355657"/>
            <a:chExt cx="2895654" cy="2563946"/>
          </a:xfrm>
        </p:grpSpPr>
        <p:sp>
          <p:nvSpPr>
            <p:cNvPr id="23" name="矩形 22"/>
            <p:cNvSpPr/>
            <p:nvPr/>
          </p:nvSpPr>
          <p:spPr>
            <a:xfrm>
              <a:off x="988053" y="3567327"/>
              <a:ext cx="2717225" cy="2352276"/>
            </a:xfrm>
            <a:prstGeom prst="rect">
              <a:avLst/>
            </a:prstGeom>
          </p:spPr>
          <p:txBody>
            <a:bodyPr vert="eaVert" wrap="square">
              <a:spAutoFit/>
            </a:bodyPr>
            <a:lstStyle/>
            <a:p>
              <a:pPr algn="just">
                <a:lnSpc>
                  <a:spcPts val="3200"/>
                </a:lnSpc>
              </a:pPr>
              <a:r>
                <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a:t>
              </a:r>
              <a:endParaRPr lang="en-US" altLang="zh-CN"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200"/>
                </a:lnSpc>
              </a:pPr>
              <a:r>
                <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之子于归，宜其室家</a:t>
              </a:r>
              <a:endPar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200"/>
                </a:lnSpc>
              </a:pPr>
              <a:r>
                <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a:t>
              </a:r>
              <a:endParaRPr lang="en-US" altLang="zh-CN"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3200"/>
                </a:lnSpc>
              </a:pPr>
              <a:r>
                <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之子于归，宜其家室</a:t>
              </a:r>
              <a:endParaRPr lang="zh-CN" altLang="en-US" sz="12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4" name="矩形 23"/>
            <p:cNvSpPr/>
            <p:nvPr/>
          </p:nvSpPr>
          <p:spPr>
            <a:xfrm>
              <a:off x="809624" y="3355657"/>
              <a:ext cx="2771775" cy="2092643"/>
            </a:xfrm>
            <a:prstGeom prst="rect">
              <a:avLst/>
            </a:prstGeom>
            <a:noFill/>
            <a:ln>
              <a:solidFill>
                <a:srgbClr val="ECC6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750" fill="hold"/>
                                        <p:tgtEl>
                                          <p:spTgt spid="9"/>
                                        </p:tgtEl>
                                        <p:attrNameLst>
                                          <p:attrName>ppt_x</p:attrName>
                                        </p:attrNameLst>
                                      </p:cBhvr>
                                      <p:tavLst>
                                        <p:tav tm="0">
                                          <p:val>
                                            <p:strVal val="1+#ppt_w/2"/>
                                          </p:val>
                                        </p:tav>
                                        <p:tav tm="100000">
                                          <p:val>
                                            <p:strVal val="#ppt_x"/>
                                          </p:val>
                                        </p:tav>
                                      </p:tavLst>
                                    </p:anim>
                                    <p:anim calcmode="lin" valueType="num">
                                      <p:cBhvr additive="base">
                                        <p:cTn id="17" dur="75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750" fill="hold"/>
                                        <p:tgtEl>
                                          <p:spTgt spid="12"/>
                                        </p:tgtEl>
                                        <p:attrNameLst>
                                          <p:attrName>ppt_x</p:attrName>
                                        </p:attrNameLst>
                                      </p:cBhvr>
                                      <p:tavLst>
                                        <p:tav tm="0">
                                          <p:val>
                                            <p:strVal val="1+#ppt_w/2"/>
                                          </p:val>
                                        </p:tav>
                                        <p:tav tm="100000">
                                          <p:val>
                                            <p:strVal val="#ppt_x"/>
                                          </p:val>
                                        </p:tav>
                                      </p:tavLst>
                                    </p:anim>
                                    <p:anim calcmode="lin" valueType="num">
                                      <p:cBhvr additive="base">
                                        <p:cTn id="21" dur="750" fill="hold"/>
                                        <p:tgtEl>
                                          <p:spTgt spid="12"/>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750" fill="hold"/>
                                        <p:tgtEl>
                                          <p:spTgt spid="15"/>
                                        </p:tgtEl>
                                        <p:attrNameLst>
                                          <p:attrName>ppt_x</p:attrName>
                                        </p:attrNameLst>
                                      </p:cBhvr>
                                      <p:tavLst>
                                        <p:tav tm="0">
                                          <p:val>
                                            <p:strVal val="1+#ppt_w/2"/>
                                          </p:val>
                                        </p:tav>
                                        <p:tav tm="100000">
                                          <p:val>
                                            <p:strVal val="#ppt_x"/>
                                          </p:val>
                                        </p:tav>
                                      </p:tavLst>
                                    </p:anim>
                                    <p:anim calcmode="lin" valueType="num">
                                      <p:cBhvr additive="base">
                                        <p:cTn id="25" dur="750" fill="hold"/>
                                        <p:tgtEl>
                                          <p:spTgt spid="15"/>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750" fill="hold"/>
                                        <p:tgtEl>
                                          <p:spTgt spid="22"/>
                                        </p:tgtEl>
                                        <p:attrNameLst>
                                          <p:attrName>ppt_x</p:attrName>
                                        </p:attrNameLst>
                                      </p:cBhvr>
                                      <p:tavLst>
                                        <p:tav tm="0">
                                          <p:val>
                                            <p:strVal val="1+#ppt_w/2"/>
                                          </p:val>
                                        </p:tav>
                                        <p:tav tm="100000">
                                          <p:val>
                                            <p:strVal val="#ppt_x"/>
                                          </p:val>
                                        </p:tav>
                                      </p:tavLst>
                                    </p:anim>
                                    <p:anim calcmode="lin" valueType="num">
                                      <p:cBhvr additive="base">
                                        <p:cTn id="29" dur="75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410195"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27" name="组合 26"/>
          <p:cNvGrpSpPr/>
          <p:nvPr/>
        </p:nvGrpSpPr>
        <p:grpSpPr>
          <a:xfrm>
            <a:off x="10802406" y="5571581"/>
            <a:ext cx="1194018" cy="1130051"/>
            <a:chOff x="457198" y="2644588"/>
            <a:chExt cx="1506073" cy="1425388"/>
          </a:xfrm>
        </p:grpSpPr>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sp>
        <p:nvSpPr>
          <p:cNvPr id="9" name="矩形 8"/>
          <p:cNvSpPr/>
          <p:nvPr/>
        </p:nvSpPr>
        <p:spPr>
          <a:xfrm>
            <a:off x="8956326" y="2014947"/>
            <a:ext cx="1467171" cy="400110"/>
          </a:xfrm>
          <a:prstGeom prst="rect">
            <a:avLst/>
          </a:prstGeom>
        </p:spPr>
        <p:txBody>
          <a:bodyPr wrap="square">
            <a:spAutoFit/>
          </a:bodyPr>
          <a:lstStyle/>
          <a:p>
            <a:pPr algn="just"/>
            <a:r>
              <a:rPr lang="zh-CN" altLang="en-US" sz="2000" dirty="0">
                <a:solidFill>
                  <a:srgbClr val="F8DE9F"/>
                </a:solidFill>
                <a:latin typeface="字魂95号-手刻宋" panose="00000500000000000000" pitchFamily="2" charset="-122"/>
                <a:ea typeface="字魂95号-手刻宋" panose="00000500000000000000" pitchFamily="2" charset="-122"/>
              </a:rPr>
              <a:t>请输入标题</a:t>
            </a:r>
            <a:endParaRPr lang="zh-CN" altLang="en-US" sz="2000" dirty="0">
              <a:solidFill>
                <a:srgbClr val="F8DE9F"/>
              </a:solidFill>
              <a:latin typeface="字魂95号-手刻宋" panose="00000500000000000000" pitchFamily="2" charset="-122"/>
              <a:ea typeface="字魂95号-手刻宋" panose="00000500000000000000" pitchFamily="2" charset="-122"/>
            </a:endParaRPr>
          </a:p>
        </p:txBody>
      </p:sp>
      <p:sp>
        <p:nvSpPr>
          <p:cNvPr id="10" name="矩形 9"/>
          <p:cNvSpPr/>
          <p:nvPr/>
        </p:nvSpPr>
        <p:spPr>
          <a:xfrm>
            <a:off x="8695373" y="2458899"/>
            <a:ext cx="2185214" cy="1083733"/>
          </a:xfrm>
          <a:prstGeom prst="rect">
            <a:avLst/>
          </a:prstGeom>
        </p:spPr>
        <p:txBody>
          <a:bodyPr vert="eaVert" wrap="square">
            <a:spAutoFit/>
          </a:bodyPr>
          <a:lstStyle/>
          <a:p>
            <a:pPr algn="just">
              <a:lnSpc>
                <a:spcPts val="26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桃之夭夭，灼灼其华。之子于归，宜其室家。</a:t>
            </a:r>
            <a:endPar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26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a:t>
            </a:r>
            <a:endParaRPr lang="en-US" altLang="zh-CN"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1" name="矩形 10"/>
          <p:cNvSpPr/>
          <p:nvPr/>
        </p:nvSpPr>
        <p:spPr>
          <a:xfrm>
            <a:off x="8956326" y="3923981"/>
            <a:ext cx="1467171" cy="400110"/>
          </a:xfrm>
          <a:prstGeom prst="rect">
            <a:avLst/>
          </a:prstGeom>
        </p:spPr>
        <p:txBody>
          <a:bodyPr wrap="square">
            <a:spAutoFit/>
          </a:bodyPr>
          <a:lstStyle/>
          <a:p>
            <a:pPr algn="just"/>
            <a:r>
              <a:rPr lang="zh-CN" altLang="en-US" sz="2000" dirty="0">
                <a:solidFill>
                  <a:srgbClr val="F8DE9F"/>
                </a:solidFill>
                <a:latin typeface="字魂95号-手刻宋" panose="00000500000000000000" pitchFamily="2" charset="-122"/>
                <a:ea typeface="字魂95号-手刻宋" panose="00000500000000000000" pitchFamily="2" charset="-122"/>
              </a:rPr>
              <a:t>请输入标题</a:t>
            </a:r>
            <a:endParaRPr lang="zh-CN" altLang="en-US" sz="2000" dirty="0">
              <a:solidFill>
                <a:srgbClr val="F8DE9F"/>
              </a:solidFill>
              <a:latin typeface="字魂95号-手刻宋" panose="00000500000000000000" pitchFamily="2" charset="-122"/>
              <a:ea typeface="字魂95号-手刻宋" panose="00000500000000000000" pitchFamily="2" charset="-122"/>
            </a:endParaRPr>
          </a:p>
        </p:txBody>
      </p:sp>
      <p:sp>
        <p:nvSpPr>
          <p:cNvPr id="12" name="矩形 11"/>
          <p:cNvSpPr/>
          <p:nvPr/>
        </p:nvSpPr>
        <p:spPr>
          <a:xfrm>
            <a:off x="8695373" y="4367933"/>
            <a:ext cx="2185214" cy="1083733"/>
          </a:xfrm>
          <a:prstGeom prst="rect">
            <a:avLst/>
          </a:prstGeom>
        </p:spPr>
        <p:txBody>
          <a:bodyPr vert="eaVert" wrap="square">
            <a:spAutoFit/>
          </a:bodyPr>
          <a:lstStyle/>
          <a:p>
            <a:pPr algn="just">
              <a:lnSpc>
                <a:spcPts val="26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桃之夭夭，灼灼其华。之子于归，宜其室家。</a:t>
            </a:r>
            <a:endPar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26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a:t>
            </a:r>
            <a:endParaRPr lang="en-US" altLang="zh-CN"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3" name="矩形 12"/>
          <p:cNvSpPr/>
          <p:nvPr/>
        </p:nvSpPr>
        <p:spPr>
          <a:xfrm>
            <a:off x="1680696" y="2014938"/>
            <a:ext cx="1467171" cy="400110"/>
          </a:xfrm>
          <a:prstGeom prst="rect">
            <a:avLst/>
          </a:prstGeom>
        </p:spPr>
        <p:txBody>
          <a:bodyPr wrap="square">
            <a:spAutoFit/>
          </a:bodyPr>
          <a:lstStyle/>
          <a:p>
            <a:pPr algn="just"/>
            <a:r>
              <a:rPr lang="zh-CN" altLang="en-US" sz="2000" dirty="0">
                <a:solidFill>
                  <a:srgbClr val="F8DE9F"/>
                </a:solidFill>
                <a:latin typeface="字魂95号-手刻宋" panose="00000500000000000000" pitchFamily="2" charset="-122"/>
                <a:ea typeface="字魂95号-手刻宋" panose="00000500000000000000" pitchFamily="2" charset="-122"/>
              </a:rPr>
              <a:t>请输入标题</a:t>
            </a:r>
            <a:endParaRPr lang="zh-CN" altLang="en-US" sz="2000" dirty="0">
              <a:solidFill>
                <a:srgbClr val="F8DE9F"/>
              </a:solidFill>
              <a:latin typeface="字魂95号-手刻宋" panose="00000500000000000000" pitchFamily="2" charset="-122"/>
              <a:ea typeface="字魂95号-手刻宋" panose="00000500000000000000" pitchFamily="2" charset="-122"/>
            </a:endParaRPr>
          </a:p>
        </p:txBody>
      </p:sp>
      <p:sp>
        <p:nvSpPr>
          <p:cNvPr id="14" name="矩形 13"/>
          <p:cNvSpPr/>
          <p:nvPr/>
        </p:nvSpPr>
        <p:spPr>
          <a:xfrm>
            <a:off x="1419743" y="2458890"/>
            <a:ext cx="2185214" cy="1083733"/>
          </a:xfrm>
          <a:prstGeom prst="rect">
            <a:avLst/>
          </a:prstGeom>
        </p:spPr>
        <p:txBody>
          <a:bodyPr vert="eaVert" wrap="square">
            <a:spAutoFit/>
          </a:bodyPr>
          <a:lstStyle/>
          <a:p>
            <a:pPr algn="just">
              <a:lnSpc>
                <a:spcPts val="26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桃之夭夭，灼灼其华。之子于归，宜其室家。</a:t>
            </a:r>
            <a:endPar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26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a:t>
            </a:r>
            <a:endParaRPr lang="en-US" altLang="zh-CN"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5" name="矩形 14"/>
          <p:cNvSpPr/>
          <p:nvPr/>
        </p:nvSpPr>
        <p:spPr>
          <a:xfrm>
            <a:off x="1680696" y="3923972"/>
            <a:ext cx="1467171" cy="400110"/>
          </a:xfrm>
          <a:prstGeom prst="rect">
            <a:avLst/>
          </a:prstGeom>
        </p:spPr>
        <p:txBody>
          <a:bodyPr wrap="square">
            <a:spAutoFit/>
          </a:bodyPr>
          <a:lstStyle/>
          <a:p>
            <a:pPr algn="just"/>
            <a:r>
              <a:rPr lang="zh-CN" altLang="en-US" sz="2000" dirty="0">
                <a:solidFill>
                  <a:srgbClr val="F8DE9F"/>
                </a:solidFill>
                <a:latin typeface="字魂95号-手刻宋" panose="00000500000000000000" pitchFamily="2" charset="-122"/>
                <a:ea typeface="字魂95号-手刻宋" panose="00000500000000000000" pitchFamily="2" charset="-122"/>
              </a:rPr>
              <a:t>请输入标题</a:t>
            </a:r>
            <a:endParaRPr lang="zh-CN" altLang="en-US" sz="2000" dirty="0">
              <a:solidFill>
                <a:srgbClr val="F8DE9F"/>
              </a:solidFill>
              <a:latin typeface="字魂95号-手刻宋" panose="00000500000000000000" pitchFamily="2" charset="-122"/>
              <a:ea typeface="字魂95号-手刻宋" panose="00000500000000000000" pitchFamily="2" charset="-122"/>
            </a:endParaRPr>
          </a:p>
        </p:txBody>
      </p:sp>
      <p:sp>
        <p:nvSpPr>
          <p:cNvPr id="16" name="矩形 15"/>
          <p:cNvSpPr/>
          <p:nvPr/>
        </p:nvSpPr>
        <p:spPr>
          <a:xfrm>
            <a:off x="1419743" y="4367924"/>
            <a:ext cx="2185214" cy="1083733"/>
          </a:xfrm>
          <a:prstGeom prst="rect">
            <a:avLst/>
          </a:prstGeom>
        </p:spPr>
        <p:txBody>
          <a:bodyPr vert="eaVert" wrap="square">
            <a:spAutoFit/>
          </a:bodyPr>
          <a:lstStyle/>
          <a:p>
            <a:pPr algn="just">
              <a:lnSpc>
                <a:spcPts val="26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桃之夭夭，灼灼其华。之子于归，宜其室家。</a:t>
            </a:r>
            <a:endPar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26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a:t>
            </a:r>
            <a:endParaRPr lang="en-US" altLang="zh-CN"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1" name="矩形 20"/>
          <p:cNvSpPr/>
          <p:nvPr/>
        </p:nvSpPr>
        <p:spPr>
          <a:xfrm>
            <a:off x="5138799" y="2014947"/>
            <a:ext cx="1467171" cy="400110"/>
          </a:xfrm>
          <a:prstGeom prst="rect">
            <a:avLst/>
          </a:prstGeom>
        </p:spPr>
        <p:txBody>
          <a:bodyPr wrap="square">
            <a:spAutoFit/>
          </a:bodyPr>
          <a:lstStyle/>
          <a:p>
            <a:pPr algn="just"/>
            <a:r>
              <a:rPr lang="zh-CN" altLang="en-US" sz="2000" dirty="0">
                <a:solidFill>
                  <a:srgbClr val="F8DE9F"/>
                </a:solidFill>
                <a:latin typeface="字魂95号-手刻宋" panose="00000500000000000000" pitchFamily="2" charset="-122"/>
                <a:ea typeface="字魂95号-手刻宋" panose="00000500000000000000" pitchFamily="2" charset="-122"/>
              </a:rPr>
              <a:t>请输入标题</a:t>
            </a:r>
            <a:endParaRPr lang="zh-CN" altLang="en-US" sz="2000" dirty="0">
              <a:solidFill>
                <a:srgbClr val="F8DE9F"/>
              </a:solidFill>
              <a:latin typeface="字魂95号-手刻宋" panose="00000500000000000000" pitchFamily="2" charset="-122"/>
              <a:ea typeface="字魂95号-手刻宋" panose="00000500000000000000" pitchFamily="2" charset="-122"/>
            </a:endParaRPr>
          </a:p>
        </p:txBody>
      </p:sp>
      <p:sp>
        <p:nvSpPr>
          <p:cNvPr id="22" name="矩形 21"/>
          <p:cNvSpPr/>
          <p:nvPr/>
        </p:nvSpPr>
        <p:spPr>
          <a:xfrm>
            <a:off x="4877846" y="2458899"/>
            <a:ext cx="2185214" cy="1083733"/>
          </a:xfrm>
          <a:prstGeom prst="rect">
            <a:avLst/>
          </a:prstGeom>
        </p:spPr>
        <p:txBody>
          <a:bodyPr vert="eaVert" wrap="square">
            <a:spAutoFit/>
          </a:bodyPr>
          <a:lstStyle/>
          <a:p>
            <a:pPr algn="just">
              <a:lnSpc>
                <a:spcPts val="26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桃之夭夭，灼灼其华。之子于归，宜其室家。</a:t>
            </a:r>
            <a:endPar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26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a:t>
            </a:r>
            <a:endParaRPr lang="en-US" altLang="zh-CN"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23" name="矩形 22"/>
          <p:cNvSpPr/>
          <p:nvPr/>
        </p:nvSpPr>
        <p:spPr>
          <a:xfrm>
            <a:off x="5138799" y="3923981"/>
            <a:ext cx="1467171" cy="400110"/>
          </a:xfrm>
          <a:prstGeom prst="rect">
            <a:avLst/>
          </a:prstGeom>
        </p:spPr>
        <p:txBody>
          <a:bodyPr wrap="square">
            <a:spAutoFit/>
          </a:bodyPr>
          <a:lstStyle/>
          <a:p>
            <a:pPr algn="just"/>
            <a:r>
              <a:rPr lang="zh-CN" altLang="en-US" sz="2000" dirty="0">
                <a:solidFill>
                  <a:srgbClr val="F8DE9F"/>
                </a:solidFill>
                <a:latin typeface="字魂95号-手刻宋" panose="00000500000000000000" pitchFamily="2" charset="-122"/>
                <a:ea typeface="字魂95号-手刻宋" panose="00000500000000000000" pitchFamily="2" charset="-122"/>
              </a:rPr>
              <a:t>请输入标题</a:t>
            </a:r>
            <a:endParaRPr lang="zh-CN" altLang="en-US" sz="2000" dirty="0">
              <a:solidFill>
                <a:srgbClr val="F8DE9F"/>
              </a:solidFill>
              <a:latin typeface="字魂95号-手刻宋" panose="00000500000000000000" pitchFamily="2" charset="-122"/>
              <a:ea typeface="字魂95号-手刻宋" panose="00000500000000000000" pitchFamily="2" charset="-122"/>
            </a:endParaRPr>
          </a:p>
        </p:txBody>
      </p:sp>
      <p:sp>
        <p:nvSpPr>
          <p:cNvPr id="24" name="矩形 23"/>
          <p:cNvSpPr/>
          <p:nvPr/>
        </p:nvSpPr>
        <p:spPr>
          <a:xfrm>
            <a:off x="4877846" y="4367933"/>
            <a:ext cx="2185214" cy="1083733"/>
          </a:xfrm>
          <a:prstGeom prst="rect">
            <a:avLst/>
          </a:prstGeom>
        </p:spPr>
        <p:txBody>
          <a:bodyPr vert="eaVert" wrap="square">
            <a:spAutoFit/>
          </a:bodyPr>
          <a:lstStyle/>
          <a:p>
            <a:pPr algn="just">
              <a:lnSpc>
                <a:spcPts val="26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桃之夭夭，灼灼其华。之子于归，宜其室家。</a:t>
            </a:r>
            <a:endPar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2600"/>
              </a:lnSpc>
            </a:pPr>
            <a:r>
              <a:rPr lang="zh-CN" altLang="en-US"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a:t>
            </a:r>
            <a:endParaRPr lang="en-US" altLang="zh-CN" sz="1400" spc="100" dirty="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0-#ppt_w/2"/>
                                          </p:val>
                                        </p:tav>
                                        <p:tav tm="100000">
                                          <p:val>
                                            <p:strVal val="#ppt_x"/>
                                          </p:val>
                                        </p:tav>
                                      </p:tavLst>
                                    </p:anim>
                                    <p:anim calcmode="lin" valueType="num">
                                      <p:cBhvr additive="base">
                                        <p:cTn id="16" dur="75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750" fill="hold"/>
                                        <p:tgtEl>
                                          <p:spTgt spid="10"/>
                                        </p:tgtEl>
                                        <p:attrNameLst>
                                          <p:attrName>ppt_x</p:attrName>
                                        </p:attrNameLst>
                                      </p:cBhvr>
                                      <p:tavLst>
                                        <p:tav tm="0">
                                          <p:val>
                                            <p:strVal val="0-#ppt_w/2"/>
                                          </p:val>
                                        </p:tav>
                                        <p:tav tm="100000">
                                          <p:val>
                                            <p:strVal val="#ppt_x"/>
                                          </p:val>
                                        </p:tav>
                                      </p:tavLst>
                                    </p:anim>
                                    <p:anim calcmode="lin" valueType="num">
                                      <p:cBhvr additive="base">
                                        <p:cTn id="20" dur="75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750" fill="hold"/>
                                        <p:tgtEl>
                                          <p:spTgt spid="11"/>
                                        </p:tgtEl>
                                        <p:attrNameLst>
                                          <p:attrName>ppt_x</p:attrName>
                                        </p:attrNameLst>
                                      </p:cBhvr>
                                      <p:tavLst>
                                        <p:tav tm="0">
                                          <p:val>
                                            <p:strVal val="0-#ppt_w/2"/>
                                          </p:val>
                                        </p:tav>
                                        <p:tav tm="100000">
                                          <p:val>
                                            <p:strVal val="#ppt_x"/>
                                          </p:val>
                                        </p:tav>
                                      </p:tavLst>
                                    </p:anim>
                                    <p:anim calcmode="lin" valueType="num">
                                      <p:cBhvr additive="base">
                                        <p:cTn id="24" dur="75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0-#ppt_w/2"/>
                                          </p:val>
                                        </p:tav>
                                        <p:tav tm="100000">
                                          <p:val>
                                            <p:strVal val="#ppt_x"/>
                                          </p:val>
                                        </p:tav>
                                      </p:tavLst>
                                    </p:anim>
                                    <p:anim calcmode="lin" valueType="num">
                                      <p:cBhvr additive="base">
                                        <p:cTn id="28" dur="75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750" fill="hold"/>
                                        <p:tgtEl>
                                          <p:spTgt spid="13"/>
                                        </p:tgtEl>
                                        <p:attrNameLst>
                                          <p:attrName>ppt_x</p:attrName>
                                        </p:attrNameLst>
                                      </p:cBhvr>
                                      <p:tavLst>
                                        <p:tav tm="0">
                                          <p:val>
                                            <p:strVal val="0-#ppt_w/2"/>
                                          </p:val>
                                        </p:tav>
                                        <p:tav tm="100000">
                                          <p:val>
                                            <p:strVal val="#ppt_x"/>
                                          </p:val>
                                        </p:tav>
                                      </p:tavLst>
                                    </p:anim>
                                    <p:anim calcmode="lin" valueType="num">
                                      <p:cBhvr additive="base">
                                        <p:cTn id="32" dur="75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750" fill="hold"/>
                                        <p:tgtEl>
                                          <p:spTgt spid="14"/>
                                        </p:tgtEl>
                                        <p:attrNameLst>
                                          <p:attrName>ppt_x</p:attrName>
                                        </p:attrNameLst>
                                      </p:cBhvr>
                                      <p:tavLst>
                                        <p:tav tm="0">
                                          <p:val>
                                            <p:strVal val="0-#ppt_w/2"/>
                                          </p:val>
                                        </p:tav>
                                        <p:tav tm="100000">
                                          <p:val>
                                            <p:strVal val="#ppt_x"/>
                                          </p:val>
                                        </p:tav>
                                      </p:tavLst>
                                    </p:anim>
                                    <p:anim calcmode="lin" valueType="num">
                                      <p:cBhvr additive="base">
                                        <p:cTn id="36" dur="750" fill="hold"/>
                                        <p:tgtEl>
                                          <p:spTgt spid="14"/>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750" fill="hold"/>
                                        <p:tgtEl>
                                          <p:spTgt spid="15"/>
                                        </p:tgtEl>
                                        <p:attrNameLst>
                                          <p:attrName>ppt_x</p:attrName>
                                        </p:attrNameLst>
                                      </p:cBhvr>
                                      <p:tavLst>
                                        <p:tav tm="0">
                                          <p:val>
                                            <p:strVal val="0-#ppt_w/2"/>
                                          </p:val>
                                        </p:tav>
                                        <p:tav tm="100000">
                                          <p:val>
                                            <p:strVal val="#ppt_x"/>
                                          </p:val>
                                        </p:tav>
                                      </p:tavLst>
                                    </p:anim>
                                    <p:anim calcmode="lin" valueType="num">
                                      <p:cBhvr additive="base">
                                        <p:cTn id="40" dur="750" fill="hold"/>
                                        <p:tgtEl>
                                          <p:spTgt spid="15"/>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750" fill="hold"/>
                                        <p:tgtEl>
                                          <p:spTgt spid="16"/>
                                        </p:tgtEl>
                                        <p:attrNameLst>
                                          <p:attrName>ppt_x</p:attrName>
                                        </p:attrNameLst>
                                      </p:cBhvr>
                                      <p:tavLst>
                                        <p:tav tm="0">
                                          <p:val>
                                            <p:strVal val="0-#ppt_w/2"/>
                                          </p:val>
                                        </p:tav>
                                        <p:tav tm="100000">
                                          <p:val>
                                            <p:strVal val="#ppt_x"/>
                                          </p:val>
                                        </p:tav>
                                      </p:tavLst>
                                    </p:anim>
                                    <p:anim calcmode="lin" valueType="num">
                                      <p:cBhvr additive="base">
                                        <p:cTn id="44" dur="750" fill="hold"/>
                                        <p:tgtEl>
                                          <p:spTgt spid="16"/>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750" fill="hold"/>
                                        <p:tgtEl>
                                          <p:spTgt spid="21"/>
                                        </p:tgtEl>
                                        <p:attrNameLst>
                                          <p:attrName>ppt_x</p:attrName>
                                        </p:attrNameLst>
                                      </p:cBhvr>
                                      <p:tavLst>
                                        <p:tav tm="0">
                                          <p:val>
                                            <p:strVal val="0-#ppt_w/2"/>
                                          </p:val>
                                        </p:tav>
                                        <p:tav tm="100000">
                                          <p:val>
                                            <p:strVal val="#ppt_x"/>
                                          </p:val>
                                        </p:tav>
                                      </p:tavLst>
                                    </p:anim>
                                    <p:anim calcmode="lin" valueType="num">
                                      <p:cBhvr additive="base">
                                        <p:cTn id="48" dur="75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750" fill="hold"/>
                                        <p:tgtEl>
                                          <p:spTgt spid="22"/>
                                        </p:tgtEl>
                                        <p:attrNameLst>
                                          <p:attrName>ppt_x</p:attrName>
                                        </p:attrNameLst>
                                      </p:cBhvr>
                                      <p:tavLst>
                                        <p:tav tm="0">
                                          <p:val>
                                            <p:strVal val="0-#ppt_w/2"/>
                                          </p:val>
                                        </p:tav>
                                        <p:tav tm="100000">
                                          <p:val>
                                            <p:strVal val="#ppt_x"/>
                                          </p:val>
                                        </p:tav>
                                      </p:tavLst>
                                    </p:anim>
                                    <p:anim calcmode="lin" valueType="num">
                                      <p:cBhvr additive="base">
                                        <p:cTn id="52" dur="75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750" fill="hold"/>
                                        <p:tgtEl>
                                          <p:spTgt spid="23"/>
                                        </p:tgtEl>
                                        <p:attrNameLst>
                                          <p:attrName>ppt_x</p:attrName>
                                        </p:attrNameLst>
                                      </p:cBhvr>
                                      <p:tavLst>
                                        <p:tav tm="0">
                                          <p:val>
                                            <p:strVal val="0-#ppt_w/2"/>
                                          </p:val>
                                        </p:tav>
                                        <p:tav tm="100000">
                                          <p:val>
                                            <p:strVal val="#ppt_x"/>
                                          </p:val>
                                        </p:tav>
                                      </p:tavLst>
                                    </p:anim>
                                    <p:anim calcmode="lin" valueType="num">
                                      <p:cBhvr additive="base">
                                        <p:cTn id="56" dur="750" fill="hold"/>
                                        <p:tgtEl>
                                          <p:spTgt spid="23"/>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750" fill="hold"/>
                                        <p:tgtEl>
                                          <p:spTgt spid="24"/>
                                        </p:tgtEl>
                                        <p:attrNameLst>
                                          <p:attrName>ppt_x</p:attrName>
                                        </p:attrNameLst>
                                      </p:cBhvr>
                                      <p:tavLst>
                                        <p:tav tm="0">
                                          <p:val>
                                            <p:strVal val="0-#ppt_w/2"/>
                                          </p:val>
                                        </p:tav>
                                        <p:tav tm="100000">
                                          <p:val>
                                            <p:strVal val="#ppt_x"/>
                                          </p:val>
                                        </p:tav>
                                      </p:tavLst>
                                    </p:anim>
                                    <p:anim calcmode="lin" valueType="num">
                                      <p:cBhvr additive="base">
                                        <p:cTn id="60" dur="75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21" grpId="0"/>
      <p:bldP spid="22" grpId="0"/>
      <p:bldP spid="23" grpId="0"/>
      <p:bldP spid="24"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7946918" y="1781122"/>
            <a:ext cx="3131047" cy="4993821"/>
          </a:xfrm>
          <a:prstGeom prst="rect">
            <a:avLst/>
          </a:prstGeom>
        </p:spPr>
      </p:pic>
      <p:grpSp>
        <p:nvGrpSpPr>
          <p:cNvPr id="17" name="组合 16"/>
          <p:cNvGrpSpPr/>
          <p:nvPr/>
        </p:nvGrpSpPr>
        <p:grpSpPr>
          <a:xfrm>
            <a:off x="10162301"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sp>
        <p:nvSpPr>
          <p:cNvPr id="22" name="文本框 21"/>
          <p:cNvSpPr txBox="1"/>
          <p:nvPr/>
        </p:nvSpPr>
        <p:spPr>
          <a:xfrm>
            <a:off x="7946918" y="4166476"/>
            <a:ext cx="1165857" cy="307777"/>
          </a:xfrm>
          <a:prstGeom prst="rect">
            <a:avLst/>
          </a:prstGeom>
          <a:noFill/>
        </p:spPr>
        <p:txBody>
          <a:bodyPr vert="horz" wrap="square" rtlCol="0">
            <a:spAutoFit/>
          </a:bodyPr>
          <a:lstStyle/>
          <a:p>
            <a:pPr algn="dist"/>
            <a:r>
              <a:rPr lang="zh-CN" altLang="en-US" sz="14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新春快乐</a:t>
            </a:r>
            <a:endParaRPr lang="zh-CN" altLang="en-US" sz="14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3" name="文本框 22"/>
          <p:cNvSpPr txBox="1"/>
          <p:nvPr/>
        </p:nvSpPr>
        <p:spPr>
          <a:xfrm>
            <a:off x="7946919" y="3682627"/>
            <a:ext cx="2154525" cy="532197"/>
          </a:xfrm>
          <a:prstGeom prst="rect">
            <a:avLst/>
          </a:prstGeom>
          <a:noFill/>
        </p:spPr>
        <p:txBody>
          <a:bodyPr vert="horz" wrap="square" rtlCol="0">
            <a:spAutoFit/>
          </a:bodyPr>
          <a:lstStyle/>
          <a:p>
            <a:pPr>
              <a:lnSpc>
                <a:spcPts val="1800"/>
              </a:lnSpc>
            </a:pPr>
            <a:r>
              <a:rPr lang="en-US" altLang="zh-CN" sz="1400" spc="1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400" spc="1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pPr>
              <a:lnSpc>
                <a:spcPts val="1800"/>
              </a:lnSpc>
            </a:pPr>
            <a:r>
              <a:rPr lang="en-US" altLang="zh-CN" sz="1400" spc="1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400" spc="1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4" name="文本框 23"/>
          <p:cNvSpPr txBox="1"/>
          <p:nvPr/>
        </p:nvSpPr>
        <p:spPr>
          <a:xfrm>
            <a:off x="2826503" y="5253314"/>
            <a:ext cx="3435381" cy="307777"/>
          </a:xfrm>
          <a:prstGeom prst="rect">
            <a:avLst/>
          </a:prstGeom>
          <a:noFill/>
        </p:spPr>
        <p:txBody>
          <a:bodyPr vert="horz" wrap="square" rtlCol="0">
            <a:spAutoFit/>
          </a:bodyPr>
          <a:lstStyle/>
          <a:p>
            <a:pPr algn="dist"/>
            <a:r>
              <a:rPr lang="zh-CN" altLang="en-US" sz="14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合家欢乐 万事大吉</a:t>
            </a:r>
            <a:endParaRPr lang="zh-CN" altLang="en-US" sz="14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5" name="文本框 24"/>
          <p:cNvSpPr txBox="1"/>
          <p:nvPr/>
        </p:nvSpPr>
        <p:spPr>
          <a:xfrm>
            <a:off x="2826503" y="5512671"/>
            <a:ext cx="2837160" cy="246221"/>
          </a:xfrm>
          <a:prstGeom prst="rect">
            <a:avLst/>
          </a:prstGeom>
          <a:noFill/>
        </p:spPr>
        <p:txBody>
          <a:bodyPr wrap="square" rtlCol="0">
            <a:spAutoFit/>
          </a:bodyPr>
          <a:lstStyle/>
          <a:p>
            <a:pPr algn="dist"/>
            <a:r>
              <a:rPr lang="en-US" altLang="zh-CN" sz="10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 CHAINESE</a:t>
            </a:r>
            <a:endParaRPr lang="zh-CN" altLang="en-US" sz="10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nvGrpSpPr>
          <p:cNvPr id="27" name="组合 26"/>
          <p:cNvGrpSpPr/>
          <p:nvPr/>
        </p:nvGrpSpPr>
        <p:grpSpPr>
          <a:xfrm>
            <a:off x="10900927" y="5347463"/>
            <a:ext cx="1194018" cy="1130051"/>
            <a:chOff x="457198" y="2644588"/>
            <a:chExt cx="1506073" cy="1425388"/>
          </a:xfrm>
        </p:grpSpPr>
        <p:pic>
          <p:nvPicPr>
            <p:cNvPr id="28" name="图片 27"/>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4"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1+#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1000" fill="hold"/>
                                        <p:tgtEl>
                                          <p:spTgt spid="23"/>
                                        </p:tgtEl>
                                        <p:attrNameLst>
                                          <p:attrName>ppt_x</p:attrName>
                                        </p:attrNameLst>
                                      </p:cBhvr>
                                      <p:tavLst>
                                        <p:tav tm="0">
                                          <p:val>
                                            <p:strVal val="1+#ppt_w/2"/>
                                          </p:val>
                                        </p:tav>
                                        <p:tav tm="100000">
                                          <p:val>
                                            <p:strVal val="#ppt_x"/>
                                          </p:val>
                                        </p:tav>
                                      </p:tavLst>
                                    </p:anim>
                                    <p:anim calcmode="lin" valueType="num">
                                      <p:cBhvr additive="base">
                                        <p:cTn id="16" dur="1000" fill="hold"/>
                                        <p:tgtEl>
                                          <p:spTgt spid="23"/>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1000" fill="hold"/>
                                        <p:tgtEl>
                                          <p:spTgt spid="24"/>
                                        </p:tgtEl>
                                        <p:attrNameLst>
                                          <p:attrName>ppt_x</p:attrName>
                                        </p:attrNameLst>
                                      </p:cBhvr>
                                      <p:tavLst>
                                        <p:tav tm="0">
                                          <p:val>
                                            <p:strVal val="#ppt_x"/>
                                          </p:val>
                                        </p:tav>
                                        <p:tav tm="100000">
                                          <p:val>
                                            <p:strVal val="#ppt_x"/>
                                          </p:val>
                                        </p:tav>
                                      </p:tavLst>
                                    </p:anim>
                                    <p:anim calcmode="lin" valueType="num">
                                      <p:cBhvr additive="base">
                                        <p:cTn id="20" dur="1000" fill="hold"/>
                                        <p:tgtEl>
                                          <p:spTgt spid="2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1000" fill="hold"/>
                                        <p:tgtEl>
                                          <p:spTgt spid="25"/>
                                        </p:tgtEl>
                                        <p:attrNameLst>
                                          <p:attrName>ppt_x</p:attrName>
                                        </p:attrNameLst>
                                      </p:cBhvr>
                                      <p:tavLst>
                                        <p:tav tm="0">
                                          <p:val>
                                            <p:strVal val="#ppt_x"/>
                                          </p:val>
                                        </p:tav>
                                        <p:tav tm="100000">
                                          <p:val>
                                            <p:strVal val="#ppt_x"/>
                                          </p:val>
                                        </p:tav>
                                      </p:tavLst>
                                    </p:anim>
                                    <p:anim calcmode="lin" valueType="num">
                                      <p:cBhvr additive="base">
                                        <p:cTn id="24" dur="10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1000" fill="hold"/>
                                        <p:tgtEl>
                                          <p:spTgt spid="27"/>
                                        </p:tgtEl>
                                        <p:attrNameLst>
                                          <p:attrName>ppt_x</p:attrName>
                                        </p:attrNameLst>
                                      </p:cBhvr>
                                      <p:tavLst>
                                        <p:tav tm="0">
                                          <p:val>
                                            <p:strVal val="1+#ppt_w/2"/>
                                          </p:val>
                                        </p:tav>
                                        <p:tav tm="100000">
                                          <p:val>
                                            <p:strVal val="#ppt_x"/>
                                          </p:val>
                                        </p:tav>
                                      </p:tavLst>
                                    </p:anim>
                                    <p:anim calcmode="lin" valueType="num">
                                      <p:cBhvr additive="base">
                                        <p:cTn id="28" dur="1000" fill="hold"/>
                                        <p:tgtEl>
                                          <p:spTgt spid="2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1+#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410195"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27" name="组合 26"/>
          <p:cNvGrpSpPr/>
          <p:nvPr/>
        </p:nvGrpSpPr>
        <p:grpSpPr>
          <a:xfrm>
            <a:off x="243492" y="5571581"/>
            <a:ext cx="1194018" cy="1130051"/>
            <a:chOff x="457198" y="2644588"/>
            <a:chExt cx="1506073" cy="1425388"/>
          </a:xfrm>
        </p:grpSpPr>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sp>
        <p:nvSpPr>
          <p:cNvPr id="12" name="文本框 11"/>
          <p:cNvSpPr txBox="1"/>
          <p:nvPr/>
        </p:nvSpPr>
        <p:spPr>
          <a:xfrm>
            <a:off x="1325859" y="2187843"/>
            <a:ext cx="3541486" cy="1015663"/>
          </a:xfrm>
          <a:prstGeom prst="rect">
            <a:avLst/>
          </a:prstGeom>
          <a:noFill/>
        </p:spPr>
        <p:txBody>
          <a:bodyPr vert="horz" wrap="square" rtlCol="0">
            <a:spAutoFit/>
          </a:bodyPr>
          <a:lstStyle/>
          <a:p>
            <a:r>
              <a:rPr lang="zh-CN" altLang="en-US" sz="6000" dirty="0">
                <a:solidFill>
                  <a:schemeClr val="bg1"/>
                </a:solidFill>
                <a:effectLst>
                  <a:outerShdw blurRad="50800" dist="38100" dir="8100000" algn="tr" rotWithShape="0">
                    <a:prstClr val="black">
                      <a:alpha val="40000"/>
                    </a:prstClr>
                  </a:outerShdw>
                </a:effectLst>
                <a:latin typeface="字魂73号-江南手书" panose="00000500000000000000" pitchFamily="2" charset="-122"/>
                <a:ea typeface="字魂73号-江南手书" panose="00000500000000000000" pitchFamily="2" charset="-122"/>
              </a:rPr>
              <a:t>第一部分</a:t>
            </a:r>
            <a:endParaRPr lang="zh-CN" altLang="en-US" sz="6000" dirty="0">
              <a:solidFill>
                <a:schemeClr val="bg1"/>
              </a:solidFill>
              <a:effectLst>
                <a:outerShdw blurRad="50800" dist="38100" dir="8100000" algn="tr" rotWithShape="0">
                  <a:prstClr val="black">
                    <a:alpha val="40000"/>
                  </a:prstClr>
                </a:outerShdw>
              </a:effectLst>
              <a:latin typeface="字魂73号-江南手书" panose="00000500000000000000" pitchFamily="2" charset="-122"/>
              <a:ea typeface="字魂73号-江南手书" panose="00000500000000000000" pitchFamily="2" charset="-122"/>
            </a:endParaRPr>
          </a:p>
        </p:txBody>
      </p:sp>
      <p:grpSp>
        <p:nvGrpSpPr>
          <p:cNvPr id="13" name="组合 12"/>
          <p:cNvGrpSpPr/>
          <p:nvPr/>
        </p:nvGrpSpPr>
        <p:grpSpPr>
          <a:xfrm>
            <a:off x="1405836" y="3329090"/>
            <a:ext cx="4972344" cy="1190884"/>
            <a:chOff x="6275304" y="2747565"/>
            <a:chExt cx="3053687" cy="1190884"/>
          </a:xfrm>
        </p:grpSpPr>
        <p:sp>
          <p:nvSpPr>
            <p:cNvPr id="14" name="文本框 13"/>
            <p:cNvSpPr txBox="1"/>
            <p:nvPr/>
          </p:nvSpPr>
          <p:spPr>
            <a:xfrm>
              <a:off x="6275304" y="2747565"/>
              <a:ext cx="3053687" cy="1015663"/>
            </a:xfrm>
            <a:prstGeom prst="rect">
              <a:avLst/>
            </a:prstGeom>
            <a:noFill/>
          </p:spPr>
          <p:txBody>
            <a:bodyPr wrap="square" rtlCol="0">
              <a:spAutoFit/>
            </a:bodyPr>
            <a:lstStyle/>
            <a:p>
              <a:pPr algn="dist"/>
              <a:r>
                <a:rPr lang="zh-CN" altLang="en-US" sz="6000" dirty="0">
                  <a:solidFill>
                    <a:srgbClr val="FDF7BC"/>
                  </a:solidFill>
                  <a:latin typeface="字魂73号-江南手书" panose="00000500000000000000" pitchFamily="2" charset="-122"/>
                  <a:ea typeface="字魂73号-江南手书" panose="00000500000000000000" pitchFamily="2" charset="-122"/>
                  <a:cs typeface="字魂105号-简雅黑" panose="00000500000000000000" pitchFamily="2" charset="-122"/>
                </a:rPr>
                <a:t>新年快乐</a:t>
              </a:r>
              <a:endParaRPr lang="zh-CN" altLang="en-US" sz="6000" dirty="0">
                <a:solidFill>
                  <a:srgbClr val="FDF7BC"/>
                </a:solidFill>
                <a:latin typeface="字魂73号-江南手书" panose="00000500000000000000" pitchFamily="2" charset="-122"/>
                <a:ea typeface="字魂73号-江南手书" panose="00000500000000000000" pitchFamily="2" charset="-122"/>
                <a:cs typeface="字魂105号-简雅黑" panose="00000500000000000000" pitchFamily="2" charset="-122"/>
              </a:endParaRPr>
            </a:p>
          </p:txBody>
        </p:sp>
        <p:sp>
          <p:nvSpPr>
            <p:cNvPr id="15" name="文本框 14"/>
            <p:cNvSpPr txBox="1"/>
            <p:nvPr/>
          </p:nvSpPr>
          <p:spPr>
            <a:xfrm>
              <a:off x="6302572" y="3661450"/>
              <a:ext cx="3026418" cy="276999"/>
            </a:xfrm>
            <a:prstGeom prst="rect">
              <a:avLst/>
            </a:prstGeom>
            <a:noFill/>
          </p:spPr>
          <p:txBody>
            <a:bodyPr wrap="square">
              <a:spAutoFit/>
            </a:bodyPr>
            <a:lstStyle/>
            <a:p>
              <a:pPr algn="dist"/>
              <a:r>
                <a:rPr lang="en-US" altLang="zh-CN" sz="12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Please enter the font and title you think</a:t>
              </a:r>
              <a:endParaRPr lang="en-US" altLang="zh-CN" sz="12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sp>
        <p:nvSpPr>
          <p:cNvPr id="22" name="文本框 21"/>
          <p:cNvSpPr txBox="1"/>
          <p:nvPr/>
        </p:nvSpPr>
        <p:spPr>
          <a:xfrm>
            <a:off x="3833722" y="5744729"/>
            <a:ext cx="4399050" cy="307777"/>
          </a:xfrm>
          <a:prstGeom prst="rect">
            <a:avLst/>
          </a:prstGeom>
          <a:noFill/>
        </p:spPr>
        <p:txBody>
          <a:bodyPr vert="horz" wrap="square" rtlCol="0">
            <a:spAutoFit/>
          </a:bodyPr>
          <a:lstStyle/>
          <a:p>
            <a:pPr algn="dist"/>
            <a:r>
              <a:rPr lang="zh-CN" altLang="en-US" sz="14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合家欢乐 万事大吉</a:t>
            </a:r>
            <a:endParaRPr lang="zh-CN" altLang="en-US" sz="14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3" name="文本框 22"/>
          <p:cNvSpPr txBox="1"/>
          <p:nvPr/>
        </p:nvSpPr>
        <p:spPr>
          <a:xfrm>
            <a:off x="4216737" y="6003021"/>
            <a:ext cx="3633020" cy="246221"/>
          </a:xfrm>
          <a:prstGeom prst="rect">
            <a:avLst/>
          </a:prstGeom>
          <a:noFill/>
        </p:spPr>
        <p:txBody>
          <a:bodyPr wrap="square" rtlCol="0">
            <a:spAutoFit/>
          </a:bodyPr>
          <a:lstStyle/>
          <a:p>
            <a:pPr algn="dist"/>
            <a:r>
              <a:rPr lang="en-US" altLang="zh-CN" sz="10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 CHAINESE</a:t>
            </a:r>
            <a:endParaRPr lang="zh-CN" altLang="en-US" sz="10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1000" fill="hold"/>
                                        <p:tgtEl>
                                          <p:spTgt spid="22"/>
                                        </p:tgtEl>
                                        <p:attrNameLst>
                                          <p:attrName>ppt_x</p:attrName>
                                        </p:attrNameLst>
                                      </p:cBhvr>
                                      <p:tavLst>
                                        <p:tav tm="0">
                                          <p:val>
                                            <p:strVal val="0-#ppt_w/2"/>
                                          </p:val>
                                        </p:tav>
                                        <p:tav tm="100000">
                                          <p:val>
                                            <p:strVal val="#ppt_x"/>
                                          </p:val>
                                        </p:tav>
                                      </p:tavLst>
                                    </p:anim>
                                    <p:anim calcmode="lin" valueType="num">
                                      <p:cBhvr additive="base">
                                        <p:cTn id="24" dur="1000" fill="hold"/>
                                        <p:tgtEl>
                                          <p:spTgt spid="22"/>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1000" fill="hold"/>
                                        <p:tgtEl>
                                          <p:spTgt spid="23"/>
                                        </p:tgtEl>
                                        <p:attrNameLst>
                                          <p:attrName>ppt_x</p:attrName>
                                        </p:attrNameLst>
                                      </p:cBhvr>
                                      <p:tavLst>
                                        <p:tav tm="0">
                                          <p:val>
                                            <p:strVal val="0-#ppt_w/2"/>
                                          </p:val>
                                        </p:tav>
                                        <p:tav tm="100000">
                                          <p:val>
                                            <p:strVal val="#ppt_x"/>
                                          </p:val>
                                        </p:tav>
                                      </p:tavLst>
                                    </p:anim>
                                    <p:anim calcmode="lin" valueType="num">
                                      <p:cBhvr additive="base">
                                        <p:cTn id="28"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2"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410195"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27" name="组合 26"/>
          <p:cNvGrpSpPr/>
          <p:nvPr/>
        </p:nvGrpSpPr>
        <p:grpSpPr>
          <a:xfrm>
            <a:off x="10802406" y="5571581"/>
            <a:ext cx="1194018" cy="1130051"/>
            <a:chOff x="457198" y="2644588"/>
            <a:chExt cx="1506073" cy="1425388"/>
          </a:xfrm>
        </p:grpSpPr>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sp>
        <p:nvSpPr>
          <p:cNvPr id="9" name="文本框 8"/>
          <p:cNvSpPr txBox="1"/>
          <p:nvPr/>
        </p:nvSpPr>
        <p:spPr>
          <a:xfrm>
            <a:off x="3387253" y="1791269"/>
            <a:ext cx="5417494" cy="1107996"/>
          </a:xfrm>
          <a:prstGeom prst="rect">
            <a:avLst/>
          </a:prstGeom>
          <a:noFill/>
        </p:spPr>
        <p:txBody>
          <a:bodyPr wrap="square" rtlCol="0">
            <a:spAutoFit/>
          </a:bodyPr>
          <a:lstStyle/>
          <a:p>
            <a:pPr algn="dist"/>
            <a:r>
              <a:rPr lang="zh-CN" altLang="en-US" sz="6600" dirty="0">
                <a:solidFill>
                  <a:srgbClr val="FDF7BC"/>
                </a:solidFill>
                <a:latin typeface="字魂73号-江南手书" panose="00000500000000000000" pitchFamily="2" charset="-122"/>
                <a:ea typeface="字魂73号-江南手书" panose="00000500000000000000" pitchFamily="2" charset="-122"/>
                <a:cs typeface="字魂105号-简雅黑" panose="00000500000000000000" pitchFamily="2" charset="-122"/>
              </a:rPr>
              <a:t>小年快乐</a:t>
            </a:r>
            <a:endParaRPr lang="zh-CN" altLang="en-US" sz="6600" dirty="0">
              <a:solidFill>
                <a:srgbClr val="FDF7BC"/>
              </a:solidFill>
              <a:latin typeface="字魂73号-江南手书" panose="00000500000000000000" pitchFamily="2" charset="-122"/>
              <a:ea typeface="字魂73号-江南手书" panose="00000500000000000000" pitchFamily="2" charset="-122"/>
              <a:cs typeface="字魂105号-简雅黑" panose="00000500000000000000" pitchFamily="2" charset="-122"/>
            </a:endParaRPr>
          </a:p>
        </p:txBody>
      </p:sp>
      <p:sp>
        <p:nvSpPr>
          <p:cNvPr id="10" name="文本框 9"/>
          <p:cNvSpPr txBox="1"/>
          <p:nvPr/>
        </p:nvSpPr>
        <p:spPr>
          <a:xfrm>
            <a:off x="3387253" y="3802893"/>
            <a:ext cx="5417494" cy="1107996"/>
          </a:xfrm>
          <a:prstGeom prst="rect">
            <a:avLst/>
          </a:prstGeom>
          <a:noFill/>
        </p:spPr>
        <p:txBody>
          <a:bodyPr wrap="square" rtlCol="0">
            <a:spAutoFit/>
          </a:bodyPr>
          <a:lstStyle/>
          <a:p>
            <a:pPr algn="dist"/>
            <a:r>
              <a:rPr lang="zh-CN" altLang="en-US" sz="6600" dirty="0">
                <a:solidFill>
                  <a:srgbClr val="FDF7BC"/>
                </a:solidFill>
                <a:latin typeface="字魂73号-江南手书" panose="00000500000000000000" pitchFamily="2" charset="-122"/>
                <a:ea typeface="字魂73号-江南手书" panose="00000500000000000000" pitchFamily="2" charset="-122"/>
                <a:cs typeface="字魂105号-简雅黑" panose="00000500000000000000" pitchFamily="2" charset="-122"/>
              </a:rPr>
              <a:t>恭迎新春</a:t>
            </a:r>
            <a:endParaRPr lang="zh-CN" altLang="en-US" sz="6600" dirty="0">
              <a:solidFill>
                <a:srgbClr val="FDF7BC"/>
              </a:solidFill>
              <a:latin typeface="字魂73号-江南手书" panose="00000500000000000000" pitchFamily="2" charset="-122"/>
              <a:ea typeface="字魂73号-江南手书" panose="00000500000000000000" pitchFamily="2" charset="-122"/>
              <a:cs typeface="字魂105号-简雅黑" panose="00000500000000000000" pitchFamily="2" charset="-122"/>
            </a:endParaRPr>
          </a:p>
        </p:txBody>
      </p:sp>
      <p:sp>
        <p:nvSpPr>
          <p:cNvPr id="11" name="文本框 10"/>
          <p:cNvSpPr txBox="1"/>
          <p:nvPr/>
        </p:nvSpPr>
        <p:spPr>
          <a:xfrm>
            <a:off x="3273236" y="3231243"/>
            <a:ext cx="5645528" cy="307777"/>
          </a:xfrm>
          <a:prstGeom prst="rect">
            <a:avLst/>
          </a:prstGeom>
          <a:noFill/>
        </p:spPr>
        <p:txBody>
          <a:bodyPr vert="horz" wrap="square" rtlCol="0">
            <a:spAutoFit/>
          </a:bodyPr>
          <a:lstStyle/>
          <a:p>
            <a:pPr algn="dist"/>
            <a:r>
              <a:rPr lang="zh-CN" altLang="en-US" sz="1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合家欢乐 万事大吉</a:t>
            </a:r>
            <a:endParaRPr lang="zh-CN" altLang="en-US" sz="1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2" name="椭圆 11"/>
          <p:cNvSpPr/>
          <p:nvPr/>
        </p:nvSpPr>
        <p:spPr>
          <a:xfrm>
            <a:off x="6067648" y="3365817"/>
            <a:ext cx="63183" cy="63183"/>
          </a:xfrm>
          <a:prstGeom prst="ellipse">
            <a:avLst/>
          </a:prstGeom>
          <a:solidFill>
            <a:srgbClr val="FDF7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DF7BC"/>
              </a:solidFill>
            </a:endParaRPr>
          </a:p>
        </p:txBody>
      </p:sp>
      <p:sp>
        <p:nvSpPr>
          <p:cNvPr id="13" name="文本框 12"/>
          <p:cNvSpPr txBox="1"/>
          <p:nvPr/>
        </p:nvSpPr>
        <p:spPr>
          <a:xfrm>
            <a:off x="4481057" y="3536362"/>
            <a:ext cx="3229887" cy="246221"/>
          </a:xfrm>
          <a:prstGeom prst="rect">
            <a:avLst/>
          </a:prstGeom>
          <a:noFill/>
        </p:spPr>
        <p:txBody>
          <a:bodyPr wrap="square" rtlCol="0">
            <a:spAutoFit/>
          </a:bodyPr>
          <a:lstStyle/>
          <a:p>
            <a:pPr algn="dist"/>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 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ppt_x"/>
                                          </p:val>
                                        </p:tav>
                                        <p:tav tm="100000">
                                          <p:val>
                                            <p:strVal val="#ppt_x"/>
                                          </p:val>
                                        </p:tav>
                                      </p:tavLst>
                                    </p:anim>
                                    <p:anim calcmode="lin" valueType="num">
                                      <p:cBhvr additive="base">
                                        <p:cTn id="20" dur="10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8" decel="10000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000" fill="hold"/>
                                        <p:tgtEl>
                                          <p:spTgt spid="11"/>
                                        </p:tgtEl>
                                        <p:attrNameLst>
                                          <p:attrName>ppt_x</p:attrName>
                                        </p:attrNameLst>
                                      </p:cBhvr>
                                      <p:tavLst>
                                        <p:tav tm="0">
                                          <p:val>
                                            <p:strVal val="0-#ppt_w/2"/>
                                          </p:val>
                                        </p:tav>
                                        <p:tav tm="100000">
                                          <p:val>
                                            <p:strVal val="#ppt_x"/>
                                          </p:val>
                                        </p:tav>
                                      </p:tavLst>
                                    </p:anim>
                                    <p:anim calcmode="lin" valueType="num">
                                      <p:cBhvr additive="base">
                                        <p:cTn id="24" dur="10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1000" fill="hold"/>
                                        <p:tgtEl>
                                          <p:spTgt spid="12"/>
                                        </p:tgtEl>
                                        <p:attrNameLst>
                                          <p:attrName>ppt_x</p:attrName>
                                        </p:attrNameLst>
                                      </p:cBhvr>
                                      <p:tavLst>
                                        <p:tav tm="0">
                                          <p:val>
                                            <p:strVal val="0-#ppt_w/2"/>
                                          </p:val>
                                        </p:tav>
                                        <p:tav tm="100000">
                                          <p:val>
                                            <p:strVal val="#ppt_x"/>
                                          </p:val>
                                        </p:tav>
                                      </p:tavLst>
                                    </p:anim>
                                    <p:anim calcmode="lin" valueType="num">
                                      <p:cBhvr additive="base">
                                        <p:cTn id="28" dur="100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1000" fill="hold"/>
                                        <p:tgtEl>
                                          <p:spTgt spid="13"/>
                                        </p:tgtEl>
                                        <p:attrNameLst>
                                          <p:attrName>ppt_x</p:attrName>
                                        </p:attrNameLst>
                                      </p:cBhvr>
                                      <p:tavLst>
                                        <p:tav tm="0">
                                          <p:val>
                                            <p:strVal val="0-#ppt_w/2"/>
                                          </p:val>
                                        </p:tav>
                                        <p:tav tm="100000">
                                          <p:val>
                                            <p:strVal val="#ppt_x"/>
                                          </p:val>
                                        </p:tav>
                                      </p:tavLst>
                                    </p:anim>
                                    <p:anim calcmode="lin" valueType="num">
                                      <p:cBhvr additive="base">
                                        <p:cTn id="32"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animBg="1"/>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410195"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27" name="组合 26"/>
          <p:cNvGrpSpPr/>
          <p:nvPr/>
        </p:nvGrpSpPr>
        <p:grpSpPr>
          <a:xfrm>
            <a:off x="10802406" y="5571581"/>
            <a:ext cx="1194018" cy="1130051"/>
            <a:chOff x="457198" y="2644588"/>
            <a:chExt cx="1506073" cy="1425388"/>
          </a:xfrm>
        </p:grpSpPr>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sp>
        <p:nvSpPr>
          <p:cNvPr id="11" name="文本框 10"/>
          <p:cNvSpPr txBox="1"/>
          <p:nvPr/>
        </p:nvSpPr>
        <p:spPr>
          <a:xfrm>
            <a:off x="1680116" y="1879927"/>
            <a:ext cx="800219" cy="3072901"/>
          </a:xfrm>
          <a:prstGeom prst="rect">
            <a:avLst/>
          </a:prstGeom>
          <a:noFill/>
        </p:spPr>
        <p:txBody>
          <a:bodyPr vert="eaVert" wrap="square" rtlCol="0">
            <a:spAutoFit/>
          </a:bodyPr>
          <a:lstStyle/>
          <a:p>
            <a:pPr algn="dist"/>
            <a:r>
              <a:rPr lang="zh-CN" altLang="en-US" sz="4000" dirty="0">
                <a:solidFill>
                  <a:srgbClr val="FDF7BC"/>
                </a:solidFill>
                <a:latin typeface="字魂73号-江南手书" panose="00000500000000000000" pitchFamily="2" charset="-122"/>
                <a:ea typeface="字魂73号-江南手书" panose="00000500000000000000" pitchFamily="2" charset="-122"/>
                <a:cs typeface="字魂105号-简雅黑" panose="00000500000000000000" pitchFamily="2" charset="-122"/>
              </a:rPr>
              <a:t>小年快乐</a:t>
            </a:r>
            <a:endParaRPr lang="zh-CN" altLang="en-US" sz="4000" dirty="0">
              <a:solidFill>
                <a:srgbClr val="FDF7BC"/>
              </a:solidFill>
              <a:latin typeface="字魂73号-江南手书" panose="00000500000000000000" pitchFamily="2" charset="-122"/>
              <a:ea typeface="字魂73号-江南手书" panose="00000500000000000000" pitchFamily="2" charset="-122"/>
              <a:cs typeface="字魂105号-简雅黑" panose="00000500000000000000" pitchFamily="2" charset="-122"/>
            </a:endParaRPr>
          </a:p>
        </p:txBody>
      </p:sp>
      <p:sp>
        <p:nvSpPr>
          <p:cNvPr id="14" name="文本框 13"/>
          <p:cNvSpPr txBox="1"/>
          <p:nvPr/>
        </p:nvSpPr>
        <p:spPr>
          <a:xfrm>
            <a:off x="4412945" y="1892549"/>
            <a:ext cx="800219" cy="3072901"/>
          </a:xfrm>
          <a:prstGeom prst="rect">
            <a:avLst/>
          </a:prstGeom>
          <a:noFill/>
        </p:spPr>
        <p:txBody>
          <a:bodyPr vert="eaVert" wrap="square" rtlCol="0">
            <a:spAutoFit/>
          </a:bodyPr>
          <a:lstStyle/>
          <a:p>
            <a:pPr algn="dist"/>
            <a:r>
              <a:rPr lang="zh-CN" altLang="en-US" sz="4000" dirty="0">
                <a:solidFill>
                  <a:srgbClr val="FDF7BC"/>
                </a:solidFill>
                <a:latin typeface="字魂73号-江南手书" panose="00000500000000000000" pitchFamily="2" charset="-122"/>
                <a:ea typeface="字魂73号-江南手书" panose="00000500000000000000" pitchFamily="2" charset="-122"/>
                <a:cs typeface="字魂105号-简雅黑" panose="00000500000000000000" pitchFamily="2" charset="-122"/>
              </a:rPr>
              <a:t>牛年大吉</a:t>
            </a:r>
            <a:endParaRPr lang="zh-CN" altLang="en-US" sz="4000" dirty="0">
              <a:solidFill>
                <a:srgbClr val="FDF7BC"/>
              </a:solidFill>
              <a:latin typeface="字魂73号-江南手书" panose="00000500000000000000" pitchFamily="2" charset="-122"/>
              <a:ea typeface="字魂73号-江南手书" panose="00000500000000000000" pitchFamily="2" charset="-122"/>
              <a:cs typeface="字魂105号-简雅黑" panose="00000500000000000000" pitchFamily="2" charset="-122"/>
            </a:endParaRPr>
          </a:p>
        </p:txBody>
      </p:sp>
      <p:sp>
        <p:nvSpPr>
          <p:cNvPr id="21" name="文本框 20"/>
          <p:cNvSpPr txBox="1"/>
          <p:nvPr/>
        </p:nvSpPr>
        <p:spPr>
          <a:xfrm>
            <a:off x="7125478" y="1892549"/>
            <a:ext cx="800219" cy="3072901"/>
          </a:xfrm>
          <a:prstGeom prst="rect">
            <a:avLst/>
          </a:prstGeom>
          <a:noFill/>
        </p:spPr>
        <p:txBody>
          <a:bodyPr vert="eaVert" wrap="square" rtlCol="0">
            <a:spAutoFit/>
          </a:bodyPr>
          <a:lstStyle/>
          <a:p>
            <a:pPr algn="dist"/>
            <a:r>
              <a:rPr lang="zh-CN" altLang="en-US" sz="4000" dirty="0">
                <a:solidFill>
                  <a:srgbClr val="FDF7BC"/>
                </a:solidFill>
                <a:latin typeface="字魂73号-江南手书" panose="00000500000000000000" pitchFamily="2" charset="-122"/>
                <a:ea typeface="字魂73号-江南手书" panose="00000500000000000000" pitchFamily="2" charset="-122"/>
                <a:cs typeface="字魂105号-简雅黑" panose="00000500000000000000" pitchFamily="2" charset="-122"/>
              </a:rPr>
              <a:t>阖家欢乐</a:t>
            </a:r>
            <a:endParaRPr lang="zh-CN" altLang="en-US" sz="4000" dirty="0">
              <a:solidFill>
                <a:srgbClr val="FDF7BC"/>
              </a:solidFill>
              <a:latin typeface="字魂73号-江南手书" panose="00000500000000000000" pitchFamily="2" charset="-122"/>
              <a:ea typeface="字魂73号-江南手书" panose="00000500000000000000" pitchFamily="2" charset="-122"/>
              <a:cs typeface="字魂105号-简雅黑" panose="00000500000000000000" pitchFamily="2" charset="-122"/>
            </a:endParaRPr>
          </a:p>
        </p:txBody>
      </p:sp>
      <p:sp>
        <p:nvSpPr>
          <p:cNvPr id="24" name="文本框 23"/>
          <p:cNvSpPr txBox="1"/>
          <p:nvPr/>
        </p:nvSpPr>
        <p:spPr>
          <a:xfrm>
            <a:off x="9838012" y="1892549"/>
            <a:ext cx="800219" cy="3072901"/>
          </a:xfrm>
          <a:prstGeom prst="rect">
            <a:avLst/>
          </a:prstGeom>
          <a:noFill/>
        </p:spPr>
        <p:txBody>
          <a:bodyPr vert="eaVert" wrap="square" rtlCol="0">
            <a:spAutoFit/>
          </a:bodyPr>
          <a:lstStyle/>
          <a:p>
            <a:pPr algn="dist"/>
            <a:r>
              <a:rPr lang="zh-CN" altLang="en-US" sz="4000" dirty="0">
                <a:solidFill>
                  <a:srgbClr val="FDF7BC"/>
                </a:solidFill>
                <a:latin typeface="字魂73号-江南手书" panose="00000500000000000000" pitchFamily="2" charset="-122"/>
                <a:ea typeface="字魂73号-江南手书" panose="00000500000000000000" pitchFamily="2" charset="-122"/>
                <a:cs typeface="字魂105号-简雅黑" panose="00000500000000000000" pitchFamily="2" charset="-122"/>
              </a:rPr>
              <a:t>幸福健康</a:t>
            </a:r>
            <a:endParaRPr lang="zh-CN" altLang="en-US" sz="4000" dirty="0">
              <a:solidFill>
                <a:srgbClr val="FDF7BC"/>
              </a:solidFill>
              <a:latin typeface="字魂73号-江南手书" panose="00000500000000000000" pitchFamily="2" charset="-122"/>
              <a:ea typeface="字魂73号-江南手书" panose="00000500000000000000" pitchFamily="2" charset="-122"/>
              <a:cs typeface="字魂105号-简雅黑" panose="00000500000000000000" pitchFamily="2" charset="-122"/>
            </a:endParaRPr>
          </a:p>
        </p:txBody>
      </p:sp>
      <p:sp>
        <p:nvSpPr>
          <p:cNvPr id="25" name="文本框 24"/>
          <p:cNvSpPr txBox="1"/>
          <p:nvPr/>
        </p:nvSpPr>
        <p:spPr>
          <a:xfrm>
            <a:off x="3358788" y="2252847"/>
            <a:ext cx="307777" cy="2330432"/>
          </a:xfrm>
          <a:prstGeom prst="rect">
            <a:avLst/>
          </a:prstGeom>
          <a:noFill/>
        </p:spPr>
        <p:txBody>
          <a:bodyPr vert="eaVert" wrap="square" rtlCol="0">
            <a:spAutoFit/>
          </a:bodyPr>
          <a:lstStyle/>
          <a:p>
            <a:pPr algn="dist"/>
            <a:r>
              <a:rPr lang="en-US" altLang="zh-CN" sz="8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 CHAINESE</a:t>
            </a:r>
            <a:endParaRPr lang="zh-CN" altLang="en-US" sz="8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6" name="文本框 25"/>
          <p:cNvSpPr txBox="1"/>
          <p:nvPr/>
        </p:nvSpPr>
        <p:spPr>
          <a:xfrm>
            <a:off x="5959544" y="2252847"/>
            <a:ext cx="307777" cy="2330432"/>
          </a:xfrm>
          <a:prstGeom prst="rect">
            <a:avLst/>
          </a:prstGeom>
          <a:noFill/>
        </p:spPr>
        <p:txBody>
          <a:bodyPr vert="eaVert" wrap="square" rtlCol="0">
            <a:spAutoFit/>
          </a:bodyPr>
          <a:lstStyle/>
          <a:p>
            <a:pPr algn="dist"/>
            <a:r>
              <a:rPr lang="en-US" altLang="zh-CN" sz="8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 CHAINESE</a:t>
            </a:r>
            <a:endParaRPr lang="zh-CN" altLang="en-US" sz="8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30" name="文本框 29"/>
          <p:cNvSpPr txBox="1"/>
          <p:nvPr/>
        </p:nvSpPr>
        <p:spPr>
          <a:xfrm>
            <a:off x="8783854" y="2252847"/>
            <a:ext cx="307777" cy="2330432"/>
          </a:xfrm>
          <a:prstGeom prst="rect">
            <a:avLst/>
          </a:prstGeom>
          <a:noFill/>
        </p:spPr>
        <p:txBody>
          <a:bodyPr vert="eaVert" wrap="square" rtlCol="0">
            <a:spAutoFit/>
          </a:bodyPr>
          <a:lstStyle/>
          <a:p>
            <a:pPr algn="dist"/>
            <a:r>
              <a:rPr lang="en-US" altLang="zh-CN" sz="8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 CHAINESE</a:t>
            </a:r>
            <a:endParaRPr lang="zh-CN" altLang="en-US" sz="8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31" name="文本框 30"/>
          <p:cNvSpPr txBox="1"/>
          <p:nvPr/>
        </p:nvSpPr>
        <p:spPr>
          <a:xfrm>
            <a:off x="3896475" y="5540854"/>
            <a:ext cx="4399050" cy="307777"/>
          </a:xfrm>
          <a:prstGeom prst="rect">
            <a:avLst/>
          </a:prstGeom>
          <a:noFill/>
        </p:spPr>
        <p:txBody>
          <a:bodyPr vert="horz" wrap="square" rtlCol="0">
            <a:spAutoFit/>
          </a:bodyPr>
          <a:lstStyle/>
          <a:p>
            <a:pPr algn="dist"/>
            <a:r>
              <a:rPr lang="zh-CN" altLang="en-US" sz="14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合家欢乐 万事大吉</a:t>
            </a:r>
            <a:endParaRPr lang="zh-CN" altLang="en-US" sz="14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32" name="文本框 31"/>
          <p:cNvSpPr txBox="1"/>
          <p:nvPr/>
        </p:nvSpPr>
        <p:spPr>
          <a:xfrm>
            <a:off x="4279490" y="5799146"/>
            <a:ext cx="3633020" cy="246221"/>
          </a:xfrm>
          <a:prstGeom prst="rect">
            <a:avLst/>
          </a:prstGeom>
          <a:noFill/>
        </p:spPr>
        <p:txBody>
          <a:bodyPr wrap="square" rtlCol="0">
            <a:spAutoFit/>
          </a:bodyPr>
          <a:lstStyle/>
          <a:p>
            <a:pPr algn="dist"/>
            <a:r>
              <a:rPr lang="en-US" altLang="zh-CN" sz="10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 CHAINESE</a:t>
            </a:r>
            <a:endParaRPr lang="zh-CN" altLang="en-US" sz="10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1000" fill="hold"/>
                                        <p:tgtEl>
                                          <p:spTgt spid="25"/>
                                        </p:tgtEl>
                                        <p:attrNameLst>
                                          <p:attrName>ppt_x</p:attrName>
                                        </p:attrNameLst>
                                      </p:cBhvr>
                                      <p:tavLst>
                                        <p:tav tm="0">
                                          <p:val>
                                            <p:strVal val="#ppt_x"/>
                                          </p:val>
                                        </p:tav>
                                        <p:tav tm="100000">
                                          <p:val>
                                            <p:strVal val="#ppt_x"/>
                                          </p:val>
                                        </p:tav>
                                      </p:tavLst>
                                    </p:anim>
                                    <p:anim calcmode="lin" valueType="num">
                                      <p:cBhvr additive="base">
                                        <p:cTn id="16" dur="1000" fill="hold"/>
                                        <p:tgtEl>
                                          <p:spTgt spid="2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1000" fill="hold"/>
                                        <p:tgtEl>
                                          <p:spTgt spid="26"/>
                                        </p:tgtEl>
                                        <p:attrNameLst>
                                          <p:attrName>ppt_x</p:attrName>
                                        </p:attrNameLst>
                                      </p:cBhvr>
                                      <p:tavLst>
                                        <p:tav tm="0">
                                          <p:val>
                                            <p:strVal val="#ppt_x"/>
                                          </p:val>
                                        </p:tav>
                                        <p:tav tm="100000">
                                          <p:val>
                                            <p:strVal val="#ppt_x"/>
                                          </p:val>
                                        </p:tav>
                                      </p:tavLst>
                                    </p:anim>
                                    <p:anim calcmode="lin" valueType="num">
                                      <p:cBhvr additive="base">
                                        <p:cTn id="20" dur="1000" fill="hold"/>
                                        <p:tgtEl>
                                          <p:spTgt spid="26"/>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1000" fill="hold"/>
                                        <p:tgtEl>
                                          <p:spTgt spid="30"/>
                                        </p:tgtEl>
                                        <p:attrNameLst>
                                          <p:attrName>ppt_x</p:attrName>
                                        </p:attrNameLst>
                                      </p:cBhvr>
                                      <p:tavLst>
                                        <p:tav tm="0">
                                          <p:val>
                                            <p:strVal val="#ppt_x"/>
                                          </p:val>
                                        </p:tav>
                                        <p:tav tm="100000">
                                          <p:val>
                                            <p:strVal val="#ppt_x"/>
                                          </p:val>
                                        </p:tav>
                                      </p:tavLst>
                                    </p:anim>
                                    <p:anim calcmode="lin" valueType="num">
                                      <p:cBhvr additive="base">
                                        <p:cTn id="24" dur="1000" fill="hold"/>
                                        <p:tgtEl>
                                          <p:spTgt spid="30"/>
                                        </p:tgtEl>
                                        <p:attrNameLst>
                                          <p:attrName>ppt_y</p:attrName>
                                        </p:attrNameLst>
                                      </p:cBhvr>
                                      <p:tavLst>
                                        <p:tav tm="0">
                                          <p:val>
                                            <p:strVal val="1+#ppt_h/2"/>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0-#ppt_w/2"/>
                                          </p:val>
                                        </p:tav>
                                        <p:tav tm="100000">
                                          <p:val>
                                            <p:strVal val="#ppt_x"/>
                                          </p:val>
                                        </p:tav>
                                      </p:tavLst>
                                    </p:anim>
                                    <p:anim calcmode="lin" valueType="num">
                                      <p:cBhvr additive="base">
                                        <p:cTn id="28" dur="1000" fill="hold"/>
                                        <p:tgtEl>
                                          <p:spTgt spid="31"/>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1000" fill="hold"/>
                                        <p:tgtEl>
                                          <p:spTgt spid="32"/>
                                        </p:tgtEl>
                                        <p:attrNameLst>
                                          <p:attrName>ppt_x</p:attrName>
                                        </p:attrNameLst>
                                      </p:cBhvr>
                                      <p:tavLst>
                                        <p:tav tm="0">
                                          <p:val>
                                            <p:strVal val="0-#ppt_w/2"/>
                                          </p:val>
                                        </p:tav>
                                        <p:tav tm="100000">
                                          <p:val>
                                            <p:strVal val="#ppt_x"/>
                                          </p:val>
                                        </p:tav>
                                      </p:tavLst>
                                    </p:anim>
                                    <p:anim calcmode="lin" valueType="num">
                                      <p:cBhvr additive="base">
                                        <p:cTn id="32"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30" grpId="0"/>
      <p:bldP spid="31"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48" name="组合 47"/>
          <p:cNvGrpSpPr/>
          <p:nvPr/>
        </p:nvGrpSpPr>
        <p:grpSpPr>
          <a:xfrm>
            <a:off x="10139980" y="275841"/>
            <a:ext cx="1856444" cy="1069780"/>
            <a:chOff x="482599" y="330651"/>
            <a:chExt cx="1505879" cy="1069780"/>
          </a:xfrm>
        </p:grpSpPr>
        <p:sp>
          <p:nvSpPr>
            <p:cNvPr id="49" name="文本框 48"/>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50" name="文本框 49"/>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51" name="文本框 50"/>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52" name="组合 51"/>
          <p:cNvGrpSpPr/>
          <p:nvPr/>
        </p:nvGrpSpPr>
        <p:grpSpPr>
          <a:xfrm>
            <a:off x="10802406" y="5571581"/>
            <a:ext cx="1194018" cy="1130051"/>
            <a:chOff x="457198" y="2644588"/>
            <a:chExt cx="1506073" cy="1425388"/>
          </a:xfrm>
        </p:grpSpPr>
        <p:pic>
          <p:nvPicPr>
            <p:cNvPr id="53" name="图片 52"/>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54" name="图片 53"/>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sp>
        <p:nvSpPr>
          <p:cNvPr id="55" name="文本框 54"/>
          <p:cNvSpPr txBox="1"/>
          <p:nvPr/>
        </p:nvSpPr>
        <p:spPr>
          <a:xfrm>
            <a:off x="6836860" y="2483076"/>
            <a:ext cx="3789430" cy="3040576"/>
          </a:xfrm>
          <a:prstGeom prst="rect">
            <a:avLst/>
          </a:prstGeom>
        </p:spPr>
        <p:txBody>
          <a:bodyPr vert="horz" wrap="square">
            <a:spAutoFit/>
          </a:bodyPr>
          <a:lstStyle>
            <a:defPPr>
              <a:defRPr lang="zh-CN"/>
            </a:defPPr>
            <a:lvl1pPr algn="just">
              <a:lnSpc>
                <a:spcPts val="4000"/>
              </a:lnSpc>
              <a:defRPr sz="1200" spc="10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defRPr>
            </a:lvl1pPr>
          </a:lstStyle>
          <a:p>
            <a:pPr>
              <a:lnSpc>
                <a:spcPts val="2600"/>
              </a:lnSpc>
            </a:pPr>
            <a:r>
              <a:rPr lang="zh-CN" altLang="en-US" dirty="0">
                <a:solidFill>
                  <a:srgbClr val="FDF7BC"/>
                </a:solidFill>
              </a:rPr>
              <a:t>桃之夭夭，灼灼其华。子之于归，宜其室家。桃之夭夭，有蕡其实。之子于归，宜其家室。桃之夭夭，其叶蓁蓁。之子于归，宜其家人。桃之夭夭，灼灼其华。之子于归，宜其室家。桃之夭夭，有蕡其实。之子于归，宜其家室。桃之夭夭，其叶蓁蓁。之子于归，宜其家人。桃之夭夭，灼灼其华。之子于归，宜其室家。桃之夭夭，有蕡其实。之子于归，宜其家室。桃之夭夭，其叶蓁蓁。之子于归，宜其家人。</a:t>
            </a:r>
            <a:endParaRPr lang="zh-CN" altLang="en-US" dirty="0">
              <a:solidFill>
                <a:srgbClr val="FDF7BC"/>
              </a:solidFill>
            </a:endParaRPr>
          </a:p>
        </p:txBody>
      </p:sp>
      <p:sp>
        <p:nvSpPr>
          <p:cNvPr id="56" name="矩形 55"/>
          <p:cNvSpPr/>
          <p:nvPr/>
        </p:nvSpPr>
        <p:spPr>
          <a:xfrm>
            <a:off x="6836860" y="1623285"/>
            <a:ext cx="2601445" cy="523220"/>
          </a:xfrm>
          <a:prstGeom prst="rect">
            <a:avLst/>
          </a:prstGeom>
        </p:spPr>
        <p:txBody>
          <a:bodyPr wrap="square">
            <a:spAutoFit/>
          </a:bodyPr>
          <a:lstStyle/>
          <a:p>
            <a:pPr algn="dist"/>
            <a:r>
              <a:rPr lang="zh-CN" altLang="en-US" sz="2800" dirty="0">
                <a:solidFill>
                  <a:srgbClr val="FDF7BC"/>
                </a:solidFill>
                <a:latin typeface="字魂95号-手刻宋" panose="00000500000000000000" pitchFamily="2" charset="-122"/>
                <a:ea typeface="字魂95号-手刻宋" panose="00000500000000000000" pitchFamily="2" charset="-122"/>
                <a:cs typeface="字魂105号-简雅黑" panose="00000500000000000000" pitchFamily="2" charset="-122"/>
              </a:rPr>
              <a:t>新年快乐</a:t>
            </a:r>
            <a:endParaRPr lang="zh-CN" altLang="en-US" sz="2800" dirty="0">
              <a:solidFill>
                <a:srgbClr val="FDF7BC"/>
              </a:solidFill>
              <a:latin typeface="字魂95号-手刻宋" panose="00000500000000000000" pitchFamily="2" charset="-122"/>
              <a:ea typeface="字魂95号-手刻宋" panose="00000500000000000000" pitchFamily="2" charset="-122"/>
              <a:cs typeface="字魂105号-简雅黑" panose="00000500000000000000" pitchFamily="2" charset="-122"/>
            </a:endParaRPr>
          </a:p>
        </p:txBody>
      </p:sp>
      <p:sp>
        <p:nvSpPr>
          <p:cNvPr id="57" name="文本框 56"/>
          <p:cNvSpPr txBox="1"/>
          <p:nvPr/>
        </p:nvSpPr>
        <p:spPr>
          <a:xfrm>
            <a:off x="6856301" y="2077001"/>
            <a:ext cx="2126460" cy="233615"/>
          </a:xfrm>
          <a:prstGeom prst="rect">
            <a:avLst/>
          </a:prstGeom>
          <a:noFill/>
        </p:spPr>
        <p:txBody>
          <a:bodyPr wrap="square" rtlCol="0">
            <a:spAutoFit/>
          </a:bodyPr>
          <a:lstStyle/>
          <a:p>
            <a:pPr algn="dist"/>
            <a:r>
              <a:rPr lang="en-US" altLang="zh-CN"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 CHAINESE</a:t>
            </a:r>
            <a:endParaRPr lang="zh-CN" altLang="en-US"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1000" fill="hold"/>
                                        <p:tgtEl>
                                          <p:spTgt spid="48"/>
                                        </p:tgtEl>
                                        <p:attrNameLst>
                                          <p:attrName>ppt_x</p:attrName>
                                        </p:attrNameLst>
                                      </p:cBhvr>
                                      <p:tavLst>
                                        <p:tav tm="0">
                                          <p:val>
                                            <p:strVal val="0-#ppt_w/2"/>
                                          </p:val>
                                        </p:tav>
                                        <p:tav tm="100000">
                                          <p:val>
                                            <p:strVal val="#ppt_x"/>
                                          </p:val>
                                        </p:tav>
                                      </p:tavLst>
                                    </p:anim>
                                    <p:anim calcmode="lin" valueType="num">
                                      <p:cBhvr additive="base">
                                        <p:cTn id="8" dur="1000" fill="hold"/>
                                        <p:tgtEl>
                                          <p:spTgt spid="4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1000" fill="hold"/>
                                        <p:tgtEl>
                                          <p:spTgt spid="52"/>
                                        </p:tgtEl>
                                        <p:attrNameLst>
                                          <p:attrName>ppt_x</p:attrName>
                                        </p:attrNameLst>
                                      </p:cBhvr>
                                      <p:tavLst>
                                        <p:tav tm="0">
                                          <p:val>
                                            <p:strVal val="0-#ppt_w/2"/>
                                          </p:val>
                                        </p:tav>
                                        <p:tav tm="100000">
                                          <p:val>
                                            <p:strVal val="#ppt_x"/>
                                          </p:val>
                                        </p:tav>
                                      </p:tavLst>
                                    </p:anim>
                                    <p:anim calcmode="lin" valueType="num">
                                      <p:cBhvr additive="base">
                                        <p:cTn id="12" dur="1000" fill="hold"/>
                                        <p:tgtEl>
                                          <p:spTgt spid="52"/>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750" fill="hold"/>
                                        <p:tgtEl>
                                          <p:spTgt spid="55"/>
                                        </p:tgtEl>
                                        <p:attrNameLst>
                                          <p:attrName>ppt_x</p:attrName>
                                        </p:attrNameLst>
                                      </p:cBhvr>
                                      <p:tavLst>
                                        <p:tav tm="0">
                                          <p:val>
                                            <p:strVal val="1+#ppt_w/2"/>
                                          </p:val>
                                        </p:tav>
                                        <p:tav tm="100000">
                                          <p:val>
                                            <p:strVal val="#ppt_x"/>
                                          </p:val>
                                        </p:tav>
                                      </p:tavLst>
                                    </p:anim>
                                    <p:anim calcmode="lin" valueType="num">
                                      <p:cBhvr additive="base">
                                        <p:cTn id="16" dur="750" fill="hold"/>
                                        <p:tgtEl>
                                          <p:spTgt spid="5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1000" fill="hold"/>
                                        <p:tgtEl>
                                          <p:spTgt spid="56"/>
                                        </p:tgtEl>
                                        <p:attrNameLst>
                                          <p:attrName>ppt_x</p:attrName>
                                        </p:attrNameLst>
                                      </p:cBhvr>
                                      <p:tavLst>
                                        <p:tav tm="0">
                                          <p:val>
                                            <p:strVal val="1+#ppt_w/2"/>
                                          </p:val>
                                        </p:tav>
                                        <p:tav tm="100000">
                                          <p:val>
                                            <p:strVal val="#ppt_x"/>
                                          </p:val>
                                        </p:tav>
                                      </p:tavLst>
                                    </p:anim>
                                    <p:anim calcmode="lin" valueType="num">
                                      <p:cBhvr additive="base">
                                        <p:cTn id="20" dur="1000" fill="hold"/>
                                        <p:tgtEl>
                                          <p:spTgt spid="5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1000" fill="hold"/>
                                        <p:tgtEl>
                                          <p:spTgt spid="57"/>
                                        </p:tgtEl>
                                        <p:attrNameLst>
                                          <p:attrName>ppt_x</p:attrName>
                                        </p:attrNameLst>
                                      </p:cBhvr>
                                      <p:tavLst>
                                        <p:tav tm="0">
                                          <p:val>
                                            <p:strVal val="1+#ppt_w/2"/>
                                          </p:val>
                                        </p:tav>
                                        <p:tav tm="100000">
                                          <p:val>
                                            <p:strVal val="#ppt_x"/>
                                          </p:val>
                                        </p:tav>
                                      </p:tavLst>
                                    </p:anim>
                                    <p:anim calcmode="lin" valueType="num">
                                      <p:cBhvr additive="base">
                                        <p:cTn id="24" dur="100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410195"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27" name="组合 26"/>
          <p:cNvGrpSpPr/>
          <p:nvPr/>
        </p:nvGrpSpPr>
        <p:grpSpPr>
          <a:xfrm>
            <a:off x="10802406" y="5571581"/>
            <a:ext cx="1194018" cy="1130051"/>
            <a:chOff x="457198" y="2644588"/>
            <a:chExt cx="1506073" cy="1425388"/>
          </a:xfrm>
        </p:grpSpPr>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sp>
        <p:nvSpPr>
          <p:cNvPr id="9" name="矩形 8"/>
          <p:cNvSpPr/>
          <p:nvPr/>
        </p:nvSpPr>
        <p:spPr>
          <a:xfrm>
            <a:off x="2149736" y="1842449"/>
            <a:ext cx="8224687" cy="1018659"/>
          </a:xfrm>
          <a:prstGeom prst="rect">
            <a:avLst/>
          </a:prstGeom>
        </p:spPr>
        <p:txBody>
          <a:bodyPr vert="eaVert" wrap="square">
            <a:spAutoFit/>
          </a:bodyPr>
          <a:lstStyle/>
          <a:p>
            <a:pPr algn="just">
              <a:lnSpc>
                <a:spcPts val="53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桃之夭夭，灼灼其华。之子于归，宜其室家。</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53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桃之夭夭，有蕡其实。之子于归，宜其家室。</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53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桃之夭夭，其叶蓁蓁。之子于归，宜其家人。</a:t>
            </a:r>
            <a:endParaRPr lang="en-US" altLang="zh-CN"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0" name="矩形 9"/>
          <p:cNvSpPr/>
          <p:nvPr/>
        </p:nvSpPr>
        <p:spPr>
          <a:xfrm>
            <a:off x="2149736" y="3917684"/>
            <a:ext cx="8224687" cy="1018659"/>
          </a:xfrm>
          <a:prstGeom prst="rect">
            <a:avLst/>
          </a:prstGeom>
        </p:spPr>
        <p:txBody>
          <a:bodyPr vert="eaVert" wrap="square">
            <a:spAutoFit/>
          </a:bodyPr>
          <a:lstStyle/>
          <a:p>
            <a:pPr algn="just">
              <a:lnSpc>
                <a:spcPts val="53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桃之夭夭，灼灼其华。之子于归，宜其室家。</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53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桃之夭夭，有蕡其实。之子于归，宜其家室。</a:t>
            </a:r>
            <a:endPar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a:p>
            <a:pPr algn="just">
              <a:lnSpc>
                <a:spcPts val="5300"/>
              </a:lnSpc>
            </a:pPr>
            <a:r>
              <a:rPr lang="zh-CN" altLang="en-US"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rPr>
              <a:t>桃之夭夭，其叶蓁蓁。之子于归，宜其家人。</a:t>
            </a:r>
            <a:endParaRPr lang="en-US" altLang="zh-CN" sz="1400" spc="100" dirty="0">
              <a:solidFill>
                <a:srgbClr val="FDF7BC"/>
              </a:solidFill>
              <a:latin typeface="字魂58号-创中黑" panose="00000500000000000000" pitchFamily="2" charset="-122"/>
              <a:ea typeface="字魂58号-创中黑" panose="00000500000000000000" pitchFamily="2" charset="-122"/>
              <a:cs typeface="字魂105号-简雅黑" panose="00000500000000000000" pitchFamily="2" charset="-122"/>
            </a:endParaRPr>
          </a:p>
        </p:txBody>
      </p:sp>
      <p:sp>
        <p:nvSpPr>
          <p:cNvPr id="11" name="文本框 10"/>
          <p:cNvSpPr txBox="1"/>
          <p:nvPr/>
        </p:nvSpPr>
        <p:spPr>
          <a:xfrm>
            <a:off x="3765176" y="3305889"/>
            <a:ext cx="4810722" cy="246221"/>
          </a:xfrm>
          <a:prstGeom prst="rect">
            <a:avLst/>
          </a:prstGeom>
          <a:noFill/>
        </p:spPr>
        <p:txBody>
          <a:bodyPr wrap="square" rtlCol="0">
            <a:spAutoFit/>
          </a:bodyPr>
          <a:lstStyle/>
          <a:p>
            <a:pPr algn="dist"/>
            <a:r>
              <a:rPr lang="en-US" altLang="zh-CN" sz="10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 CHAINESE</a:t>
            </a:r>
            <a:endParaRPr lang="zh-CN" altLang="en-US" sz="10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ppt_x"/>
                                          </p:val>
                                        </p:tav>
                                        <p:tav tm="100000">
                                          <p:val>
                                            <p:strVal val="#ppt_x"/>
                                          </p:val>
                                        </p:tav>
                                      </p:tavLst>
                                    </p:anim>
                                    <p:anim calcmode="lin" valueType="num">
                                      <p:cBhvr additive="base">
                                        <p:cTn id="20" dur="10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8" decel="10000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000" fill="hold"/>
                                        <p:tgtEl>
                                          <p:spTgt spid="11"/>
                                        </p:tgtEl>
                                        <p:attrNameLst>
                                          <p:attrName>ppt_x</p:attrName>
                                        </p:attrNameLst>
                                      </p:cBhvr>
                                      <p:tavLst>
                                        <p:tav tm="0">
                                          <p:val>
                                            <p:strVal val="0-#ppt_w/2"/>
                                          </p:val>
                                        </p:tav>
                                        <p:tav tm="100000">
                                          <p:val>
                                            <p:strVal val="#ppt_x"/>
                                          </p:val>
                                        </p:tav>
                                      </p:tavLst>
                                    </p:anim>
                                    <p:anim calcmode="lin" valueType="num">
                                      <p:cBhvr additive="base">
                                        <p:cTn id="24"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410195"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27" name="组合 26"/>
          <p:cNvGrpSpPr/>
          <p:nvPr/>
        </p:nvGrpSpPr>
        <p:grpSpPr>
          <a:xfrm>
            <a:off x="243492" y="5571581"/>
            <a:ext cx="1194018" cy="1130051"/>
            <a:chOff x="457198" y="2644588"/>
            <a:chExt cx="1506073" cy="1425388"/>
          </a:xfrm>
        </p:grpSpPr>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sp>
        <p:nvSpPr>
          <p:cNvPr id="12" name="文本框 11"/>
          <p:cNvSpPr txBox="1"/>
          <p:nvPr/>
        </p:nvSpPr>
        <p:spPr>
          <a:xfrm>
            <a:off x="1325859" y="2187843"/>
            <a:ext cx="3541486" cy="1015663"/>
          </a:xfrm>
          <a:prstGeom prst="rect">
            <a:avLst/>
          </a:prstGeom>
          <a:noFill/>
        </p:spPr>
        <p:txBody>
          <a:bodyPr vert="horz" wrap="square" rtlCol="0">
            <a:spAutoFit/>
          </a:bodyPr>
          <a:lstStyle/>
          <a:p>
            <a:r>
              <a:rPr lang="zh-CN" altLang="en-US" sz="6000" dirty="0">
                <a:solidFill>
                  <a:schemeClr val="bg1"/>
                </a:solidFill>
                <a:effectLst>
                  <a:outerShdw blurRad="50800" dist="38100" dir="8100000" algn="tr" rotWithShape="0">
                    <a:prstClr val="black">
                      <a:alpha val="40000"/>
                    </a:prstClr>
                  </a:outerShdw>
                </a:effectLst>
                <a:latin typeface="字魂73号-江南手书" panose="00000500000000000000" pitchFamily="2" charset="-122"/>
                <a:ea typeface="字魂73号-江南手书" panose="00000500000000000000" pitchFamily="2" charset="-122"/>
              </a:rPr>
              <a:t>第二部分</a:t>
            </a:r>
            <a:endParaRPr lang="zh-CN" altLang="en-US" sz="6000" dirty="0">
              <a:solidFill>
                <a:schemeClr val="bg1"/>
              </a:solidFill>
              <a:effectLst>
                <a:outerShdw blurRad="50800" dist="38100" dir="8100000" algn="tr" rotWithShape="0">
                  <a:prstClr val="black">
                    <a:alpha val="40000"/>
                  </a:prstClr>
                </a:outerShdw>
              </a:effectLst>
              <a:latin typeface="字魂73号-江南手书" panose="00000500000000000000" pitchFamily="2" charset="-122"/>
              <a:ea typeface="字魂73号-江南手书" panose="00000500000000000000" pitchFamily="2" charset="-122"/>
            </a:endParaRPr>
          </a:p>
        </p:txBody>
      </p:sp>
      <p:grpSp>
        <p:nvGrpSpPr>
          <p:cNvPr id="13" name="组合 12"/>
          <p:cNvGrpSpPr/>
          <p:nvPr/>
        </p:nvGrpSpPr>
        <p:grpSpPr>
          <a:xfrm>
            <a:off x="1405836" y="3329090"/>
            <a:ext cx="4972344" cy="1190884"/>
            <a:chOff x="6275304" y="2747565"/>
            <a:chExt cx="3053687" cy="1190884"/>
          </a:xfrm>
        </p:grpSpPr>
        <p:sp>
          <p:nvSpPr>
            <p:cNvPr id="14" name="文本框 13"/>
            <p:cNvSpPr txBox="1"/>
            <p:nvPr/>
          </p:nvSpPr>
          <p:spPr>
            <a:xfrm>
              <a:off x="6275304" y="2747565"/>
              <a:ext cx="3053687" cy="1015663"/>
            </a:xfrm>
            <a:prstGeom prst="rect">
              <a:avLst/>
            </a:prstGeom>
            <a:noFill/>
          </p:spPr>
          <p:txBody>
            <a:bodyPr wrap="square" rtlCol="0">
              <a:spAutoFit/>
            </a:bodyPr>
            <a:lstStyle/>
            <a:p>
              <a:pPr algn="dist"/>
              <a:r>
                <a:rPr lang="zh-CN" altLang="en-US" sz="6000" dirty="0">
                  <a:solidFill>
                    <a:srgbClr val="FDF7BC"/>
                  </a:solidFill>
                  <a:latin typeface="字魂73号-江南手书" panose="00000500000000000000" pitchFamily="2" charset="-122"/>
                  <a:ea typeface="字魂73号-江南手书" panose="00000500000000000000" pitchFamily="2" charset="-122"/>
                  <a:cs typeface="字魂105号-简雅黑" panose="00000500000000000000" pitchFamily="2" charset="-122"/>
                </a:rPr>
                <a:t>新年快乐</a:t>
              </a:r>
              <a:endParaRPr lang="zh-CN" altLang="en-US" sz="6000" dirty="0">
                <a:solidFill>
                  <a:srgbClr val="FDF7BC"/>
                </a:solidFill>
                <a:latin typeface="字魂73号-江南手书" panose="00000500000000000000" pitchFamily="2" charset="-122"/>
                <a:ea typeface="字魂73号-江南手书" panose="00000500000000000000" pitchFamily="2" charset="-122"/>
                <a:cs typeface="字魂105号-简雅黑" panose="00000500000000000000" pitchFamily="2" charset="-122"/>
              </a:endParaRPr>
            </a:p>
          </p:txBody>
        </p:sp>
        <p:sp>
          <p:nvSpPr>
            <p:cNvPr id="15" name="文本框 14"/>
            <p:cNvSpPr txBox="1"/>
            <p:nvPr/>
          </p:nvSpPr>
          <p:spPr>
            <a:xfrm>
              <a:off x="6302572" y="3661450"/>
              <a:ext cx="3026418" cy="276999"/>
            </a:xfrm>
            <a:prstGeom prst="rect">
              <a:avLst/>
            </a:prstGeom>
            <a:noFill/>
          </p:spPr>
          <p:txBody>
            <a:bodyPr wrap="square">
              <a:spAutoFit/>
            </a:bodyPr>
            <a:lstStyle/>
            <a:p>
              <a:pPr algn="dist"/>
              <a:r>
                <a:rPr lang="en-US" altLang="zh-CN" sz="12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Please enter the font and title you think</a:t>
              </a:r>
              <a:endParaRPr lang="en-US" altLang="zh-CN" sz="12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sp>
        <p:nvSpPr>
          <p:cNvPr id="22" name="文本框 21"/>
          <p:cNvSpPr txBox="1"/>
          <p:nvPr/>
        </p:nvSpPr>
        <p:spPr>
          <a:xfrm>
            <a:off x="3833722" y="5744729"/>
            <a:ext cx="4399050" cy="307777"/>
          </a:xfrm>
          <a:prstGeom prst="rect">
            <a:avLst/>
          </a:prstGeom>
          <a:noFill/>
        </p:spPr>
        <p:txBody>
          <a:bodyPr vert="horz" wrap="square" rtlCol="0">
            <a:spAutoFit/>
          </a:bodyPr>
          <a:lstStyle/>
          <a:p>
            <a:pPr algn="dist"/>
            <a:r>
              <a:rPr lang="zh-CN" altLang="en-US" sz="14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合家欢乐 万事大吉</a:t>
            </a:r>
            <a:endParaRPr lang="zh-CN" altLang="en-US" sz="14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3" name="文本框 22"/>
          <p:cNvSpPr txBox="1"/>
          <p:nvPr/>
        </p:nvSpPr>
        <p:spPr>
          <a:xfrm>
            <a:off x="4216737" y="6003021"/>
            <a:ext cx="3633020" cy="246221"/>
          </a:xfrm>
          <a:prstGeom prst="rect">
            <a:avLst/>
          </a:prstGeom>
          <a:noFill/>
        </p:spPr>
        <p:txBody>
          <a:bodyPr wrap="square" rtlCol="0">
            <a:spAutoFit/>
          </a:bodyPr>
          <a:lstStyle/>
          <a:p>
            <a:pPr algn="dist"/>
            <a:r>
              <a:rPr lang="en-US" altLang="zh-CN" sz="10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 CHAINESE</a:t>
            </a:r>
            <a:endParaRPr lang="zh-CN" altLang="en-US" sz="1000" dirty="0">
              <a:solidFill>
                <a:schemeClr val="bg1"/>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1000" fill="hold"/>
                                        <p:tgtEl>
                                          <p:spTgt spid="22"/>
                                        </p:tgtEl>
                                        <p:attrNameLst>
                                          <p:attrName>ppt_x</p:attrName>
                                        </p:attrNameLst>
                                      </p:cBhvr>
                                      <p:tavLst>
                                        <p:tav tm="0">
                                          <p:val>
                                            <p:strVal val="0-#ppt_w/2"/>
                                          </p:val>
                                        </p:tav>
                                        <p:tav tm="100000">
                                          <p:val>
                                            <p:strVal val="#ppt_x"/>
                                          </p:val>
                                        </p:tav>
                                      </p:tavLst>
                                    </p:anim>
                                    <p:anim calcmode="lin" valueType="num">
                                      <p:cBhvr additive="base">
                                        <p:cTn id="24" dur="1000" fill="hold"/>
                                        <p:tgtEl>
                                          <p:spTgt spid="22"/>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1000" fill="hold"/>
                                        <p:tgtEl>
                                          <p:spTgt spid="23"/>
                                        </p:tgtEl>
                                        <p:attrNameLst>
                                          <p:attrName>ppt_x</p:attrName>
                                        </p:attrNameLst>
                                      </p:cBhvr>
                                      <p:tavLst>
                                        <p:tav tm="0">
                                          <p:val>
                                            <p:strVal val="0-#ppt_w/2"/>
                                          </p:val>
                                        </p:tav>
                                        <p:tav tm="100000">
                                          <p:val>
                                            <p:strVal val="#ppt_x"/>
                                          </p:val>
                                        </p:tav>
                                      </p:tavLst>
                                    </p:anim>
                                    <p:anim calcmode="lin" valueType="num">
                                      <p:cBhvr additive="base">
                                        <p:cTn id="28"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2"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grpSp>
        <p:nvGrpSpPr>
          <p:cNvPr id="17" name="组合 16"/>
          <p:cNvGrpSpPr/>
          <p:nvPr/>
        </p:nvGrpSpPr>
        <p:grpSpPr>
          <a:xfrm>
            <a:off x="410195" y="275841"/>
            <a:ext cx="1856444" cy="1069780"/>
            <a:chOff x="482599" y="330651"/>
            <a:chExt cx="1505879" cy="1069780"/>
          </a:xfrm>
        </p:grpSpPr>
        <p:sp>
          <p:nvSpPr>
            <p:cNvPr id="18" name="文本框 17"/>
            <p:cNvSpPr txBox="1"/>
            <p:nvPr/>
          </p:nvSpPr>
          <p:spPr>
            <a:xfrm>
              <a:off x="482599" y="330651"/>
              <a:ext cx="742753" cy="338554"/>
            </a:xfrm>
            <a:prstGeom prst="rect">
              <a:avLst/>
            </a:prstGeom>
            <a:noFill/>
          </p:spPr>
          <p:txBody>
            <a:bodyPr wrap="square" rtlCol="0">
              <a:spAutoFit/>
            </a:bodyPr>
            <a:lstStyle/>
            <a:p>
              <a:r>
                <a:rPr lang="en-US" altLang="zh-CN" sz="1600" dirty="0" smtClean="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20XX</a:t>
              </a:r>
              <a:endParaRPr lang="zh-CN" altLang="en-US" sz="16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9" name="文本框 18"/>
            <p:cNvSpPr txBox="1"/>
            <p:nvPr/>
          </p:nvSpPr>
          <p:spPr>
            <a:xfrm>
              <a:off x="482599" y="564820"/>
              <a:ext cx="1505879" cy="461665"/>
            </a:xfrm>
            <a:prstGeom prst="rect">
              <a:avLst/>
            </a:prstGeom>
            <a:noFill/>
          </p:spPr>
          <p:txBody>
            <a:bodyPr wrap="square" rtlCol="0">
              <a:spAutoFit/>
            </a:bodyPr>
            <a:lstStyle/>
            <a:p>
              <a:r>
                <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腊月二十三</a:t>
              </a:r>
              <a:endParaRPr lang="zh-CN" altLang="en-US" sz="24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20" name="文本框 19"/>
            <p:cNvSpPr txBox="1"/>
            <p:nvPr/>
          </p:nvSpPr>
          <p:spPr>
            <a:xfrm>
              <a:off x="482599" y="1000321"/>
              <a:ext cx="1354668" cy="400110"/>
            </a:xfrm>
            <a:prstGeom prst="rect">
              <a:avLst/>
            </a:prstGeom>
            <a:noFill/>
          </p:spPr>
          <p:txBody>
            <a:bodyPr wrap="square" rtlCol="0">
              <a:spAutoFit/>
            </a:bodyPr>
            <a:lstStyle/>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a:t>
              </a:r>
              <a:endPar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a:p>
              <a:r>
                <a:rPr lang="en-US" altLang="zh-CN"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CHAINESE</a:t>
              </a:r>
              <a:endParaRPr lang="zh-CN" altLang="en-US" sz="10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grpSp>
      <p:grpSp>
        <p:nvGrpSpPr>
          <p:cNvPr id="27" name="组合 26"/>
          <p:cNvGrpSpPr/>
          <p:nvPr/>
        </p:nvGrpSpPr>
        <p:grpSpPr>
          <a:xfrm>
            <a:off x="10802406" y="5571581"/>
            <a:ext cx="1194018" cy="1130051"/>
            <a:chOff x="457198" y="2644588"/>
            <a:chExt cx="1506073" cy="1425388"/>
          </a:xfrm>
        </p:grpSpPr>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555812" y="2743200"/>
              <a:ext cx="1407459" cy="1326776"/>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57198" y="2644588"/>
              <a:ext cx="1156447" cy="1425388"/>
            </a:xfrm>
            <a:prstGeom prst="rect">
              <a:avLst/>
            </a:prstGeom>
          </p:spPr>
        </p:pic>
      </p:grpSp>
      <p:sp>
        <p:nvSpPr>
          <p:cNvPr id="11" name="文本框 10"/>
          <p:cNvSpPr txBox="1"/>
          <p:nvPr/>
        </p:nvSpPr>
        <p:spPr>
          <a:xfrm>
            <a:off x="2080226" y="2483076"/>
            <a:ext cx="3789430" cy="3040576"/>
          </a:xfrm>
          <a:prstGeom prst="rect">
            <a:avLst/>
          </a:prstGeom>
        </p:spPr>
        <p:txBody>
          <a:bodyPr vert="horz" wrap="square">
            <a:spAutoFit/>
          </a:bodyPr>
          <a:lstStyle>
            <a:defPPr>
              <a:defRPr lang="zh-CN"/>
            </a:defPPr>
            <a:lvl1pPr algn="just">
              <a:lnSpc>
                <a:spcPts val="4000"/>
              </a:lnSpc>
              <a:defRPr sz="1200" spc="100">
                <a:solidFill>
                  <a:srgbClr val="FFEA9D"/>
                </a:solidFill>
                <a:latin typeface="字魂58号-创中黑" panose="00000500000000000000" pitchFamily="2" charset="-122"/>
                <a:ea typeface="字魂58号-创中黑" panose="00000500000000000000" pitchFamily="2" charset="-122"/>
                <a:cs typeface="字魂105号-简雅黑" panose="00000500000000000000" pitchFamily="2" charset="-122"/>
              </a:defRPr>
            </a:lvl1pPr>
          </a:lstStyle>
          <a:p>
            <a:pPr>
              <a:lnSpc>
                <a:spcPts val="2600"/>
              </a:lnSpc>
            </a:pPr>
            <a:r>
              <a:rPr lang="zh-CN" altLang="en-US" dirty="0">
                <a:solidFill>
                  <a:srgbClr val="FDF7BC"/>
                </a:solidFill>
              </a:rPr>
              <a:t>桃之夭夭，灼灼其华。子之于归，宜其室家。桃之夭夭，有蕡其实。之子于归，宜其家室。桃之夭夭，其叶蓁蓁。之子于归，宜其家人。桃之夭夭，灼灼其华。之子于归，宜其室家。桃之夭夭，有蕡其实。之子于归，宜其家室。桃之夭夭，其叶蓁蓁。之子于归，宜其家人。桃之夭夭，灼灼其华。之子于归，宜其室家。桃之夭夭，有蕡其实。之子于归，宜其家室。桃之夭夭，其叶蓁蓁。之子于归，宜其家人。</a:t>
            </a:r>
            <a:endParaRPr lang="zh-CN" altLang="en-US" dirty="0">
              <a:solidFill>
                <a:srgbClr val="FDF7BC"/>
              </a:solidFill>
            </a:endParaRPr>
          </a:p>
        </p:txBody>
      </p:sp>
      <p:sp>
        <p:nvSpPr>
          <p:cNvPr id="12" name="矩形 11"/>
          <p:cNvSpPr/>
          <p:nvPr/>
        </p:nvSpPr>
        <p:spPr>
          <a:xfrm>
            <a:off x="2080226" y="1623285"/>
            <a:ext cx="2601445" cy="523220"/>
          </a:xfrm>
          <a:prstGeom prst="rect">
            <a:avLst/>
          </a:prstGeom>
        </p:spPr>
        <p:txBody>
          <a:bodyPr wrap="square">
            <a:spAutoFit/>
          </a:bodyPr>
          <a:lstStyle/>
          <a:p>
            <a:pPr algn="dist"/>
            <a:r>
              <a:rPr lang="zh-CN" altLang="en-US" sz="2800" dirty="0">
                <a:solidFill>
                  <a:srgbClr val="FDF7BC"/>
                </a:solidFill>
                <a:latin typeface="字魂95号-手刻宋" panose="00000500000000000000" pitchFamily="2" charset="-122"/>
                <a:ea typeface="字魂95号-手刻宋" panose="00000500000000000000" pitchFamily="2" charset="-122"/>
                <a:cs typeface="字魂105号-简雅黑" panose="00000500000000000000" pitchFamily="2" charset="-122"/>
              </a:rPr>
              <a:t>新年快乐</a:t>
            </a:r>
            <a:endParaRPr lang="zh-CN" altLang="en-US" sz="2800" dirty="0">
              <a:solidFill>
                <a:srgbClr val="FDF7BC"/>
              </a:solidFill>
              <a:latin typeface="字魂95号-手刻宋" panose="00000500000000000000" pitchFamily="2" charset="-122"/>
              <a:ea typeface="字魂95号-手刻宋" panose="00000500000000000000" pitchFamily="2" charset="-122"/>
              <a:cs typeface="字魂105号-简雅黑" panose="00000500000000000000" pitchFamily="2" charset="-122"/>
            </a:endParaRPr>
          </a:p>
        </p:txBody>
      </p:sp>
      <p:sp>
        <p:nvSpPr>
          <p:cNvPr id="13" name="文本框 12"/>
          <p:cNvSpPr txBox="1"/>
          <p:nvPr/>
        </p:nvSpPr>
        <p:spPr>
          <a:xfrm>
            <a:off x="2099667" y="2077001"/>
            <a:ext cx="2126460" cy="233615"/>
          </a:xfrm>
          <a:prstGeom prst="rect">
            <a:avLst/>
          </a:prstGeom>
          <a:noFill/>
        </p:spPr>
        <p:txBody>
          <a:bodyPr wrap="square" rtlCol="0">
            <a:spAutoFit/>
          </a:bodyPr>
          <a:lstStyle/>
          <a:p>
            <a:pPr algn="dist"/>
            <a:r>
              <a:rPr lang="en-US" altLang="zh-CN"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rPr>
              <a:t>HAPPY NEW YEAR CHAINESE</a:t>
            </a:r>
            <a:endParaRPr lang="zh-CN" altLang="en-US" sz="900" dirty="0">
              <a:solidFill>
                <a:srgbClr val="FDF7BC"/>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5112</Words>
  <Application>WPS 演示</Application>
  <PresentationFormat>自定义</PresentationFormat>
  <Paragraphs>536</Paragraphs>
  <Slides>25</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25</vt:i4>
      </vt:variant>
    </vt:vector>
  </HeadingPairs>
  <TitlesOfParts>
    <vt:vector size="40" baseType="lpstr">
      <vt:lpstr>Arial</vt:lpstr>
      <vt:lpstr>宋体</vt:lpstr>
      <vt:lpstr>Wingdings</vt:lpstr>
      <vt:lpstr>微软雅黑</vt:lpstr>
      <vt:lpstr>字魂105号-简雅黑</vt:lpstr>
      <vt:lpstr>字魂73号-江南手书</vt:lpstr>
      <vt:lpstr>字魂58号-创中黑</vt:lpstr>
      <vt:lpstr>字魂95号-手刻宋</vt:lpstr>
      <vt:lpstr>等线 Light</vt:lpstr>
      <vt:lpstr>等线</vt:lpstr>
      <vt:lpstr>Calibri</vt:lpstr>
      <vt:lpstr>Arial Unicode MS</vt:lpstr>
      <vt:lpstr>汉仪中圆简</vt:lpstr>
      <vt:lpstr>Arial</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小年</dc:title>
  <dc:creator>第一PPT</dc:creator>
  <cp:keywords>www.1ppt.com</cp:keywords>
  <dc:description>www.1ppt.com</dc:description>
  <cp:lastModifiedBy>铭</cp:lastModifiedBy>
  <cp:revision>12</cp:revision>
  <dcterms:created xsi:type="dcterms:W3CDTF">2021-01-20T05:38:00Z</dcterms:created>
  <dcterms:modified xsi:type="dcterms:W3CDTF">2022-01-06T01:57:32Z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2C27F266F55643458B200B8D81CF5CE5</vt:lpwstr>
  </property>
  <property fmtid="{D5CDD505-2E9C-101B-9397-08002B2CF9AE}" pid="3" name="KSOProductBuildVer">
    <vt:lpwstr>2052-11.1.0.11045</vt:lpwstr>
  </property>
</Properties>
</file>