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76" r:id="rId11"/>
    <p:sldId id="263" r:id="rId12"/>
    <p:sldId id="264" r:id="rId13"/>
    <p:sldId id="265" r:id="rId14"/>
    <p:sldId id="277" r:id="rId15"/>
    <p:sldId id="266" r:id="rId16"/>
    <p:sldId id="267" r:id="rId17"/>
    <p:sldId id="268" r:id="rId18"/>
    <p:sldId id="278" r:id="rId19"/>
    <p:sldId id="269" r:id="rId20"/>
    <p:sldId id="270" r:id="rId21"/>
    <p:sldId id="271" r:id="rId22"/>
    <p:sldId id="279" r:id="rId23"/>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7248"/>
    <a:srgbClr val="5F7B6B"/>
    <a:srgbClr val="49775C"/>
    <a:srgbClr val="0D2115"/>
    <a:srgbClr val="173C26"/>
    <a:srgbClr val="196E45"/>
    <a:srgbClr val="2B75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8" autoAdjust="0"/>
    <p:restoredTop sz="94660"/>
  </p:normalViewPr>
  <p:slideViewPr>
    <p:cSldViewPr snapToGrid="0" showGuides="1">
      <p:cViewPr varScale="1">
        <p:scale>
          <a:sx n="108" d="100"/>
          <a:sy n="108" d="100"/>
        </p:scale>
        <p:origin x="132" y="192"/>
      </p:cViewPr>
      <p:guideLst>
        <p:guide orient="horz" pos="2160"/>
        <p:guide pos="3772"/>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EB4683-1CA9-4D45-AD14-810323ECFCA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D470E8-6B00-4DE7-8270-C0E52D4FCD0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1D470E8-6B00-4DE7-8270-C0E52D4FCD0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screen"/>
          <a:srcRect/>
          <a:stretch>
            <a:fillRect/>
          </a:stretch>
        </p:blipFill>
        <p:spPr>
          <a:xfrm>
            <a:off x="0" y="1"/>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0FC2BEF-183A-4A5B-935A-BD06B022EAD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B57CAFF-2258-46DF-992C-60B099B6384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0FC2BEF-183A-4A5B-935A-BD06B022EAD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B57CAFF-2258-46DF-992C-60B099B6384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0FC2BEF-183A-4A5B-935A-BD06B022EAD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B57CAFF-2258-46DF-992C-60B099B6384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00FC2BEF-183A-4A5B-935A-BD06B022EAD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B57CAFF-2258-46DF-992C-60B099B6384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00FC2BEF-183A-4A5B-935A-BD06B022EAD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B57CAFF-2258-46DF-992C-60B099B6384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00FC2BEF-183A-4A5B-935A-BD06B022EAD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B57CAFF-2258-46DF-992C-60B099B6384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0FC2BEF-183A-4A5B-935A-BD06B022EAD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57CAFF-2258-46DF-992C-60B099B6384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0FC2BEF-183A-4A5B-935A-BD06B022EAD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B57CAFF-2258-46DF-992C-60B099B6384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0FC2BEF-183A-4A5B-935A-BD06B022EAD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B57CAFF-2258-46DF-992C-60B099B6384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0FC2BEF-183A-4A5B-935A-BD06B022EAD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B57CAFF-2258-46DF-992C-60B099B6384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FC2BEF-183A-4A5B-935A-BD06B022EAD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57CAFF-2258-46DF-992C-60B099B6384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cstate="screen"/>
          <a:stretch>
            <a:fillRect/>
          </a:stretch>
        </p:blipFill>
        <p:spPr>
          <a:xfrm>
            <a:off x="10323443" y="646042"/>
            <a:ext cx="1868557" cy="2802836"/>
          </a:xfrm>
          <a:prstGeom prst="rect">
            <a:avLst/>
          </a:prstGeom>
        </p:spPr>
      </p:pic>
      <p:pic>
        <p:nvPicPr>
          <p:cNvPr id="7" name="图片 6"/>
          <p:cNvPicPr>
            <a:picLocks noChangeAspect="1"/>
          </p:cNvPicPr>
          <p:nvPr/>
        </p:nvPicPr>
        <p:blipFill>
          <a:blip r:embed="rId2" cstate="screen"/>
          <a:stretch>
            <a:fillRect/>
          </a:stretch>
        </p:blipFill>
        <p:spPr>
          <a:xfrm>
            <a:off x="8799443" y="2047460"/>
            <a:ext cx="3392557" cy="5088836"/>
          </a:xfrm>
          <a:prstGeom prst="rect">
            <a:avLst/>
          </a:prstGeom>
        </p:spPr>
      </p:pic>
      <p:pic>
        <p:nvPicPr>
          <p:cNvPr id="10" name="图片 9"/>
          <p:cNvPicPr>
            <a:picLocks noChangeAspect="1"/>
          </p:cNvPicPr>
          <p:nvPr/>
        </p:nvPicPr>
        <p:blipFill>
          <a:blip r:embed="rId3" cstate="screen"/>
          <a:stretch>
            <a:fillRect/>
          </a:stretch>
        </p:blipFill>
        <p:spPr>
          <a:xfrm>
            <a:off x="3670754" y="278296"/>
            <a:ext cx="4850491" cy="6858000"/>
          </a:xfrm>
          <a:prstGeom prst="rect">
            <a:avLst/>
          </a:prstGeom>
        </p:spPr>
      </p:pic>
      <p:sp>
        <p:nvSpPr>
          <p:cNvPr id="12" name="文本框 11"/>
          <p:cNvSpPr txBox="1"/>
          <p:nvPr/>
        </p:nvSpPr>
        <p:spPr>
          <a:xfrm>
            <a:off x="3670754" y="965766"/>
            <a:ext cx="861774" cy="5766339"/>
          </a:xfrm>
          <a:prstGeom prst="rect">
            <a:avLst/>
          </a:prstGeom>
          <a:noFill/>
        </p:spPr>
        <p:txBody>
          <a:bodyPr vert="eaVert" wrap="square" rtlCol="0">
            <a:spAutoFit/>
          </a:bodyPr>
          <a:lstStyle/>
          <a:p>
            <a:pPr algn="ctr"/>
            <a:r>
              <a:rPr lang="zh-CN" altLang="en-US" sz="4400" dirty="0">
                <a:solidFill>
                  <a:srgbClr val="2A7248"/>
                </a:solidFill>
                <a:latin typeface="李旭科毛笔行书"/>
                <a:ea typeface="李旭科毛笔行书" panose="02010600030101010101" pitchFamily="2" charset="-122"/>
              </a:rPr>
              <a:t>古风教学课件通用模板</a:t>
            </a:r>
            <a:endParaRPr lang="zh-CN" altLang="en-US" sz="4400" dirty="0">
              <a:solidFill>
                <a:srgbClr val="2A7248"/>
              </a:solidFill>
              <a:latin typeface="李旭科毛笔行书"/>
              <a:ea typeface="李旭科毛笔行书" panose="02010600030101010101" pitchFamily="2" charset="-122"/>
            </a:endParaRPr>
          </a:p>
        </p:txBody>
      </p:sp>
      <p:sp>
        <p:nvSpPr>
          <p:cNvPr id="13" name="文本框 12"/>
          <p:cNvSpPr txBox="1"/>
          <p:nvPr/>
        </p:nvSpPr>
        <p:spPr>
          <a:xfrm>
            <a:off x="2323979" y="2312506"/>
            <a:ext cx="1169551" cy="3313042"/>
          </a:xfrm>
          <a:prstGeom prst="rect">
            <a:avLst/>
          </a:prstGeom>
          <a:noFill/>
        </p:spPr>
        <p:txBody>
          <a:bodyPr vert="eaVert" wrap="square" rtlCol="0">
            <a:spAutoFit/>
          </a:bodyPr>
          <a:lstStyle/>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人生若只如初见，何事秋风悲画扇。</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等闲变却故人心，却道故人心易变。</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骊山语罢清宵半，泪雨零铃终不怨。</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何如薄幸锦衣郎，比翼连枝当日愿。</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sp>
        <p:nvSpPr>
          <p:cNvPr id="14" name="文本框 13"/>
          <p:cNvSpPr txBox="1"/>
          <p:nvPr/>
        </p:nvSpPr>
        <p:spPr>
          <a:xfrm>
            <a:off x="876230" y="2312506"/>
            <a:ext cx="1169551" cy="3313042"/>
          </a:xfrm>
          <a:prstGeom prst="rect">
            <a:avLst/>
          </a:prstGeom>
          <a:noFill/>
        </p:spPr>
        <p:txBody>
          <a:bodyPr vert="eaVert" wrap="square" rtlCol="0">
            <a:spAutoFit/>
          </a:bodyPr>
          <a:lstStyle/>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人生若只如初见，何事秋风悲画扇。</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等闲变却故人心，却道故人心易变。</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骊山语罢清宵半，泪雨零铃终不怨。</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何如薄幸锦衣郎，比翼连枝当日愿。</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pic>
        <p:nvPicPr>
          <p:cNvPr id="9" name="图片 8"/>
          <p:cNvPicPr>
            <a:picLocks noChangeAspect="1"/>
          </p:cNvPicPr>
          <p:nvPr/>
        </p:nvPicPr>
        <p:blipFill>
          <a:blip r:embed="rId4" cstate="screen"/>
          <a:stretch>
            <a:fillRect/>
          </a:stretch>
        </p:blipFill>
        <p:spPr>
          <a:xfrm>
            <a:off x="-129291" y="-39755"/>
            <a:ext cx="1005521" cy="100552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screen"/>
          <a:stretch>
            <a:fillRect/>
          </a:stretch>
        </p:blipFill>
        <p:spPr>
          <a:xfrm>
            <a:off x="134085" y="260965"/>
            <a:ext cx="1005521" cy="1005521"/>
          </a:xfrm>
          <a:prstGeom prst="rect">
            <a:avLst/>
          </a:prstGeom>
        </p:spPr>
      </p:pic>
      <p:pic>
        <p:nvPicPr>
          <p:cNvPr id="10" name="图片 9"/>
          <p:cNvPicPr>
            <a:picLocks noChangeAspect="1"/>
          </p:cNvPicPr>
          <p:nvPr/>
        </p:nvPicPr>
        <p:blipFill>
          <a:blip r:embed="rId2" cstate="screen"/>
          <a:stretch>
            <a:fillRect/>
          </a:stretch>
        </p:blipFill>
        <p:spPr>
          <a:xfrm>
            <a:off x="9824550" y="530087"/>
            <a:ext cx="3568709" cy="6858000"/>
          </a:xfrm>
          <a:prstGeom prst="rect">
            <a:avLst/>
          </a:prstGeom>
        </p:spPr>
      </p:pic>
      <p:pic>
        <p:nvPicPr>
          <p:cNvPr id="13" name="图片 12"/>
          <p:cNvPicPr>
            <a:picLocks noChangeAspect="1"/>
          </p:cNvPicPr>
          <p:nvPr/>
        </p:nvPicPr>
        <p:blipFill>
          <a:blip r:embed="rId3" cstate="screen"/>
          <a:stretch>
            <a:fillRect/>
          </a:stretch>
        </p:blipFill>
        <p:spPr>
          <a:xfrm>
            <a:off x="2105649" y="1183877"/>
            <a:ext cx="6752857" cy="5550419"/>
          </a:xfrm>
          <a:prstGeom prst="rect">
            <a:avLst/>
          </a:prstGeom>
        </p:spPr>
      </p:pic>
      <p:sp>
        <p:nvSpPr>
          <p:cNvPr id="15" name="文本框 14"/>
          <p:cNvSpPr txBox="1"/>
          <p:nvPr/>
        </p:nvSpPr>
        <p:spPr>
          <a:xfrm>
            <a:off x="4557635" y="2293729"/>
            <a:ext cx="2160103" cy="523220"/>
          </a:xfrm>
          <a:prstGeom prst="rect">
            <a:avLst/>
          </a:prstGeom>
          <a:noFill/>
        </p:spPr>
        <p:txBody>
          <a:bodyPr wrap="square" rtlCol="0">
            <a:spAutoFit/>
          </a:bodyPr>
          <a:lstStyle/>
          <a:p>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6" name="文本框 15"/>
          <p:cNvSpPr txBox="1"/>
          <p:nvPr/>
        </p:nvSpPr>
        <p:spPr>
          <a:xfrm>
            <a:off x="4557635" y="2787374"/>
            <a:ext cx="4607036" cy="707886"/>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pic>
        <p:nvPicPr>
          <p:cNvPr id="4" name="图片 3"/>
          <p:cNvPicPr>
            <a:picLocks noChangeAspect="1"/>
          </p:cNvPicPr>
          <p:nvPr/>
        </p:nvPicPr>
        <p:blipFill>
          <a:blip r:embed="rId2" cstate="screen"/>
          <a:stretch>
            <a:fillRect/>
          </a:stretch>
        </p:blipFill>
        <p:spPr>
          <a:xfrm>
            <a:off x="134085" y="260965"/>
            <a:ext cx="1005521" cy="1005521"/>
          </a:xfrm>
          <a:prstGeom prst="rect">
            <a:avLst/>
          </a:prstGeom>
        </p:spPr>
      </p:pic>
      <p:pic>
        <p:nvPicPr>
          <p:cNvPr id="7" name="图片 6"/>
          <p:cNvPicPr>
            <a:picLocks noChangeAspect="1"/>
          </p:cNvPicPr>
          <p:nvPr/>
        </p:nvPicPr>
        <p:blipFill>
          <a:blip r:embed="rId3" cstate="screen"/>
          <a:stretch>
            <a:fillRect/>
          </a:stretch>
        </p:blipFill>
        <p:spPr>
          <a:xfrm>
            <a:off x="1599272" y="2580154"/>
            <a:ext cx="10186152" cy="1697692"/>
          </a:xfrm>
          <a:prstGeom prst="rect">
            <a:avLst/>
          </a:prstGeom>
          <a:effectLst>
            <a:softEdge rad="12700"/>
          </a:effectLst>
        </p:spPr>
      </p:pic>
      <p:sp>
        <p:nvSpPr>
          <p:cNvPr id="8" name="文本框 7"/>
          <p:cNvSpPr txBox="1"/>
          <p:nvPr/>
        </p:nvSpPr>
        <p:spPr>
          <a:xfrm>
            <a:off x="2225221" y="2896871"/>
            <a:ext cx="1417982" cy="400110"/>
          </a:xfrm>
          <a:prstGeom prst="rect">
            <a:avLst/>
          </a:prstGeom>
          <a:noFill/>
        </p:spPr>
        <p:txBody>
          <a:bodyPr wrap="square" rtlCol="0">
            <a:spAutoFit/>
          </a:bodyPr>
          <a:lstStyle/>
          <a:p>
            <a:pPr algn="ctr"/>
            <a:r>
              <a:rPr lang="en-US" altLang="zh-CN" sz="2000" b="1" dirty="0">
                <a:solidFill>
                  <a:srgbClr val="2A7248"/>
                </a:solidFill>
              </a:rPr>
              <a:t>2016</a:t>
            </a:r>
            <a:endParaRPr lang="zh-CN" altLang="en-US" sz="2000" b="1" dirty="0">
              <a:solidFill>
                <a:srgbClr val="2A7248"/>
              </a:solidFill>
            </a:endParaRPr>
          </a:p>
        </p:txBody>
      </p:sp>
      <p:sp>
        <p:nvSpPr>
          <p:cNvPr id="9" name="文本框 8"/>
          <p:cNvSpPr txBox="1"/>
          <p:nvPr/>
        </p:nvSpPr>
        <p:spPr>
          <a:xfrm>
            <a:off x="4514022" y="3534516"/>
            <a:ext cx="1417982" cy="400110"/>
          </a:xfrm>
          <a:prstGeom prst="rect">
            <a:avLst/>
          </a:prstGeom>
          <a:noFill/>
        </p:spPr>
        <p:txBody>
          <a:bodyPr wrap="square" rtlCol="0">
            <a:spAutoFit/>
          </a:bodyPr>
          <a:lstStyle/>
          <a:p>
            <a:r>
              <a:rPr lang="en-US" altLang="zh-CN" sz="2000" b="1" dirty="0">
                <a:solidFill>
                  <a:srgbClr val="2A7248"/>
                </a:solidFill>
              </a:rPr>
              <a:t>2017</a:t>
            </a:r>
            <a:endParaRPr lang="zh-CN" altLang="en-US" sz="2000" b="1" dirty="0">
              <a:solidFill>
                <a:srgbClr val="2A7248"/>
              </a:solidFill>
            </a:endParaRPr>
          </a:p>
        </p:txBody>
      </p:sp>
      <p:sp>
        <p:nvSpPr>
          <p:cNvPr id="10" name="文本框 9"/>
          <p:cNvSpPr txBox="1"/>
          <p:nvPr/>
        </p:nvSpPr>
        <p:spPr>
          <a:xfrm>
            <a:off x="5983357" y="2932545"/>
            <a:ext cx="1417982" cy="400110"/>
          </a:xfrm>
          <a:prstGeom prst="rect">
            <a:avLst/>
          </a:prstGeom>
          <a:noFill/>
        </p:spPr>
        <p:txBody>
          <a:bodyPr wrap="square" rtlCol="0">
            <a:spAutoFit/>
          </a:bodyPr>
          <a:lstStyle/>
          <a:p>
            <a:r>
              <a:rPr lang="en-US" altLang="zh-CN" sz="2000" b="1" dirty="0">
                <a:solidFill>
                  <a:srgbClr val="2A7248"/>
                </a:solidFill>
              </a:rPr>
              <a:t>2018</a:t>
            </a:r>
            <a:endParaRPr lang="zh-CN" altLang="en-US" sz="2000" b="1" dirty="0">
              <a:solidFill>
                <a:srgbClr val="2A7248"/>
              </a:solidFill>
            </a:endParaRPr>
          </a:p>
        </p:txBody>
      </p:sp>
      <p:sp>
        <p:nvSpPr>
          <p:cNvPr id="11" name="文本框 10"/>
          <p:cNvSpPr txBox="1"/>
          <p:nvPr/>
        </p:nvSpPr>
        <p:spPr>
          <a:xfrm>
            <a:off x="8884390" y="2512151"/>
            <a:ext cx="1417982" cy="584775"/>
          </a:xfrm>
          <a:prstGeom prst="rect">
            <a:avLst/>
          </a:prstGeom>
          <a:noFill/>
        </p:spPr>
        <p:txBody>
          <a:bodyPr wrap="square" rtlCol="0">
            <a:spAutoFit/>
          </a:bodyPr>
          <a:lstStyle/>
          <a:p>
            <a:r>
              <a:rPr lang="en-US" altLang="zh-CN" sz="3200" b="1" dirty="0">
                <a:solidFill>
                  <a:srgbClr val="2A7248"/>
                </a:solidFill>
              </a:rPr>
              <a:t>2019</a:t>
            </a:r>
            <a:endParaRPr lang="zh-CN" altLang="en-US" sz="3200" b="1" dirty="0">
              <a:solidFill>
                <a:srgbClr val="2A7248"/>
              </a:solidFill>
            </a:endParaRPr>
          </a:p>
        </p:txBody>
      </p:sp>
      <p:sp>
        <p:nvSpPr>
          <p:cNvPr id="12" name="文本框 11"/>
          <p:cNvSpPr txBox="1"/>
          <p:nvPr/>
        </p:nvSpPr>
        <p:spPr>
          <a:xfrm>
            <a:off x="1854161" y="1738884"/>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3" name="文本框 12"/>
          <p:cNvSpPr txBox="1"/>
          <p:nvPr/>
        </p:nvSpPr>
        <p:spPr>
          <a:xfrm>
            <a:off x="2024696" y="2232529"/>
            <a:ext cx="1819032" cy="707886"/>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a:t>
            </a:r>
            <a:endParaRPr lang="zh-CN" altLang="en-US" sz="1000" dirty="0">
              <a:solidFill>
                <a:srgbClr val="2A7248"/>
              </a:solidFill>
              <a:latin typeface="Maiandra GD" panose="020E0502030308020204" pitchFamily="34" charset="0"/>
            </a:endParaRPr>
          </a:p>
        </p:txBody>
      </p:sp>
      <p:sp>
        <p:nvSpPr>
          <p:cNvPr id="14" name="文本框 13"/>
          <p:cNvSpPr txBox="1"/>
          <p:nvPr/>
        </p:nvSpPr>
        <p:spPr>
          <a:xfrm>
            <a:off x="5244218" y="1731014"/>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5" name="文本框 14"/>
          <p:cNvSpPr txBox="1"/>
          <p:nvPr/>
        </p:nvSpPr>
        <p:spPr>
          <a:xfrm>
            <a:off x="5414753" y="2224659"/>
            <a:ext cx="1819032" cy="707886"/>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a:t>
            </a:r>
            <a:endParaRPr lang="zh-CN" altLang="en-US" sz="1000" dirty="0">
              <a:solidFill>
                <a:srgbClr val="2A7248"/>
              </a:solidFill>
              <a:latin typeface="Maiandra GD" panose="020E0502030308020204" pitchFamily="34" charset="0"/>
            </a:endParaRPr>
          </a:p>
        </p:txBody>
      </p:sp>
      <p:sp>
        <p:nvSpPr>
          <p:cNvPr id="16" name="文本框 15"/>
          <p:cNvSpPr txBox="1"/>
          <p:nvPr/>
        </p:nvSpPr>
        <p:spPr>
          <a:xfrm>
            <a:off x="8312805" y="1339128"/>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7" name="文本框 16"/>
          <p:cNvSpPr txBox="1"/>
          <p:nvPr/>
        </p:nvSpPr>
        <p:spPr>
          <a:xfrm>
            <a:off x="8483340" y="1832773"/>
            <a:ext cx="1819032" cy="707886"/>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a:t>
            </a:r>
            <a:endParaRPr lang="zh-CN" altLang="en-US" sz="1000" dirty="0">
              <a:solidFill>
                <a:srgbClr val="2A7248"/>
              </a:solidFill>
              <a:latin typeface="Maiandra GD" panose="020E0502030308020204" pitchFamily="34" charset="0"/>
            </a:endParaRPr>
          </a:p>
        </p:txBody>
      </p:sp>
      <p:sp>
        <p:nvSpPr>
          <p:cNvPr id="18" name="文本框 17"/>
          <p:cNvSpPr txBox="1"/>
          <p:nvPr/>
        </p:nvSpPr>
        <p:spPr>
          <a:xfrm>
            <a:off x="3778715" y="3986954"/>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9" name="文本框 18"/>
          <p:cNvSpPr txBox="1"/>
          <p:nvPr/>
        </p:nvSpPr>
        <p:spPr>
          <a:xfrm>
            <a:off x="3949250" y="4480599"/>
            <a:ext cx="1819032" cy="707886"/>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a:t>
            </a:r>
            <a:endParaRPr lang="zh-CN" altLang="en-US" sz="1000" dirty="0">
              <a:solidFill>
                <a:srgbClr val="2A7248"/>
              </a:solidFill>
              <a:latin typeface="Maiandra GD" panose="020E0502030308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screen"/>
          <a:srcRect/>
          <a:stretch>
            <a:fillRect/>
          </a:stretch>
        </p:blipFill>
        <p:spPr>
          <a:xfrm>
            <a:off x="985301" y="1336813"/>
            <a:ext cx="4854269" cy="4671391"/>
          </a:xfrm>
          <a:custGeom>
            <a:avLst/>
            <a:gdLst>
              <a:gd name="connsiteX0" fmla="*/ 0 w 4854269"/>
              <a:gd name="connsiteY0" fmla="*/ 0 h 4671391"/>
              <a:gd name="connsiteX1" fmla="*/ 4854269 w 4854269"/>
              <a:gd name="connsiteY1" fmla="*/ 0 h 4671391"/>
              <a:gd name="connsiteX2" fmla="*/ 4854269 w 4854269"/>
              <a:gd name="connsiteY2" fmla="*/ 4671391 h 4671391"/>
              <a:gd name="connsiteX3" fmla="*/ 0 w 4854269"/>
              <a:gd name="connsiteY3" fmla="*/ 4671391 h 4671391"/>
            </a:gdLst>
            <a:ahLst/>
            <a:cxnLst>
              <a:cxn ang="0">
                <a:pos x="connsiteX0" y="connsiteY0"/>
              </a:cxn>
              <a:cxn ang="0">
                <a:pos x="connsiteX1" y="connsiteY1"/>
              </a:cxn>
              <a:cxn ang="0">
                <a:pos x="connsiteX2" y="connsiteY2"/>
              </a:cxn>
              <a:cxn ang="0">
                <a:pos x="connsiteX3" y="connsiteY3"/>
              </a:cxn>
            </a:cxnLst>
            <a:rect l="l" t="t" r="r" b="b"/>
            <a:pathLst>
              <a:path w="4854269" h="4671391">
                <a:moveTo>
                  <a:pt x="0" y="0"/>
                </a:moveTo>
                <a:lnTo>
                  <a:pt x="4854269" y="0"/>
                </a:lnTo>
                <a:lnTo>
                  <a:pt x="4854269" y="4671391"/>
                </a:lnTo>
                <a:lnTo>
                  <a:pt x="0" y="4671391"/>
                </a:lnTo>
                <a:close/>
              </a:path>
            </a:pathLst>
          </a:custGeom>
        </p:spPr>
      </p:pic>
      <p:sp>
        <p:nvSpPr>
          <p:cNvPr id="10" name="椭圆 9"/>
          <p:cNvSpPr/>
          <p:nvPr/>
        </p:nvSpPr>
        <p:spPr>
          <a:xfrm>
            <a:off x="1139606" y="1399680"/>
            <a:ext cx="4545660" cy="4545658"/>
          </a:xfrm>
          <a:prstGeom prst="ellipse">
            <a:avLst/>
          </a:prstGeom>
          <a:noFill/>
          <a:ln w="38100">
            <a:solidFill>
              <a:srgbClr val="2A7248">
                <a:alpha val="9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7743537" y="3429000"/>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34" name="矩形 33"/>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520070" y="3922645"/>
            <a:ext cx="4607036" cy="707886"/>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pic>
        <p:nvPicPr>
          <p:cNvPr id="37" name="图片 36"/>
          <p:cNvPicPr>
            <a:picLocks noChangeAspect="1"/>
          </p:cNvPicPr>
          <p:nvPr/>
        </p:nvPicPr>
        <p:blipFill>
          <a:blip r:embed="rId2" cstate="screen"/>
          <a:stretch>
            <a:fillRect/>
          </a:stretch>
        </p:blipFill>
        <p:spPr>
          <a:xfrm>
            <a:off x="134085" y="260965"/>
            <a:ext cx="1005521" cy="1005521"/>
          </a:xfrm>
          <a:prstGeom prst="rect">
            <a:avLst/>
          </a:prstGeom>
        </p:spPr>
      </p:pic>
      <p:grpSp>
        <p:nvGrpSpPr>
          <p:cNvPr id="5" name="组合 4"/>
          <p:cNvGrpSpPr/>
          <p:nvPr/>
        </p:nvGrpSpPr>
        <p:grpSpPr>
          <a:xfrm>
            <a:off x="8230559" y="1431279"/>
            <a:ext cx="1136979" cy="1285817"/>
            <a:chOff x="6167776" y="1512931"/>
            <a:chExt cx="1136979" cy="1285817"/>
          </a:xfrm>
        </p:grpSpPr>
        <p:sp>
          <p:nvSpPr>
            <p:cNvPr id="16" name="矩形 15"/>
            <p:cNvSpPr/>
            <p:nvPr/>
          </p:nvSpPr>
          <p:spPr>
            <a:xfrm>
              <a:off x="6167776" y="1789723"/>
              <a:ext cx="277548" cy="980809"/>
            </a:xfrm>
            <a:prstGeom prst="rect">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562436" y="1512931"/>
              <a:ext cx="742319" cy="1285817"/>
            </a:xfrm>
            <a:custGeom>
              <a:avLst/>
              <a:gdLst/>
              <a:ahLst/>
              <a:cxnLst/>
              <a:rect l="l" t="t" r="r" b="b"/>
              <a:pathLst>
                <a:path w="742319" h="1285817">
                  <a:moveTo>
                    <a:pt x="554107" y="1153787"/>
                  </a:moveTo>
                  <a:lnTo>
                    <a:pt x="554107" y="1285817"/>
                  </a:lnTo>
                  <a:cubicBezTo>
                    <a:pt x="506820" y="1277389"/>
                    <a:pt x="452042" y="1273175"/>
                    <a:pt x="389773" y="1273175"/>
                  </a:cubicBezTo>
                  <a:lnTo>
                    <a:pt x="0" y="1273175"/>
                  </a:lnTo>
                  <a:lnTo>
                    <a:pt x="0" y="1165024"/>
                  </a:lnTo>
                  <a:lnTo>
                    <a:pt x="389773" y="1165024"/>
                  </a:lnTo>
                  <a:cubicBezTo>
                    <a:pt x="422078" y="1165024"/>
                    <a:pt x="476856" y="1161278"/>
                    <a:pt x="554107" y="1153787"/>
                  </a:cubicBezTo>
                  <a:close/>
                  <a:moveTo>
                    <a:pt x="388369" y="917820"/>
                  </a:moveTo>
                  <a:lnTo>
                    <a:pt x="388369" y="1048445"/>
                  </a:lnTo>
                  <a:cubicBezTo>
                    <a:pt x="322354" y="1040954"/>
                    <a:pt x="274365" y="1037208"/>
                    <a:pt x="244401" y="1037208"/>
                  </a:cubicBezTo>
                  <a:lnTo>
                    <a:pt x="0" y="1037208"/>
                  </a:lnTo>
                  <a:lnTo>
                    <a:pt x="0" y="929057"/>
                  </a:lnTo>
                  <a:lnTo>
                    <a:pt x="244401" y="929057"/>
                  </a:lnTo>
                  <a:cubicBezTo>
                    <a:pt x="273896" y="929057"/>
                    <a:pt x="321886" y="925311"/>
                    <a:pt x="388369" y="917820"/>
                  </a:cubicBezTo>
                  <a:close/>
                  <a:moveTo>
                    <a:pt x="661557" y="464848"/>
                  </a:moveTo>
                  <a:lnTo>
                    <a:pt x="661557" y="596877"/>
                  </a:lnTo>
                  <a:cubicBezTo>
                    <a:pt x="612397" y="588918"/>
                    <a:pt x="566046" y="585172"/>
                    <a:pt x="522505" y="585641"/>
                  </a:cubicBezTo>
                  <a:lnTo>
                    <a:pt x="290751" y="585641"/>
                  </a:lnTo>
                  <a:cubicBezTo>
                    <a:pt x="380643" y="721415"/>
                    <a:pt x="531166" y="812010"/>
                    <a:pt x="742319" y="857424"/>
                  </a:cubicBezTo>
                  <a:cubicBezTo>
                    <a:pt x="672091" y="897220"/>
                    <a:pt x="625038" y="942868"/>
                    <a:pt x="601160" y="994369"/>
                  </a:cubicBezTo>
                  <a:cubicBezTo>
                    <a:pt x="473345" y="929759"/>
                    <a:pt x="377600" y="869831"/>
                    <a:pt x="313927" y="814585"/>
                  </a:cubicBezTo>
                  <a:lnTo>
                    <a:pt x="313927" y="837058"/>
                  </a:lnTo>
                  <a:cubicBezTo>
                    <a:pt x="246976" y="829567"/>
                    <a:pt x="198986" y="825821"/>
                    <a:pt x="169959" y="825821"/>
                  </a:cubicBezTo>
                  <a:lnTo>
                    <a:pt x="0" y="825821"/>
                  </a:lnTo>
                  <a:lnTo>
                    <a:pt x="0" y="717670"/>
                  </a:lnTo>
                  <a:lnTo>
                    <a:pt x="169959" y="717670"/>
                  </a:lnTo>
                  <a:cubicBezTo>
                    <a:pt x="184472" y="717670"/>
                    <a:pt x="200157" y="717202"/>
                    <a:pt x="217012" y="716265"/>
                  </a:cubicBezTo>
                  <a:cubicBezTo>
                    <a:pt x="183302" y="673660"/>
                    <a:pt x="158020" y="630119"/>
                    <a:pt x="141165" y="585641"/>
                  </a:cubicBezTo>
                  <a:lnTo>
                    <a:pt x="0" y="585641"/>
                  </a:lnTo>
                  <a:lnTo>
                    <a:pt x="0" y="477489"/>
                  </a:lnTo>
                  <a:lnTo>
                    <a:pt x="519695" y="477489"/>
                  </a:lnTo>
                  <a:cubicBezTo>
                    <a:pt x="561832" y="477489"/>
                    <a:pt x="609120" y="473275"/>
                    <a:pt x="661557" y="464848"/>
                  </a:cubicBezTo>
                  <a:close/>
                  <a:moveTo>
                    <a:pt x="0" y="386754"/>
                  </a:moveTo>
                  <a:lnTo>
                    <a:pt x="24586" y="396024"/>
                  </a:lnTo>
                  <a:cubicBezTo>
                    <a:pt x="40505" y="401643"/>
                    <a:pt x="48230" y="409134"/>
                    <a:pt x="47761" y="418497"/>
                  </a:cubicBezTo>
                  <a:cubicBezTo>
                    <a:pt x="46357" y="427861"/>
                    <a:pt x="37227" y="436054"/>
                    <a:pt x="20372" y="443077"/>
                  </a:cubicBezTo>
                  <a:cubicBezTo>
                    <a:pt x="14754" y="444950"/>
                    <a:pt x="9428" y="448754"/>
                    <a:pt x="4395" y="454489"/>
                  </a:cubicBezTo>
                  <a:lnTo>
                    <a:pt x="0" y="461598"/>
                  </a:lnTo>
                  <a:close/>
                  <a:moveTo>
                    <a:pt x="204370" y="65249"/>
                  </a:moveTo>
                  <a:cubicBezTo>
                    <a:pt x="317204" y="163569"/>
                    <a:pt x="423717" y="266102"/>
                    <a:pt x="523909" y="372849"/>
                  </a:cubicBezTo>
                  <a:lnTo>
                    <a:pt x="408735" y="467657"/>
                  </a:lnTo>
                  <a:cubicBezTo>
                    <a:pt x="374557" y="421775"/>
                    <a:pt x="343891" y="385256"/>
                    <a:pt x="316736" y="358101"/>
                  </a:cubicBezTo>
                  <a:cubicBezTo>
                    <a:pt x="264416" y="361612"/>
                    <a:pt x="188525" y="366572"/>
                    <a:pt x="89064" y="372981"/>
                  </a:cubicBezTo>
                  <a:lnTo>
                    <a:pt x="0" y="378700"/>
                  </a:lnTo>
                  <a:lnTo>
                    <a:pt x="0" y="274310"/>
                  </a:lnTo>
                  <a:lnTo>
                    <a:pt x="19846" y="273651"/>
                  </a:lnTo>
                  <a:cubicBezTo>
                    <a:pt x="81998" y="271193"/>
                    <a:pt x="150295" y="267741"/>
                    <a:pt x="224737" y="263293"/>
                  </a:cubicBezTo>
                  <a:cubicBezTo>
                    <a:pt x="190559" y="229115"/>
                    <a:pt x="148188" y="191660"/>
                    <a:pt x="97624" y="150928"/>
                  </a:cubicBezTo>
                  <a:close/>
                  <a:moveTo>
                    <a:pt x="0" y="0"/>
                  </a:moveTo>
                  <a:lnTo>
                    <a:pt x="75150" y="40669"/>
                  </a:lnTo>
                  <a:cubicBezTo>
                    <a:pt x="93878" y="50969"/>
                    <a:pt x="101837" y="61504"/>
                    <a:pt x="99028" y="72272"/>
                  </a:cubicBezTo>
                  <a:cubicBezTo>
                    <a:pt x="94814" y="82572"/>
                    <a:pt x="81003" y="89829"/>
                    <a:pt x="57593" y="94043"/>
                  </a:cubicBezTo>
                  <a:cubicBezTo>
                    <a:pt x="48464" y="94979"/>
                    <a:pt x="38281" y="99368"/>
                    <a:pt x="27044" y="107210"/>
                  </a:cubicBezTo>
                  <a:lnTo>
                    <a:pt x="0" y="132065"/>
                  </a:lnTo>
                  <a:close/>
                </a:path>
              </a:pathLst>
            </a:custGeom>
            <a:solidFill>
              <a:srgbClr val="2A7248"/>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1300" b="1" dirty="0">
                <a:solidFill>
                  <a:srgbClr val="2A7248"/>
                </a:solidFill>
              </a:endParaRPr>
            </a:p>
          </p:txBody>
        </p:sp>
      </p:grpSp>
      <p:pic>
        <p:nvPicPr>
          <p:cNvPr id="17" name="图片 16"/>
          <p:cNvPicPr>
            <a:picLocks noChangeAspect="1"/>
          </p:cNvPicPr>
          <p:nvPr/>
        </p:nvPicPr>
        <p:blipFill>
          <a:blip r:embed="rId3" cstate="screen"/>
          <a:stretch>
            <a:fillRect/>
          </a:stretch>
        </p:blipFill>
        <p:spPr>
          <a:xfrm>
            <a:off x="10482373" y="2930467"/>
            <a:ext cx="2650466" cy="5093409"/>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pic>
        <p:nvPicPr>
          <p:cNvPr id="4" name="图片 3"/>
          <p:cNvPicPr>
            <a:picLocks noChangeAspect="1"/>
          </p:cNvPicPr>
          <p:nvPr/>
        </p:nvPicPr>
        <p:blipFill>
          <a:blip r:embed="rId2" cstate="screen"/>
          <a:stretch>
            <a:fillRect/>
          </a:stretch>
        </p:blipFill>
        <p:spPr>
          <a:xfrm>
            <a:off x="134085" y="260965"/>
            <a:ext cx="1005521" cy="1005521"/>
          </a:xfrm>
          <a:prstGeom prst="rect">
            <a:avLst/>
          </a:prstGeom>
        </p:spPr>
      </p:pic>
      <p:sp>
        <p:nvSpPr>
          <p:cNvPr id="5" name="椭圆 4"/>
          <p:cNvSpPr/>
          <p:nvPr/>
        </p:nvSpPr>
        <p:spPr>
          <a:xfrm>
            <a:off x="2471530" y="1875182"/>
            <a:ext cx="3140766" cy="3140766"/>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7613374" y="1875182"/>
            <a:ext cx="3140766" cy="3140766"/>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7689575" y="2935355"/>
            <a:ext cx="2988365" cy="1355419"/>
            <a:chOff x="7765775" y="2935355"/>
            <a:chExt cx="2988365" cy="1355419"/>
          </a:xfrm>
        </p:grpSpPr>
        <p:sp>
          <p:nvSpPr>
            <p:cNvPr id="7" name="文本框 6"/>
            <p:cNvSpPr txBox="1"/>
            <p:nvPr/>
          </p:nvSpPr>
          <p:spPr>
            <a:xfrm>
              <a:off x="8285925" y="2935355"/>
              <a:ext cx="2016990" cy="523220"/>
            </a:xfrm>
            <a:prstGeom prst="rect">
              <a:avLst/>
            </a:prstGeom>
            <a:noFill/>
          </p:spPr>
          <p:txBody>
            <a:bodyPr wrap="square" rtlCol="0">
              <a:spAutoFit/>
            </a:bodyPr>
            <a:lstStyle/>
            <a:p>
              <a:pPr algn="ctr"/>
              <a:r>
                <a:rPr lang="zh-CN" altLang="en-US" sz="2800" dirty="0">
                  <a:solidFill>
                    <a:schemeClr val="bg1">
                      <a:lumMod val="95000"/>
                    </a:schemeClr>
                  </a:solidFill>
                  <a:latin typeface="方正正纤黑简体" panose="02000000000000000000" pitchFamily="2" charset="-122"/>
                  <a:ea typeface="方正正纤黑简体" panose="02000000000000000000" pitchFamily="2" charset="-122"/>
                </a:rPr>
                <a:t>请输入标题</a:t>
              </a:r>
              <a:endParaRPr lang="zh-CN" altLang="en-US" sz="2800" dirty="0">
                <a:solidFill>
                  <a:schemeClr val="bg1">
                    <a:lumMod val="95000"/>
                  </a:schemeClr>
                </a:solidFill>
                <a:latin typeface="方正正纤黑简体" panose="02000000000000000000" pitchFamily="2" charset="-122"/>
                <a:ea typeface="方正正纤黑简体" panose="02000000000000000000" pitchFamily="2" charset="-122"/>
              </a:endParaRPr>
            </a:p>
          </p:txBody>
        </p:sp>
        <p:sp>
          <p:nvSpPr>
            <p:cNvPr id="8" name="文本框 7"/>
            <p:cNvSpPr txBox="1"/>
            <p:nvPr/>
          </p:nvSpPr>
          <p:spPr>
            <a:xfrm>
              <a:off x="7765775" y="3429000"/>
              <a:ext cx="2988365" cy="861774"/>
            </a:xfrm>
            <a:prstGeom prst="rect">
              <a:avLst/>
            </a:prstGeom>
            <a:noFill/>
          </p:spPr>
          <p:txBody>
            <a:bodyPr wrap="square" rtlCol="0">
              <a:spAutoFit/>
            </a:bodyPr>
            <a:lstStyle/>
            <a:p>
              <a:pPr algn="ctr"/>
              <a:r>
                <a:rPr lang="en-US" altLang="zh-CN" sz="1000" dirty="0">
                  <a:solidFill>
                    <a:schemeClr val="bg1">
                      <a:lumMod val="95000"/>
                    </a:schemeClr>
                  </a:solidFill>
                  <a:latin typeface="Maiandra GD" panose="020E0502030308020204" pitchFamily="34" charset="0"/>
                </a:rPr>
                <a:t>The </a:t>
              </a:r>
              <a:r>
                <a:rPr lang="en-US" altLang="zh-CN" sz="1000" dirty="0" err="1">
                  <a:solidFill>
                    <a:schemeClr val="bg1">
                      <a:lumMod val="95000"/>
                    </a:schemeClr>
                  </a:solidFill>
                  <a:latin typeface="Maiandra GD" panose="020E0502030308020204" pitchFamily="34" charset="0"/>
                </a:rPr>
                <a:t>beijing</a:t>
              </a:r>
              <a:r>
                <a:rPr lang="en-US" altLang="zh-CN" sz="1000" dirty="0">
                  <a:solidFill>
                    <a:schemeClr val="bg1">
                      <a:lumMod val="95000"/>
                    </a:schemeClr>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a:t>
              </a:r>
              <a:endParaRPr lang="zh-CN" altLang="en-US" sz="1000" dirty="0">
                <a:solidFill>
                  <a:schemeClr val="bg1">
                    <a:lumMod val="95000"/>
                  </a:schemeClr>
                </a:solidFill>
                <a:latin typeface="Maiandra GD" panose="020E0502030308020204" pitchFamily="34" charset="0"/>
              </a:endParaRPr>
            </a:p>
          </p:txBody>
        </p:sp>
      </p:grpSp>
      <p:grpSp>
        <p:nvGrpSpPr>
          <p:cNvPr id="10" name="组合 9"/>
          <p:cNvGrpSpPr/>
          <p:nvPr/>
        </p:nvGrpSpPr>
        <p:grpSpPr>
          <a:xfrm>
            <a:off x="2547731" y="2935355"/>
            <a:ext cx="2988365" cy="1355419"/>
            <a:chOff x="7765775" y="2935355"/>
            <a:chExt cx="2988365" cy="1355419"/>
          </a:xfrm>
        </p:grpSpPr>
        <p:sp>
          <p:nvSpPr>
            <p:cNvPr id="11" name="文本框 10"/>
            <p:cNvSpPr txBox="1"/>
            <p:nvPr/>
          </p:nvSpPr>
          <p:spPr>
            <a:xfrm>
              <a:off x="8285925" y="2935355"/>
              <a:ext cx="2016990" cy="523220"/>
            </a:xfrm>
            <a:prstGeom prst="rect">
              <a:avLst/>
            </a:prstGeom>
            <a:noFill/>
          </p:spPr>
          <p:txBody>
            <a:bodyPr wrap="square" rtlCol="0">
              <a:spAutoFit/>
            </a:bodyPr>
            <a:lstStyle/>
            <a:p>
              <a:pPr algn="ctr"/>
              <a:r>
                <a:rPr lang="zh-CN" altLang="en-US" sz="2800" dirty="0">
                  <a:solidFill>
                    <a:schemeClr val="bg1">
                      <a:lumMod val="95000"/>
                    </a:schemeClr>
                  </a:solidFill>
                  <a:latin typeface="方正正纤黑简体" panose="02000000000000000000" pitchFamily="2" charset="-122"/>
                  <a:ea typeface="方正正纤黑简体" panose="02000000000000000000" pitchFamily="2" charset="-122"/>
                </a:rPr>
                <a:t>请输入标题</a:t>
              </a:r>
              <a:endParaRPr lang="zh-CN" altLang="en-US" sz="2800" dirty="0">
                <a:solidFill>
                  <a:schemeClr val="bg1">
                    <a:lumMod val="95000"/>
                  </a:schemeClr>
                </a:solidFill>
                <a:latin typeface="方正正纤黑简体" panose="02000000000000000000" pitchFamily="2" charset="-122"/>
                <a:ea typeface="方正正纤黑简体" panose="02000000000000000000" pitchFamily="2" charset="-122"/>
              </a:endParaRPr>
            </a:p>
          </p:txBody>
        </p:sp>
        <p:sp>
          <p:nvSpPr>
            <p:cNvPr id="12" name="文本框 11"/>
            <p:cNvSpPr txBox="1"/>
            <p:nvPr/>
          </p:nvSpPr>
          <p:spPr>
            <a:xfrm>
              <a:off x="7765775" y="3429000"/>
              <a:ext cx="2988365" cy="861774"/>
            </a:xfrm>
            <a:prstGeom prst="rect">
              <a:avLst/>
            </a:prstGeom>
            <a:noFill/>
          </p:spPr>
          <p:txBody>
            <a:bodyPr wrap="square" rtlCol="0">
              <a:spAutoFit/>
            </a:bodyPr>
            <a:lstStyle/>
            <a:p>
              <a:pPr algn="ctr"/>
              <a:r>
                <a:rPr lang="en-US" altLang="zh-CN" sz="1000" dirty="0">
                  <a:solidFill>
                    <a:schemeClr val="bg1">
                      <a:lumMod val="95000"/>
                    </a:schemeClr>
                  </a:solidFill>
                  <a:latin typeface="Maiandra GD" panose="020E0502030308020204" pitchFamily="34" charset="0"/>
                </a:rPr>
                <a:t>The </a:t>
              </a:r>
              <a:r>
                <a:rPr lang="en-US" altLang="zh-CN" sz="1000" dirty="0" err="1">
                  <a:solidFill>
                    <a:schemeClr val="bg1">
                      <a:lumMod val="95000"/>
                    </a:schemeClr>
                  </a:solidFill>
                  <a:latin typeface="Maiandra GD" panose="020E0502030308020204" pitchFamily="34" charset="0"/>
                </a:rPr>
                <a:t>beijing</a:t>
              </a:r>
              <a:r>
                <a:rPr lang="en-US" altLang="zh-CN" sz="1000" dirty="0">
                  <a:solidFill>
                    <a:schemeClr val="bg1">
                      <a:lumMod val="95000"/>
                    </a:schemeClr>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a:t>
              </a:r>
              <a:endParaRPr lang="zh-CN" altLang="en-US" sz="1000" dirty="0">
                <a:solidFill>
                  <a:schemeClr val="bg1">
                    <a:lumMod val="95000"/>
                  </a:schemeClr>
                </a:solidFill>
                <a:latin typeface="Maiandra GD" panose="020E0502030308020204" pitchFamily="34" charset="0"/>
              </a:endParaRPr>
            </a:p>
          </p:txBody>
        </p:sp>
      </p:grpSp>
      <p:pic>
        <p:nvPicPr>
          <p:cNvPr id="14" name="图片 13"/>
          <p:cNvPicPr>
            <a:picLocks noChangeAspect="1"/>
          </p:cNvPicPr>
          <p:nvPr/>
        </p:nvPicPr>
        <p:blipFill>
          <a:blip r:embed="rId3" cstate="screen"/>
          <a:stretch>
            <a:fillRect/>
          </a:stretch>
        </p:blipFill>
        <p:spPr>
          <a:xfrm>
            <a:off x="10015619" y="1464576"/>
            <a:ext cx="3568709" cy="68580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pic>
        <p:nvPicPr>
          <p:cNvPr id="4" name="图片 3"/>
          <p:cNvPicPr>
            <a:picLocks noChangeAspect="1"/>
          </p:cNvPicPr>
          <p:nvPr/>
        </p:nvPicPr>
        <p:blipFill>
          <a:blip r:embed="rId2" cstate="screen"/>
          <a:stretch>
            <a:fillRect/>
          </a:stretch>
        </p:blipFill>
        <p:spPr>
          <a:xfrm>
            <a:off x="134085" y="260965"/>
            <a:ext cx="1005521" cy="1005521"/>
          </a:xfrm>
          <a:prstGeom prst="rect">
            <a:avLst/>
          </a:prstGeom>
        </p:spPr>
      </p:pic>
      <p:grpSp>
        <p:nvGrpSpPr>
          <p:cNvPr id="8" name="组合 7"/>
          <p:cNvGrpSpPr/>
          <p:nvPr/>
        </p:nvGrpSpPr>
        <p:grpSpPr>
          <a:xfrm>
            <a:off x="2527852" y="1266486"/>
            <a:ext cx="3644348" cy="2051156"/>
            <a:chOff x="3654287" y="1103003"/>
            <a:chExt cx="3644348" cy="2051156"/>
          </a:xfrm>
        </p:grpSpPr>
        <p:sp>
          <p:nvSpPr>
            <p:cNvPr id="5" name="椭圆 4"/>
            <p:cNvSpPr/>
            <p:nvPr/>
          </p:nvSpPr>
          <p:spPr>
            <a:xfrm>
              <a:off x="5191540" y="1103003"/>
              <a:ext cx="569843" cy="56984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01</a:t>
              </a:r>
              <a:endParaRPr lang="zh-CN" altLang="en-US" sz="1600" dirty="0"/>
            </a:p>
          </p:txBody>
        </p:sp>
        <p:sp>
          <p:nvSpPr>
            <p:cNvPr id="6" name="文本框 5"/>
            <p:cNvSpPr txBox="1"/>
            <p:nvPr/>
          </p:nvSpPr>
          <p:spPr>
            <a:xfrm>
              <a:off x="4396410" y="1835425"/>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7" name="文本框 6"/>
            <p:cNvSpPr txBox="1"/>
            <p:nvPr/>
          </p:nvSpPr>
          <p:spPr>
            <a:xfrm>
              <a:off x="3654287" y="2292385"/>
              <a:ext cx="3644348" cy="861774"/>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grpSp>
      <p:sp>
        <p:nvSpPr>
          <p:cNvPr id="10" name="椭圆 9"/>
          <p:cNvSpPr/>
          <p:nvPr/>
        </p:nvSpPr>
        <p:spPr>
          <a:xfrm>
            <a:off x="7510671" y="3429000"/>
            <a:ext cx="569843" cy="56984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02</a:t>
            </a:r>
            <a:endParaRPr lang="zh-CN" altLang="en-US" sz="1600" dirty="0"/>
          </a:p>
        </p:txBody>
      </p:sp>
      <p:grpSp>
        <p:nvGrpSpPr>
          <p:cNvPr id="14" name="组合 13"/>
          <p:cNvGrpSpPr/>
          <p:nvPr/>
        </p:nvGrpSpPr>
        <p:grpSpPr>
          <a:xfrm>
            <a:off x="5973418" y="4161422"/>
            <a:ext cx="3644348" cy="1318734"/>
            <a:chOff x="5973418" y="4161422"/>
            <a:chExt cx="3644348" cy="1318734"/>
          </a:xfrm>
        </p:grpSpPr>
        <p:sp>
          <p:nvSpPr>
            <p:cNvPr id="11" name="文本框 10"/>
            <p:cNvSpPr txBox="1"/>
            <p:nvPr/>
          </p:nvSpPr>
          <p:spPr>
            <a:xfrm>
              <a:off x="6715541" y="4161422"/>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2" name="文本框 11"/>
            <p:cNvSpPr txBox="1"/>
            <p:nvPr/>
          </p:nvSpPr>
          <p:spPr>
            <a:xfrm>
              <a:off x="5973418" y="4618382"/>
              <a:ext cx="3644348" cy="861774"/>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grpSp>
      <p:pic>
        <p:nvPicPr>
          <p:cNvPr id="13" name="图片 12"/>
          <p:cNvPicPr>
            <a:picLocks noChangeAspect="1"/>
          </p:cNvPicPr>
          <p:nvPr/>
        </p:nvPicPr>
        <p:blipFill>
          <a:blip r:embed="rId3" cstate="screen"/>
          <a:stretch>
            <a:fillRect/>
          </a:stretch>
        </p:blipFill>
        <p:spPr>
          <a:xfrm>
            <a:off x="9824550" y="1259860"/>
            <a:ext cx="3568709" cy="68580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pic>
        <p:nvPicPr>
          <p:cNvPr id="4" name="图片 3"/>
          <p:cNvPicPr>
            <a:picLocks noChangeAspect="1"/>
          </p:cNvPicPr>
          <p:nvPr/>
        </p:nvPicPr>
        <p:blipFill>
          <a:blip r:embed="rId2" cstate="screen"/>
          <a:stretch>
            <a:fillRect/>
          </a:stretch>
        </p:blipFill>
        <p:spPr>
          <a:xfrm>
            <a:off x="134085" y="260965"/>
            <a:ext cx="1005521" cy="1005521"/>
          </a:xfrm>
          <a:prstGeom prst="rect">
            <a:avLst/>
          </a:prstGeom>
        </p:spPr>
      </p:pic>
      <p:pic>
        <p:nvPicPr>
          <p:cNvPr id="6" name="图片 5"/>
          <p:cNvPicPr>
            <a:picLocks noChangeAspect="1"/>
          </p:cNvPicPr>
          <p:nvPr/>
        </p:nvPicPr>
        <p:blipFill>
          <a:blip r:embed="rId3"/>
          <a:stretch>
            <a:fillRect/>
          </a:stretch>
        </p:blipFill>
        <p:spPr>
          <a:xfrm>
            <a:off x="3105979" y="633620"/>
            <a:ext cx="5715000" cy="4819650"/>
          </a:xfrm>
          <a:prstGeom prst="rect">
            <a:avLst/>
          </a:prstGeom>
        </p:spPr>
      </p:pic>
      <p:grpSp>
        <p:nvGrpSpPr>
          <p:cNvPr id="16" name="组合 15"/>
          <p:cNvGrpSpPr/>
          <p:nvPr/>
        </p:nvGrpSpPr>
        <p:grpSpPr>
          <a:xfrm>
            <a:off x="1705938" y="2276421"/>
            <a:ext cx="3644348" cy="2051156"/>
            <a:chOff x="3654287" y="1103003"/>
            <a:chExt cx="3644348" cy="2051156"/>
          </a:xfrm>
        </p:grpSpPr>
        <p:sp>
          <p:nvSpPr>
            <p:cNvPr id="17" name="椭圆 16"/>
            <p:cNvSpPr/>
            <p:nvPr/>
          </p:nvSpPr>
          <p:spPr>
            <a:xfrm>
              <a:off x="5191540" y="1103003"/>
              <a:ext cx="569843" cy="56984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01</a:t>
              </a:r>
              <a:endParaRPr lang="zh-CN" altLang="en-US" sz="1600" dirty="0"/>
            </a:p>
          </p:txBody>
        </p:sp>
        <p:sp>
          <p:nvSpPr>
            <p:cNvPr id="18" name="文本框 17"/>
            <p:cNvSpPr txBox="1"/>
            <p:nvPr/>
          </p:nvSpPr>
          <p:spPr>
            <a:xfrm>
              <a:off x="4396410" y="1835425"/>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9" name="文本框 18"/>
            <p:cNvSpPr txBox="1"/>
            <p:nvPr/>
          </p:nvSpPr>
          <p:spPr>
            <a:xfrm>
              <a:off x="3654287" y="2292385"/>
              <a:ext cx="3644348" cy="861774"/>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grpSp>
      <p:grpSp>
        <p:nvGrpSpPr>
          <p:cNvPr id="20" name="组合 19"/>
          <p:cNvGrpSpPr/>
          <p:nvPr/>
        </p:nvGrpSpPr>
        <p:grpSpPr>
          <a:xfrm>
            <a:off x="7450568" y="2276421"/>
            <a:ext cx="3644348" cy="2051156"/>
            <a:chOff x="3654287" y="1103003"/>
            <a:chExt cx="3644348" cy="2051156"/>
          </a:xfrm>
        </p:grpSpPr>
        <p:sp>
          <p:nvSpPr>
            <p:cNvPr id="21" name="椭圆 20"/>
            <p:cNvSpPr/>
            <p:nvPr/>
          </p:nvSpPr>
          <p:spPr>
            <a:xfrm>
              <a:off x="5191540" y="1103003"/>
              <a:ext cx="569843" cy="56984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01</a:t>
              </a:r>
              <a:endParaRPr lang="zh-CN" altLang="en-US" sz="1600" dirty="0"/>
            </a:p>
          </p:txBody>
        </p:sp>
        <p:sp>
          <p:nvSpPr>
            <p:cNvPr id="22" name="文本框 21"/>
            <p:cNvSpPr txBox="1"/>
            <p:nvPr/>
          </p:nvSpPr>
          <p:spPr>
            <a:xfrm>
              <a:off x="4396410" y="1835425"/>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23" name="文本框 22"/>
            <p:cNvSpPr txBox="1"/>
            <p:nvPr/>
          </p:nvSpPr>
          <p:spPr>
            <a:xfrm>
              <a:off x="3654287" y="2292385"/>
              <a:ext cx="3644348" cy="861774"/>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screen"/>
          <a:srcRect/>
          <a:stretch>
            <a:fillRect/>
          </a:stretch>
        </p:blipFill>
        <p:spPr>
          <a:xfrm>
            <a:off x="985301" y="1336813"/>
            <a:ext cx="4854269" cy="4671391"/>
          </a:xfrm>
          <a:custGeom>
            <a:avLst/>
            <a:gdLst>
              <a:gd name="connsiteX0" fmla="*/ 0 w 4854269"/>
              <a:gd name="connsiteY0" fmla="*/ 0 h 4671391"/>
              <a:gd name="connsiteX1" fmla="*/ 4854269 w 4854269"/>
              <a:gd name="connsiteY1" fmla="*/ 0 h 4671391"/>
              <a:gd name="connsiteX2" fmla="*/ 4854269 w 4854269"/>
              <a:gd name="connsiteY2" fmla="*/ 4671391 h 4671391"/>
              <a:gd name="connsiteX3" fmla="*/ 0 w 4854269"/>
              <a:gd name="connsiteY3" fmla="*/ 4671391 h 4671391"/>
            </a:gdLst>
            <a:ahLst/>
            <a:cxnLst>
              <a:cxn ang="0">
                <a:pos x="connsiteX0" y="connsiteY0"/>
              </a:cxn>
              <a:cxn ang="0">
                <a:pos x="connsiteX1" y="connsiteY1"/>
              </a:cxn>
              <a:cxn ang="0">
                <a:pos x="connsiteX2" y="connsiteY2"/>
              </a:cxn>
              <a:cxn ang="0">
                <a:pos x="connsiteX3" y="connsiteY3"/>
              </a:cxn>
            </a:cxnLst>
            <a:rect l="l" t="t" r="r" b="b"/>
            <a:pathLst>
              <a:path w="4854269" h="4671391">
                <a:moveTo>
                  <a:pt x="0" y="0"/>
                </a:moveTo>
                <a:lnTo>
                  <a:pt x="4854269" y="0"/>
                </a:lnTo>
                <a:lnTo>
                  <a:pt x="4854269" y="4671391"/>
                </a:lnTo>
                <a:lnTo>
                  <a:pt x="0" y="4671391"/>
                </a:lnTo>
                <a:close/>
              </a:path>
            </a:pathLst>
          </a:custGeom>
        </p:spPr>
      </p:pic>
      <p:sp>
        <p:nvSpPr>
          <p:cNvPr id="10" name="椭圆 9"/>
          <p:cNvSpPr/>
          <p:nvPr/>
        </p:nvSpPr>
        <p:spPr>
          <a:xfrm>
            <a:off x="1139606" y="1399680"/>
            <a:ext cx="4545660" cy="4545658"/>
          </a:xfrm>
          <a:prstGeom prst="ellipse">
            <a:avLst/>
          </a:prstGeom>
          <a:noFill/>
          <a:ln w="38100">
            <a:solidFill>
              <a:srgbClr val="2A7248">
                <a:alpha val="9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7743537" y="3429000"/>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34" name="矩形 33"/>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520070" y="3922645"/>
            <a:ext cx="4607036" cy="707886"/>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pic>
        <p:nvPicPr>
          <p:cNvPr id="37" name="图片 36"/>
          <p:cNvPicPr>
            <a:picLocks noChangeAspect="1"/>
          </p:cNvPicPr>
          <p:nvPr/>
        </p:nvPicPr>
        <p:blipFill>
          <a:blip r:embed="rId2" cstate="screen"/>
          <a:stretch>
            <a:fillRect/>
          </a:stretch>
        </p:blipFill>
        <p:spPr>
          <a:xfrm>
            <a:off x="134085" y="260965"/>
            <a:ext cx="1005521" cy="1005521"/>
          </a:xfrm>
          <a:prstGeom prst="rect">
            <a:avLst/>
          </a:prstGeom>
        </p:spPr>
      </p:pic>
      <p:grpSp>
        <p:nvGrpSpPr>
          <p:cNvPr id="4" name="组合 3"/>
          <p:cNvGrpSpPr/>
          <p:nvPr/>
        </p:nvGrpSpPr>
        <p:grpSpPr>
          <a:xfrm>
            <a:off x="8264788" y="1486452"/>
            <a:ext cx="1117601" cy="1310459"/>
            <a:chOff x="6935222" y="1446696"/>
            <a:chExt cx="1117601" cy="1310459"/>
          </a:xfrm>
        </p:grpSpPr>
        <p:sp>
          <p:nvSpPr>
            <p:cNvPr id="12" name="任意多边形: 形状 11"/>
            <p:cNvSpPr/>
            <p:nvPr/>
          </p:nvSpPr>
          <p:spPr>
            <a:xfrm>
              <a:off x="7123055" y="1446696"/>
              <a:ext cx="929768" cy="1310459"/>
            </a:xfrm>
            <a:custGeom>
              <a:avLst/>
              <a:gdLst/>
              <a:ahLst/>
              <a:cxnLst/>
              <a:rect l="l" t="t" r="r" b="b"/>
              <a:pathLst>
                <a:path w="929768" h="1310459">
                  <a:moveTo>
                    <a:pt x="192371" y="681916"/>
                  </a:moveTo>
                  <a:lnTo>
                    <a:pt x="192371" y="816052"/>
                  </a:lnTo>
                  <a:cubicBezTo>
                    <a:pt x="138998" y="807157"/>
                    <a:pt x="92881" y="802709"/>
                    <a:pt x="54022" y="802709"/>
                  </a:cubicBezTo>
                  <a:lnTo>
                    <a:pt x="0" y="802709"/>
                  </a:lnTo>
                  <a:lnTo>
                    <a:pt x="0" y="698069"/>
                  </a:lnTo>
                  <a:lnTo>
                    <a:pt x="54022" y="698069"/>
                  </a:lnTo>
                  <a:cubicBezTo>
                    <a:pt x="94754" y="698069"/>
                    <a:pt x="140871" y="692685"/>
                    <a:pt x="192371" y="681916"/>
                  </a:cubicBezTo>
                  <a:close/>
                  <a:moveTo>
                    <a:pt x="577925" y="478957"/>
                  </a:moveTo>
                  <a:lnTo>
                    <a:pt x="577925" y="562528"/>
                  </a:lnTo>
                  <a:lnTo>
                    <a:pt x="700122" y="562528"/>
                  </a:lnTo>
                  <a:lnTo>
                    <a:pt x="700122" y="478957"/>
                  </a:lnTo>
                  <a:close/>
                  <a:moveTo>
                    <a:pt x="124250" y="474743"/>
                  </a:moveTo>
                  <a:lnTo>
                    <a:pt x="124250" y="608879"/>
                  </a:lnTo>
                  <a:lnTo>
                    <a:pt x="0" y="595567"/>
                  </a:lnTo>
                  <a:lnTo>
                    <a:pt x="0" y="488055"/>
                  </a:lnTo>
                  <a:close/>
                  <a:moveTo>
                    <a:pt x="577925" y="282317"/>
                  </a:moveTo>
                  <a:lnTo>
                    <a:pt x="577925" y="371507"/>
                  </a:lnTo>
                  <a:lnTo>
                    <a:pt x="700122" y="371507"/>
                  </a:lnTo>
                  <a:lnTo>
                    <a:pt x="700122" y="282317"/>
                  </a:lnTo>
                  <a:close/>
                  <a:moveTo>
                    <a:pt x="124250" y="282317"/>
                  </a:moveTo>
                  <a:lnTo>
                    <a:pt x="124250" y="414347"/>
                  </a:lnTo>
                  <a:cubicBezTo>
                    <a:pt x="96861" y="410133"/>
                    <a:pt x="71696" y="406973"/>
                    <a:pt x="48755" y="404866"/>
                  </a:cubicBezTo>
                  <a:lnTo>
                    <a:pt x="0" y="402387"/>
                  </a:lnTo>
                  <a:lnTo>
                    <a:pt x="0" y="294996"/>
                  </a:lnTo>
                  <a:close/>
                  <a:moveTo>
                    <a:pt x="176219" y="83571"/>
                  </a:moveTo>
                  <a:lnTo>
                    <a:pt x="176219" y="217707"/>
                  </a:lnTo>
                  <a:cubicBezTo>
                    <a:pt x="116759" y="207875"/>
                    <a:pt x="70174" y="202960"/>
                    <a:pt x="36465" y="202960"/>
                  </a:cubicBezTo>
                  <a:lnTo>
                    <a:pt x="0" y="202960"/>
                  </a:lnTo>
                  <a:lnTo>
                    <a:pt x="0" y="98319"/>
                  </a:lnTo>
                  <a:lnTo>
                    <a:pt x="36465" y="98319"/>
                  </a:lnTo>
                  <a:cubicBezTo>
                    <a:pt x="82347" y="98319"/>
                    <a:pt x="128932" y="93403"/>
                    <a:pt x="176219" y="83571"/>
                  </a:cubicBezTo>
                  <a:close/>
                  <a:moveTo>
                    <a:pt x="435361" y="0"/>
                  </a:moveTo>
                  <a:lnTo>
                    <a:pt x="577925" y="23175"/>
                  </a:lnTo>
                  <a:cubicBezTo>
                    <a:pt x="603675" y="28325"/>
                    <a:pt x="617955" y="35699"/>
                    <a:pt x="620764" y="45297"/>
                  </a:cubicBezTo>
                  <a:cubicBezTo>
                    <a:pt x="623573" y="54895"/>
                    <a:pt x="615380" y="67653"/>
                    <a:pt x="596184" y="83571"/>
                  </a:cubicBezTo>
                  <a:cubicBezTo>
                    <a:pt x="587757" y="90126"/>
                    <a:pt x="582606" y="96681"/>
                    <a:pt x="580734" y="103235"/>
                  </a:cubicBezTo>
                  <a:cubicBezTo>
                    <a:pt x="578861" y="108854"/>
                    <a:pt x="577925" y="121495"/>
                    <a:pt x="577925" y="141159"/>
                  </a:cubicBezTo>
                  <a:lnTo>
                    <a:pt x="577925" y="174166"/>
                  </a:lnTo>
                  <a:lnTo>
                    <a:pt x="704336" y="174166"/>
                  </a:lnTo>
                  <a:cubicBezTo>
                    <a:pt x="746941" y="174166"/>
                    <a:pt x="793760" y="169016"/>
                    <a:pt x="844792" y="158716"/>
                  </a:cubicBezTo>
                  <a:cubicBezTo>
                    <a:pt x="834492" y="207407"/>
                    <a:pt x="829342" y="251885"/>
                    <a:pt x="829342" y="292149"/>
                  </a:cubicBezTo>
                  <a:lnTo>
                    <a:pt x="829342" y="371507"/>
                  </a:lnTo>
                  <a:cubicBezTo>
                    <a:pt x="864924" y="369166"/>
                    <a:pt x="898400" y="363314"/>
                    <a:pt x="929768" y="353950"/>
                  </a:cubicBezTo>
                  <a:lnTo>
                    <a:pt x="929768" y="493705"/>
                  </a:lnTo>
                  <a:cubicBezTo>
                    <a:pt x="897931" y="486682"/>
                    <a:pt x="864456" y="481766"/>
                    <a:pt x="829342" y="478957"/>
                  </a:cubicBezTo>
                  <a:lnTo>
                    <a:pt x="829342" y="549887"/>
                  </a:lnTo>
                  <a:cubicBezTo>
                    <a:pt x="829342" y="592961"/>
                    <a:pt x="834492" y="638375"/>
                    <a:pt x="844792" y="686130"/>
                  </a:cubicBezTo>
                  <a:cubicBezTo>
                    <a:pt x="788141" y="675830"/>
                    <a:pt x="741322" y="670680"/>
                    <a:pt x="704336" y="670680"/>
                  </a:cubicBezTo>
                  <a:lnTo>
                    <a:pt x="577925" y="670680"/>
                  </a:lnTo>
                  <a:lnTo>
                    <a:pt x="577925" y="757061"/>
                  </a:lnTo>
                  <a:lnTo>
                    <a:pt x="709954" y="757061"/>
                  </a:lnTo>
                  <a:cubicBezTo>
                    <a:pt x="755368" y="756592"/>
                    <a:pt x="801485" y="751208"/>
                    <a:pt x="848304" y="740908"/>
                  </a:cubicBezTo>
                  <a:lnTo>
                    <a:pt x="848304" y="879258"/>
                  </a:lnTo>
                  <a:cubicBezTo>
                    <a:pt x="796335" y="868958"/>
                    <a:pt x="750218" y="864042"/>
                    <a:pt x="709954" y="864510"/>
                  </a:cubicBezTo>
                  <a:lnTo>
                    <a:pt x="577925" y="864510"/>
                  </a:lnTo>
                  <a:lnTo>
                    <a:pt x="577925" y="957914"/>
                  </a:lnTo>
                  <a:lnTo>
                    <a:pt x="752793" y="957914"/>
                  </a:lnTo>
                  <a:cubicBezTo>
                    <a:pt x="795866" y="957914"/>
                    <a:pt x="842451" y="953232"/>
                    <a:pt x="892547" y="943868"/>
                  </a:cubicBezTo>
                  <a:lnTo>
                    <a:pt x="892547" y="1080813"/>
                  </a:lnTo>
                  <a:cubicBezTo>
                    <a:pt x="840578" y="1070981"/>
                    <a:pt x="793994" y="1066065"/>
                    <a:pt x="752793" y="1066065"/>
                  </a:cubicBezTo>
                  <a:lnTo>
                    <a:pt x="577925" y="1066065"/>
                  </a:lnTo>
                  <a:lnTo>
                    <a:pt x="577925" y="1167896"/>
                  </a:lnTo>
                  <a:cubicBezTo>
                    <a:pt x="577925" y="1220333"/>
                    <a:pt x="582138" y="1267854"/>
                    <a:pt x="590566" y="1310459"/>
                  </a:cubicBezTo>
                  <a:lnTo>
                    <a:pt x="436766" y="1310459"/>
                  </a:lnTo>
                  <a:cubicBezTo>
                    <a:pt x="444725" y="1262236"/>
                    <a:pt x="448470" y="1214715"/>
                    <a:pt x="448002" y="1167896"/>
                  </a:cubicBezTo>
                  <a:lnTo>
                    <a:pt x="448002" y="1066065"/>
                  </a:lnTo>
                  <a:lnTo>
                    <a:pt x="328614" y="1066065"/>
                  </a:lnTo>
                  <a:cubicBezTo>
                    <a:pt x="289755" y="1065597"/>
                    <a:pt x="243872" y="1070513"/>
                    <a:pt x="190967" y="1080813"/>
                  </a:cubicBezTo>
                  <a:cubicBezTo>
                    <a:pt x="206417" y="1110309"/>
                    <a:pt x="220697" y="1136527"/>
                    <a:pt x="233806" y="1159469"/>
                  </a:cubicBezTo>
                  <a:lnTo>
                    <a:pt x="103182" y="1231804"/>
                  </a:lnTo>
                  <a:cubicBezTo>
                    <a:pt x="102245" y="1229463"/>
                    <a:pt x="100607" y="1225717"/>
                    <a:pt x="98266" y="1220567"/>
                  </a:cubicBezTo>
                  <a:cubicBezTo>
                    <a:pt x="74856" y="1166257"/>
                    <a:pt x="55895" y="1125759"/>
                    <a:pt x="41381" y="1099072"/>
                  </a:cubicBezTo>
                  <a:lnTo>
                    <a:pt x="0" y="1113131"/>
                  </a:lnTo>
                  <a:lnTo>
                    <a:pt x="0" y="853433"/>
                  </a:lnTo>
                  <a:lnTo>
                    <a:pt x="48404" y="828693"/>
                  </a:lnTo>
                  <a:cubicBezTo>
                    <a:pt x="98500" y="910626"/>
                    <a:pt x="145084" y="992559"/>
                    <a:pt x="188158" y="1074492"/>
                  </a:cubicBezTo>
                  <a:lnTo>
                    <a:pt x="188158" y="943868"/>
                  </a:lnTo>
                  <a:cubicBezTo>
                    <a:pt x="234977" y="953700"/>
                    <a:pt x="281795" y="958382"/>
                    <a:pt x="328614" y="957914"/>
                  </a:cubicBezTo>
                  <a:lnTo>
                    <a:pt x="448002" y="957914"/>
                  </a:lnTo>
                  <a:lnTo>
                    <a:pt x="448002" y="864510"/>
                  </a:lnTo>
                  <a:lnTo>
                    <a:pt x="360217" y="864510"/>
                  </a:lnTo>
                  <a:cubicBezTo>
                    <a:pt x="321826" y="864042"/>
                    <a:pt x="275943" y="868958"/>
                    <a:pt x="222570" y="879258"/>
                  </a:cubicBezTo>
                  <a:lnTo>
                    <a:pt x="222570" y="740908"/>
                  </a:lnTo>
                  <a:cubicBezTo>
                    <a:pt x="266579" y="751676"/>
                    <a:pt x="312462" y="757061"/>
                    <a:pt x="360217" y="757061"/>
                  </a:cubicBezTo>
                  <a:lnTo>
                    <a:pt x="448002" y="757061"/>
                  </a:lnTo>
                  <a:lnTo>
                    <a:pt x="448002" y="670680"/>
                  </a:lnTo>
                  <a:lnTo>
                    <a:pt x="346171" y="670680"/>
                  </a:lnTo>
                  <a:cubicBezTo>
                    <a:pt x="304971" y="670680"/>
                    <a:pt x="258386" y="675362"/>
                    <a:pt x="206417" y="684726"/>
                  </a:cubicBezTo>
                  <a:lnTo>
                    <a:pt x="206417" y="548483"/>
                  </a:lnTo>
                  <a:cubicBezTo>
                    <a:pt x="252768" y="558315"/>
                    <a:pt x="299353" y="562997"/>
                    <a:pt x="346171" y="562528"/>
                  </a:cubicBezTo>
                  <a:lnTo>
                    <a:pt x="448002" y="562528"/>
                  </a:lnTo>
                  <a:lnTo>
                    <a:pt x="448002" y="478957"/>
                  </a:lnTo>
                  <a:lnTo>
                    <a:pt x="304034" y="478957"/>
                  </a:lnTo>
                  <a:cubicBezTo>
                    <a:pt x="269857" y="478957"/>
                    <a:pt x="223974" y="483404"/>
                    <a:pt x="166387" y="492300"/>
                  </a:cubicBezTo>
                  <a:lnTo>
                    <a:pt x="166387" y="353950"/>
                  </a:lnTo>
                  <a:cubicBezTo>
                    <a:pt x="208056" y="366123"/>
                    <a:pt x="253938" y="371976"/>
                    <a:pt x="304034" y="371507"/>
                  </a:cubicBezTo>
                  <a:lnTo>
                    <a:pt x="448002" y="371507"/>
                  </a:lnTo>
                  <a:lnTo>
                    <a:pt x="448002" y="282317"/>
                  </a:lnTo>
                  <a:lnTo>
                    <a:pt x="346171" y="282317"/>
                  </a:lnTo>
                  <a:cubicBezTo>
                    <a:pt x="300757" y="281849"/>
                    <a:pt x="254172" y="286999"/>
                    <a:pt x="206417" y="297768"/>
                  </a:cubicBezTo>
                  <a:lnTo>
                    <a:pt x="206417" y="160120"/>
                  </a:lnTo>
                  <a:cubicBezTo>
                    <a:pt x="252300" y="169484"/>
                    <a:pt x="298884" y="174166"/>
                    <a:pt x="346171" y="174166"/>
                  </a:cubicBezTo>
                  <a:lnTo>
                    <a:pt x="448002" y="174166"/>
                  </a:lnTo>
                  <a:lnTo>
                    <a:pt x="448002" y="154502"/>
                  </a:lnTo>
                  <a:cubicBezTo>
                    <a:pt x="448002" y="104874"/>
                    <a:pt x="443789" y="53373"/>
                    <a:pt x="435361" y="0"/>
                  </a:cubicBezTo>
                  <a:close/>
                </a:path>
              </a:pathLst>
            </a:cu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935222" y="1552074"/>
              <a:ext cx="125768" cy="1020343"/>
            </a:xfrm>
            <a:prstGeom prst="rect">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3" cstate="screen"/>
          <a:stretch>
            <a:fillRect/>
          </a:stretch>
        </p:blipFill>
        <p:spPr>
          <a:xfrm>
            <a:off x="10482373" y="2930467"/>
            <a:ext cx="2650466" cy="5093409"/>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pic>
        <p:nvPicPr>
          <p:cNvPr id="4" name="图片 3"/>
          <p:cNvPicPr>
            <a:picLocks noChangeAspect="1"/>
          </p:cNvPicPr>
          <p:nvPr/>
        </p:nvPicPr>
        <p:blipFill>
          <a:blip r:embed="rId2" cstate="screen"/>
          <a:stretch>
            <a:fillRect/>
          </a:stretch>
        </p:blipFill>
        <p:spPr>
          <a:xfrm>
            <a:off x="134085" y="260965"/>
            <a:ext cx="1005521" cy="1005521"/>
          </a:xfrm>
          <a:prstGeom prst="rect">
            <a:avLst/>
          </a:prstGeom>
        </p:spPr>
      </p:pic>
      <p:sp>
        <p:nvSpPr>
          <p:cNvPr id="5" name="椭圆 4"/>
          <p:cNvSpPr/>
          <p:nvPr/>
        </p:nvSpPr>
        <p:spPr>
          <a:xfrm>
            <a:off x="2928730" y="901979"/>
            <a:ext cx="1113183" cy="111318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928730" y="2872409"/>
            <a:ext cx="1113183" cy="111318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928730" y="4842839"/>
            <a:ext cx="1113183" cy="111318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black-lightbulb-symbol_44754"/>
          <p:cNvSpPr>
            <a:spLocks noChangeAspect="1"/>
          </p:cNvSpPr>
          <p:nvPr/>
        </p:nvSpPr>
        <p:spPr bwMode="auto">
          <a:xfrm>
            <a:off x="3298698" y="5094588"/>
            <a:ext cx="373246" cy="609685"/>
          </a:xfrm>
          <a:custGeom>
            <a:avLst/>
            <a:gdLst>
              <a:gd name="connsiteX0" fmla="*/ 145931 w 371950"/>
              <a:gd name="connsiteY0" fmla="*/ 570451 h 607568"/>
              <a:gd name="connsiteX1" fmla="*/ 226019 w 371950"/>
              <a:gd name="connsiteY1" fmla="*/ 570451 h 607568"/>
              <a:gd name="connsiteX2" fmla="*/ 244650 w 371950"/>
              <a:gd name="connsiteY2" fmla="*/ 589048 h 607568"/>
              <a:gd name="connsiteX3" fmla="*/ 226019 w 371950"/>
              <a:gd name="connsiteY3" fmla="*/ 607568 h 607568"/>
              <a:gd name="connsiteX4" fmla="*/ 145931 w 371950"/>
              <a:gd name="connsiteY4" fmla="*/ 607568 h 607568"/>
              <a:gd name="connsiteX5" fmla="*/ 127300 w 371950"/>
              <a:gd name="connsiteY5" fmla="*/ 589048 h 607568"/>
              <a:gd name="connsiteX6" fmla="*/ 145931 w 371950"/>
              <a:gd name="connsiteY6" fmla="*/ 570451 h 607568"/>
              <a:gd name="connsiteX7" fmla="*/ 130186 w 371950"/>
              <a:gd name="connsiteY7" fmla="*/ 516891 h 607568"/>
              <a:gd name="connsiteX8" fmla="*/ 241764 w 371950"/>
              <a:gd name="connsiteY8" fmla="*/ 516891 h 607568"/>
              <a:gd name="connsiteX9" fmla="*/ 260386 w 371950"/>
              <a:gd name="connsiteY9" fmla="*/ 535520 h 607568"/>
              <a:gd name="connsiteX10" fmla="*/ 241764 w 371950"/>
              <a:gd name="connsiteY10" fmla="*/ 554150 h 607568"/>
              <a:gd name="connsiteX11" fmla="*/ 130186 w 371950"/>
              <a:gd name="connsiteY11" fmla="*/ 554150 h 607568"/>
              <a:gd name="connsiteX12" fmla="*/ 111564 w 371950"/>
              <a:gd name="connsiteY12" fmla="*/ 535520 h 607568"/>
              <a:gd name="connsiteX13" fmla="*/ 130186 w 371950"/>
              <a:gd name="connsiteY13" fmla="*/ 516891 h 607568"/>
              <a:gd name="connsiteX14" fmla="*/ 130186 w 371950"/>
              <a:gd name="connsiteY14" fmla="*/ 464391 h 607568"/>
              <a:gd name="connsiteX15" fmla="*/ 241764 w 371950"/>
              <a:gd name="connsiteY15" fmla="*/ 464391 h 607568"/>
              <a:gd name="connsiteX16" fmla="*/ 260386 w 371950"/>
              <a:gd name="connsiteY16" fmla="*/ 482988 h 607568"/>
              <a:gd name="connsiteX17" fmla="*/ 241764 w 371950"/>
              <a:gd name="connsiteY17" fmla="*/ 501508 h 607568"/>
              <a:gd name="connsiteX18" fmla="*/ 130186 w 371950"/>
              <a:gd name="connsiteY18" fmla="*/ 501508 h 607568"/>
              <a:gd name="connsiteX19" fmla="*/ 111564 w 371950"/>
              <a:gd name="connsiteY19" fmla="*/ 482988 h 607568"/>
              <a:gd name="connsiteX20" fmla="*/ 130186 w 371950"/>
              <a:gd name="connsiteY20" fmla="*/ 464391 h 607568"/>
              <a:gd name="connsiteX21" fmla="*/ 185975 w 371950"/>
              <a:gd name="connsiteY21" fmla="*/ 0 h 607568"/>
              <a:gd name="connsiteX22" fmla="*/ 371950 w 371950"/>
              <a:gd name="connsiteY22" fmla="*/ 185728 h 607568"/>
              <a:gd name="connsiteX23" fmla="*/ 287037 w 371950"/>
              <a:gd name="connsiteY23" fmla="*/ 340745 h 607568"/>
              <a:gd name="connsiteX24" fmla="*/ 279001 w 371950"/>
              <a:gd name="connsiteY24" fmla="*/ 355174 h 607568"/>
              <a:gd name="connsiteX25" fmla="*/ 279001 w 371950"/>
              <a:gd name="connsiteY25" fmla="*/ 408647 h 607568"/>
              <a:gd name="connsiteX26" fmla="*/ 241760 w 371950"/>
              <a:gd name="connsiteY26" fmla="*/ 445762 h 607568"/>
              <a:gd name="connsiteX27" fmla="*/ 130190 w 371950"/>
              <a:gd name="connsiteY27" fmla="*/ 445762 h 607568"/>
              <a:gd name="connsiteX28" fmla="*/ 93026 w 371950"/>
              <a:gd name="connsiteY28" fmla="*/ 408647 h 607568"/>
              <a:gd name="connsiteX29" fmla="*/ 93026 w 371950"/>
              <a:gd name="connsiteY29" fmla="*/ 355174 h 607568"/>
              <a:gd name="connsiteX30" fmla="*/ 84913 w 371950"/>
              <a:gd name="connsiteY30" fmla="*/ 340745 h 607568"/>
              <a:gd name="connsiteX31" fmla="*/ 0 w 371950"/>
              <a:gd name="connsiteY31" fmla="*/ 185728 h 607568"/>
              <a:gd name="connsiteX32" fmla="*/ 185975 w 371950"/>
              <a:gd name="connsiteY32"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71950" h="607568">
                <a:moveTo>
                  <a:pt x="145931" y="570451"/>
                </a:moveTo>
                <a:lnTo>
                  <a:pt x="226019" y="570451"/>
                </a:lnTo>
                <a:cubicBezTo>
                  <a:pt x="236301" y="570451"/>
                  <a:pt x="244650" y="578785"/>
                  <a:pt x="244650" y="589048"/>
                </a:cubicBezTo>
                <a:cubicBezTo>
                  <a:pt x="244650" y="599311"/>
                  <a:pt x="236301" y="607568"/>
                  <a:pt x="226019" y="607568"/>
                </a:cubicBezTo>
                <a:lnTo>
                  <a:pt x="145931" y="607568"/>
                </a:lnTo>
                <a:cubicBezTo>
                  <a:pt x="135649" y="607568"/>
                  <a:pt x="127300" y="599311"/>
                  <a:pt x="127300" y="589048"/>
                </a:cubicBezTo>
                <a:cubicBezTo>
                  <a:pt x="127300" y="578785"/>
                  <a:pt x="135649" y="570451"/>
                  <a:pt x="145931" y="570451"/>
                </a:cubicBezTo>
                <a:close/>
                <a:moveTo>
                  <a:pt x="130186" y="516891"/>
                </a:moveTo>
                <a:lnTo>
                  <a:pt x="241764" y="516891"/>
                </a:lnTo>
                <a:cubicBezTo>
                  <a:pt x="252041" y="516891"/>
                  <a:pt x="260386" y="525239"/>
                  <a:pt x="260386" y="535520"/>
                </a:cubicBezTo>
                <a:cubicBezTo>
                  <a:pt x="260386" y="545802"/>
                  <a:pt x="252041" y="554150"/>
                  <a:pt x="241764" y="554150"/>
                </a:cubicBezTo>
                <a:lnTo>
                  <a:pt x="130186" y="554150"/>
                </a:lnTo>
                <a:cubicBezTo>
                  <a:pt x="119909" y="554150"/>
                  <a:pt x="111564" y="545802"/>
                  <a:pt x="111564" y="535520"/>
                </a:cubicBezTo>
                <a:cubicBezTo>
                  <a:pt x="111564" y="525239"/>
                  <a:pt x="119909" y="516891"/>
                  <a:pt x="130186" y="516891"/>
                </a:cubicBezTo>
                <a:close/>
                <a:moveTo>
                  <a:pt x="130186" y="464391"/>
                </a:moveTo>
                <a:lnTo>
                  <a:pt x="241764" y="464391"/>
                </a:lnTo>
                <a:cubicBezTo>
                  <a:pt x="252041" y="464391"/>
                  <a:pt x="260386" y="472725"/>
                  <a:pt x="260386" y="482988"/>
                </a:cubicBezTo>
                <a:cubicBezTo>
                  <a:pt x="260386" y="493251"/>
                  <a:pt x="252041" y="501508"/>
                  <a:pt x="241764" y="501508"/>
                </a:cubicBezTo>
                <a:lnTo>
                  <a:pt x="130186" y="501508"/>
                </a:lnTo>
                <a:cubicBezTo>
                  <a:pt x="119909" y="501508"/>
                  <a:pt x="111564" y="493251"/>
                  <a:pt x="111564" y="482988"/>
                </a:cubicBezTo>
                <a:cubicBezTo>
                  <a:pt x="111564" y="472725"/>
                  <a:pt x="119909" y="464391"/>
                  <a:pt x="130186" y="464391"/>
                </a:cubicBezTo>
                <a:close/>
                <a:moveTo>
                  <a:pt x="185975" y="0"/>
                </a:moveTo>
                <a:cubicBezTo>
                  <a:pt x="288737" y="0"/>
                  <a:pt x="371950" y="83180"/>
                  <a:pt x="371950" y="185728"/>
                </a:cubicBezTo>
                <a:cubicBezTo>
                  <a:pt x="371950" y="250929"/>
                  <a:pt x="337954" y="307720"/>
                  <a:pt x="287037" y="340745"/>
                </a:cubicBezTo>
                <a:cubicBezTo>
                  <a:pt x="282633" y="343600"/>
                  <a:pt x="279001" y="349927"/>
                  <a:pt x="279001" y="355174"/>
                </a:cubicBezTo>
                <a:lnTo>
                  <a:pt x="279001" y="408647"/>
                </a:lnTo>
                <a:cubicBezTo>
                  <a:pt x="279001" y="429172"/>
                  <a:pt x="262312" y="445762"/>
                  <a:pt x="241760" y="445762"/>
                </a:cubicBezTo>
                <a:lnTo>
                  <a:pt x="130190" y="445762"/>
                </a:lnTo>
                <a:cubicBezTo>
                  <a:pt x="109638" y="445762"/>
                  <a:pt x="93026" y="429172"/>
                  <a:pt x="93026" y="408647"/>
                </a:cubicBezTo>
                <a:lnTo>
                  <a:pt x="93026" y="355174"/>
                </a:lnTo>
                <a:cubicBezTo>
                  <a:pt x="93026" y="349927"/>
                  <a:pt x="89318" y="343600"/>
                  <a:pt x="84913" y="340745"/>
                </a:cubicBezTo>
                <a:cubicBezTo>
                  <a:pt x="33996" y="307643"/>
                  <a:pt x="0" y="250929"/>
                  <a:pt x="0" y="185728"/>
                </a:cubicBezTo>
                <a:cubicBezTo>
                  <a:pt x="0" y="83180"/>
                  <a:pt x="83291" y="0"/>
                  <a:pt x="185975" y="0"/>
                </a:cubicBezTo>
                <a:close/>
              </a:path>
            </a:pathLst>
          </a:custGeom>
          <a:solidFill>
            <a:schemeClr val="bg1">
              <a:lumMod val="95000"/>
            </a:schemeClr>
          </a:solidFill>
          <a:ln>
            <a:noFill/>
          </a:ln>
        </p:spPr>
        <p:txBody>
          <a:bodyPr/>
          <a:lstStyle/>
          <a:p>
            <a:endParaRPr lang="zh-CN" altLang="en-US" dirty="0">
              <a:solidFill>
                <a:schemeClr val="bg1">
                  <a:lumMod val="95000"/>
                </a:schemeClr>
              </a:solidFill>
            </a:endParaRPr>
          </a:p>
        </p:txBody>
      </p:sp>
      <p:sp>
        <p:nvSpPr>
          <p:cNvPr id="10" name="umbrella_128839"/>
          <p:cNvSpPr>
            <a:spLocks noChangeAspect="1"/>
          </p:cNvSpPr>
          <p:nvPr/>
        </p:nvSpPr>
        <p:spPr bwMode="auto">
          <a:xfrm>
            <a:off x="3251290" y="3124158"/>
            <a:ext cx="468062" cy="609685"/>
          </a:xfrm>
          <a:custGeom>
            <a:avLst/>
            <a:gdLst>
              <a:gd name="connsiteX0" fmla="*/ 212974 w 466437"/>
              <a:gd name="connsiteY0" fmla="*/ 388180 h 607568"/>
              <a:gd name="connsiteX1" fmla="*/ 233258 w 466437"/>
              <a:gd name="connsiteY1" fmla="*/ 394931 h 607568"/>
              <a:gd name="connsiteX2" fmla="*/ 253541 w 466437"/>
              <a:gd name="connsiteY2" fmla="*/ 388180 h 607568"/>
              <a:gd name="connsiteX3" fmla="*/ 253541 w 466437"/>
              <a:gd name="connsiteY3" fmla="*/ 543286 h 607568"/>
              <a:gd name="connsiteX4" fmla="*/ 189156 w 466437"/>
              <a:gd name="connsiteY4" fmla="*/ 607568 h 607568"/>
              <a:gd name="connsiteX5" fmla="*/ 124618 w 466437"/>
              <a:gd name="connsiteY5" fmla="*/ 543286 h 607568"/>
              <a:gd name="connsiteX6" fmla="*/ 144901 w 466437"/>
              <a:gd name="connsiteY6" fmla="*/ 523035 h 607568"/>
              <a:gd name="connsiteX7" fmla="*/ 165185 w 466437"/>
              <a:gd name="connsiteY7" fmla="*/ 543286 h 607568"/>
              <a:gd name="connsiteX8" fmla="*/ 189156 w 466437"/>
              <a:gd name="connsiteY8" fmla="*/ 567066 h 607568"/>
              <a:gd name="connsiteX9" fmla="*/ 212974 w 466437"/>
              <a:gd name="connsiteY9" fmla="*/ 543286 h 607568"/>
              <a:gd name="connsiteX10" fmla="*/ 233218 w 466437"/>
              <a:gd name="connsiteY10" fmla="*/ 52007 h 607568"/>
              <a:gd name="connsiteX11" fmla="*/ 466437 w 466437"/>
              <a:gd name="connsiteY11" fmla="*/ 284898 h 607568"/>
              <a:gd name="connsiteX12" fmla="*/ 466437 w 466437"/>
              <a:gd name="connsiteY12" fmla="*/ 360533 h 607568"/>
              <a:gd name="connsiteX13" fmla="*/ 460445 w 466437"/>
              <a:gd name="connsiteY13" fmla="*/ 366517 h 607568"/>
              <a:gd name="connsiteX14" fmla="*/ 454300 w 466437"/>
              <a:gd name="connsiteY14" fmla="*/ 360533 h 607568"/>
              <a:gd name="connsiteX15" fmla="*/ 403600 w 466437"/>
              <a:gd name="connsiteY15" fmla="*/ 309905 h 607568"/>
              <a:gd name="connsiteX16" fmla="*/ 352900 w 466437"/>
              <a:gd name="connsiteY16" fmla="*/ 360533 h 607568"/>
              <a:gd name="connsiteX17" fmla="*/ 346755 w 466437"/>
              <a:gd name="connsiteY17" fmla="*/ 366517 h 607568"/>
              <a:gd name="connsiteX18" fmla="*/ 340763 w 466437"/>
              <a:gd name="connsiteY18" fmla="*/ 360533 h 607568"/>
              <a:gd name="connsiteX19" fmla="*/ 290064 w 466437"/>
              <a:gd name="connsiteY19" fmla="*/ 309905 h 607568"/>
              <a:gd name="connsiteX20" fmla="*/ 239364 w 466437"/>
              <a:gd name="connsiteY20" fmla="*/ 360533 h 607568"/>
              <a:gd name="connsiteX21" fmla="*/ 233218 w 466437"/>
              <a:gd name="connsiteY21" fmla="*/ 366517 h 607568"/>
              <a:gd name="connsiteX22" fmla="*/ 227073 w 466437"/>
              <a:gd name="connsiteY22" fmla="*/ 360533 h 607568"/>
              <a:gd name="connsiteX23" fmla="*/ 176373 w 466437"/>
              <a:gd name="connsiteY23" fmla="*/ 309905 h 607568"/>
              <a:gd name="connsiteX24" fmla="*/ 125674 w 466437"/>
              <a:gd name="connsiteY24" fmla="*/ 360533 h 607568"/>
              <a:gd name="connsiteX25" fmla="*/ 119682 w 466437"/>
              <a:gd name="connsiteY25" fmla="*/ 366517 h 607568"/>
              <a:gd name="connsiteX26" fmla="*/ 113537 w 466437"/>
              <a:gd name="connsiteY26" fmla="*/ 360533 h 607568"/>
              <a:gd name="connsiteX27" fmla="*/ 62837 w 466437"/>
              <a:gd name="connsiteY27" fmla="*/ 309905 h 607568"/>
              <a:gd name="connsiteX28" fmla="*/ 12137 w 466437"/>
              <a:gd name="connsiteY28" fmla="*/ 360533 h 607568"/>
              <a:gd name="connsiteX29" fmla="*/ 5992 w 466437"/>
              <a:gd name="connsiteY29" fmla="*/ 366517 h 607568"/>
              <a:gd name="connsiteX30" fmla="*/ 0 w 466437"/>
              <a:gd name="connsiteY30" fmla="*/ 360533 h 607568"/>
              <a:gd name="connsiteX31" fmla="*/ 0 w 466437"/>
              <a:gd name="connsiteY31" fmla="*/ 284898 h 607568"/>
              <a:gd name="connsiteX32" fmla="*/ 233218 w 466437"/>
              <a:gd name="connsiteY32" fmla="*/ 52007 h 607568"/>
              <a:gd name="connsiteX33" fmla="*/ 233254 w 466437"/>
              <a:gd name="connsiteY33" fmla="*/ 0 h 607568"/>
              <a:gd name="connsiteX34" fmla="*/ 253541 w 466437"/>
              <a:gd name="connsiteY34" fmla="*/ 20270 h 607568"/>
              <a:gd name="connsiteX35" fmla="*/ 253541 w 466437"/>
              <a:gd name="connsiteY35" fmla="*/ 24416 h 607568"/>
              <a:gd name="connsiteX36" fmla="*/ 233254 w 466437"/>
              <a:gd name="connsiteY36" fmla="*/ 23648 h 607568"/>
              <a:gd name="connsiteX37" fmla="*/ 212966 w 466437"/>
              <a:gd name="connsiteY37" fmla="*/ 24416 h 607568"/>
              <a:gd name="connsiteX38" fmla="*/ 212966 w 466437"/>
              <a:gd name="connsiteY38" fmla="*/ 20270 h 607568"/>
              <a:gd name="connsiteX39" fmla="*/ 233254 w 466437"/>
              <a:gd name="connsiteY39"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66437" h="607568">
                <a:moveTo>
                  <a:pt x="212974" y="388180"/>
                </a:moveTo>
                <a:cubicBezTo>
                  <a:pt x="218660" y="392323"/>
                  <a:pt x="225728" y="394931"/>
                  <a:pt x="233258" y="394931"/>
                </a:cubicBezTo>
                <a:cubicBezTo>
                  <a:pt x="240787" y="394931"/>
                  <a:pt x="247855" y="392323"/>
                  <a:pt x="253541" y="388180"/>
                </a:cubicBezTo>
                <a:lnTo>
                  <a:pt x="253541" y="543286"/>
                </a:lnTo>
                <a:cubicBezTo>
                  <a:pt x="253541" y="578726"/>
                  <a:pt x="224652" y="607568"/>
                  <a:pt x="189156" y="607568"/>
                </a:cubicBezTo>
                <a:cubicBezTo>
                  <a:pt x="153507" y="607568"/>
                  <a:pt x="124618" y="578726"/>
                  <a:pt x="124618" y="543286"/>
                </a:cubicBezTo>
                <a:cubicBezTo>
                  <a:pt x="124618" y="532086"/>
                  <a:pt x="133684" y="523035"/>
                  <a:pt x="144901" y="523035"/>
                </a:cubicBezTo>
                <a:cubicBezTo>
                  <a:pt x="156119" y="523035"/>
                  <a:pt x="165185" y="532086"/>
                  <a:pt x="165185" y="543286"/>
                </a:cubicBezTo>
                <a:cubicBezTo>
                  <a:pt x="165185" y="556480"/>
                  <a:pt x="175941" y="567066"/>
                  <a:pt x="189156" y="567066"/>
                </a:cubicBezTo>
                <a:cubicBezTo>
                  <a:pt x="202218" y="567066"/>
                  <a:pt x="212974" y="556480"/>
                  <a:pt x="212974" y="543286"/>
                </a:cubicBezTo>
                <a:close/>
                <a:moveTo>
                  <a:pt x="233218" y="52007"/>
                </a:moveTo>
                <a:cubicBezTo>
                  <a:pt x="361811" y="52007"/>
                  <a:pt x="466437" y="156485"/>
                  <a:pt x="466437" y="284898"/>
                </a:cubicBezTo>
                <a:lnTo>
                  <a:pt x="466437" y="360533"/>
                </a:lnTo>
                <a:cubicBezTo>
                  <a:pt x="466437" y="363755"/>
                  <a:pt x="463672" y="366517"/>
                  <a:pt x="460445" y="366517"/>
                </a:cubicBezTo>
                <a:cubicBezTo>
                  <a:pt x="457065" y="366517"/>
                  <a:pt x="454300" y="363755"/>
                  <a:pt x="454300" y="360533"/>
                </a:cubicBezTo>
                <a:cubicBezTo>
                  <a:pt x="454300" y="332611"/>
                  <a:pt x="431562" y="309905"/>
                  <a:pt x="403600" y="309905"/>
                </a:cubicBezTo>
                <a:cubicBezTo>
                  <a:pt x="375638" y="309905"/>
                  <a:pt x="352900" y="332611"/>
                  <a:pt x="352900" y="360533"/>
                </a:cubicBezTo>
                <a:cubicBezTo>
                  <a:pt x="352900" y="363755"/>
                  <a:pt x="350135" y="366517"/>
                  <a:pt x="346755" y="366517"/>
                </a:cubicBezTo>
                <a:cubicBezTo>
                  <a:pt x="343375" y="366517"/>
                  <a:pt x="340763" y="363755"/>
                  <a:pt x="340763" y="360533"/>
                </a:cubicBezTo>
                <a:cubicBezTo>
                  <a:pt x="340763" y="332611"/>
                  <a:pt x="318025" y="309905"/>
                  <a:pt x="290064" y="309905"/>
                </a:cubicBezTo>
                <a:cubicBezTo>
                  <a:pt x="262102" y="309905"/>
                  <a:pt x="239364" y="332611"/>
                  <a:pt x="239364" y="360533"/>
                </a:cubicBezTo>
                <a:cubicBezTo>
                  <a:pt x="239364" y="363755"/>
                  <a:pt x="236598" y="366517"/>
                  <a:pt x="233218" y="366517"/>
                </a:cubicBezTo>
                <a:cubicBezTo>
                  <a:pt x="229839" y="366517"/>
                  <a:pt x="227073" y="363755"/>
                  <a:pt x="227073" y="360533"/>
                </a:cubicBezTo>
                <a:cubicBezTo>
                  <a:pt x="227073" y="332611"/>
                  <a:pt x="204335" y="309905"/>
                  <a:pt x="176373" y="309905"/>
                </a:cubicBezTo>
                <a:cubicBezTo>
                  <a:pt x="148412" y="309905"/>
                  <a:pt x="125674" y="332611"/>
                  <a:pt x="125674" y="360533"/>
                </a:cubicBezTo>
                <a:cubicBezTo>
                  <a:pt x="125674" y="363755"/>
                  <a:pt x="123062" y="366517"/>
                  <a:pt x="119682" y="366517"/>
                </a:cubicBezTo>
                <a:cubicBezTo>
                  <a:pt x="116302" y="366517"/>
                  <a:pt x="113537" y="363755"/>
                  <a:pt x="113537" y="360533"/>
                </a:cubicBezTo>
                <a:cubicBezTo>
                  <a:pt x="113537" y="332611"/>
                  <a:pt x="90799" y="309905"/>
                  <a:pt x="62837" y="309905"/>
                </a:cubicBezTo>
                <a:cubicBezTo>
                  <a:pt x="34875" y="309905"/>
                  <a:pt x="12137" y="332611"/>
                  <a:pt x="12137" y="360533"/>
                </a:cubicBezTo>
                <a:cubicBezTo>
                  <a:pt x="12137" y="363755"/>
                  <a:pt x="9372" y="366517"/>
                  <a:pt x="5992" y="366517"/>
                </a:cubicBezTo>
                <a:cubicBezTo>
                  <a:pt x="2765" y="366517"/>
                  <a:pt x="0" y="363755"/>
                  <a:pt x="0" y="360533"/>
                </a:cubicBezTo>
                <a:lnTo>
                  <a:pt x="0" y="284898"/>
                </a:lnTo>
                <a:cubicBezTo>
                  <a:pt x="0" y="156485"/>
                  <a:pt x="104626" y="52007"/>
                  <a:pt x="233218" y="52007"/>
                </a:cubicBezTo>
                <a:close/>
                <a:moveTo>
                  <a:pt x="233254" y="0"/>
                </a:moveTo>
                <a:cubicBezTo>
                  <a:pt x="244473" y="0"/>
                  <a:pt x="253541" y="9060"/>
                  <a:pt x="253541" y="20270"/>
                </a:cubicBezTo>
                <a:lnTo>
                  <a:pt x="253541" y="24416"/>
                </a:lnTo>
                <a:cubicBezTo>
                  <a:pt x="246778" y="23955"/>
                  <a:pt x="240016" y="23648"/>
                  <a:pt x="233254" y="23648"/>
                </a:cubicBezTo>
                <a:cubicBezTo>
                  <a:pt x="226491" y="23648"/>
                  <a:pt x="219728" y="23955"/>
                  <a:pt x="212966" y="24416"/>
                </a:cubicBezTo>
                <a:lnTo>
                  <a:pt x="212966" y="20270"/>
                </a:lnTo>
                <a:cubicBezTo>
                  <a:pt x="212966" y="9060"/>
                  <a:pt x="222034" y="0"/>
                  <a:pt x="233254" y="0"/>
                </a:cubicBezTo>
                <a:close/>
              </a:path>
            </a:pathLst>
          </a:custGeom>
          <a:solidFill>
            <a:schemeClr val="bg1">
              <a:lumMod val="95000"/>
            </a:schemeClr>
          </a:solidFill>
          <a:ln>
            <a:noFill/>
          </a:ln>
        </p:spPr>
      </p:sp>
      <p:sp>
        <p:nvSpPr>
          <p:cNvPr id="11" name="bald-head-with-gear-and-running-man-inside_33095"/>
          <p:cNvSpPr>
            <a:spLocks noChangeAspect="1"/>
          </p:cNvSpPr>
          <p:nvPr/>
        </p:nvSpPr>
        <p:spPr bwMode="auto">
          <a:xfrm>
            <a:off x="3237350" y="1153728"/>
            <a:ext cx="495943" cy="609685"/>
          </a:xfrm>
          <a:custGeom>
            <a:avLst/>
            <a:gdLst>
              <a:gd name="T0" fmla="*/ 204 w 398"/>
              <a:gd name="T1" fmla="*/ 222 h 490"/>
              <a:gd name="T2" fmla="*/ 181 w 398"/>
              <a:gd name="T3" fmla="*/ 218 h 490"/>
              <a:gd name="T4" fmla="*/ 202 w 398"/>
              <a:gd name="T5" fmla="*/ 195 h 490"/>
              <a:gd name="T6" fmla="*/ 270 w 398"/>
              <a:gd name="T7" fmla="*/ 156 h 490"/>
              <a:gd name="T8" fmla="*/ 138 w 398"/>
              <a:gd name="T9" fmla="*/ 156 h 490"/>
              <a:gd name="T10" fmla="*/ 183 w 398"/>
              <a:gd name="T11" fmla="*/ 194 h 490"/>
              <a:gd name="T12" fmla="*/ 190 w 398"/>
              <a:gd name="T13" fmla="*/ 155 h 490"/>
              <a:gd name="T14" fmla="*/ 160 w 398"/>
              <a:gd name="T15" fmla="*/ 158 h 490"/>
              <a:gd name="T16" fmla="*/ 184 w 398"/>
              <a:gd name="T17" fmla="*/ 118 h 490"/>
              <a:gd name="T18" fmla="*/ 217 w 398"/>
              <a:gd name="T19" fmla="*/ 118 h 490"/>
              <a:gd name="T20" fmla="*/ 224 w 398"/>
              <a:gd name="T21" fmla="*/ 145 h 490"/>
              <a:gd name="T22" fmla="*/ 249 w 398"/>
              <a:gd name="T23" fmla="*/ 148 h 490"/>
              <a:gd name="T24" fmla="*/ 208 w 398"/>
              <a:gd name="T25" fmla="*/ 154 h 490"/>
              <a:gd name="T26" fmla="*/ 235 w 398"/>
              <a:gd name="T27" fmla="*/ 202 h 490"/>
              <a:gd name="T28" fmla="*/ 270 w 398"/>
              <a:gd name="T29" fmla="*/ 156 h 490"/>
              <a:gd name="T30" fmla="*/ 377 w 398"/>
              <a:gd name="T31" fmla="*/ 283 h 490"/>
              <a:gd name="T32" fmla="*/ 373 w 398"/>
              <a:gd name="T33" fmla="*/ 312 h 490"/>
              <a:gd name="T34" fmla="*/ 364 w 398"/>
              <a:gd name="T35" fmla="*/ 325 h 490"/>
              <a:gd name="T36" fmla="*/ 355 w 398"/>
              <a:gd name="T37" fmla="*/ 363 h 490"/>
              <a:gd name="T38" fmla="*/ 303 w 398"/>
              <a:gd name="T39" fmla="*/ 397 h 490"/>
              <a:gd name="T40" fmla="*/ 212 w 398"/>
              <a:gd name="T41" fmla="*/ 490 h 490"/>
              <a:gd name="T42" fmla="*/ 59 w 398"/>
              <a:gd name="T43" fmla="*/ 273 h 490"/>
              <a:gd name="T44" fmla="*/ 57 w 398"/>
              <a:gd name="T45" fmla="*/ 60 h 490"/>
              <a:gd name="T46" fmla="*/ 340 w 398"/>
              <a:gd name="T47" fmla="*/ 52 h 490"/>
              <a:gd name="T48" fmla="*/ 373 w 398"/>
              <a:gd name="T49" fmla="*/ 216 h 490"/>
              <a:gd name="T50" fmla="*/ 315 w 398"/>
              <a:gd name="T51" fmla="*/ 143 h 490"/>
              <a:gd name="T52" fmla="*/ 278 w 398"/>
              <a:gd name="T53" fmla="*/ 101 h 490"/>
              <a:gd name="T54" fmla="*/ 273 w 398"/>
              <a:gd name="T55" fmla="*/ 68 h 490"/>
              <a:gd name="T56" fmla="*/ 217 w 398"/>
              <a:gd name="T57" fmla="*/ 64 h 490"/>
              <a:gd name="T58" fmla="*/ 191 w 398"/>
              <a:gd name="T59" fmla="*/ 45 h 490"/>
              <a:gd name="T60" fmla="*/ 149 w 398"/>
              <a:gd name="T61" fmla="*/ 82 h 490"/>
              <a:gd name="T62" fmla="*/ 116 w 398"/>
              <a:gd name="T63" fmla="*/ 87 h 490"/>
              <a:gd name="T64" fmla="*/ 112 w 398"/>
              <a:gd name="T65" fmla="*/ 143 h 490"/>
              <a:gd name="T66" fmla="*/ 93 w 398"/>
              <a:gd name="T67" fmla="*/ 170 h 490"/>
              <a:gd name="T68" fmla="*/ 130 w 398"/>
              <a:gd name="T69" fmla="*/ 212 h 490"/>
              <a:gd name="T70" fmla="*/ 135 w 398"/>
              <a:gd name="T71" fmla="*/ 244 h 490"/>
              <a:gd name="T72" fmla="*/ 191 w 398"/>
              <a:gd name="T73" fmla="*/ 248 h 490"/>
              <a:gd name="T74" fmla="*/ 217 w 398"/>
              <a:gd name="T75" fmla="*/ 267 h 490"/>
              <a:gd name="T76" fmla="*/ 260 w 398"/>
              <a:gd name="T77" fmla="*/ 231 h 490"/>
              <a:gd name="T78" fmla="*/ 292 w 398"/>
              <a:gd name="T79" fmla="*/ 225 h 490"/>
              <a:gd name="T80" fmla="*/ 296 w 398"/>
              <a:gd name="T81" fmla="*/ 170 h 490"/>
              <a:gd name="T82" fmla="*/ 315 w 398"/>
              <a:gd name="T83" fmla="*/ 143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8" h="490">
                <a:moveTo>
                  <a:pt x="213" y="206"/>
                </a:moveTo>
                <a:lnTo>
                  <a:pt x="204" y="222"/>
                </a:lnTo>
                <a:cubicBezTo>
                  <a:pt x="204" y="222"/>
                  <a:pt x="204" y="222"/>
                  <a:pt x="204" y="222"/>
                </a:cubicBezTo>
                <a:cubicBezTo>
                  <a:pt x="196" y="222"/>
                  <a:pt x="188" y="221"/>
                  <a:pt x="181" y="218"/>
                </a:cubicBezTo>
                <a:lnTo>
                  <a:pt x="198" y="205"/>
                </a:lnTo>
                <a:lnTo>
                  <a:pt x="202" y="195"/>
                </a:lnTo>
                <a:lnTo>
                  <a:pt x="213" y="206"/>
                </a:lnTo>
                <a:close/>
                <a:moveTo>
                  <a:pt x="270" y="156"/>
                </a:moveTo>
                <a:cubicBezTo>
                  <a:pt x="270" y="120"/>
                  <a:pt x="241" y="90"/>
                  <a:pt x="204" y="90"/>
                </a:cubicBezTo>
                <a:cubicBezTo>
                  <a:pt x="168" y="90"/>
                  <a:pt x="138" y="120"/>
                  <a:pt x="138" y="156"/>
                </a:cubicBezTo>
                <a:cubicBezTo>
                  <a:pt x="138" y="178"/>
                  <a:pt x="148" y="197"/>
                  <a:pt x="164" y="209"/>
                </a:cubicBezTo>
                <a:lnTo>
                  <a:pt x="183" y="194"/>
                </a:lnTo>
                <a:lnTo>
                  <a:pt x="190" y="174"/>
                </a:lnTo>
                <a:lnTo>
                  <a:pt x="190" y="155"/>
                </a:lnTo>
                <a:lnTo>
                  <a:pt x="171" y="171"/>
                </a:lnTo>
                <a:lnTo>
                  <a:pt x="160" y="158"/>
                </a:lnTo>
                <a:lnTo>
                  <a:pt x="191" y="132"/>
                </a:lnTo>
                <a:cubicBezTo>
                  <a:pt x="187" y="129"/>
                  <a:pt x="184" y="124"/>
                  <a:pt x="184" y="118"/>
                </a:cubicBezTo>
                <a:cubicBezTo>
                  <a:pt x="184" y="109"/>
                  <a:pt x="191" y="101"/>
                  <a:pt x="201" y="101"/>
                </a:cubicBezTo>
                <a:cubicBezTo>
                  <a:pt x="210" y="101"/>
                  <a:pt x="217" y="109"/>
                  <a:pt x="217" y="118"/>
                </a:cubicBezTo>
                <a:cubicBezTo>
                  <a:pt x="217" y="124"/>
                  <a:pt x="214" y="129"/>
                  <a:pt x="210" y="132"/>
                </a:cubicBezTo>
                <a:lnTo>
                  <a:pt x="224" y="145"/>
                </a:lnTo>
                <a:lnTo>
                  <a:pt x="238" y="134"/>
                </a:lnTo>
                <a:lnTo>
                  <a:pt x="249" y="148"/>
                </a:lnTo>
                <a:lnTo>
                  <a:pt x="223" y="168"/>
                </a:lnTo>
                <a:lnTo>
                  <a:pt x="208" y="154"/>
                </a:lnTo>
                <a:lnTo>
                  <a:pt x="208" y="176"/>
                </a:lnTo>
                <a:lnTo>
                  <a:pt x="235" y="202"/>
                </a:lnTo>
                <a:lnTo>
                  <a:pt x="226" y="218"/>
                </a:lnTo>
                <a:cubicBezTo>
                  <a:pt x="252" y="209"/>
                  <a:pt x="270" y="185"/>
                  <a:pt x="270" y="156"/>
                </a:cubicBezTo>
                <a:close/>
                <a:moveTo>
                  <a:pt x="397" y="268"/>
                </a:moveTo>
                <a:cubicBezTo>
                  <a:pt x="397" y="268"/>
                  <a:pt x="398" y="282"/>
                  <a:pt x="377" y="283"/>
                </a:cubicBezTo>
                <a:cubicBezTo>
                  <a:pt x="377" y="283"/>
                  <a:pt x="371" y="283"/>
                  <a:pt x="373" y="295"/>
                </a:cubicBezTo>
                <a:lnTo>
                  <a:pt x="373" y="312"/>
                </a:lnTo>
                <a:cubicBezTo>
                  <a:pt x="373" y="312"/>
                  <a:pt x="372" y="317"/>
                  <a:pt x="363" y="320"/>
                </a:cubicBezTo>
                <a:cubicBezTo>
                  <a:pt x="363" y="320"/>
                  <a:pt x="361" y="322"/>
                  <a:pt x="364" y="325"/>
                </a:cubicBezTo>
                <a:cubicBezTo>
                  <a:pt x="364" y="325"/>
                  <a:pt x="369" y="331"/>
                  <a:pt x="360" y="343"/>
                </a:cubicBezTo>
                <a:cubicBezTo>
                  <a:pt x="357" y="347"/>
                  <a:pt x="352" y="352"/>
                  <a:pt x="355" y="363"/>
                </a:cubicBezTo>
                <a:cubicBezTo>
                  <a:pt x="355" y="363"/>
                  <a:pt x="359" y="385"/>
                  <a:pt x="351" y="390"/>
                </a:cubicBezTo>
                <a:cubicBezTo>
                  <a:pt x="351" y="390"/>
                  <a:pt x="341" y="401"/>
                  <a:pt x="303" y="397"/>
                </a:cubicBezTo>
                <a:cubicBezTo>
                  <a:pt x="289" y="395"/>
                  <a:pt x="265" y="388"/>
                  <a:pt x="250" y="407"/>
                </a:cubicBezTo>
                <a:cubicBezTo>
                  <a:pt x="250" y="407"/>
                  <a:pt x="214" y="474"/>
                  <a:pt x="212" y="490"/>
                </a:cubicBezTo>
                <a:cubicBezTo>
                  <a:pt x="212" y="490"/>
                  <a:pt x="151" y="383"/>
                  <a:pt x="78" y="366"/>
                </a:cubicBezTo>
                <a:cubicBezTo>
                  <a:pt x="78" y="366"/>
                  <a:pt x="95" y="326"/>
                  <a:pt x="59" y="273"/>
                </a:cubicBezTo>
                <a:cubicBezTo>
                  <a:pt x="59" y="273"/>
                  <a:pt x="13" y="213"/>
                  <a:pt x="12" y="179"/>
                </a:cubicBezTo>
                <a:cubicBezTo>
                  <a:pt x="12" y="179"/>
                  <a:pt x="0" y="123"/>
                  <a:pt x="57" y="60"/>
                </a:cubicBezTo>
                <a:cubicBezTo>
                  <a:pt x="84" y="29"/>
                  <a:pt x="121" y="1"/>
                  <a:pt x="210" y="0"/>
                </a:cubicBezTo>
                <a:cubicBezTo>
                  <a:pt x="245" y="0"/>
                  <a:pt x="299" y="8"/>
                  <a:pt x="340" y="52"/>
                </a:cubicBezTo>
                <a:cubicBezTo>
                  <a:pt x="366" y="79"/>
                  <a:pt x="384" y="112"/>
                  <a:pt x="379" y="167"/>
                </a:cubicBezTo>
                <a:cubicBezTo>
                  <a:pt x="378" y="179"/>
                  <a:pt x="361" y="193"/>
                  <a:pt x="373" y="216"/>
                </a:cubicBezTo>
                <a:cubicBezTo>
                  <a:pt x="373" y="216"/>
                  <a:pt x="398" y="261"/>
                  <a:pt x="397" y="268"/>
                </a:cubicBezTo>
                <a:close/>
                <a:moveTo>
                  <a:pt x="315" y="143"/>
                </a:moveTo>
                <a:lnTo>
                  <a:pt x="296" y="143"/>
                </a:lnTo>
                <a:cubicBezTo>
                  <a:pt x="294" y="127"/>
                  <a:pt x="288" y="113"/>
                  <a:pt x="278" y="101"/>
                </a:cubicBezTo>
                <a:lnTo>
                  <a:pt x="292" y="87"/>
                </a:lnTo>
                <a:lnTo>
                  <a:pt x="273" y="68"/>
                </a:lnTo>
                <a:lnTo>
                  <a:pt x="260" y="82"/>
                </a:lnTo>
                <a:cubicBezTo>
                  <a:pt x="247" y="73"/>
                  <a:pt x="233" y="67"/>
                  <a:pt x="217" y="64"/>
                </a:cubicBezTo>
                <a:lnTo>
                  <a:pt x="217" y="45"/>
                </a:lnTo>
                <a:lnTo>
                  <a:pt x="191" y="45"/>
                </a:lnTo>
                <a:lnTo>
                  <a:pt x="191" y="64"/>
                </a:lnTo>
                <a:cubicBezTo>
                  <a:pt x="175" y="67"/>
                  <a:pt x="161" y="73"/>
                  <a:pt x="149" y="82"/>
                </a:cubicBezTo>
                <a:lnTo>
                  <a:pt x="135" y="68"/>
                </a:lnTo>
                <a:lnTo>
                  <a:pt x="116" y="87"/>
                </a:lnTo>
                <a:lnTo>
                  <a:pt x="130" y="101"/>
                </a:lnTo>
                <a:cubicBezTo>
                  <a:pt x="121" y="113"/>
                  <a:pt x="115" y="127"/>
                  <a:pt x="112" y="143"/>
                </a:cubicBezTo>
                <a:lnTo>
                  <a:pt x="93" y="143"/>
                </a:lnTo>
                <a:lnTo>
                  <a:pt x="93" y="170"/>
                </a:lnTo>
                <a:lnTo>
                  <a:pt x="112" y="170"/>
                </a:lnTo>
                <a:cubicBezTo>
                  <a:pt x="115" y="185"/>
                  <a:pt x="121" y="200"/>
                  <a:pt x="130" y="212"/>
                </a:cubicBezTo>
                <a:lnTo>
                  <a:pt x="116" y="225"/>
                </a:lnTo>
                <a:lnTo>
                  <a:pt x="135" y="244"/>
                </a:lnTo>
                <a:lnTo>
                  <a:pt x="149" y="231"/>
                </a:lnTo>
                <a:cubicBezTo>
                  <a:pt x="161" y="240"/>
                  <a:pt x="175" y="246"/>
                  <a:pt x="191" y="248"/>
                </a:cubicBezTo>
                <a:lnTo>
                  <a:pt x="191" y="267"/>
                </a:lnTo>
                <a:lnTo>
                  <a:pt x="217" y="267"/>
                </a:lnTo>
                <a:lnTo>
                  <a:pt x="217" y="248"/>
                </a:lnTo>
                <a:cubicBezTo>
                  <a:pt x="233" y="246"/>
                  <a:pt x="248" y="240"/>
                  <a:pt x="260" y="231"/>
                </a:cubicBezTo>
                <a:lnTo>
                  <a:pt x="273" y="244"/>
                </a:lnTo>
                <a:lnTo>
                  <a:pt x="292" y="225"/>
                </a:lnTo>
                <a:lnTo>
                  <a:pt x="278" y="212"/>
                </a:lnTo>
                <a:cubicBezTo>
                  <a:pt x="288" y="200"/>
                  <a:pt x="294" y="185"/>
                  <a:pt x="296" y="170"/>
                </a:cubicBezTo>
                <a:lnTo>
                  <a:pt x="315" y="170"/>
                </a:lnTo>
                <a:lnTo>
                  <a:pt x="315" y="143"/>
                </a:lnTo>
                <a:lnTo>
                  <a:pt x="315" y="143"/>
                </a:lnTo>
                <a:close/>
              </a:path>
            </a:pathLst>
          </a:custGeom>
          <a:solidFill>
            <a:schemeClr val="bg1">
              <a:lumMod val="95000"/>
            </a:schemeClr>
          </a:solidFill>
          <a:ln>
            <a:noFill/>
          </a:ln>
        </p:spPr>
      </p:sp>
      <p:sp>
        <p:nvSpPr>
          <p:cNvPr id="12" name="文本框 11"/>
          <p:cNvSpPr txBox="1"/>
          <p:nvPr/>
        </p:nvSpPr>
        <p:spPr>
          <a:xfrm>
            <a:off x="4262894" y="1167574"/>
            <a:ext cx="2160103" cy="523220"/>
          </a:xfrm>
          <a:prstGeom prst="rect">
            <a:avLst/>
          </a:prstGeom>
          <a:noFill/>
        </p:spPr>
        <p:txBody>
          <a:bodyPr wrap="square" rtlCol="0">
            <a:spAutoFit/>
          </a:bodyPr>
          <a:lstStyle/>
          <a:p>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3" name="文本框 12"/>
          <p:cNvSpPr txBox="1"/>
          <p:nvPr/>
        </p:nvSpPr>
        <p:spPr>
          <a:xfrm>
            <a:off x="4262894" y="1661219"/>
            <a:ext cx="4607036" cy="707886"/>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sp>
        <p:nvSpPr>
          <p:cNvPr id="14" name="文本框 13"/>
          <p:cNvSpPr txBox="1"/>
          <p:nvPr/>
        </p:nvSpPr>
        <p:spPr>
          <a:xfrm>
            <a:off x="4262894" y="3211893"/>
            <a:ext cx="2160103" cy="523220"/>
          </a:xfrm>
          <a:prstGeom prst="rect">
            <a:avLst/>
          </a:prstGeom>
          <a:noFill/>
        </p:spPr>
        <p:txBody>
          <a:bodyPr wrap="square" rtlCol="0">
            <a:spAutoFit/>
          </a:bodyPr>
          <a:lstStyle/>
          <a:p>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5" name="文本框 14"/>
          <p:cNvSpPr txBox="1"/>
          <p:nvPr/>
        </p:nvSpPr>
        <p:spPr>
          <a:xfrm>
            <a:off x="4262894" y="3705538"/>
            <a:ext cx="4607036" cy="707886"/>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sp>
        <p:nvSpPr>
          <p:cNvPr id="16" name="文本框 15"/>
          <p:cNvSpPr txBox="1"/>
          <p:nvPr/>
        </p:nvSpPr>
        <p:spPr>
          <a:xfrm>
            <a:off x="4262894" y="5149694"/>
            <a:ext cx="2160103" cy="523220"/>
          </a:xfrm>
          <a:prstGeom prst="rect">
            <a:avLst/>
          </a:prstGeom>
          <a:noFill/>
        </p:spPr>
        <p:txBody>
          <a:bodyPr wrap="square" rtlCol="0">
            <a:spAutoFit/>
          </a:bodyPr>
          <a:lstStyle/>
          <a:p>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7" name="文本框 16"/>
          <p:cNvSpPr txBox="1"/>
          <p:nvPr/>
        </p:nvSpPr>
        <p:spPr>
          <a:xfrm>
            <a:off x="4262894" y="5643339"/>
            <a:ext cx="4607036" cy="707886"/>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pic>
        <p:nvPicPr>
          <p:cNvPr id="19" name="图片 18"/>
          <p:cNvPicPr>
            <a:picLocks noChangeAspect="1"/>
          </p:cNvPicPr>
          <p:nvPr/>
        </p:nvPicPr>
        <p:blipFill>
          <a:blip r:embed="rId3" cstate="screen"/>
          <a:stretch>
            <a:fillRect/>
          </a:stretch>
        </p:blipFill>
        <p:spPr>
          <a:xfrm>
            <a:off x="10208862" y="1382690"/>
            <a:ext cx="3568709" cy="68580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pic>
        <p:nvPicPr>
          <p:cNvPr id="4" name="图片 3"/>
          <p:cNvPicPr>
            <a:picLocks noChangeAspect="1"/>
          </p:cNvPicPr>
          <p:nvPr/>
        </p:nvPicPr>
        <p:blipFill>
          <a:blip r:embed="rId2" cstate="screen"/>
          <a:stretch>
            <a:fillRect/>
          </a:stretch>
        </p:blipFill>
        <p:spPr>
          <a:xfrm>
            <a:off x="134085" y="260965"/>
            <a:ext cx="1005521" cy="1005521"/>
          </a:xfrm>
          <a:prstGeom prst="rect">
            <a:avLst/>
          </a:prstGeom>
        </p:spPr>
      </p:pic>
      <p:pic>
        <p:nvPicPr>
          <p:cNvPr id="8" name="图片 7"/>
          <p:cNvPicPr>
            <a:picLocks noChangeAspect="1"/>
          </p:cNvPicPr>
          <p:nvPr/>
        </p:nvPicPr>
        <p:blipFill>
          <a:blip r:embed="rId3"/>
          <a:stretch>
            <a:fillRect/>
          </a:stretch>
        </p:blipFill>
        <p:spPr>
          <a:xfrm>
            <a:off x="8039724" y="763725"/>
            <a:ext cx="5320635" cy="4368254"/>
          </a:xfrm>
          <a:prstGeom prst="rect">
            <a:avLst/>
          </a:prstGeom>
        </p:spPr>
      </p:pic>
      <p:grpSp>
        <p:nvGrpSpPr>
          <p:cNvPr id="14" name="组合 13"/>
          <p:cNvGrpSpPr/>
          <p:nvPr/>
        </p:nvGrpSpPr>
        <p:grpSpPr>
          <a:xfrm>
            <a:off x="2119840" y="1856096"/>
            <a:ext cx="2138673" cy="3942124"/>
            <a:chOff x="2938706" y="1842448"/>
            <a:chExt cx="2138673" cy="3942124"/>
          </a:xfrm>
        </p:grpSpPr>
        <p:sp>
          <p:nvSpPr>
            <p:cNvPr id="10" name="文本框 9"/>
            <p:cNvSpPr txBox="1"/>
            <p:nvPr/>
          </p:nvSpPr>
          <p:spPr>
            <a:xfrm>
              <a:off x="2938706" y="1842448"/>
              <a:ext cx="1046440" cy="3084394"/>
            </a:xfrm>
            <a:prstGeom prst="rect">
              <a:avLst/>
            </a:prstGeom>
            <a:noFill/>
          </p:spPr>
          <p:txBody>
            <a:bodyPr vert="eaVert" wrap="square" rtlCol="0">
              <a:spAutoFit/>
            </a:bodyPr>
            <a:lstStyle/>
            <a:p>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a:p>
              <a:endParaRPr lang="zh-CN" altLang="en-US" sz="2800" dirty="0"/>
            </a:p>
          </p:txBody>
        </p:sp>
        <p:sp>
          <p:nvSpPr>
            <p:cNvPr id="11" name="文本框 10"/>
            <p:cNvSpPr txBox="1"/>
            <p:nvPr/>
          </p:nvSpPr>
          <p:spPr>
            <a:xfrm>
              <a:off x="3907828" y="2471530"/>
              <a:ext cx="1169551" cy="3313042"/>
            </a:xfrm>
            <a:prstGeom prst="rect">
              <a:avLst/>
            </a:prstGeom>
            <a:noFill/>
          </p:spPr>
          <p:txBody>
            <a:bodyPr vert="eaVert" wrap="square" rtlCol="0">
              <a:spAutoFit/>
            </a:bodyPr>
            <a:lstStyle/>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人生若只如初见，何事秋风悲画扇。</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等闲变却故人心，却道故人心易变。</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骊山语罢清宵半，泪雨零铃终不怨。</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何如薄幸锦衣郎，比翼连枝当日愿。</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grpSp>
      <p:grpSp>
        <p:nvGrpSpPr>
          <p:cNvPr id="15" name="组合 14"/>
          <p:cNvGrpSpPr/>
          <p:nvPr/>
        </p:nvGrpSpPr>
        <p:grpSpPr>
          <a:xfrm>
            <a:off x="5026663" y="1856096"/>
            <a:ext cx="2138673" cy="3942124"/>
            <a:chOff x="2938706" y="1842448"/>
            <a:chExt cx="2138673" cy="3942124"/>
          </a:xfrm>
        </p:grpSpPr>
        <p:sp>
          <p:nvSpPr>
            <p:cNvPr id="16" name="文本框 15"/>
            <p:cNvSpPr txBox="1"/>
            <p:nvPr/>
          </p:nvSpPr>
          <p:spPr>
            <a:xfrm>
              <a:off x="2938706" y="1842448"/>
              <a:ext cx="1046440" cy="3084394"/>
            </a:xfrm>
            <a:prstGeom prst="rect">
              <a:avLst/>
            </a:prstGeom>
            <a:noFill/>
          </p:spPr>
          <p:txBody>
            <a:bodyPr vert="eaVert" wrap="square" rtlCol="0">
              <a:spAutoFit/>
            </a:bodyPr>
            <a:lstStyle/>
            <a:p>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a:p>
              <a:endParaRPr lang="zh-CN" altLang="en-US" sz="2800" dirty="0"/>
            </a:p>
          </p:txBody>
        </p:sp>
        <p:sp>
          <p:nvSpPr>
            <p:cNvPr id="17" name="文本框 16"/>
            <p:cNvSpPr txBox="1"/>
            <p:nvPr/>
          </p:nvSpPr>
          <p:spPr>
            <a:xfrm>
              <a:off x="3907828" y="2471530"/>
              <a:ext cx="1169551" cy="3313042"/>
            </a:xfrm>
            <a:prstGeom prst="rect">
              <a:avLst/>
            </a:prstGeom>
            <a:noFill/>
          </p:spPr>
          <p:txBody>
            <a:bodyPr vert="eaVert" wrap="square" rtlCol="0">
              <a:spAutoFit/>
            </a:bodyPr>
            <a:lstStyle/>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人生若只如初见，何事秋风悲画扇。</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等闲变却故人心，却道故人心易变。</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骊山语罢清宵半，泪雨零铃终不怨。</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何如薄幸锦衣郎，比翼连枝当日愿。</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pic>
        <p:nvPicPr>
          <p:cNvPr id="4" name="图片 3"/>
          <p:cNvPicPr>
            <a:picLocks noChangeAspect="1"/>
          </p:cNvPicPr>
          <p:nvPr/>
        </p:nvPicPr>
        <p:blipFill>
          <a:blip r:embed="rId2" cstate="screen"/>
          <a:stretch>
            <a:fillRect/>
          </a:stretch>
        </p:blipFill>
        <p:spPr>
          <a:xfrm>
            <a:off x="134085" y="260965"/>
            <a:ext cx="1005521" cy="1005521"/>
          </a:xfrm>
          <a:prstGeom prst="rect">
            <a:avLst/>
          </a:prstGeom>
        </p:spPr>
      </p:pic>
      <p:sp>
        <p:nvSpPr>
          <p:cNvPr id="5" name="椭圆 4"/>
          <p:cNvSpPr/>
          <p:nvPr/>
        </p:nvSpPr>
        <p:spPr>
          <a:xfrm>
            <a:off x="3134139" y="1044899"/>
            <a:ext cx="569843" cy="56984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01</a:t>
            </a:r>
            <a:endParaRPr lang="zh-CN" altLang="en-US" sz="1600" dirty="0"/>
          </a:p>
        </p:txBody>
      </p:sp>
      <p:sp>
        <p:nvSpPr>
          <p:cNvPr id="6" name="文本框 5"/>
          <p:cNvSpPr txBox="1"/>
          <p:nvPr/>
        </p:nvSpPr>
        <p:spPr>
          <a:xfrm>
            <a:off x="3637721" y="831572"/>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7" name="文本框 6"/>
          <p:cNvSpPr txBox="1"/>
          <p:nvPr/>
        </p:nvSpPr>
        <p:spPr>
          <a:xfrm>
            <a:off x="3776871" y="1288532"/>
            <a:ext cx="3697356" cy="553998"/>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a:t>
            </a:r>
            <a:endParaRPr lang="zh-CN" altLang="en-US" sz="1000" dirty="0">
              <a:solidFill>
                <a:srgbClr val="2A7248"/>
              </a:solidFill>
              <a:latin typeface="Maiandra GD" panose="020E0502030308020204" pitchFamily="34" charset="0"/>
            </a:endParaRPr>
          </a:p>
        </p:txBody>
      </p:sp>
      <p:sp>
        <p:nvSpPr>
          <p:cNvPr id="8" name="椭圆 7"/>
          <p:cNvSpPr/>
          <p:nvPr/>
        </p:nvSpPr>
        <p:spPr>
          <a:xfrm>
            <a:off x="6394174" y="3185367"/>
            <a:ext cx="569843" cy="56984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02</a:t>
            </a:r>
            <a:endParaRPr lang="zh-CN" altLang="en-US" sz="1600" dirty="0"/>
          </a:p>
        </p:txBody>
      </p:sp>
      <p:sp>
        <p:nvSpPr>
          <p:cNvPr id="9" name="文本框 8"/>
          <p:cNvSpPr txBox="1"/>
          <p:nvPr/>
        </p:nvSpPr>
        <p:spPr>
          <a:xfrm>
            <a:off x="6897756" y="2972040"/>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0" name="文本框 9"/>
          <p:cNvSpPr txBox="1"/>
          <p:nvPr/>
        </p:nvSpPr>
        <p:spPr>
          <a:xfrm>
            <a:off x="7036906" y="3429000"/>
            <a:ext cx="3697356" cy="553998"/>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a:t>
            </a:r>
            <a:endParaRPr lang="zh-CN" altLang="en-US" sz="1000" dirty="0">
              <a:solidFill>
                <a:srgbClr val="2A7248"/>
              </a:solidFill>
              <a:latin typeface="Maiandra GD" panose="020E0502030308020204" pitchFamily="34" charset="0"/>
            </a:endParaRPr>
          </a:p>
        </p:txBody>
      </p:sp>
      <p:sp>
        <p:nvSpPr>
          <p:cNvPr id="11" name="椭圆 10"/>
          <p:cNvSpPr/>
          <p:nvPr/>
        </p:nvSpPr>
        <p:spPr>
          <a:xfrm>
            <a:off x="5105398" y="5439700"/>
            <a:ext cx="569843" cy="56984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03</a:t>
            </a:r>
            <a:endParaRPr lang="zh-CN" altLang="en-US" sz="1600" dirty="0"/>
          </a:p>
        </p:txBody>
      </p:sp>
      <p:sp>
        <p:nvSpPr>
          <p:cNvPr id="12" name="文本框 11"/>
          <p:cNvSpPr txBox="1"/>
          <p:nvPr/>
        </p:nvSpPr>
        <p:spPr>
          <a:xfrm>
            <a:off x="5608980" y="5226373"/>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3" name="文本框 12"/>
          <p:cNvSpPr txBox="1"/>
          <p:nvPr/>
        </p:nvSpPr>
        <p:spPr>
          <a:xfrm>
            <a:off x="5748130" y="5683333"/>
            <a:ext cx="3697356" cy="553998"/>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a:t>
            </a:r>
            <a:endParaRPr lang="zh-CN" altLang="en-US" sz="1000" dirty="0">
              <a:solidFill>
                <a:srgbClr val="2A7248"/>
              </a:solidFill>
              <a:latin typeface="Maiandra GD" panose="020E0502030308020204" pitchFamily="34" charset="0"/>
            </a:endParaRPr>
          </a:p>
        </p:txBody>
      </p:sp>
      <p:pic>
        <p:nvPicPr>
          <p:cNvPr id="15" name="图片 14"/>
          <p:cNvPicPr>
            <a:picLocks noChangeAspect="1"/>
          </p:cNvPicPr>
          <p:nvPr/>
        </p:nvPicPr>
        <p:blipFill>
          <a:blip r:embed="rId3" cstate="screen"/>
          <a:stretch>
            <a:fillRect/>
          </a:stretch>
        </p:blipFill>
        <p:spPr>
          <a:xfrm>
            <a:off x="3469103" y="2388403"/>
            <a:ext cx="2518947" cy="276839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5296319" y="3774276"/>
            <a:ext cx="1338463" cy="240268"/>
          </a:xfrm>
          <a:prstGeom prst="ellipse">
            <a:avLst/>
          </a:prstGeom>
          <a:solidFill>
            <a:srgbClr val="0D2115">
              <a:alpha val="14000"/>
            </a:srgbClr>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sp>
        <p:nvSpPr>
          <p:cNvPr id="6" name="文本框 5"/>
          <p:cNvSpPr txBox="1"/>
          <p:nvPr/>
        </p:nvSpPr>
        <p:spPr>
          <a:xfrm>
            <a:off x="4565374" y="503583"/>
            <a:ext cx="3061252" cy="830997"/>
          </a:xfrm>
          <a:prstGeom prst="rect">
            <a:avLst/>
          </a:prstGeom>
          <a:noFill/>
        </p:spPr>
        <p:txBody>
          <a:bodyPr wrap="square" rtlCol="0">
            <a:spAutoFit/>
          </a:bodyPr>
          <a:lstStyle/>
          <a:p>
            <a:pPr algn="dist"/>
            <a:r>
              <a:rPr lang="zh-CN" altLang="en-US" sz="4800" b="1" dirty="0">
                <a:solidFill>
                  <a:srgbClr val="2A7248"/>
                </a:solidFill>
              </a:rPr>
              <a:t>目录</a:t>
            </a:r>
            <a:endParaRPr lang="zh-CN" altLang="en-US" sz="4800" b="1" dirty="0">
              <a:solidFill>
                <a:srgbClr val="2A7248"/>
              </a:solidFill>
            </a:endParaRPr>
          </a:p>
        </p:txBody>
      </p:sp>
      <p:sp>
        <p:nvSpPr>
          <p:cNvPr id="7" name="文本框 6"/>
          <p:cNvSpPr txBox="1"/>
          <p:nvPr/>
        </p:nvSpPr>
        <p:spPr>
          <a:xfrm>
            <a:off x="2054084" y="1832258"/>
            <a:ext cx="2796208" cy="400110"/>
          </a:xfrm>
          <a:prstGeom prst="rect">
            <a:avLst/>
          </a:prstGeom>
          <a:noFill/>
        </p:spPr>
        <p:txBody>
          <a:bodyPr wrap="square" rtlCol="0">
            <a:spAutoFit/>
          </a:bodyPr>
          <a:lstStyle/>
          <a:p>
            <a:pPr algn="ctr"/>
            <a:r>
              <a:rPr lang="zh-CN" altLang="en-US" sz="20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000" dirty="0">
              <a:solidFill>
                <a:srgbClr val="2A7248"/>
              </a:solidFill>
              <a:latin typeface="方正正纤黑简体" panose="02000000000000000000" pitchFamily="2" charset="-122"/>
              <a:ea typeface="方正正纤黑简体" panose="02000000000000000000" pitchFamily="2" charset="-122"/>
            </a:endParaRPr>
          </a:p>
        </p:txBody>
      </p:sp>
      <p:sp>
        <p:nvSpPr>
          <p:cNvPr id="8" name="文本框 7"/>
          <p:cNvSpPr txBox="1"/>
          <p:nvPr/>
        </p:nvSpPr>
        <p:spPr>
          <a:xfrm>
            <a:off x="2054084" y="3894410"/>
            <a:ext cx="2796208" cy="400110"/>
          </a:xfrm>
          <a:prstGeom prst="rect">
            <a:avLst/>
          </a:prstGeom>
          <a:noFill/>
        </p:spPr>
        <p:txBody>
          <a:bodyPr wrap="square" rtlCol="0">
            <a:spAutoFit/>
          </a:bodyPr>
          <a:lstStyle/>
          <a:p>
            <a:pPr algn="ctr"/>
            <a:r>
              <a:rPr lang="zh-CN" altLang="en-US" sz="20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000" dirty="0">
              <a:solidFill>
                <a:srgbClr val="2A7248"/>
              </a:solidFill>
              <a:latin typeface="方正正纤黑简体" panose="02000000000000000000" pitchFamily="2" charset="-122"/>
              <a:ea typeface="方正正纤黑简体" panose="02000000000000000000" pitchFamily="2" charset="-122"/>
            </a:endParaRPr>
          </a:p>
        </p:txBody>
      </p:sp>
      <p:sp>
        <p:nvSpPr>
          <p:cNvPr id="9" name="文本框 8"/>
          <p:cNvSpPr txBox="1"/>
          <p:nvPr/>
        </p:nvSpPr>
        <p:spPr>
          <a:xfrm>
            <a:off x="7341709" y="3894410"/>
            <a:ext cx="2796208" cy="400110"/>
          </a:xfrm>
          <a:prstGeom prst="rect">
            <a:avLst/>
          </a:prstGeom>
          <a:noFill/>
        </p:spPr>
        <p:txBody>
          <a:bodyPr wrap="square" rtlCol="0">
            <a:spAutoFit/>
          </a:bodyPr>
          <a:lstStyle/>
          <a:p>
            <a:pPr algn="ctr"/>
            <a:r>
              <a:rPr lang="zh-CN" altLang="en-US" sz="20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000" dirty="0">
              <a:solidFill>
                <a:srgbClr val="2A7248"/>
              </a:solidFill>
              <a:latin typeface="方正正纤黑简体" panose="02000000000000000000" pitchFamily="2" charset="-122"/>
              <a:ea typeface="方正正纤黑简体" panose="02000000000000000000" pitchFamily="2" charset="-122"/>
            </a:endParaRPr>
          </a:p>
        </p:txBody>
      </p:sp>
      <p:sp>
        <p:nvSpPr>
          <p:cNvPr id="10" name="文本框 9"/>
          <p:cNvSpPr txBox="1"/>
          <p:nvPr/>
        </p:nvSpPr>
        <p:spPr>
          <a:xfrm>
            <a:off x="7341709" y="1832258"/>
            <a:ext cx="2796208" cy="400110"/>
          </a:xfrm>
          <a:prstGeom prst="rect">
            <a:avLst/>
          </a:prstGeom>
          <a:noFill/>
        </p:spPr>
        <p:txBody>
          <a:bodyPr wrap="square" rtlCol="0">
            <a:spAutoFit/>
          </a:bodyPr>
          <a:lstStyle/>
          <a:p>
            <a:pPr algn="ctr"/>
            <a:r>
              <a:rPr lang="zh-CN" altLang="en-US" sz="20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000" dirty="0">
              <a:solidFill>
                <a:srgbClr val="2A7248"/>
              </a:solidFill>
              <a:latin typeface="方正正纤黑简体" panose="02000000000000000000" pitchFamily="2" charset="-122"/>
              <a:ea typeface="方正正纤黑简体" panose="02000000000000000000" pitchFamily="2" charset="-122"/>
            </a:endParaRPr>
          </a:p>
        </p:txBody>
      </p:sp>
      <p:sp>
        <p:nvSpPr>
          <p:cNvPr id="11" name="文本框 10"/>
          <p:cNvSpPr txBox="1"/>
          <p:nvPr/>
        </p:nvSpPr>
        <p:spPr>
          <a:xfrm>
            <a:off x="1881807" y="1847647"/>
            <a:ext cx="702368" cy="369332"/>
          </a:xfrm>
          <a:prstGeom prst="rect">
            <a:avLst/>
          </a:prstGeom>
          <a:noFill/>
        </p:spPr>
        <p:txBody>
          <a:bodyPr wrap="square" rtlCol="0">
            <a:spAutoFit/>
          </a:bodyPr>
          <a:lstStyle/>
          <a:p>
            <a:pPr algn="r"/>
            <a:r>
              <a:rPr lang="en-US" altLang="zh-CN" dirty="0">
                <a:solidFill>
                  <a:srgbClr val="2A7248"/>
                </a:solidFill>
              </a:rPr>
              <a:t>01</a:t>
            </a:r>
            <a:endParaRPr lang="zh-CN" altLang="en-US" dirty="0">
              <a:solidFill>
                <a:srgbClr val="2A7248"/>
              </a:solidFill>
            </a:endParaRPr>
          </a:p>
        </p:txBody>
      </p:sp>
      <p:sp>
        <p:nvSpPr>
          <p:cNvPr id="12" name="文本框 11"/>
          <p:cNvSpPr txBox="1"/>
          <p:nvPr/>
        </p:nvSpPr>
        <p:spPr>
          <a:xfrm>
            <a:off x="7103165" y="1847647"/>
            <a:ext cx="702368" cy="369332"/>
          </a:xfrm>
          <a:prstGeom prst="rect">
            <a:avLst/>
          </a:prstGeom>
          <a:noFill/>
        </p:spPr>
        <p:txBody>
          <a:bodyPr wrap="square" rtlCol="0">
            <a:spAutoFit/>
          </a:bodyPr>
          <a:lstStyle/>
          <a:p>
            <a:pPr algn="r"/>
            <a:r>
              <a:rPr lang="en-US" altLang="zh-CN" dirty="0">
                <a:solidFill>
                  <a:srgbClr val="2A7248"/>
                </a:solidFill>
              </a:rPr>
              <a:t>02</a:t>
            </a:r>
            <a:endParaRPr lang="zh-CN" altLang="en-US" dirty="0">
              <a:solidFill>
                <a:srgbClr val="2A7248"/>
              </a:solidFill>
            </a:endParaRPr>
          </a:p>
        </p:txBody>
      </p:sp>
      <p:sp>
        <p:nvSpPr>
          <p:cNvPr id="13" name="文本框 12"/>
          <p:cNvSpPr txBox="1"/>
          <p:nvPr/>
        </p:nvSpPr>
        <p:spPr>
          <a:xfrm>
            <a:off x="7103165" y="3894410"/>
            <a:ext cx="702368" cy="369332"/>
          </a:xfrm>
          <a:prstGeom prst="rect">
            <a:avLst/>
          </a:prstGeom>
          <a:noFill/>
        </p:spPr>
        <p:txBody>
          <a:bodyPr wrap="square" rtlCol="0">
            <a:spAutoFit/>
          </a:bodyPr>
          <a:lstStyle/>
          <a:p>
            <a:pPr algn="r"/>
            <a:r>
              <a:rPr lang="en-US" altLang="zh-CN" dirty="0">
                <a:solidFill>
                  <a:srgbClr val="2A7248"/>
                </a:solidFill>
              </a:rPr>
              <a:t>04</a:t>
            </a:r>
            <a:endParaRPr lang="zh-CN" altLang="en-US" dirty="0">
              <a:solidFill>
                <a:srgbClr val="2A7248"/>
              </a:solidFill>
            </a:endParaRPr>
          </a:p>
        </p:txBody>
      </p:sp>
      <p:sp>
        <p:nvSpPr>
          <p:cNvPr id="14" name="文本框 13"/>
          <p:cNvSpPr txBox="1"/>
          <p:nvPr/>
        </p:nvSpPr>
        <p:spPr>
          <a:xfrm>
            <a:off x="1881807" y="3894410"/>
            <a:ext cx="702368" cy="369332"/>
          </a:xfrm>
          <a:prstGeom prst="rect">
            <a:avLst/>
          </a:prstGeom>
          <a:noFill/>
        </p:spPr>
        <p:txBody>
          <a:bodyPr wrap="square" rtlCol="0">
            <a:spAutoFit/>
          </a:bodyPr>
          <a:lstStyle/>
          <a:p>
            <a:pPr algn="r"/>
            <a:r>
              <a:rPr lang="en-US" altLang="zh-CN" dirty="0">
                <a:solidFill>
                  <a:srgbClr val="2A7248"/>
                </a:solidFill>
              </a:rPr>
              <a:t>03</a:t>
            </a:r>
            <a:endParaRPr lang="zh-CN" altLang="en-US" dirty="0">
              <a:solidFill>
                <a:srgbClr val="2A7248"/>
              </a:solidFill>
            </a:endParaRPr>
          </a:p>
        </p:txBody>
      </p:sp>
      <p:pic>
        <p:nvPicPr>
          <p:cNvPr id="18" name="图片 17"/>
          <p:cNvPicPr>
            <a:picLocks noChangeAspect="1"/>
          </p:cNvPicPr>
          <p:nvPr/>
        </p:nvPicPr>
        <p:blipFill>
          <a:blip r:embed="rId2" cstate="screen"/>
          <a:srcRect b="23240"/>
          <a:stretch>
            <a:fillRect/>
          </a:stretch>
        </p:blipFill>
        <p:spPr>
          <a:xfrm>
            <a:off x="4827935" y="665604"/>
            <a:ext cx="2275230" cy="3308103"/>
          </a:xfrm>
          <a:custGeom>
            <a:avLst/>
            <a:gdLst>
              <a:gd name="connsiteX0" fmla="*/ 0 w 2275230"/>
              <a:gd name="connsiteY0" fmla="*/ 0 h 3308103"/>
              <a:gd name="connsiteX1" fmla="*/ 2275230 w 2275230"/>
              <a:gd name="connsiteY1" fmla="*/ 0 h 3308103"/>
              <a:gd name="connsiteX2" fmla="*/ 2275230 w 2275230"/>
              <a:gd name="connsiteY2" fmla="*/ 3308103 h 3308103"/>
              <a:gd name="connsiteX3" fmla="*/ 0 w 2275230"/>
              <a:gd name="connsiteY3" fmla="*/ 3308103 h 3308103"/>
            </a:gdLst>
            <a:ahLst/>
            <a:cxnLst>
              <a:cxn ang="0">
                <a:pos x="connsiteX0" y="connsiteY0"/>
              </a:cxn>
              <a:cxn ang="0">
                <a:pos x="connsiteX1" y="connsiteY1"/>
              </a:cxn>
              <a:cxn ang="0">
                <a:pos x="connsiteX2" y="connsiteY2"/>
              </a:cxn>
              <a:cxn ang="0">
                <a:pos x="connsiteX3" y="connsiteY3"/>
              </a:cxn>
            </a:cxnLst>
            <a:rect l="l" t="t" r="r" b="b"/>
            <a:pathLst>
              <a:path w="2275230" h="3308103">
                <a:moveTo>
                  <a:pt x="0" y="0"/>
                </a:moveTo>
                <a:lnTo>
                  <a:pt x="2275230" y="0"/>
                </a:lnTo>
                <a:lnTo>
                  <a:pt x="2275230" y="3308103"/>
                </a:lnTo>
                <a:lnTo>
                  <a:pt x="0" y="3308103"/>
                </a:lnTo>
                <a:close/>
              </a:path>
            </a:pathLst>
          </a:custGeom>
        </p:spPr>
      </p:pic>
      <p:sp>
        <p:nvSpPr>
          <p:cNvPr id="20" name="文本框 19"/>
          <p:cNvSpPr txBox="1"/>
          <p:nvPr/>
        </p:nvSpPr>
        <p:spPr>
          <a:xfrm>
            <a:off x="2756453" y="2230292"/>
            <a:ext cx="2275230" cy="707886"/>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a:t>
            </a:r>
            <a:endParaRPr lang="zh-CN" altLang="en-US" sz="1000" dirty="0">
              <a:solidFill>
                <a:srgbClr val="2A7248"/>
              </a:solidFill>
              <a:latin typeface="Maiandra GD" panose="020E0502030308020204" pitchFamily="34" charset="0"/>
            </a:endParaRPr>
          </a:p>
        </p:txBody>
      </p:sp>
      <p:sp>
        <p:nvSpPr>
          <p:cNvPr id="21" name="文本框 20"/>
          <p:cNvSpPr txBox="1"/>
          <p:nvPr/>
        </p:nvSpPr>
        <p:spPr>
          <a:xfrm>
            <a:off x="2756453" y="4279554"/>
            <a:ext cx="2275230" cy="707886"/>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a:t>
            </a:r>
            <a:endParaRPr lang="zh-CN" altLang="en-US" sz="1000" dirty="0">
              <a:solidFill>
                <a:srgbClr val="2A7248"/>
              </a:solidFill>
              <a:latin typeface="Maiandra GD" panose="020E0502030308020204" pitchFamily="34" charset="0"/>
            </a:endParaRPr>
          </a:p>
        </p:txBody>
      </p:sp>
      <p:sp>
        <p:nvSpPr>
          <p:cNvPr id="22" name="文本框 21"/>
          <p:cNvSpPr txBox="1"/>
          <p:nvPr/>
        </p:nvSpPr>
        <p:spPr>
          <a:xfrm>
            <a:off x="8065612" y="4279554"/>
            <a:ext cx="2275230" cy="707886"/>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a:t>
            </a:r>
            <a:endParaRPr lang="zh-CN" altLang="en-US" sz="1000" dirty="0">
              <a:solidFill>
                <a:srgbClr val="2A7248"/>
              </a:solidFill>
              <a:latin typeface="Maiandra GD" panose="020E0502030308020204" pitchFamily="34" charset="0"/>
            </a:endParaRPr>
          </a:p>
        </p:txBody>
      </p:sp>
      <p:sp>
        <p:nvSpPr>
          <p:cNvPr id="23" name="文本框 22"/>
          <p:cNvSpPr txBox="1"/>
          <p:nvPr/>
        </p:nvSpPr>
        <p:spPr>
          <a:xfrm>
            <a:off x="8065612" y="2230292"/>
            <a:ext cx="2275230" cy="707886"/>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a:t>
            </a:r>
            <a:endParaRPr lang="zh-CN" altLang="en-US" sz="1000" dirty="0">
              <a:solidFill>
                <a:srgbClr val="2A7248"/>
              </a:solidFill>
              <a:latin typeface="Maiandra GD" panose="020E0502030308020204" pitchFamily="34" charset="0"/>
            </a:endParaRPr>
          </a:p>
        </p:txBody>
      </p:sp>
      <p:pic>
        <p:nvPicPr>
          <p:cNvPr id="25" name="图片 24"/>
          <p:cNvPicPr>
            <a:picLocks noChangeAspect="1"/>
          </p:cNvPicPr>
          <p:nvPr/>
        </p:nvPicPr>
        <p:blipFill>
          <a:blip r:embed="rId3" cstate="screen"/>
          <a:stretch>
            <a:fillRect/>
          </a:stretch>
        </p:blipFill>
        <p:spPr>
          <a:xfrm>
            <a:off x="134085" y="260965"/>
            <a:ext cx="1005521" cy="1005521"/>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cstate="screen"/>
          <a:stretch>
            <a:fillRect/>
          </a:stretch>
        </p:blipFill>
        <p:spPr>
          <a:xfrm>
            <a:off x="10323443" y="646042"/>
            <a:ext cx="1868557" cy="2802836"/>
          </a:xfrm>
          <a:prstGeom prst="rect">
            <a:avLst/>
          </a:prstGeom>
        </p:spPr>
      </p:pic>
      <p:pic>
        <p:nvPicPr>
          <p:cNvPr id="7" name="图片 6"/>
          <p:cNvPicPr>
            <a:picLocks noChangeAspect="1"/>
          </p:cNvPicPr>
          <p:nvPr/>
        </p:nvPicPr>
        <p:blipFill>
          <a:blip r:embed="rId2" cstate="screen"/>
          <a:stretch>
            <a:fillRect/>
          </a:stretch>
        </p:blipFill>
        <p:spPr>
          <a:xfrm>
            <a:off x="8799443" y="2047460"/>
            <a:ext cx="3392557" cy="5088836"/>
          </a:xfrm>
          <a:prstGeom prst="rect">
            <a:avLst/>
          </a:prstGeom>
        </p:spPr>
      </p:pic>
      <p:pic>
        <p:nvPicPr>
          <p:cNvPr id="10" name="图片 9"/>
          <p:cNvPicPr>
            <a:picLocks noChangeAspect="1"/>
          </p:cNvPicPr>
          <p:nvPr/>
        </p:nvPicPr>
        <p:blipFill>
          <a:blip r:embed="rId3" cstate="screen"/>
          <a:stretch>
            <a:fillRect/>
          </a:stretch>
        </p:blipFill>
        <p:spPr>
          <a:xfrm>
            <a:off x="3670754" y="278296"/>
            <a:ext cx="4850491" cy="6858000"/>
          </a:xfrm>
          <a:prstGeom prst="rect">
            <a:avLst/>
          </a:prstGeom>
        </p:spPr>
      </p:pic>
      <p:sp>
        <p:nvSpPr>
          <p:cNvPr id="12" name="文本框 11"/>
          <p:cNvSpPr txBox="1"/>
          <p:nvPr/>
        </p:nvSpPr>
        <p:spPr>
          <a:xfrm>
            <a:off x="2885324" y="2385392"/>
            <a:ext cx="1292662" cy="4068418"/>
          </a:xfrm>
          <a:prstGeom prst="rect">
            <a:avLst/>
          </a:prstGeom>
          <a:noFill/>
        </p:spPr>
        <p:txBody>
          <a:bodyPr vert="eaVert" wrap="square" rtlCol="0">
            <a:spAutoFit/>
          </a:bodyPr>
          <a:lstStyle/>
          <a:p>
            <a:pPr algn="dist"/>
            <a:r>
              <a:rPr lang="zh-CN" altLang="en-US" sz="7200" dirty="0">
                <a:solidFill>
                  <a:srgbClr val="2A7248"/>
                </a:solidFill>
                <a:latin typeface="李旭科毛笔行书" panose="02010600030101010101" pitchFamily="2" charset="-122"/>
                <a:ea typeface="李旭科毛笔行书" panose="02010600030101010101" pitchFamily="2" charset="-122"/>
              </a:rPr>
              <a:t>谢谢观看</a:t>
            </a:r>
            <a:endParaRPr lang="zh-CN" altLang="en-US" sz="7200" dirty="0">
              <a:solidFill>
                <a:srgbClr val="2A7248"/>
              </a:solidFill>
              <a:latin typeface="李旭科毛笔行书" panose="02010600030101010101" pitchFamily="2" charset="-122"/>
              <a:ea typeface="李旭科毛笔行书" panose="02010600030101010101" pitchFamily="2" charset="-122"/>
            </a:endParaRPr>
          </a:p>
        </p:txBody>
      </p:sp>
      <p:pic>
        <p:nvPicPr>
          <p:cNvPr id="9" name="图片 8"/>
          <p:cNvPicPr>
            <a:picLocks noChangeAspect="1"/>
          </p:cNvPicPr>
          <p:nvPr/>
        </p:nvPicPr>
        <p:blipFill>
          <a:blip r:embed="rId4" cstate="screen"/>
          <a:stretch>
            <a:fillRect/>
          </a:stretch>
        </p:blipFill>
        <p:spPr>
          <a:xfrm>
            <a:off x="-129291" y="-39755"/>
            <a:ext cx="1005521" cy="100552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screen"/>
          <a:srcRect/>
          <a:stretch>
            <a:fillRect/>
          </a:stretch>
        </p:blipFill>
        <p:spPr>
          <a:xfrm>
            <a:off x="985301" y="1336813"/>
            <a:ext cx="4854269" cy="4671391"/>
          </a:xfrm>
          <a:custGeom>
            <a:avLst/>
            <a:gdLst>
              <a:gd name="connsiteX0" fmla="*/ 0 w 4854269"/>
              <a:gd name="connsiteY0" fmla="*/ 0 h 4671391"/>
              <a:gd name="connsiteX1" fmla="*/ 4854269 w 4854269"/>
              <a:gd name="connsiteY1" fmla="*/ 0 h 4671391"/>
              <a:gd name="connsiteX2" fmla="*/ 4854269 w 4854269"/>
              <a:gd name="connsiteY2" fmla="*/ 4671391 h 4671391"/>
              <a:gd name="connsiteX3" fmla="*/ 0 w 4854269"/>
              <a:gd name="connsiteY3" fmla="*/ 4671391 h 4671391"/>
            </a:gdLst>
            <a:ahLst/>
            <a:cxnLst>
              <a:cxn ang="0">
                <a:pos x="connsiteX0" y="connsiteY0"/>
              </a:cxn>
              <a:cxn ang="0">
                <a:pos x="connsiteX1" y="connsiteY1"/>
              </a:cxn>
              <a:cxn ang="0">
                <a:pos x="connsiteX2" y="connsiteY2"/>
              </a:cxn>
              <a:cxn ang="0">
                <a:pos x="connsiteX3" y="connsiteY3"/>
              </a:cxn>
            </a:cxnLst>
            <a:rect l="l" t="t" r="r" b="b"/>
            <a:pathLst>
              <a:path w="4854269" h="4671391">
                <a:moveTo>
                  <a:pt x="0" y="0"/>
                </a:moveTo>
                <a:lnTo>
                  <a:pt x="4854269" y="0"/>
                </a:lnTo>
                <a:lnTo>
                  <a:pt x="4854269" y="4671391"/>
                </a:lnTo>
                <a:lnTo>
                  <a:pt x="0" y="4671391"/>
                </a:lnTo>
                <a:close/>
              </a:path>
            </a:pathLst>
          </a:custGeom>
        </p:spPr>
      </p:pic>
      <p:sp>
        <p:nvSpPr>
          <p:cNvPr id="10" name="椭圆 9"/>
          <p:cNvSpPr/>
          <p:nvPr/>
        </p:nvSpPr>
        <p:spPr>
          <a:xfrm>
            <a:off x="1139606" y="1399680"/>
            <a:ext cx="4545660" cy="4545658"/>
          </a:xfrm>
          <a:prstGeom prst="ellipse">
            <a:avLst/>
          </a:prstGeom>
          <a:noFill/>
          <a:ln w="38100">
            <a:solidFill>
              <a:srgbClr val="2A7248">
                <a:alpha val="9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8230749" y="1658715"/>
            <a:ext cx="1185678" cy="1230260"/>
            <a:chOff x="8020371" y="1658715"/>
            <a:chExt cx="1185678" cy="1230260"/>
          </a:xfrm>
        </p:grpSpPr>
        <p:sp>
          <p:nvSpPr>
            <p:cNvPr id="30" name="任意多边形: 形状 29"/>
            <p:cNvSpPr/>
            <p:nvPr/>
          </p:nvSpPr>
          <p:spPr>
            <a:xfrm>
              <a:off x="8020371" y="1658715"/>
              <a:ext cx="663919" cy="1230260"/>
            </a:xfrm>
            <a:custGeom>
              <a:avLst/>
              <a:gdLst/>
              <a:ahLst/>
              <a:cxnLst/>
              <a:rect l="l" t="t" r="r" b="b"/>
              <a:pathLst>
                <a:path w="321622" h="595974">
                  <a:moveTo>
                    <a:pt x="157595" y="493254"/>
                  </a:moveTo>
                  <a:lnTo>
                    <a:pt x="214606" y="493254"/>
                  </a:lnTo>
                  <a:cubicBezTo>
                    <a:pt x="220298" y="523727"/>
                    <a:pt x="228210" y="544739"/>
                    <a:pt x="238339" y="556292"/>
                  </a:cubicBezTo>
                  <a:lnTo>
                    <a:pt x="321622" y="556292"/>
                  </a:lnTo>
                  <a:lnTo>
                    <a:pt x="321622" y="595974"/>
                  </a:lnTo>
                  <a:lnTo>
                    <a:pt x="0" y="595974"/>
                  </a:lnTo>
                  <a:lnTo>
                    <a:pt x="0" y="556292"/>
                  </a:lnTo>
                  <a:lnTo>
                    <a:pt x="189114" y="556292"/>
                  </a:lnTo>
                  <a:cubicBezTo>
                    <a:pt x="177422" y="550516"/>
                    <a:pt x="166916" y="529503"/>
                    <a:pt x="157595" y="493254"/>
                  </a:cubicBezTo>
                  <a:close/>
                  <a:moveTo>
                    <a:pt x="94767" y="350016"/>
                  </a:moveTo>
                  <a:lnTo>
                    <a:pt x="321622" y="350016"/>
                  </a:lnTo>
                  <a:lnTo>
                    <a:pt x="321622" y="389698"/>
                  </a:lnTo>
                  <a:lnTo>
                    <a:pt x="150270" y="389698"/>
                  </a:lnTo>
                  <a:lnTo>
                    <a:pt x="150270" y="449136"/>
                  </a:lnTo>
                  <a:lnTo>
                    <a:pt x="321622" y="449136"/>
                  </a:lnTo>
                  <a:lnTo>
                    <a:pt x="321622" y="488817"/>
                  </a:lnTo>
                  <a:lnTo>
                    <a:pt x="94767" y="488817"/>
                  </a:lnTo>
                  <a:close/>
                  <a:moveTo>
                    <a:pt x="94767" y="277644"/>
                  </a:moveTo>
                  <a:lnTo>
                    <a:pt x="321622" y="277644"/>
                  </a:lnTo>
                  <a:lnTo>
                    <a:pt x="321622" y="314730"/>
                  </a:lnTo>
                  <a:lnTo>
                    <a:pt x="94767" y="314730"/>
                  </a:lnTo>
                  <a:close/>
                  <a:moveTo>
                    <a:pt x="17120" y="199998"/>
                  </a:moveTo>
                  <a:lnTo>
                    <a:pt x="321622" y="199998"/>
                  </a:lnTo>
                  <a:lnTo>
                    <a:pt x="321622" y="239679"/>
                  </a:lnTo>
                  <a:lnTo>
                    <a:pt x="75219" y="239679"/>
                  </a:lnTo>
                  <a:lnTo>
                    <a:pt x="75219" y="310586"/>
                  </a:lnTo>
                  <a:lnTo>
                    <a:pt x="17120" y="310586"/>
                  </a:lnTo>
                  <a:close/>
                  <a:moveTo>
                    <a:pt x="285011" y="0"/>
                  </a:moveTo>
                  <a:lnTo>
                    <a:pt x="321622" y="0"/>
                  </a:lnTo>
                  <a:lnTo>
                    <a:pt x="321622" y="167348"/>
                  </a:lnTo>
                  <a:lnTo>
                    <a:pt x="59145" y="167348"/>
                  </a:lnTo>
                  <a:lnTo>
                    <a:pt x="59145" y="127667"/>
                  </a:lnTo>
                  <a:lnTo>
                    <a:pt x="285011" y="127667"/>
                  </a:lnTo>
                  <a:lnTo>
                    <a:pt x="285011" y="86981"/>
                  </a:lnTo>
                  <a:lnTo>
                    <a:pt x="11846" y="86981"/>
                  </a:lnTo>
                  <a:lnTo>
                    <a:pt x="11846" y="47300"/>
                  </a:lnTo>
                  <a:lnTo>
                    <a:pt x="285011" y="47300"/>
                  </a:lnTo>
                  <a:close/>
                </a:path>
              </a:pathLst>
            </a:cu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1" name="矩形 30"/>
            <p:cNvSpPr/>
            <p:nvPr/>
          </p:nvSpPr>
          <p:spPr>
            <a:xfrm>
              <a:off x="8803560" y="1658715"/>
              <a:ext cx="402489" cy="1230260"/>
            </a:xfrm>
            <a:prstGeom prst="rect">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7743537" y="3429000"/>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34" name="矩形 33"/>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520070" y="3922645"/>
            <a:ext cx="4607036" cy="707886"/>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pic>
        <p:nvPicPr>
          <p:cNvPr id="37" name="图片 36"/>
          <p:cNvPicPr>
            <a:picLocks noChangeAspect="1"/>
          </p:cNvPicPr>
          <p:nvPr/>
        </p:nvPicPr>
        <p:blipFill>
          <a:blip r:embed="rId2" cstate="screen"/>
          <a:stretch>
            <a:fillRect/>
          </a:stretch>
        </p:blipFill>
        <p:spPr>
          <a:xfrm>
            <a:off x="134085" y="260965"/>
            <a:ext cx="1005521" cy="1005521"/>
          </a:xfrm>
          <a:prstGeom prst="rect">
            <a:avLst/>
          </a:prstGeom>
        </p:spPr>
      </p:pic>
      <p:pic>
        <p:nvPicPr>
          <p:cNvPr id="38" name="图片 37"/>
          <p:cNvPicPr>
            <a:picLocks noChangeAspect="1"/>
          </p:cNvPicPr>
          <p:nvPr/>
        </p:nvPicPr>
        <p:blipFill>
          <a:blip r:embed="rId3" cstate="screen"/>
          <a:stretch>
            <a:fillRect/>
          </a:stretch>
        </p:blipFill>
        <p:spPr>
          <a:xfrm>
            <a:off x="10482373" y="2930467"/>
            <a:ext cx="2650466" cy="5093409"/>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sp>
        <p:nvSpPr>
          <p:cNvPr id="4" name="椭圆 3"/>
          <p:cNvSpPr/>
          <p:nvPr/>
        </p:nvSpPr>
        <p:spPr>
          <a:xfrm>
            <a:off x="3134139" y="1044899"/>
            <a:ext cx="569843" cy="56984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01</a:t>
            </a:r>
            <a:endParaRPr lang="zh-CN" altLang="en-US" sz="1600" dirty="0"/>
          </a:p>
        </p:txBody>
      </p:sp>
      <p:sp>
        <p:nvSpPr>
          <p:cNvPr id="5" name="椭圆 4"/>
          <p:cNvSpPr/>
          <p:nvPr/>
        </p:nvSpPr>
        <p:spPr>
          <a:xfrm>
            <a:off x="3134138" y="3011554"/>
            <a:ext cx="569843" cy="56984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02</a:t>
            </a:r>
            <a:endParaRPr lang="zh-CN" altLang="en-US" sz="1600" dirty="0"/>
          </a:p>
        </p:txBody>
      </p:sp>
      <p:sp>
        <p:nvSpPr>
          <p:cNvPr id="6" name="椭圆 5"/>
          <p:cNvSpPr/>
          <p:nvPr/>
        </p:nvSpPr>
        <p:spPr>
          <a:xfrm>
            <a:off x="3134138" y="4978209"/>
            <a:ext cx="569843" cy="569843"/>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t>03</a:t>
            </a:r>
            <a:endParaRPr lang="zh-CN" altLang="en-US" sz="1600" dirty="0"/>
          </a:p>
        </p:txBody>
      </p:sp>
      <p:sp>
        <p:nvSpPr>
          <p:cNvPr id="7" name="文本框 6"/>
          <p:cNvSpPr txBox="1"/>
          <p:nvPr/>
        </p:nvSpPr>
        <p:spPr>
          <a:xfrm>
            <a:off x="3637721" y="831572"/>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8" name="文本框 7"/>
          <p:cNvSpPr txBox="1"/>
          <p:nvPr/>
        </p:nvSpPr>
        <p:spPr>
          <a:xfrm>
            <a:off x="3776870" y="1288532"/>
            <a:ext cx="7080929" cy="553998"/>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sp>
        <p:nvSpPr>
          <p:cNvPr id="9" name="文本框 8"/>
          <p:cNvSpPr txBox="1"/>
          <p:nvPr/>
        </p:nvSpPr>
        <p:spPr>
          <a:xfrm>
            <a:off x="3637721" y="2773256"/>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0" name="文本框 9"/>
          <p:cNvSpPr txBox="1"/>
          <p:nvPr/>
        </p:nvSpPr>
        <p:spPr>
          <a:xfrm>
            <a:off x="3776870" y="3230216"/>
            <a:ext cx="7080929" cy="553998"/>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sp>
        <p:nvSpPr>
          <p:cNvPr id="11" name="文本框 10"/>
          <p:cNvSpPr txBox="1"/>
          <p:nvPr/>
        </p:nvSpPr>
        <p:spPr>
          <a:xfrm>
            <a:off x="3637721" y="4814093"/>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2" name="文本框 11"/>
          <p:cNvSpPr txBox="1"/>
          <p:nvPr/>
        </p:nvSpPr>
        <p:spPr>
          <a:xfrm>
            <a:off x="3776870" y="5271053"/>
            <a:ext cx="7080929" cy="553998"/>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pic>
        <p:nvPicPr>
          <p:cNvPr id="13" name="图片 12"/>
          <p:cNvPicPr>
            <a:picLocks noChangeAspect="1"/>
          </p:cNvPicPr>
          <p:nvPr/>
        </p:nvPicPr>
        <p:blipFill>
          <a:blip r:embed="rId2" cstate="screen"/>
          <a:stretch>
            <a:fillRect/>
          </a:stretch>
        </p:blipFill>
        <p:spPr>
          <a:xfrm>
            <a:off x="134085" y="260965"/>
            <a:ext cx="1005521" cy="1005521"/>
          </a:xfrm>
          <a:prstGeom prst="rect">
            <a:avLst/>
          </a:prstGeom>
        </p:spPr>
      </p:pic>
      <p:pic>
        <p:nvPicPr>
          <p:cNvPr id="14" name="图片 13"/>
          <p:cNvPicPr>
            <a:picLocks noChangeAspect="1"/>
          </p:cNvPicPr>
          <p:nvPr/>
        </p:nvPicPr>
        <p:blipFill>
          <a:blip r:embed="rId3" cstate="screen"/>
          <a:stretch>
            <a:fillRect/>
          </a:stretch>
        </p:blipFill>
        <p:spPr>
          <a:xfrm>
            <a:off x="10408046" y="3230216"/>
            <a:ext cx="2591603" cy="498029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pic>
        <p:nvPicPr>
          <p:cNvPr id="5" name="图片 4"/>
          <p:cNvPicPr>
            <a:picLocks noChangeAspect="1"/>
          </p:cNvPicPr>
          <p:nvPr/>
        </p:nvPicPr>
        <p:blipFill>
          <a:blip r:embed="rId2" cstate="screen"/>
          <a:stretch>
            <a:fillRect/>
          </a:stretch>
        </p:blipFill>
        <p:spPr>
          <a:xfrm>
            <a:off x="134085" y="260965"/>
            <a:ext cx="1005521" cy="1005521"/>
          </a:xfrm>
          <a:prstGeom prst="rect">
            <a:avLst/>
          </a:prstGeom>
        </p:spPr>
      </p:pic>
      <p:grpSp>
        <p:nvGrpSpPr>
          <p:cNvPr id="10" name="组合 9"/>
          <p:cNvGrpSpPr/>
          <p:nvPr/>
        </p:nvGrpSpPr>
        <p:grpSpPr>
          <a:xfrm>
            <a:off x="2043044" y="1735479"/>
            <a:ext cx="8105912" cy="544558"/>
            <a:chOff x="2401956" y="1735479"/>
            <a:chExt cx="8105912" cy="544558"/>
          </a:xfrm>
        </p:grpSpPr>
        <p:sp>
          <p:nvSpPr>
            <p:cNvPr id="6" name="文本框 5"/>
            <p:cNvSpPr txBox="1"/>
            <p:nvPr/>
          </p:nvSpPr>
          <p:spPr>
            <a:xfrm>
              <a:off x="2401956" y="1756817"/>
              <a:ext cx="1298713" cy="523220"/>
            </a:xfrm>
            <a:prstGeom prst="rect">
              <a:avLst/>
            </a:prstGeom>
            <a:noFill/>
          </p:spPr>
          <p:txBody>
            <a:bodyPr wrap="square" rtlCol="0">
              <a:spAutoFit/>
            </a:bodyPr>
            <a:lstStyle/>
            <a:p>
              <a:pPr algn="ctr"/>
              <a:r>
                <a:rPr lang="zh-CN" altLang="en-US" sz="2800" dirty="0">
                  <a:solidFill>
                    <a:srgbClr val="2A7248"/>
                  </a:solidFill>
                </a:rPr>
                <a:t>壹</a:t>
              </a:r>
              <a:endParaRPr lang="zh-CN" altLang="en-US" sz="2800" dirty="0">
                <a:solidFill>
                  <a:srgbClr val="2A7248"/>
                </a:solidFill>
              </a:endParaRPr>
            </a:p>
          </p:txBody>
        </p:sp>
        <p:sp>
          <p:nvSpPr>
            <p:cNvPr id="7" name="文本框 6"/>
            <p:cNvSpPr txBox="1"/>
            <p:nvPr/>
          </p:nvSpPr>
          <p:spPr>
            <a:xfrm>
              <a:off x="4671022" y="1756817"/>
              <a:ext cx="1298713" cy="523220"/>
            </a:xfrm>
            <a:prstGeom prst="rect">
              <a:avLst/>
            </a:prstGeom>
            <a:noFill/>
          </p:spPr>
          <p:txBody>
            <a:bodyPr wrap="square" rtlCol="0">
              <a:spAutoFit/>
            </a:bodyPr>
            <a:lstStyle/>
            <a:p>
              <a:pPr algn="ctr"/>
              <a:r>
                <a:rPr lang="zh-CN" altLang="en-US" sz="2800" dirty="0">
                  <a:solidFill>
                    <a:srgbClr val="2A7248"/>
                  </a:solidFill>
                </a:rPr>
                <a:t>贰</a:t>
              </a:r>
              <a:endParaRPr lang="zh-CN" altLang="en-US" sz="2800" dirty="0">
                <a:solidFill>
                  <a:srgbClr val="2A7248"/>
                </a:solidFill>
              </a:endParaRPr>
            </a:p>
          </p:txBody>
        </p:sp>
        <p:sp>
          <p:nvSpPr>
            <p:cNvPr id="8" name="文本框 7"/>
            <p:cNvSpPr txBox="1"/>
            <p:nvPr/>
          </p:nvSpPr>
          <p:spPr>
            <a:xfrm>
              <a:off x="6940088" y="1739522"/>
              <a:ext cx="1298713" cy="523220"/>
            </a:xfrm>
            <a:prstGeom prst="rect">
              <a:avLst/>
            </a:prstGeom>
            <a:noFill/>
          </p:spPr>
          <p:txBody>
            <a:bodyPr wrap="square" rtlCol="0">
              <a:spAutoFit/>
            </a:bodyPr>
            <a:lstStyle/>
            <a:p>
              <a:pPr algn="ctr"/>
              <a:r>
                <a:rPr lang="zh-CN" altLang="en-US" sz="2800" dirty="0">
                  <a:solidFill>
                    <a:srgbClr val="2A7248"/>
                  </a:solidFill>
                </a:rPr>
                <a:t>叁</a:t>
              </a:r>
              <a:endParaRPr lang="zh-CN" altLang="en-US" sz="2800" dirty="0">
                <a:solidFill>
                  <a:srgbClr val="2A7248"/>
                </a:solidFill>
              </a:endParaRPr>
            </a:p>
          </p:txBody>
        </p:sp>
        <p:sp>
          <p:nvSpPr>
            <p:cNvPr id="9" name="文本框 8"/>
            <p:cNvSpPr txBox="1"/>
            <p:nvPr/>
          </p:nvSpPr>
          <p:spPr>
            <a:xfrm>
              <a:off x="9209155" y="1735479"/>
              <a:ext cx="1298713" cy="523220"/>
            </a:xfrm>
            <a:prstGeom prst="rect">
              <a:avLst/>
            </a:prstGeom>
            <a:noFill/>
          </p:spPr>
          <p:txBody>
            <a:bodyPr wrap="square" rtlCol="0">
              <a:spAutoFit/>
            </a:bodyPr>
            <a:lstStyle/>
            <a:p>
              <a:pPr algn="ctr"/>
              <a:r>
                <a:rPr lang="zh-CN" altLang="en-US" sz="2800" dirty="0">
                  <a:solidFill>
                    <a:srgbClr val="2A7248"/>
                  </a:solidFill>
                </a:rPr>
                <a:t>肆</a:t>
              </a:r>
              <a:endParaRPr lang="zh-CN" altLang="en-US" sz="2800" dirty="0">
                <a:solidFill>
                  <a:srgbClr val="2A7248"/>
                </a:solidFill>
              </a:endParaRPr>
            </a:p>
          </p:txBody>
        </p:sp>
      </p:grpSp>
      <p:cxnSp>
        <p:nvCxnSpPr>
          <p:cNvPr id="12" name="直接连接符 11"/>
          <p:cNvCxnSpPr/>
          <p:nvPr/>
        </p:nvCxnSpPr>
        <p:spPr>
          <a:xfrm>
            <a:off x="3008243" y="1997089"/>
            <a:ext cx="0" cy="2614668"/>
          </a:xfrm>
          <a:prstGeom prst="line">
            <a:avLst/>
          </a:prstGeom>
          <a:ln w="28575">
            <a:solidFill>
              <a:srgbClr val="2A7248">
                <a:alpha val="5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287617" y="1997089"/>
            <a:ext cx="0" cy="2614668"/>
          </a:xfrm>
          <a:prstGeom prst="line">
            <a:avLst/>
          </a:prstGeom>
          <a:ln w="28575">
            <a:solidFill>
              <a:srgbClr val="2A7248">
                <a:alpha val="5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7553739" y="1997089"/>
            <a:ext cx="0" cy="2614668"/>
          </a:xfrm>
          <a:prstGeom prst="line">
            <a:avLst/>
          </a:prstGeom>
          <a:ln w="28575">
            <a:solidFill>
              <a:srgbClr val="2A7248">
                <a:alpha val="5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9780104" y="1997089"/>
            <a:ext cx="0" cy="2614668"/>
          </a:xfrm>
          <a:prstGeom prst="line">
            <a:avLst/>
          </a:prstGeom>
          <a:ln w="28575">
            <a:solidFill>
              <a:srgbClr val="2A7248">
                <a:alpha val="50000"/>
              </a:srgb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2520069" y="2365514"/>
            <a:ext cx="461665" cy="2140227"/>
          </a:xfrm>
          <a:prstGeom prst="rect">
            <a:avLst/>
          </a:prstGeom>
          <a:noFill/>
        </p:spPr>
        <p:txBody>
          <a:bodyPr vert="eaVert" wrap="square" rtlCol="0">
            <a:spAutoFit/>
          </a:bodyPr>
          <a:lstStyle/>
          <a:p>
            <a:pPr algn="ctr"/>
            <a:r>
              <a:rPr lang="zh-CN" altLang="en-US" b="1" dirty="0">
                <a:solidFill>
                  <a:srgbClr val="2A7248"/>
                </a:solidFill>
                <a:latin typeface="方正正纤黑简体" panose="02000000000000000000" pitchFamily="2" charset="-122"/>
                <a:ea typeface="方正正纤黑简体" panose="02000000000000000000" pitchFamily="2" charset="-122"/>
              </a:rPr>
              <a:t>标题</a:t>
            </a:r>
            <a:endParaRPr lang="zh-CN" altLang="en-US" b="1" dirty="0">
              <a:solidFill>
                <a:srgbClr val="2A7248"/>
              </a:solidFill>
              <a:latin typeface="方正正纤黑简体" panose="02000000000000000000" pitchFamily="2" charset="-122"/>
              <a:ea typeface="方正正纤黑简体" panose="02000000000000000000" pitchFamily="2" charset="-122"/>
            </a:endParaRPr>
          </a:p>
        </p:txBody>
      </p:sp>
      <p:sp>
        <p:nvSpPr>
          <p:cNvPr id="17" name="文本框 16"/>
          <p:cNvSpPr txBox="1"/>
          <p:nvPr/>
        </p:nvSpPr>
        <p:spPr>
          <a:xfrm>
            <a:off x="4799442" y="2365514"/>
            <a:ext cx="461665" cy="2140227"/>
          </a:xfrm>
          <a:prstGeom prst="rect">
            <a:avLst/>
          </a:prstGeom>
          <a:noFill/>
        </p:spPr>
        <p:txBody>
          <a:bodyPr vert="eaVert" wrap="square" rtlCol="0">
            <a:spAutoFit/>
          </a:bodyPr>
          <a:lstStyle/>
          <a:p>
            <a:pPr algn="ctr"/>
            <a:r>
              <a:rPr lang="zh-CN" altLang="en-US" b="1" dirty="0">
                <a:solidFill>
                  <a:srgbClr val="2A7248"/>
                </a:solidFill>
                <a:latin typeface="方正正纤黑简体" panose="02000000000000000000" pitchFamily="2" charset="-122"/>
                <a:ea typeface="方正正纤黑简体" panose="02000000000000000000" pitchFamily="2" charset="-122"/>
              </a:rPr>
              <a:t>标题</a:t>
            </a:r>
            <a:endParaRPr lang="zh-CN" altLang="en-US" b="1" dirty="0">
              <a:solidFill>
                <a:srgbClr val="2A7248"/>
              </a:solidFill>
              <a:latin typeface="方正正纤黑简体" panose="02000000000000000000" pitchFamily="2" charset="-122"/>
              <a:ea typeface="方正正纤黑简体" panose="02000000000000000000" pitchFamily="2" charset="-122"/>
            </a:endParaRPr>
          </a:p>
        </p:txBody>
      </p:sp>
      <p:sp>
        <p:nvSpPr>
          <p:cNvPr id="18" name="文本框 17"/>
          <p:cNvSpPr txBox="1"/>
          <p:nvPr/>
        </p:nvSpPr>
        <p:spPr>
          <a:xfrm>
            <a:off x="7111255" y="2365514"/>
            <a:ext cx="461665" cy="2140227"/>
          </a:xfrm>
          <a:prstGeom prst="rect">
            <a:avLst/>
          </a:prstGeom>
          <a:noFill/>
        </p:spPr>
        <p:txBody>
          <a:bodyPr vert="eaVert" wrap="square" rtlCol="0">
            <a:spAutoFit/>
          </a:bodyPr>
          <a:lstStyle/>
          <a:p>
            <a:pPr algn="ctr"/>
            <a:r>
              <a:rPr lang="zh-CN" altLang="en-US" b="1" dirty="0">
                <a:solidFill>
                  <a:srgbClr val="2A7248"/>
                </a:solidFill>
                <a:latin typeface="方正正纤黑简体" panose="02000000000000000000" pitchFamily="2" charset="-122"/>
                <a:ea typeface="方正正纤黑简体" panose="02000000000000000000" pitchFamily="2" charset="-122"/>
              </a:rPr>
              <a:t>标题</a:t>
            </a:r>
            <a:endParaRPr lang="zh-CN" altLang="en-US" b="1" dirty="0">
              <a:solidFill>
                <a:srgbClr val="2A7248"/>
              </a:solidFill>
              <a:latin typeface="方正正纤黑简体" panose="02000000000000000000" pitchFamily="2" charset="-122"/>
              <a:ea typeface="方正正纤黑简体" panose="02000000000000000000" pitchFamily="2" charset="-122"/>
            </a:endParaRPr>
          </a:p>
        </p:txBody>
      </p:sp>
      <p:sp>
        <p:nvSpPr>
          <p:cNvPr id="19" name="文本框 18"/>
          <p:cNvSpPr txBox="1"/>
          <p:nvPr/>
        </p:nvSpPr>
        <p:spPr>
          <a:xfrm>
            <a:off x="9288277" y="2365514"/>
            <a:ext cx="461665" cy="2140227"/>
          </a:xfrm>
          <a:prstGeom prst="rect">
            <a:avLst/>
          </a:prstGeom>
          <a:noFill/>
        </p:spPr>
        <p:txBody>
          <a:bodyPr vert="eaVert" wrap="square" rtlCol="0">
            <a:spAutoFit/>
          </a:bodyPr>
          <a:lstStyle/>
          <a:p>
            <a:pPr algn="ctr"/>
            <a:r>
              <a:rPr lang="zh-CN" altLang="en-US" b="1" dirty="0">
                <a:solidFill>
                  <a:srgbClr val="2A7248"/>
                </a:solidFill>
                <a:latin typeface="方正正纤黑简体" panose="02000000000000000000" pitchFamily="2" charset="-122"/>
                <a:ea typeface="方正正纤黑简体" panose="02000000000000000000" pitchFamily="2" charset="-122"/>
              </a:rPr>
              <a:t>标题</a:t>
            </a:r>
            <a:endParaRPr lang="zh-CN" altLang="en-US" b="1" dirty="0">
              <a:solidFill>
                <a:srgbClr val="2A7248"/>
              </a:solidFill>
              <a:latin typeface="方正正纤黑简体" panose="02000000000000000000" pitchFamily="2" charset="-122"/>
              <a:ea typeface="方正正纤黑简体" panose="02000000000000000000" pitchFamily="2" charset="-122"/>
            </a:endParaRPr>
          </a:p>
        </p:txBody>
      </p:sp>
      <p:sp>
        <p:nvSpPr>
          <p:cNvPr id="21" name="文本框 20"/>
          <p:cNvSpPr txBox="1"/>
          <p:nvPr/>
        </p:nvSpPr>
        <p:spPr>
          <a:xfrm>
            <a:off x="3001501" y="2218943"/>
            <a:ext cx="615553" cy="2909649"/>
          </a:xfrm>
          <a:prstGeom prst="rect">
            <a:avLst/>
          </a:prstGeom>
          <a:noFill/>
        </p:spPr>
        <p:txBody>
          <a:bodyPr vert="eaVert" wrap="square" rtlCol="0">
            <a:spAutoFit/>
          </a:bodyPr>
          <a:lstStyle/>
          <a:p>
            <a:r>
              <a:rPr lang="zh-CN" altLang="en-US" sz="1400" dirty="0">
                <a:solidFill>
                  <a:srgbClr val="2A7248"/>
                </a:solidFill>
                <a:latin typeface="方正正纤黑简体" panose="02000000000000000000" pitchFamily="2" charset="-122"/>
                <a:ea typeface="方正正纤黑简体" panose="02000000000000000000" pitchFamily="2" charset="-122"/>
              </a:rPr>
              <a:t>请输入文本内容，内容尽量简洁生动。主题明确，突出思想要点</a:t>
            </a:r>
            <a:endParaRPr lang="zh-CN" altLang="en-US" sz="1400" dirty="0">
              <a:solidFill>
                <a:srgbClr val="2A7248"/>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5283818" y="2218943"/>
            <a:ext cx="615553" cy="2909649"/>
          </a:xfrm>
          <a:prstGeom prst="rect">
            <a:avLst/>
          </a:prstGeom>
          <a:noFill/>
        </p:spPr>
        <p:txBody>
          <a:bodyPr vert="eaVert" wrap="square" rtlCol="0">
            <a:spAutoFit/>
          </a:bodyPr>
          <a:lstStyle/>
          <a:p>
            <a:r>
              <a:rPr lang="zh-CN" altLang="en-US" sz="1400" dirty="0">
                <a:solidFill>
                  <a:srgbClr val="2A7248"/>
                </a:solidFill>
                <a:latin typeface="方正正纤黑简体" panose="02000000000000000000" pitchFamily="2" charset="-122"/>
                <a:ea typeface="方正正纤黑简体" panose="02000000000000000000" pitchFamily="2" charset="-122"/>
              </a:rPr>
              <a:t>请输入文本内容，内容尽量简洁生动。主题明确，突出思想要点</a:t>
            </a:r>
            <a:endParaRPr lang="zh-CN" altLang="en-US" sz="1400" dirty="0">
              <a:solidFill>
                <a:srgbClr val="2A7248"/>
              </a:solidFill>
              <a:latin typeface="方正正纤黑简体" panose="02000000000000000000" pitchFamily="2" charset="-122"/>
              <a:ea typeface="方正正纤黑简体" panose="02000000000000000000" pitchFamily="2" charset="-122"/>
            </a:endParaRPr>
          </a:p>
        </p:txBody>
      </p:sp>
      <p:sp>
        <p:nvSpPr>
          <p:cNvPr id="23" name="文本框 22"/>
          <p:cNvSpPr txBox="1"/>
          <p:nvPr/>
        </p:nvSpPr>
        <p:spPr>
          <a:xfrm>
            <a:off x="7579473" y="2218943"/>
            <a:ext cx="615553" cy="2909649"/>
          </a:xfrm>
          <a:prstGeom prst="rect">
            <a:avLst/>
          </a:prstGeom>
          <a:noFill/>
        </p:spPr>
        <p:txBody>
          <a:bodyPr vert="eaVert" wrap="square" rtlCol="0">
            <a:spAutoFit/>
          </a:bodyPr>
          <a:lstStyle/>
          <a:p>
            <a:r>
              <a:rPr lang="zh-CN" altLang="en-US" sz="1400" dirty="0">
                <a:solidFill>
                  <a:srgbClr val="2A7248"/>
                </a:solidFill>
                <a:latin typeface="方正正纤黑简体" panose="02000000000000000000" pitchFamily="2" charset="-122"/>
                <a:ea typeface="方正正纤黑简体" panose="02000000000000000000" pitchFamily="2" charset="-122"/>
              </a:rPr>
              <a:t>请输入文本内容，内容尽量简洁生动。主题明确，突出思想要点</a:t>
            </a:r>
            <a:endParaRPr lang="zh-CN" altLang="en-US" sz="1400" dirty="0">
              <a:solidFill>
                <a:srgbClr val="2A7248"/>
              </a:solidFill>
              <a:latin typeface="方正正纤黑简体" panose="02000000000000000000" pitchFamily="2" charset="-122"/>
              <a:ea typeface="方正正纤黑简体" panose="02000000000000000000" pitchFamily="2" charset="-122"/>
            </a:endParaRPr>
          </a:p>
        </p:txBody>
      </p:sp>
      <p:sp>
        <p:nvSpPr>
          <p:cNvPr id="24" name="文本框 23"/>
          <p:cNvSpPr txBox="1"/>
          <p:nvPr/>
        </p:nvSpPr>
        <p:spPr>
          <a:xfrm>
            <a:off x="9805047" y="2218943"/>
            <a:ext cx="615553" cy="2909649"/>
          </a:xfrm>
          <a:prstGeom prst="rect">
            <a:avLst/>
          </a:prstGeom>
          <a:noFill/>
        </p:spPr>
        <p:txBody>
          <a:bodyPr vert="eaVert" wrap="square" rtlCol="0">
            <a:spAutoFit/>
          </a:bodyPr>
          <a:lstStyle/>
          <a:p>
            <a:r>
              <a:rPr lang="zh-CN" altLang="en-US" sz="1400" dirty="0">
                <a:solidFill>
                  <a:srgbClr val="2A7248"/>
                </a:solidFill>
                <a:latin typeface="方正正纤黑简体" panose="02000000000000000000" pitchFamily="2" charset="-122"/>
                <a:ea typeface="方正正纤黑简体" panose="02000000000000000000" pitchFamily="2" charset="-122"/>
              </a:rPr>
              <a:t>请输入文本内容，内容尽量简洁生动。主题明确，突出思想要点</a:t>
            </a:r>
            <a:endParaRPr lang="zh-CN" altLang="en-US" sz="1400" dirty="0">
              <a:solidFill>
                <a:srgbClr val="2A7248"/>
              </a:solidFill>
              <a:latin typeface="方正正纤黑简体" panose="02000000000000000000" pitchFamily="2" charset="-122"/>
              <a:ea typeface="方正正纤黑简体" panose="02000000000000000000" pitchFamily="2" charset="-122"/>
            </a:endParaRPr>
          </a:p>
        </p:txBody>
      </p:sp>
      <p:pic>
        <p:nvPicPr>
          <p:cNvPr id="25" name="图片 24"/>
          <p:cNvPicPr>
            <a:picLocks noChangeAspect="1"/>
          </p:cNvPicPr>
          <p:nvPr/>
        </p:nvPicPr>
        <p:blipFill>
          <a:blip r:embed="rId3" cstate="screen"/>
          <a:stretch>
            <a:fillRect/>
          </a:stretch>
        </p:blipFill>
        <p:spPr>
          <a:xfrm>
            <a:off x="9949679" y="1586948"/>
            <a:ext cx="3568709" cy="68580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pic>
        <p:nvPicPr>
          <p:cNvPr id="4" name="图片 3"/>
          <p:cNvPicPr>
            <a:picLocks noChangeAspect="1"/>
          </p:cNvPicPr>
          <p:nvPr/>
        </p:nvPicPr>
        <p:blipFill>
          <a:blip r:embed="rId2" cstate="screen"/>
          <a:stretch>
            <a:fillRect/>
          </a:stretch>
        </p:blipFill>
        <p:spPr>
          <a:xfrm>
            <a:off x="134085" y="260965"/>
            <a:ext cx="1005521" cy="1005521"/>
          </a:xfrm>
          <a:prstGeom prst="rect">
            <a:avLst/>
          </a:prstGeom>
        </p:spPr>
      </p:pic>
      <p:pic>
        <p:nvPicPr>
          <p:cNvPr id="6" name="图片 5"/>
          <p:cNvPicPr>
            <a:picLocks noChangeAspect="1"/>
          </p:cNvPicPr>
          <p:nvPr/>
        </p:nvPicPr>
        <p:blipFill>
          <a:blip r:embed="rId3" cstate="screen"/>
          <a:stretch>
            <a:fillRect/>
          </a:stretch>
        </p:blipFill>
        <p:spPr>
          <a:xfrm rot="4784228">
            <a:off x="2052705" y="1113727"/>
            <a:ext cx="1498386" cy="1231578"/>
          </a:xfrm>
          <a:prstGeom prst="rect">
            <a:avLst/>
          </a:prstGeom>
        </p:spPr>
      </p:pic>
      <p:sp>
        <p:nvSpPr>
          <p:cNvPr id="7" name="文本框 6"/>
          <p:cNvSpPr txBox="1"/>
          <p:nvPr/>
        </p:nvSpPr>
        <p:spPr>
          <a:xfrm>
            <a:off x="2909441" y="1533764"/>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8" name="文本框 7"/>
          <p:cNvSpPr txBox="1"/>
          <p:nvPr/>
        </p:nvSpPr>
        <p:spPr>
          <a:xfrm>
            <a:off x="3048590" y="1990724"/>
            <a:ext cx="7080929" cy="553998"/>
          </a:xfrm>
          <a:prstGeom prst="rect">
            <a:avLst/>
          </a:prstGeom>
          <a:noFill/>
        </p:spPr>
        <p:txBody>
          <a:bodyPr wrap="square" rtlCol="0">
            <a:spAutoFit/>
          </a:bodyPr>
          <a:lstStyle/>
          <a:p>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pic>
        <p:nvPicPr>
          <p:cNvPr id="11" name="图片 10"/>
          <p:cNvPicPr>
            <a:picLocks noChangeAspect="1"/>
          </p:cNvPicPr>
          <p:nvPr/>
        </p:nvPicPr>
        <p:blipFill>
          <a:blip r:embed="rId3" cstate="screen"/>
          <a:stretch>
            <a:fillRect/>
          </a:stretch>
        </p:blipFill>
        <p:spPr>
          <a:xfrm rot="12672791">
            <a:off x="9864305" y="4400159"/>
            <a:ext cx="1498386" cy="1231578"/>
          </a:xfrm>
          <a:prstGeom prst="rect">
            <a:avLst/>
          </a:prstGeom>
        </p:spPr>
      </p:pic>
      <p:sp>
        <p:nvSpPr>
          <p:cNvPr id="12" name="文本框 11"/>
          <p:cNvSpPr txBox="1"/>
          <p:nvPr/>
        </p:nvSpPr>
        <p:spPr>
          <a:xfrm>
            <a:off x="8075432" y="4887925"/>
            <a:ext cx="2160103" cy="523220"/>
          </a:xfrm>
          <a:prstGeom prst="rect">
            <a:avLst/>
          </a:prstGeom>
          <a:noFill/>
        </p:spPr>
        <p:txBody>
          <a:bodyPr wrap="square" rtlCol="0">
            <a:spAutoFit/>
          </a:bodyPr>
          <a:lstStyle/>
          <a:p>
            <a:pPr algn="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13" name="文本框 12"/>
          <p:cNvSpPr txBox="1"/>
          <p:nvPr/>
        </p:nvSpPr>
        <p:spPr>
          <a:xfrm>
            <a:off x="3154606" y="5344885"/>
            <a:ext cx="7080929" cy="553998"/>
          </a:xfrm>
          <a:prstGeom prst="rect">
            <a:avLst/>
          </a:prstGeom>
          <a:noFill/>
        </p:spPr>
        <p:txBody>
          <a:bodyPr wrap="square" rtlCol="0">
            <a:spAutoFit/>
          </a:bodyPr>
          <a:lstStyle/>
          <a:p>
            <a:pPr algn="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pic>
        <p:nvPicPr>
          <p:cNvPr id="4" name="图片 3"/>
          <p:cNvPicPr>
            <a:picLocks noChangeAspect="1"/>
          </p:cNvPicPr>
          <p:nvPr/>
        </p:nvPicPr>
        <p:blipFill>
          <a:blip r:embed="rId2" cstate="screen"/>
          <a:stretch>
            <a:fillRect/>
          </a:stretch>
        </p:blipFill>
        <p:spPr>
          <a:xfrm>
            <a:off x="134085" y="260965"/>
            <a:ext cx="1005521" cy="1005521"/>
          </a:xfrm>
          <a:prstGeom prst="rect">
            <a:avLst/>
          </a:prstGeom>
        </p:spPr>
      </p:pic>
      <p:sp>
        <p:nvSpPr>
          <p:cNvPr id="5" name="椭圆 4"/>
          <p:cNvSpPr/>
          <p:nvPr/>
        </p:nvSpPr>
        <p:spPr>
          <a:xfrm>
            <a:off x="3611809" y="1974573"/>
            <a:ext cx="1368282" cy="1368282"/>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769634" y="1974573"/>
            <a:ext cx="1368282" cy="1368282"/>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barbecue_53564"/>
          <p:cNvSpPr>
            <a:spLocks noChangeAspect="1"/>
          </p:cNvSpPr>
          <p:nvPr/>
        </p:nvSpPr>
        <p:spPr bwMode="auto">
          <a:xfrm>
            <a:off x="9183565" y="2353872"/>
            <a:ext cx="540421" cy="609685"/>
          </a:xfrm>
          <a:custGeom>
            <a:avLst/>
            <a:gdLst>
              <a:gd name="T0" fmla="*/ 3010 w 3610"/>
              <a:gd name="T1" fmla="*/ 1225 h 4079"/>
              <a:gd name="T2" fmla="*/ 2145 w 3610"/>
              <a:gd name="T3" fmla="*/ 1265 h 4079"/>
              <a:gd name="T4" fmla="*/ 1946 w 3610"/>
              <a:gd name="T5" fmla="*/ 1361 h 4079"/>
              <a:gd name="T6" fmla="*/ 2141 w 3610"/>
              <a:gd name="T7" fmla="*/ 881 h 4079"/>
              <a:gd name="T8" fmla="*/ 2457 w 3610"/>
              <a:gd name="T9" fmla="*/ 559 h 4079"/>
              <a:gd name="T10" fmla="*/ 2493 w 3610"/>
              <a:gd name="T11" fmla="*/ 374 h 4079"/>
              <a:gd name="T12" fmla="*/ 2308 w 3610"/>
              <a:gd name="T13" fmla="*/ 337 h 4079"/>
              <a:gd name="T14" fmla="*/ 1929 w 3610"/>
              <a:gd name="T15" fmla="*/ 719 h 4079"/>
              <a:gd name="T16" fmla="*/ 1827 w 3610"/>
              <a:gd name="T17" fmla="*/ 883 h 4079"/>
              <a:gd name="T18" fmla="*/ 1746 w 3610"/>
              <a:gd name="T19" fmla="*/ 758 h 4079"/>
              <a:gd name="T20" fmla="*/ 1448 w 3610"/>
              <a:gd name="T21" fmla="*/ 190 h 4079"/>
              <a:gd name="T22" fmla="*/ 218 w 3610"/>
              <a:gd name="T23" fmla="*/ 185 h 4079"/>
              <a:gd name="T24" fmla="*/ 136 w 3610"/>
              <a:gd name="T25" fmla="*/ 289 h 4079"/>
              <a:gd name="T26" fmla="*/ 182 w 3610"/>
              <a:gd name="T27" fmla="*/ 391 h 4079"/>
              <a:gd name="T28" fmla="*/ 1093 w 3610"/>
              <a:gd name="T29" fmla="*/ 1010 h 4079"/>
              <a:gd name="T30" fmla="*/ 1581 w 3610"/>
              <a:gd name="T31" fmla="*/ 989 h 4079"/>
              <a:gd name="T32" fmla="*/ 1678 w 3610"/>
              <a:gd name="T33" fmla="*/ 1367 h 4079"/>
              <a:gd name="T34" fmla="*/ 1464 w 3610"/>
              <a:gd name="T35" fmla="*/ 1265 h 4079"/>
              <a:gd name="T36" fmla="*/ 600 w 3610"/>
              <a:gd name="T37" fmla="*/ 1225 h 4079"/>
              <a:gd name="T38" fmla="*/ 309 w 3610"/>
              <a:gd name="T39" fmla="*/ 2911 h 4079"/>
              <a:gd name="T40" fmla="*/ 1717 w 3610"/>
              <a:gd name="T41" fmla="*/ 3882 h 4079"/>
              <a:gd name="T42" fmla="*/ 1717 w 3610"/>
              <a:gd name="T43" fmla="*/ 3882 h 4079"/>
              <a:gd name="T44" fmla="*/ 1893 w 3610"/>
              <a:gd name="T45" fmla="*/ 3882 h 4079"/>
              <a:gd name="T46" fmla="*/ 1893 w 3610"/>
              <a:gd name="T47" fmla="*/ 3882 h 4079"/>
              <a:gd name="T48" fmla="*/ 3301 w 3610"/>
              <a:gd name="T49" fmla="*/ 2911 h 4079"/>
              <a:gd name="T50" fmla="*/ 3010 w 3610"/>
              <a:gd name="T51" fmla="*/ 1225 h 4079"/>
              <a:gd name="T52" fmla="*/ 1132 w 3610"/>
              <a:gd name="T53" fmla="*/ 1577 h 4079"/>
              <a:gd name="T54" fmla="*/ 653 w 3610"/>
              <a:gd name="T55" fmla="*/ 2055 h 4079"/>
              <a:gd name="T56" fmla="*/ 553 w 3610"/>
              <a:gd name="T57" fmla="*/ 2155 h 4079"/>
              <a:gd name="T58" fmla="*/ 453 w 3610"/>
              <a:gd name="T59" fmla="*/ 2055 h 4079"/>
              <a:gd name="T60" fmla="*/ 1132 w 3610"/>
              <a:gd name="T61" fmla="*/ 1377 h 4079"/>
              <a:gd name="T62" fmla="*/ 1232 w 3610"/>
              <a:gd name="T63" fmla="*/ 1477 h 4079"/>
              <a:gd name="T64" fmla="*/ 1132 w 3610"/>
              <a:gd name="T65" fmla="*/ 1577 h 4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10" h="4079">
                <a:moveTo>
                  <a:pt x="3010" y="1225"/>
                </a:moveTo>
                <a:cubicBezTo>
                  <a:pt x="2628" y="1065"/>
                  <a:pt x="2350" y="1168"/>
                  <a:pt x="2145" y="1265"/>
                </a:cubicBezTo>
                <a:cubicBezTo>
                  <a:pt x="2059" y="1306"/>
                  <a:pt x="1996" y="1338"/>
                  <a:pt x="1946" y="1361"/>
                </a:cubicBezTo>
                <a:cubicBezTo>
                  <a:pt x="1968" y="1196"/>
                  <a:pt x="2032" y="1035"/>
                  <a:pt x="2141" y="881"/>
                </a:cubicBezTo>
                <a:cubicBezTo>
                  <a:pt x="2285" y="676"/>
                  <a:pt x="2456" y="560"/>
                  <a:pt x="2457" y="559"/>
                </a:cubicBezTo>
                <a:cubicBezTo>
                  <a:pt x="2518" y="517"/>
                  <a:pt x="2534" y="435"/>
                  <a:pt x="2493" y="374"/>
                </a:cubicBezTo>
                <a:cubicBezTo>
                  <a:pt x="2452" y="313"/>
                  <a:pt x="2370" y="296"/>
                  <a:pt x="2308" y="337"/>
                </a:cubicBezTo>
                <a:cubicBezTo>
                  <a:pt x="2300" y="343"/>
                  <a:pt x="2102" y="477"/>
                  <a:pt x="1929" y="719"/>
                </a:cubicBezTo>
                <a:cubicBezTo>
                  <a:pt x="1891" y="772"/>
                  <a:pt x="1857" y="827"/>
                  <a:pt x="1827" y="883"/>
                </a:cubicBezTo>
                <a:cubicBezTo>
                  <a:pt x="1802" y="835"/>
                  <a:pt x="1774" y="794"/>
                  <a:pt x="1746" y="758"/>
                </a:cubicBezTo>
                <a:cubicBezTo>
                  <a:pt x="1813" y="541"/>
                  <a:pt x="1687" y="293"/>
                  <a:pt x="1448" y="190"/>
                </a:cubicBezTo>
                <a:cubicBezTo>
                  <a:pt x="1010" y="0"/>
                  <a:pt x="532" y="85"/>
                  <a:pt x="218" y="185"/>
                </a:cubicBezTo>
                <a:cubicBezTo>
                  <a:pt x="178" y="198"/>
                  <a:pt x="145" y="240"/>
                  <a:pt x="136" y="289"/>
                </a:cubicBezTo>
                <a:cubicBezTo>
                  <a:pt x="128" y="337"/>
                  <a:pt x="147" y="380"/>
                  <a:pt x="182" y="391"/>
                </a:cubicBezTo>
                <a:cubicBezTo>
                  <a:pt x="418" y="468"/>
                  <a:pt x="758" y="638"/>
                  <a:pt x="1093" y="1010"/>
                </a:cubicBezTo>
                <a:cubicBezTo>
                  <a:pt x="1227" y="1158"/>
                  <a:pt x="1433" y="1109"/>
                  <a:pt x="1581" y="989"/>
                </a:cubicBezTo>
                <a:cubicBezTo>
                  <a:pt x="1624" y="1063"/>
                  <a:pt x="1697" y="1218"/>
                  <a:pt x="1678" y="1367"/>
                </a:cubicBezTo>
                <a:cubicBezTo>
                  <a:pt x="1626" y="1344"/>
                  <a:pt x="1560" y="1310"/>
                  <a:pt x="1464" y="1265"/>
                </a:cubicBezTo>
                <a:cubicBezTo>
                  <a:pt x="1260" y="1168"/>
                  <a:pt x="982" y="1065"/>
                  <a:pt x="600" y="1225"/>
                </a:cubicBezTo>
                <a:cubicBezTo>
                  <a:pt x="131" y="1422"/>
                  <a:pt x="0" y="2177"/>
                  <a:pt x="309" y="2911"/>
                </a:cubicBezTo>
                <a:cubicBezTo>
                  <a:pt x="617" y="3645"/>
                  <a:pt x="1248" y="4079"/>
                  <a:pt x="1717" y="3882"/>
                </a:cubicBezTo>
                <a:cubicBezTo>
                  <a:pt x="1717" y="3882"/>
                  <a:pt x="1717" y="3882"/>
                  <a:pt x="1717" y="3882"/>
                </a:cubicBezTo>
                <a:cubicBezTo>
                  <a:pt x="1773" y="3859"/>
                  <a:pt x="1837" y="3859"/>
                  <a:pt x="1893" y="3882"/>
                </a:cubicBezTo>
                <a:cubicBezTo>
                  <a:pt x="1893" y="3882"/>
                  <a:pt x="1893" y="3882"/>
                  <a:pt x="1893" y="3882"/>
                </a:cubicBezTo>
                <a:cubicBezTo>
                  <a:pt x="2362" y="4079"/>
                  <a:pt x="2993" y="3645"/>
                  <a:pt x="3301" y="2911"/>
                </a:cubicBezTo>
                <a:cubicBezTo>
                  <a:pt x="3610" y="2177"/>
                  <a:pt x="3479" y="1422"/>
                  <a:pt x="3010" y="1225"/>
                </a:cubicBezTo>
                <a:close/>
                <a:moveTo>
                  <a:pt x="1132" y="1577"/>
                </a:moveTo>
                <a:cubicBezTo>
                  <a:pt x="868" y="1577"/>
                  <a:pt x="653" y="1791"/>
                  <a:pt x="653" y="2055"/>
                </a:cubicBezTo>
                <a:cubicBezTo>
                  <a:pt x="653" y="2110"/>
                  <a:pt x="609" y="2155"/>
                  <a:pt x="553" y="2155"/>
                </a:cubicBezTo>
                <a:cubicBezTo>
                  <a:pt x="498" y="2155"/>
                  <a:pt x="453" y="2110"/>
                  <a:pt x="453" y="2055"/>
                </a:cubicBezTo>
                <a:cubicBezTo>
                  <a:pt x="453" y="1681"/>
                  <a:pt x="758" y="1377"/>
                  <a:pt x="1132" y="1377"/>
                </a:cubicBezTo>
                <a:cubicBezTo>
                  <a:pt x="1187" y="1377"/>
                  <a:pt x="1232" y="1421"/>
                  <a:pt x="1232" y="1477"/>
                </a:cubicBezTo>
                <a:cubicBezTo>
                  <a:pt x="1232" y="1532"/>
                  <a:pt x="1187" y="1577"/>
                  <a:pt x="1132" y="1577"/>
                </a:cubicBezTo>
                <a:close/>
              </a:path>
            </a:pathLst>
          </a:custGeom>
          <a:solidFill>
            <a:schemeClr val="bg1">
              <a:lumMod val="95000"/>
            </a:schemeClr>
          </a:solidFill>
          <a:ln>
            <a:noFill/>
          </a:ln>
        </p:spPr>
        <p:txBody>
          <a:bodyPr/>
          <a:lstStyle/>
          <a:p>
            <a:endParaRPr lang="zh-CN" altLang="en-US" dirty="0"/>
          </a:p>
        </p:txBody>
      </p:sp>
      <p:grpSp>
        <p:nvGrpSpPr>
          <p:cNvPr id="29" name="组合 28"/>
          <p:cNvGrpSpPr/>
          <p:nvPr/>
        </p:nvGrpSpPr>
        <p:grpSpPr>
          <a:xfrm>
            <a:off x="6192086" y="1974573"/>
            <a:ext cx="1368282" cy="1368282"/>
            <a:chOff x="6019808" y="1934817"/>
            <a:chExt cx="1368282" cy="1368282"/>
          </a:xfrm>
        </p:grpSpPr>
        <p:sp>
          <p:nvSpPr>
            <p:cNvPr id="6" name="椭圆 5"/>
            <p:cNvSpPr/>
            <p:nvPr/>
          </p:nvSpPr>
          <p:spPr>
            <a:xfrm>
              <a:off x="6019808" y="1934817"/>
              <a:ext cx="1368282" cy="1368282"/>
            </a:xfrm>
            <a:prstGeom prst="ellipse">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barbecue_53564"/>
            <p:cNvSpPr>
              <a:spLocks noChangeAspect="1"/>
            </p:cNvSpPr>
            <p:nvPr/>
          </p:nvSpPr>
          <p:spPr bwMode="auto">
            <a:xfrm>
              <a:off x="6415174" y="2314116"/>
              <a:ext cx="577551" cy="609685"/>
            </a:xfrm>
            <a:custGeom>
              <a:avLst/>
              <a:gdLst>
                <a:gd name="connsiteX0" fmla="*/ 85358 w 575814"/>
                <a:gd name="connsiteY0" fmla="*/ 483356 h 607851"/>
                <a:gd name="connsiteX1" fmla="*/ 79854 w 575814"/>
                <a:gd name="connsiteY1" fmla="*/ 483735 h 607851"/>
                <a:gd name="connsiteX2" fmla="*/ 47447 w 575814"/>
                <a:gd name="connsiteY2" fmla="*/ 521160 h 607851"/>
                <a:gd name="connsiteX3" fmla="*/ 85358 w 575814"/>
                <a:gd name="connsiteY3" fmla="*/ 559010 h 607851"/>
                <a:gd name="connsiteX4" fmla="*/ 107611 w 575814"/>
                <a:gd name="connsiteY4" fmla="*/ 551810 h 607851"/>
                <a:gd name="connsiteX5" fmla="*/ 123174 w 575814"/>
                <a:gd name="connsiteY5" fmla="*/ 521160 h 607851"/>
                <a:gd name="connsiteX6" fmla="*/ 120706 w 575814"/>
                <a:gd name="connsiteY6" fmla="*/ 507658 h 607851"/>
                <a:gd name="connsiteX7" fmla="*/ 119330 w 575814"/>
                <a:gd name="connsiteY7" fmla="*/ 504437 h 607851"/>
                <a:gd name="connsiteX8" fmla="*/ 85358 w 575814"/>
                <a:gd name="connsiteY8" fmla="*/ 483356 h 607851"/>
                <a:gd name="connsiteX9" fmla="*/ 385654 w 575814"/>
                <a:gd name="connsiteY9" fmla="*/ 384300 h 607851"/>
                <a:gd name="connsiteX10" fmla="*/ 493597 w 575814"/>
                <a:gd name="connsiteY10" fmla="*/ 572322 h 607851"/>
                <a:gd name="connsiteX11" fmla="*/ 484819 w 575814"/>
                <a:gd name="connsiteY11" fmla="*/ 604677 h 607851"/>
                <a:gd name="connsiteX12" fmla="*/ 473052 w 575814"/>
                <a:gd name="connsiteY12" fmla="*/ 607851 h 607851"/>
                <a:gd name="connsiteX13" fmla="*/ 452412 w 575814"/>
                <a:gd name="connsiteY13" fmla="*/ 595913 h 607851"/>
                <a:gd name="connsiteX14" fmla="*/ 427123 w 575814"/>
                <a:gd name="connsiteY14" fmla="*/ 551810 h 607851"/>
                <a:gd name="connsiteX15" fmla="*/ 165022 w 575814"/>
                <a:gd name="connsiteY15" fmla="*/ 551810 h 607851"/>
                <a:gd name="connsiteX16" fmla="*/ 163979 w 575814"/>
                <a:gd name="connsiteY16" fmla="*/ 554320 h 607851"/>
                <a:gd name="connsiteX17" fmla="*/ 145711 w 575814"/>
                <a:gd name="connsiteY17" fmla="*/ 581417 h 607851"/>
                <a:gd name="connsiteX18" fmla="*/ 118571 w 575814"/>
                <a:gd name="connsiteY18" fmla="*/ 599703 h 607851"/>
                <a:gd name="connsiteX19" fmla="*/ 85358 w 575814"/>
                <a:gd name="connsiteY19" fmla="*/ 606383 h 607851"/>
                <a:gd name="connsiteX20" fmla="*/ 52145 w 575814"/>
                <a:gd name="connsiteY20" fmla="*/ 599703 h 607851"/>
                <a:gd name="connsiteX21" fmla="*/ 25005 w 575814"/>
                <a:gd name="connsiteY21" fmla="*/ 581417 h 607851"/>
                <a:gd name="connsiteX22" fmla="*/ 6737 w 575814"/>
                <a:gd name="connsiteY22" fmla="*/ 554320 h 607851"/>
                <a:gd name="connsiteX23" fmla="*/ 0 w 575814"/>
                <a:gd name="connsiteY23" fmla="*/ 521160 h 607851"/>
                <a:gd name="connsiteX24" fmla="*/ 6737 w 575814"/>
                <a:gd name="connsiteY24" fmla="*/ 487999 h 607851"/>
                <a:gd name="connsiteX25" fmla="*/ 25005 w 575814"/>
                <a:gd name="connsiteY25" fmla="*/ 460902 h 607851"/>
                <a:gd name="connsiteX26" fmla="*/ 52145 w 575814"/>
                <a:gd name="connsiteY26" fmla="*/ 442663 h 607851"/>
                <a:gd name="connsiteX27" fmla="*/ 85358 w 575814"/>
                <a:gd name="connsiteY27" fmla="*/ 435984 h 607851"/>
                <a:gd name="connsiteX28" fmla="*/ 106282 w 575814"/>
                <a:gd name="connsiteY28" fmla="*/ 438542 h 607851"/>
                <a:gd name="connsiteX29" fmla="*/ 137882 w 575814"/>
                <a:gd name="connsiteY29" fmla="*/ 384727 h 607851"/>
                <a:gd name="connsiteX30" fmla="*/ 158190 w 575814"/>
                <a:gd name="connsiteY30" fmla="*/ 394722 h 607851"/>
                <a:gd name="connsiteX31" fmla="*/ 181771 w 575814"/>
                <a:gd name="connsiteY31" fmla="*/ 403676 h 607851"/>
                <a:gd name="connsiteX32" fmla="*/ 147277 w 575814"/>
                <a:gd name="connsiteY32" fmla="*/ 462512 h 607851"/>
                <a:gd name="connsiteX33" fmla="*/ 163979 w 575814"/>
                <a:gd name="connsiteY33" fmla="*/ 487951 h 607851"/>
                <a:gd name="connsiteX34" fmla="*/ 169055 w 575814"/>
                <a:gd name="connsiteY34" fmla="*/ 504390 h 607851"/>
                <a:gd name="connsiteX35" fmla="*/ 399983 w 575814"/>
                <a:gd name="connsiteY35" fmla="*/ 504390 h 607851"/>
                <a:gd name="connsiteX36" fmla="*/ 341955 w 575814"/>
                <a:gd name="connsiteY36" fmla="*/ 403297 h 607851"/>
                <a:gd name="connsiteX37" fmla="*/ 361693 w 575814"/>
                <a:gd name="connsiteY37" fmla="*/ 395907 h 607851"/>
                <a:gd name="connsiteX38" fmla="*/ 385654 w 575814"/>
                <a:gd name="connsiteY38" fmla="*/ 384300 h 607851"/>
                <a:gd name="connsiteX39" fmla="*/ 518861 w 575814"/>
                <a:gd name="connsiteY39" fmla="*/ 146141 h 607851"/>
                <a:gd name="connsiteX40" fmla="*/ 544205 w 575814"/>
                <a:gd name="connsiteY40" fmla="*/ 146141 h 607851"/>
                <a:gd name="connsiteX41" fmla="*/ 575814 w 575814"/>
                <a:gd name="connsiteY41" fmla="*/ 177708 h 607851"/>
                <a:gd name="connsiteX42" fmla="*/ 544205 w 575814"/>
                <a:gd name="connsiteY42" fmla="*/ 209227 h 607851"/>
                <a:gd name="connsiteX43" fmla="*/ 514210 w 575814"/>
                <a:gd name="connsiteY43" fmla="*/ 209227 h 607851"/>
                <a:gd name="connsiteX44" fmla="*/ 519193 w 575814"/>
                <a:gd name="connsiteY44" fmla="*/ 158635 h 607851"/>
                <a:gd name="connsiteX45" fmla="*/ 518861 w 575814"/>
                <a:gd name="connsiteY45" fmla="*/ 146141 h 607851"/>
                <a:gd name="connsiteX46" fmla="*/ 81776 w 575814"/>
                <a:gd name="connsiteY46" fmla="*/ 135414 h 607851"/>
                <a:gd name="connsiteX47" fmla="*/ 57911 w 575814"/>
                <a:gd name="connsiteY47" fmla="*/ 159102 h 607851"/>
                <a:gd name="connsiteX48" fmla="*/ 57911 w 575814"/>
                <a:gd name="connsiteY48" fmla="*/ 159339 h 607851"/>
                <a:gd name="connsiteX49" fmla="*/ 57911 w 575814"/>
                <a:gd name="connsiteY49" fmla="*/ 160523 h 607851"/>
                <a:gd name="connsiteX50" fmla="*/ 168124 w 575814"/>
                <a:gd name="connsiteY50" fmla="*/ 333256 h 607851"/>
                <a:gd name="connsiteX51" fmla="*/ 212390 w 575814"/>
                <a:gd name="connsiteY51" fmla="*/ 351449 h 607851"/>
                <a:gd name="connsiteX52" fmla="*/ 215569 w 575814"/>
                <a:gd name="connsiteY52" fmla="*/ 352396 h 607851"/>
                <a:gd name="connsiteX53" fmla="*/ 218036 w 575814"/>
                <a:gd name="connsiteY53" fmla="*/ 345953 h 607851"/>
                <a:gd name="connsiteX54" fmla="*/ 216185 w 575814"/>
                <a:gd name="connsiteY54" fmla="*/ 345053 h 607851"/>
                <a:gd name="connsiteX55" fmla="*/ 176095 w 575814"/>
                <a:gd name="connsiteY55" fmla="*/ 319707 h 607851"/>
                <a:gd name="connsiteX56" fmla="*/ 105071 w 575814"/>
                <a:gd name="connsiteY56" fmla="*/ 164313 h 607851"/>
                <a:gd name="connsiteX57" fmla="*/ 105261 w 575814"/>
                <a:gd name="connsiteY57" fmla="*/ 162418 h 607851"/>
                <a:gd name="connsiteX58" fmla="*/ 105308 w 575814"/>
                <a:gd name="connsiteY58" fmla="*/ 162039 h 607851"/>
                <a:gd name="connsiteX59" fmla="*/ 105308 w 575814"/>
                <a:gd name="connsiteY59" fmla="*/ 161992 h 607851"/>
                <a:gd name="connsiteX60" fmla="*/ 105498 w 575814"/>
                <a:gd name="connsiteY60" fmla="*/ 159196 h 607851"/>
                <a:gd name="connsiteX61" fmla="*/ 81776 w 575814"/>
                <a:gd name="connsiteY61" fmla="*/ 135414 h 607851"/>
                <a:gd name="connsiteX62" fmla="*/ 46715 w 575814"/>
                <a:gd name="connsiteY62" fmla="*/ 102108 h 607851"/>
                <a:gd name="connsiteX63" fmla="*/ 475895 w 575814"/>
                <a:gd name="connsiteY63" fmla="*/ 102345 h 607851"/>
                <a:gd name="connsiteX64" fmla="*/ 500851 w 575814"/>
                <a:gd name="connsiteY64" fmla="*/ 123759 h 607851"/>
                <a:gd name="connsiteX65" fmla="*/ 503081 w 575814"/>
                <a:gd name="connsiteY65" fmla="*/ 146121 h 607851"/>
                <a:gd name="connsiteX66" fmla="*/ 503413 w 575814"/>
                <a:gd name="connsiteY66" fmla="*/ 158628 h 607851"/>
                <a:gd name="connsiteX67" fmla="*/ 498147 w 575814"/>
                <a:gd name="connsiteY67" fmla="*/ 209226 h 607851"/>
                <a:gd name="connsiteX68" fmla="*/ 377876 w 575814"/>
                <a:gd name="connsiteY68" fmla="*/ 370589 h 607851"/>
                <a:gd name="connsiteX69" fmla="*/ 333990 w 575814"/>
                <a:gd name="connsiteY69" fmla="*/ 389350 h 607851"/>
                <a:gd name="connsiteX70" fmla="*/ 261352 w 575814"/>
                <a:gd name="connsiteY70" fmla="*/ 400388 h 607851"/>
                <a:gd name="connsiteX71" fmla="*/ 257889 w 575814"/>
                <a:gd name="connsiteY71" fmla="*/ 400388 h 607851"/>
                <a:gd name="connsiteX72" fmla="*/ 189996 w 575814"/>
                <a:gd name="connsiteY72" fmla="*/ 389729 h 607851"/>
                <a:gd name="connsiteX73" fmla="*/ 145920 w 575814"/>
                <a:gd name="connsiteY73" fmla="*/ 371157 h 607851"/>
                <a:gd name="connsiteX74" fmla="*/ 19197 w 575814"/>
                <a:gd name="connsiteY74" fmla="*/ 157491 h 607851"/>
                <a:gd name="connsiteX75" fmla="*/ 21664 w 575814"/>
                <a:gd name="connsiteY75" fmla="*/ 123854 h 607851"/>
                <a:gd name="connsiteX76" fmla="*/ 46715 w 575814"/>
                <a:gd name="connsiteY76" fmla="*/ 102108 h 607851"/>
                <a:gd name="connsiteX77" fmla="*/ 404841 w 575814"/>
                <a:gd name="connsiteY77" fmla="*/ 0 h 607851"/>
                <a:gd name="connsiteX78" fmla="*/ 405600 w 575814"/>
                <a:gd name="connsiteY78" fmla="*/ 2038 h 607851"/>
                <a:gd name="connsiteX79" fmla="*/ 406264 w 575814"/>
                <a:gd name="connsiteY79" fmla="*/ 4549 h 607851"/>
                <a:gd name="connsiteX80" fmla="*/ 406691 w 575814"/>
                <a:gd name="connsiteY80" fmla="*/ 8008 h 607851"/>
                <a:gd name="connsiteX81" fmla="*/ 405885 w 575814"/>
                <a:gd name="connsiteY81" fmla="*/ 17770 h 607851"/>
                <a:gd name="connsiteX82" fmla="*/ 400664 w 575814"/>
                <a:gd name="connsiteY82" fmla="*/ 29948 h 607851"/>
                <a:gd name="connsiteX83" fmla="*/ 389797 w 575814"/>
                <a:gd name="connsiteY83" fmla="*/ 41699 h 607851"/>
                <a:gd name="connsiteX84" fmla="*/ 374469 w 575814"/>
                <a:gd name="connsiteY84" fmla="*/ 50229 h 607851"/>
                <a:gd name="connsiteX85" fmla="*/ 370245 w 575814"/>
                <a:gd name="connsiteY85" fmla="*/ 51745 h 607851"/>
                <a:gd name="connsiteX86" fmla="*/ 368109 w 575814"/>
                <a:gd name="connsiteY86" fmla="*/ 52361 h 607851"/>
                <a:gd name="connsiteX87" fmla="*/ 365926 w 575814"/>
                <a:gd name="connsiteY87" fmla="*/ 52930 h 607851"/>
                <a:gd name="connsiteX88" fmla="*/ 361560 w 575814"/>
                <a:gd name="connsiteY88" fmla="*/ 53972 h 607851"/>
                <a:gd name="connsiteX89" fmla="*/ 357147 w 575814"/>
                <a:gd name="connsiteY89" fmla="*/ 54730 h 607851"/>
                <a:gd name="connsiteX90" fmla="*/ 356008 w 575814"/>
                <a:gd name="connsiteY90" fmla="*/ 54920 h 607851"/>
                <a:gd name="connsiteX91" fmla="*/ 354869 w 575814"/>
                <a:gd name="connsiteY91" fmla="*/ 55015 h 607851"/>
                <a:gd name="connsiteX92" fmla="*/ 352544 w 575814"/>
                <a:gd name="connsiteY92" fmla="*/ 55299 h 607851"/>
                <a:gd name="connsiteX93" fmla="*/ 350171 w 575814"/>
                <a:gd name="connsiteY93" fmla="*/ 55536 h 607851"/>
                <a:gd name="connsiteX94" fmla="*/ 349886 w 575814"/>
                <a:gd name="connsiteY94" fmla="*/ 55536 h 607851"/>
                <a:gd name="connsiteX95" fmla="*/ 349602 w 575814"/>
                <a:gd name="connsiteY95" fmla="*/ 55536 h 607851"/>
                <a:gd name="connsiteX96" fmla="*/ 349127 w 575814"/>
                <a:gd name="connsiteY96" fmla="*/ 55536 h 607851"/>
                <a:gd name="connsiteX97" fmla="*/ 348083 w 575814"/>
                <a:gd name="connsiteY97" fmla="*/ 55583 h 607851"/>
                <a:gd name="connsiteX98" fmla="*/ 346137 w 575814"/>
                <a:gd name="connsiteY98" fmla="*/ 55678 h 607851"/>
                <a:gd name="connsiteX99" fmla="*/ 345141 w 575814"/>
                <a:gd name="connsiteY99" fmla="*/ 55726 h 607851"/>
                <a:gd name="connsiteX100" fmla="*/ 343812 w 575814"/>
                <a:gd name="connsiteY100" fmla="*/ 55773 h 607851"/>
                <a:gd name="connsiteX101" fmla="*/ 340300 w 575814"/>
                <a:gd name="connsiteY101" fmla="*/ 55915 h 607851"/>
                <a:gd name="connsiteX102" fmla="*/ 326775 w 575814"/>
                <a:gd name="connsiteY102" fmla="*/ 56815 h 607851"/>
                <a:gd name="connsiteX103" fmla="*/ 314199 w 575814"/>
                <a:gd name="connsiteY103" fmla="*/ 58806 h 607851"/>
                <a:gd name="connsiteX104" fmla="*/ 305277 w 575814"/>
                <a:gd name="connsiteY104" fmla="*/ 61175 h 607851"/>
                <a:gd name="connsiteX105" fmla="*/ 302667 w 575814"/>
                <a:gd name="connsiteY105" fmla="*/ 61980 h 607851"/>
                <a:gd name="connsiteX106" fmla="*/ 292559 w 575814"/>
                <a:gd name="connsiteY106" fmla="*/ 66340 h 607851"/>
                <a:gd name="connsiteX107" fmla="*/ 284017 w 575814"/>
                <a:gd name="connsiteY107" fmla="*/ 71410 h 607851"/>
                <a:gd name="connsiteX108" fmla="*/ 277468 w 575814"/>
                <a:gd name="connsiteY108" fmla="*/ 76338 h 607851"/>
                <a:gd name="connsiteX109" fmla="*/ 275095 w 575814"/>
                <a:gd name="connsiteY109" fmla="*/ 78423 h 607851"/>
                <a:gd name="connsiteX110" fmla="*/ 273292 w 575814"/>
                <a:gd name="connsiteY110" fmla="*/ 80034 h 607851"/>
                <a:gd name="connsiteX111" fmla="*/ 271868 w 575814"/>
                <a:gd name="connsiteY111" fmla="*/ 81503 h 607851"/>
                <a:gd name="connsiteX112" fmla="*/ 271584 w 575814"/>
                <a:gd name="connsiteY112" fmla="*/ 79371 h 607851"/>
                <a:gd name="connsiteX113" fmla="*/ 271536 w 575814"/>
                <a:gd name="connsiteY113" fmla="*/ 78234 h 607851"/>
                <a:gd name="connsiteX114" fmla="*/ 271536 w 575814"/>
                <a:gd name="connsiteY114" fmla="*/ 76812 h 607851"/>
                <a:gd name="connsiteX115" fmla="*/ 271584 w 575814"/>
                <a:gd name="connsiteY115" fmla="*/ 75201 h 607851"/>
                <a:gd name="connsiteX116" fmla="*/ 271773 w 575814"/>
                <a:gd name="connsiteY116" fmla="*/ 73353 h 607851"/>
                <a:gd name="connsiteX117" fmla="*/ 274051 w 575814"/>
                <a:gd name="connsiteY117" fmla="*/ 64113 h 607851"/>
                <a:gd name="connsiteX118" fmla="*/ 279888 w 575814"/>
                <a:gd name="connsiteY118" fmla="*/ 52930 h 607851"/>
                <a:gd name="connsiteX119" fmla="*/ 290091 w 575814"/>
                <a:gd name="connsiteY119" fmla="*/ 41699 h 607851"/>
                <a:gd name="connsiteX120" fmla="*/ 304328 w 575814"/>
                <a:gd name="connsiteY120" fmla="*/ 32412 h 607851"/>
                <a:gd name="connsiteX121" fmla="*/ 321270 w 575814"/>
                <a:gd name="connsiteY121" fmla="*/ 26489 h 607851"/>
                <a:gd name="connsiteX122" fmla="*/ 339161 w 575814"/>
                <a:gd name="connsiteY122" fmla="*/ 24214 h 607851"/>
                <a:gd name="connsiteX123" fmla="*/ 343670 w 575814"/>
                <a:gd name="connsiteY123" fmla="*/ 24214 h 607851"/>
                <a:gd name="connsiteX124" fmla="*/ 343717 w 575814"/>
                <a:gd name="connsiteY124" fmla="*/ 24214 h 607851"/>
                <a:gd name="connsiteX125" fmla="*/ 343812 w 575814"/>
                <a:gd name="connsiteY125" fmla="*/ 24214 h 607851"/>
                <a:gd name="connsiteX126" fmla="*/ 343907 w 575814"/>
                <a:gd name="connsiteY126" fmla="*/ 24214 h 607851"/>
                <a:gd name="connsiteX127" fmla="*/ 344002 w 575814"/>
                <a:gd name="connsiteY127" fmla="*/ 24214 h 607851"/>
                <a:gd name="connsiteX128" fmla="*/ 344476 w 575814"/>
                <a:gd name="connsiteY128" fmla="*/ 24214 h 607851"/>
                <a:gd name="connsiteX129" fmla="*/ 345520 w 575814"/>
                <a:gd name="connsiteY129" fmla="*/ 24214 h 607851"/>
                <a:gd name="connsiteX130" fmla="*/ 347466 w 575814"/>
                <a:gd name="connsiteY130" fmla="*/ 24214 h 607851"/>
                <a:gd name="connsiteX131" fmla="*/ 348463 w 575814"/>
                <a:gd name="connsiteY131" fmla="*/ 24214 h 607851"/>
                <a:gd name="connsiteX132" fmla="*/ 348985 w 575814"/>
                <a:gd name="connsiteY132" fmla="*/ 24214 h 607851"/>
                <a:gd name="connsiteX133" fmla="*/ 349222 w 575814"/>
                <a:gd name="connsiteY133" fmla="*/ 24214 h 607851"/>
                <a:gd name="connsiteX134" fmla="*/ 349412 w 575814"/>
                <a:gd name="connsiteY134" fmla="*/ 24214 h 607851"/>
                <a:gd name="connsiteX135" fmla="*/ 351025 w 575814"/>
                <a:gd name="connsiteY135" fmla="*/ 24214 h 607851"/>
                <a:gd name="connsiteX136" fmla="*/ 352591 w 575814"/>
                <a:gd name="connsiteY136" fmla="*/ 24214 h 607851"/>
                <a:gd name="connsiteX137" fmla="*/ 353351 w 575814"/>
                <a:gd name="connsiteY137" fmla="*/ 24214 h 607851"/>
                <a:gd name="connsiteX138" fmla="*/ 354157 w 575814"/>
                <a:gd name="connsiteY138" fmla="*/ 24119 h 607851"/>
                <a:gd name="connsiteX139" fmla="*/ 366876 w 575814"/>
                <a:gd name="connsiteY139" fmla="*/ 23172 h 607851"/>
                <a:gd name="connsiteX140" fmla="*/ 367065 w 575814"/>
                <a:gd name="connsiteY140" fmla="*/ 23172 h 607851"/>
                <a:gd name="connsiteX141" fmla="*/ 387519 w 575814"/>
                <a:gd name="connsiteY141" fmla="*/ 17249 h 607851"/>
                <a:gd name="connsiteX142" fmla="*/ 395112 w 575814"/>
                <a:gd name="connsiteY142" fmla="*/ 11989 h 607851"/>
                <a:gd name="connsiteX143" fmla="*/ 400569 w 575814"/>
                <a:gd name="connsiteY143" fmla="*/ 6303 h 607851"/>
                <a:gd name="connsiteX144" fmla="*/ 401566 w 575814"/>
                <a:gd name="connsiteY144" fmla="*/ 4976 h 607851"/>
                <a:gd name="connsiteX145" fmla="*/ 402468 w 575814"/>
                <a:gd name="connsiteY145" fmla="*/ 3791 h 607851"/>
                <a:gd name="connsiteX146" fmla="*/ 403796 w 575814"/>
                <a:gd name="connsiteY146" fmla="*/ 1754 h 607851"/>
                <a:gd name="connsiteX147" fmla="*/ 404841 w 575814"/>
                <a:gd name="connsiteY147" fmla="*/ 0 h 607851"/>
                <a:gd name="connsiteX148" fmla="*/ 271967 w 575814"/>
                <a:gd name="connsiteY148" fmla="*/ 0 h 607851"/>
                <a:gd name="connsiteX149" fmla="*/ 272725 w 575814"/>
                <a:gd name="connsiteY149" fmla="*/ 2038 h 607851"/>
                <a:gd name="connsiteX150" fmla="*/ 273390 w 575814"/>
                <a:gd name="connsiteY150" fmla="*/ 4549 h 607851"/>
                <a:gd name="connsiteX151" fmla="*/ 273816 w 575814"/>
                <a:gd name="connsiteY151" fmla="*/ 8008 h 607851"/>
                <a:gd name="connsiteX152" fmla="*/ 273010 w 575814"/>
                <a:gd name="connsiteY152" fmla="*/ 17770 h 607851"/>
                <a:gd name="connsiteX153" fmla="*/ 267792 w 575814"/>
                <a:gd name="connsiteY153" fmla="*/ 29948 h 607851"/>
                <a:gd name="connsiteX154" fmla="*/ 256931 w 575814"/>
                <a:gd name="connsiteY154" fmla="*/ 41699 h 607851"/>
                <a:gd name="connsiteX155" fmla="*/ 241610 w 575814"/>
                <a:gd name="connsiteY155" fmla="*/ 50229 h 607851"/>
                <a:gd name="connsiteX156" fmla="*/ 237389 w 575814"/>
                <a:gd name="connsiteY156" fmla="*/ 51745 h 607851"/>
                <a:gd name="connsiteX157" fmla="*/ 235255 w 575814"/>
                <a:gd name="connsiteY157" fmla="*/ 52361 h 607851"/>
                <a:gd name="connsiteX158" fmla="*/ 233073 w 575814"/>
                <a:gd name="connsiteY158" fmla="*/ 52930 h 607851"/>
                <a:gd name="connsiteX159" fmla="*/ 228709 w 575814"/>
                <a:gd name="connsiteY159" fmla="*/ 53972 h 607851"/>
                <a:gd name="connsiteX160" fmla="*/ 224298 w 575814"/>
                <a:gd name="connsiteY160" fmla="*/ 54730 h 607851"/>
                <a:gd name="connsiteX161" fmla="*/ 223160 w 575814"/>
                <a:gd name="connsiteY161" fmla="*/ 54920 h 607851"/>
                <a:gd name="connsiteX162" fmla="*/ 222021 w 575814"/>
                <a:gd name="connsiteY162" fmla="*/ 55015 h 607851"/>
                <a:gd name="connsiteX163" fmla="*/ 219697 w 575814"/>
                <a:gd name="connsiteY163" fmla="*/ 55299 h 607851"/>
                <a:gd name="connsiteX164" fmla="*/ 217325 w 575814"/>
                <a:gd name="connsiteY164" fmla="*/ 55536 h 607851"/>
                <a:gd name="connsiteX165" fmla="*/ 217041 w 575814"/>
                <a:gd name="connsiteY165" fmla="*/ 55536 h 607851"/>
                <a:gd name="connsiteX166" fmla="*/ 216756 w 575814"/>
                <a:gd name="connsiteY166" fmla="*/ 55536 h 607851"/>
                <a:gd name="connsiteX167" fmla="*/ 216282 w 575814"/>
                <a:gd name="connsiteY167" fmla="*/ 55536 h 607851"/>
                <a:gd name="connsiteX168" fmla="*/ 215239 w 575814"/>
                <a:gd name="connsiteY168" fmla="*/ 55583 h 607851"/>
                <a:gd name="connsiteX169" fmla="*/ 213294 w 575814"/>
                <a:gd name="connsiteY169" fmla="*/ 55678 h 607851"/>
                <a:gd name="connsiteX170" fmla="*/ 212298 w 575814"/>
                <a:gd name="connsiteY170" fmla="*/ 55726 h 607851"/>
                <a:gd name="connsiteX171" fmla="*/ 210970 w 575814"/>
                <a:gd name="connsiteY171" fmla="*/ 55773 h 607851"/>
                <a:gd name="connsiteX172" fmla="*/ 207460 w 575814"/>
                <a:gd name="connsiteY172" fmla="*/ 55915 h 607851"/>
                <a:gd name="connsiteX173" fmla="*/ 193942 w 575814"/>
                <a:gd name="connsiteY173" fmla="*/ 56815 h 607851"/>
                <a:gd name="connsiteX174" fmla="*/ 181373 w 575814"/>
                <a:gd name="connsiteY174" fmla="*/ 58806 h 607851"/>
                <a:gd name="connsiteX175" fmla="*/ 172456 w 575814"/>
                <a:gd name="connsiteY175" fmla="*/ 61175 h 607851"/>
                <a:gd name="connsiteX176" fmla="*/ 169847 w 575814"/>
                <a:gd name="connsiteY176" fmla="*/ 61980 h 607851"/>
                <a:gd name="connsiteX177" fmla="*/ 159744 w 575814"/>
                <a:gd name="connsiteY177" fmla="*/ 66340 h 607851"/>
                <a:gd name="connsiteX178" fmla="*/ 151206 w 575814"/>
                <a:gd name="connsiteY178" fmla="*/ 71410 h 607851"/>
                <a:gd name="connsiteX179" fmla="*/ 144661 w 575814"/>
                <a:gd name="connsiteY179" fmla="*/ 76338 h 607851"/>
                <a:gd name="connsiteX180" fmla="*/ 142289 w 575814"/>
                <a:gd name="connsiteY180" fmla="*/ 78423 h 607851"/>
                <a:gd name="connsiteX181" fmla="*/ 140487 w 575814"/>
                <a:gd name="connsiteY181" fmla="*/ 80034 h 607851"/>
                <a:gd name="connsiteX182" fmla="*/ 139064 w 575814"/>
                <a:gd name="connsiteY182" fmla="*/ 81503 h 607851"/>
                <a:gd name="connsiteX183" fmla="*/ 138779 w 575814"/>
                <a:gd name="connsiteY183" fmla="*/ 79371 h 607851"/>
                <a:gd name="connsiteX184" fmla="*/ 138732 w 575814"/>
                <a:gd name="connsiteY184" fmla="*/ 78234 h 607851"/>
                <a:gd name="connsiteX185" fmla="*/ 138732 w 575814"/>
                <a:gd name="connsiteY185" fmla="*/ 76812 h 607851"/>
                <a:gd name="connsiteX186" fmla="*/ 138779 w 575814"/>
                <a:gd name="connsiteY186" fmla="*/ 75201 h 607851"/>
                <a:gd name="connsiteX187" fmla="*/ 138969 w 575814"/>
                <a:gd name="connsiteY187" fmla="*/ 73353 h 607851"/>
                <a:gd name="connsiteX188" fmla="*/ 141246 w 575814"/>
                <a:gd name="connsiteY188" fmla="*/ 64113 h 607851"/>
                <a:gd name="connsiteX189" fmla="*/ 147080 w 575814"/>
                <a:gd name="connsiteY189" fmla="*/ 52930 h 607851"/>
                <a:gd name="connsiteX190" fmla="*/ 157278 w 575814"/>
                <a:gd name="connsiteY190" fmla="*/ 41699 h 607851"/>
                <a:gd name="connsiteX191" fmla="*/ 171507 w 575814"/>
                <a:gd name="connsiteY191" fmla="*/ 32412 h 607851"/>
                <a:gd name="connsiteX192" fmla="*/ 188440 w 575814"/>
                <a:gd name="connsiteY192" fmla="*/ 26489 h 607851"/>
                <a:gd name="connsiteX193" fmla="*/ 206321 w 575814"/>
                <a:gd name="connsiteY193" fmla="*/ 24214 h 607851"/>
                <a:gd name="connsiteX194" fmla="*/ 210827 w 575814"/>
                <a:gd name="connsiteY194" fmla="*/ 24214 h 607851"/>
                <a:gd name="connsiteX195" fmla="*/ 210875 w 575814"/>
                <a:gd name="connsiteY195" fmla="*/ 24214 h 607851"/>
                <a:gd name="connsiteX196" fmla="*/ 210970 w 575814"/>
                <a:gd name="connsiteY196" fmla="*/ 24214 h 607851"/>
                <a:gd name="connsiteX197" fmla="*/ 211065 w 575814"/>
                <a:gd name="connsiteY197" fmla="*/ 24214 h 607851"/>
                <a:gd name="connsiteX198" fmla="*/ 211159 w 575814"/>
                <a:gd name="connsiteY198" fmla="*/ 24214 h 607851"/>
                <a:gd name="connsiteX199" fmla="*/ 211634 w 575814"/>
                <a:gd name="connsiteY199" fmla="*/ 24214 h 607851"/>
                <a:gd name="connsiteX200" fmla="*/ 212677 w 575814"/>
                <a:gd name="connsiteY200" fmla="*/ 24214 h 607851"/>
                <a:gd name="connsiteX201" fmla="*/ 214622 w 575814"/>
                <a:gd name="connsiteY201" fmla="*/ 24214 h 607851"/>
                <a:gd name="connsiteX202" fmla="*/ 215618 w 575814"/>
                <a:gd name="connsiteY202" fmla="*/ 24214 h 607851"/>
                <a:gd name="connsiteX203" fmla="*/ 216140 w 575814"/>
                <a:gd name="connsiteY203" fmla="*/ 24214 h 607851"/>
                <a:gd name="connsiteX204" fmla="*/ 216377 w 575814"/>
                <a:gd name="connsiteY204" fmla="*/ 24214 h 607851"/>
                <a:gd name="connsiteX205" fmla="*/ 216567 w 575814"/>
                <a:gd name="connsiteY205" fmla="*/ 24214 h 607851"/>
                <a:gd name="connsiteX206" fmla="*/ 218179 w 575814"/>
                <a:gd name="connsiteY206" fmla="*/ 24214 h 607851"/>
                <a:gd name="connsiteX207" fmla="*/ 219744 w 575814"/>
                <a:gd name="connsiteY207" fmla="*/ 24214 h 607851"/>
                <a:gd name="connsiteX208" fmla="*/ 220503 w 575814"/>
                <a:gd name="connsiteY208" fmla="*/ 24214 h 607851"/>
                <a:gd name="connsiteX209" fmla="*/ 221310 w 575814"/>
                <a:gd name="connsiteY209" fmla="*/ 24119 h 607851"/>
                <a:gd name="connsiteX210" fmla="*/ 234021 w 575814"/>
                <a:gd name="connsiteY210" fmla="*/ 23172 h 607851"/>
                <a:gd name="connsiteX211" fmla="*/ 234211 w 575814"/>
                <a:gd name="connsiteY211" fmla="*/ 23172 h 607851"/>
                <a:gd name="connsiteX212" fmla="*/ 254654 w 575814"/>
                <a:gd name="connsiteY212" fmla="*/ 17249 h 607851"/>
                <a:gd name="connsiteX213" fmla="*/ 262243 w 575814"/>
                <a:gd name="connsiteY213" fmla="*/ 11989 h 607851"/>
                <a:gd name="connsiteX214" fmla="*/ 267698 w 575814"/>
                <a:gd name="connsiteY214" fmla="*/ 6303 h 607851"/>
                <a:gd name="connsiteX215" fmla="*/ 268694 w 575814"/>
                <a:gd name="connsiteY215" fmla="*/ 4976 h 607851"/>
                <a:gd name="connsiteX216" fmla="*/ 269595 w 575814"/>
                <a:gd name="connsiteY216" fmla="*/ 3791 h 607851"/>
                <a:gd name="connsiteX217" fmla="*/ 270923 w 575814"/>
                <a:gd name="connsiteY217" fmla="*/ 1754 h 607851"/>
                <a:gd name="connsiteX218" fmla="*/ 271967 w 575814"/>
                <a:gd name="connsiteY218"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575814" h="607851">
                  <a:moveTo>
                    <a:pt x="85358" y="483356"/>
                  </a:moveTo>
                  <a:cubicBezTo>
                    <a:pt x="83508" y="483356"/>
                    <a:pt x="81705" y="483451"/>
                    <a:pt x="79854" y="483735"/>
                  </a:cubicBezTo>
                  <a:cubicBezTo>
                    <a:pt x="61492" y="486435"/>
                    <a:pt x="47447" y="502163"/>
                    <a:pt x="47447" y="521160"/>
                  </a:cubicBezTo>
                  <a:cubicBezTo>
                    <a:pt x="47447" y="542098"/>
                    <a:pt x="64434" y="559010"/>
                    <a:pt x="85358" y="559010"/>
                  </a:cubicBezTo>
                  <a:cubicBezTo>
                    <a:pt x="93709" y="559010"/>
                    <a:pt x="101348" y="556357"/>
                    <a:pt x="107611" y="551810"/>
                  </a:cubicBezTo>
                  <a:cubicBezTo>
                    <a:pt x="117100" y="544941"/>
                    <a:pt x="123269" y="533808"/>
                    <a:pt x="123174" y="521160"/>
                  </a:cubicBezTo>
                  <a:cubicBezTo>
                    <a:pt x="123174" y="516375"/>
                    <a:pt x="122320" y="511827"/>
                    <a:pt x="120706" y="507658"/>
                  </a:cubicBezTo>
                  <a:cubicBezTo>
                    <a:pt x="120327" y="506569"/>
                    <a:pt x="119852" y="505527"/>
                    <a:pt x="119330" y="504437"/>
                  </a:cubicBezTo>
                  <a:cubicBezTo>
                    <a:pt x="113210" y="491931"/>
                    <a:pt x="100304" y="483356"/>
                    <a:pt x="85358" y="483356"/>
                  </a:cubicBezTo>
                  <a:close/>
                  <a:moveTo>
                    <a:pt x="385654" y="384300"/>
                  </a:moveTo>
                  <a:lnTo>
                    <a:pt x="493597" y="572322"/>
                  </a:lnTo>
                  <a:cubicBezTo>
                    <a:pt x="500097" y="583691"/>
                    <a:pt x="496206" y="598187"/>
                    <a:pt x="484819" y="604677"/>
                  </a:cubicBezTo>
                  <a:cubicBezTo>
                    <a:pt x="481071" y="606809"/>
                    <a:pt x="477038" y="607851"/>
                    <a:pt x="473052" y="607851"/>
                  </a:cubicBezTo>
                  <a:cubicBezTo>
                    <a:pt x="464796" y="607851"/>
                    <a:pt x="456778" y="603540"/>
                    <a:pt x="452412" y="595913"/>
                  </a:cubicBezTo>
                  <a:lnTo>
                    <a:pt x="427123" y="551810"/>
                  </a:lnTo>
                  <a:lnTo>
                    <a:pt x="165022" y="551810"/>
                  </a:lnTo>
                  <a:cubicBezTo>
                    <a:pt x="164690" y="552615"/>
                    <a:pt x="164358" y="553515"/>
                    <a:pt x="163979" y="554320"/>
                  </a:cubicBezTo>
                  <a:cubicBezTo>
                    <a:pt x="159708" y="564505"/>
                    <a:pt x="153540" y="573601"/>
                    <a:pt x="145711" y="581417"/>
                  </a:cubicBezTo>
                  <a:cubicBezTo>
                    <a:pt x="137882" y="589281"/>
                    <a:pt x="128772" y="595392"/>
                    <a:pt x="118571" y="599703"/>
                  </a:cubicBezTo>
                  <a:cubicBezTo>
                    <a:pt x="108085" y="604109"/>
                    <a:pt x="96793" y="606383"/>
                    <a:pt x="85358" y="606383"/>
                  </a:cubicBezTo>
                  <a:cubicBezTo>
                    <a:pt x="73923" y="606383"/>
                    <a:pt x="62726" y="604156"/>
                    <a:pt x="52145" y="599703"/>
                  </a:cubicBezTo>
                  <a:cubicBezTo>
                    <a:pt x="41943" y="595392"/>
                    <a:pt x="32834" y="589281"/>
                    <a:pt x="25005" y="581417"/>
                  </a:cubicBezTo>
                  <a:cubicBezTo>
                    <a:pt x="17176" y="573601"/>
                    <a:pt x="11008" y="564505"/>
                    <a:pt x="6737" y="554320"/>
                  </a:cubicBezTo>
                  <a:cubicBezTo>
                    <a:pt x="2277" y="543851"/>
                    <a:pt x="0" y="532624"/>
                    <a:pt x="0" y="521160"/>
                  </a:cubicBezTo>
                  <a:cubicBezTo>
                    <a:pt x="0" y="509743"/>
                    <a:pt x="2230" y="498563"/>
                    <a:pt x="6737" y="487999"/>
                  </a:cubicBezTo>
                  <a:cubicBezTo>
                    <a:pt x="11008" y="477861"/>
                    <a:pt x="17176" y="468765"/>
                    <a:pt x="25005" y="460902"/>
                  </a:cubicBezTo>
                  <a:cubicBezTo>
                    <a:pt x="32834" y="453085"/>
                    <a:pt x="41943" y="446974"/>
                    <a:pt x="52145" y="442663"/>
                  </a:cubicBezTo>
                  <a:cubicBezTo>
                    <a:pt x="62631" y="438258"/>
                    <a:pt x="73828" y="435984"/>
                    <a:pt x="85358" y="435984"/>
                  </a:cubicBezTo>
                  <a:cubicBezTo>
                    <a:pt x="92428" y="435984"/>
                    <a:pt x="99450" y="436836"/>
                    <a:pt x="106282" y="438542"/>
                  </a:cubicBezTo>
                  <a:lnTo>
                    <a:pt x="137882" y="384727"/>
                  </a:lnTo>
                  <a:cubicBezTo>
                    <a:pt x="144430" y="388327"/>
                    <a:pt x="151215" y="391690"/>
                    <a:pt x="158190" y="394722"/>
                  </a:cubicBezTo>
                  <a:cubicBezTo>
                    <a:pt x="165971" y="398133"/>
                    <a:pt x="173800" y="401117"/>
                    <a:pt x="181771" y="403676"/>
                  </a:cubicBezTo>
                  <a:lnTo>
                    <a:pt x="147277" y="462512"/>
                  </a:lnTo>
                  <a:cubicBezTo>
                    <a:pt x="154394" y="469902"/>
                    <a:pt x="159993" y="478477"/>
                    <a:pt x="163979" y="487951"/>
                  </a:cubicBezTo>
                  <a:cubicBezTo>
                    <a:pt x="166209" y="493257"/>
                    <a:pt x="167917" y="498752"/>
                    <a:pt x="169055" y="504390"/>
                  </a:cubicBezTo>
                  <a:lnTo>
                    <a:pt x="399983" y="504390"/>
                  </a:lnTo>
                  <a:lnTo>
                    <a:pt x="341955" y="403297"/>
                  </a:lnTo>
                  <a:cubicBezTo>
                    <a:pt x="348597" y="401165"/>
                    <a:pt x="355192" y="398654"/>
                    <a:pt x="361693" y="395907"/>
                  </a:cubicBezTo>
                  <a:cubicBezTo>
                    <a:pt x="369901" y="392448"/>
                    <a:pt x="377872" y="388611"/>
                    <a:pt x="385654" y="384300"/>
                  </a:cubicBezTo>
                  <a:close/>
                  <a:moveTo>
                    <a:pt x="518861" y="146141"/>
                  </a:moveTo>
                  <a:lnTo>
                    <a:pt x="544205" y="146141"/>
                  </a:lnTo>
                  <a:cubicBezTo>
                    <a:pt x="561671" y="146141"/>
                    <a:pt x="575814" y="160292"/>
                    <a:pt x="575814" y="177708"/>
                  </a:cubicBezTo>
                  <a:cubicBezTo>
                    <a:pt x="575814" y="195124"/>
                    <a:pt x="561671" y="209227"/>
                    <a:pt x="544205" y="209227"/>
                  </a:cubicBezTo>
                  <a:lnTo>
                    <a:pt x="514210" y="209227"/>
                  </a:lnTo>
                  <a:cubicBezTo>
                    <a:pt x="517532" y="192710"/>
                    <a:pt x="519193" y="175815"/>
                    <a:pt x="519193" y="158635"/>
                  </a:cubicBezTo>
                  <a:cubicBezTo>
                    <a:pt x="519193" y="154423"/>
                    <a:pt x="519051" y="150259"/>
                    <a:pt x="518861" y="146141"/>
                  </a:cubicBezTo>
                  <a:close/>
                  <a:moveTo>
                    <a:pt x="81776" y="135414"/>
                  </a:moveTo>
                  <a:cubicBezTo>
                    <a:pt x="68634" y="135414"/>
                    <a:pt x="58006" y="145931"/>
                    <a:pt x="57911" y="159102"/>
                  </a:cubicBezTo>
                  <a:lnTo>
                    <a:pt x="57911" y="159339"/>
                  </a:lnTo>
                  <a:lnTo>
                    <a:pt x="57911" y="160523"/>
                  </a:lnTo>
                  <a:cubicBezTo>
                    <a:pt x="57722" y="238030"/>
                    <a:pt x="104549" y="299525"/>
                    <a:pt x="168124" y="333256"/>
                  </a:cubicBezTo>
                  <a:cubicBezTo>
                    <a:pt x="182168" y="340694"/>
                    <a:pt x="197018" y="346806"/>
                    <a:pt x="212390" y="351449"/>
                  </a:cubicBezTo>
                  <a:cubicBezTo>
                    <a:pt x="213481" y="351733"/>
                    <a:pt x="214477" y="352065"/>
                    <a:pt x="215569" y="352396"/>
                  </a:cubicBezTo>
                  <a:cubicBezTo>
                    <a:pt x="219696" y="353581"/>
                    <a:pt x="221831" y="347753"/>
                    <a:pt x="218036" y="345953"/>
                  </a:cubicBezTo>
                  <a:cubicBezTo>
                    <a:pt x="217419" y="345621"/>
                    <a:pt x="216850" y="345385"/>
                    <a:pt x="216185" y="345053"/>
                  </a:cubicBezTo>
                  <a:cubicBezTo>
                    <a:pt x="201952" y="338089"/>
                    <a:pt x="188431" y="329561"/>
                    <a:pt x="176095" y="319707"/>
                  </a:cubicBezTo>
                  <a:cubicBezTo>
                    <a:pt x="129552" y="282564"/>
                    <a:pt x="99093" y="226660"/>
                    <a:pt x="105071" y="164313"/>
                  </a:cubicBezTo>
                  <a:cubicBezTo>
                    <a:pt x="105118" y="163460"/>
                    <a:pt x="105166" y="162797"/>
                    <a:pt x="105261" y="162418"/>
                  </a:cubicBezTo>
                  <a:cubicBezTo>
                    <a:pt x="105261" y="162229"/>
                    <a:pt x="105308" y="162134"/>
                    <a:pt x="105308" y="162039"/>
                  </a:cubicBezTo>
                  <a:lnTo>
                    <a:pt x="105308" y="161992"/>
                  </a:lnTo>
                  <a:cubicBezTo>
                    <a:pt x="105451" y="161044"/>
                    <a:pt x="105498" y="160144"/>
                    <a:pt x="105498" y="159196"/>
                  </a:cubicBezTo>
                  <a:cubicBezTo>
                    <a:pt x="105498" y="146073"/>
                    <a:pt x="94918" y="135414"/>
                    <a:pt x="81776" y="135414"/>
                  </a:cubicBezTo>
                  <a:close/>
                  <a:moveTo>
                    <a:pt x="46715" y="102108"/>
                  </a:moveTo>
                  <a:lnTo>
                    <a:pt x="475895" y="102345"/>
                  </a:lnTo>
                  <a:cubicBezTo>
                    <a:pt x="488326" y="102345"/>
                    <a:pt x="499048" y="111441"/>
                    <a:pt x="500851" y="123759"/>
                  </a:cubicBezTo>
                  <a:cubicBezTo>
                    <a:pt x="501942" y="131102"/>
                    <a:pt x="502701" y="138540"/>
                    <a:pt x="503081" y="146121"/>
                  </a:cubicBezTo>
                  <a:cubicBezTo>
                    <a:pt x="503271" y="150242"/>
                    <a:pt x="503413" y="154411"/>
                    <a:pt x="503413" y="158628"/>
                  </a:cubicBezTo>
                  <a:cubicBezTo>
                    <a:pt x="503413" y="176015"/>
                    <a:pt x="501563" y="192928"/>
                    <a:pt x="498147" y="209226"/>
                  </a:cubicBezTo>
                  <a:cubicBezTo>
                    <a:pt x="483297" y="278774"/>
                    <a:pt x="438509" y="337283"/>
                    <a:pt x="377876" y="370589"/>
                  </a:cubicBezTo>
                  <a:cubicBezTo>
                    <a:pt x="364022" y="378216"/>
                    <a:pt x="349362" y="384517"/>
                    <a:pt x="333990" y="389350"/>
                  </a:cubicBezTo>
                  <a:cubicBezTo>
                    <a:pt x="311074" y="396551"/>
                    <a:pt x="286688" y="400388"/>
                    <a:pt x="261352" y="400388"/>
                  </a:cubicBezTo>
                  <a:lnTo>
                    <a:pt x="257889" y="400388"/>
                  </a:lnTo>
                  <a:cubicBezTo>
                    <a:pt x="234309" y="400057"/>
                    <a:pt x="211536" y="396361"/>
                    <a:pt x="189996" y="389729"/>
                  </a:cubicBezTo>
                  <a:cubicBezTo>
                    <a:pt x="174577" y="384991"/>
                    <a:pt x="159822" y="378737"/>
                    <a:pt x="145920" y="371157"/>
                  </a:cubicBezTo>
                  <a:cubicBezTo>
                    <a:pt x="70152" y="329893"/>
                    <a:pt x="18770" y="249401"/>
                    <a:pt x="19197" y="157491"/>
                  </a:cubicBezTo>
                  <a:cubicBezTo>
                    <a:pt x="19292" y="146073"/>
                    <a:pt x="20098" y="134845"/>
                    <a:pt x="21664" y="123854"/>
                  </a:cubicBezTo>
                  <a:cubicBezTo>
                    <a:pt x="23467" y="111394"/>
                    <a:pt x="34142" y="102108"/>
                    <a:pt x="46715" y="102108"/>
                  </a:cubicBezTo>
                  <a:close/>
                  <a:moveTo>
                    <a:pt x="404841" y="0"/>
                  </a:moveTo>
                  <a:cubicBezTo>
                    <a:pt x="404841" y="0"/>
                    <a:pt x="405173" y="711"/>
                    <a:pt x="405600" y="2038"/>
                  </a:cubicBezTo>
                  <a:cubicBezTo>
                    <a:pt x="405790" y="2701"/>
                    <a:pt x="406074" y="3554"/>
                    <a:pt x="406264" y="4549"/>
                  </a:cubicBezTo>
                  <a:cubicBezTo>
                    <a:pt x="406454" y="5497"/>
                    <a:pt x="406644" y="6682"/>
                    <a:pt x="406691" y="8008"/>
                  </a:cubicBezTo>
                  <a:cubicBezTo>
                    <a:pt x="406881" y="10662"/>
                    <a:pt x="406739" y="13979"/>
                    <a:pt x="405885" y="17770"/>
                  </a:cubicBezTo>
                  <a:cubicBezTo>
                    <a:pt x="404983" y="21561"/>
                    <a:pt x="403322" y="25778"/>
                    <a:pt x="400664" y="29948"/>
                  </a:cubicBezTo>
                  <a:cubicBezTo>
                    <a:pt x="398007" y="34165"/>
                    <a:pt x="394305" y="38240"/>
                    <a:pt x="389797" y="41699"/>
                  </a:cubicBezTo>
                  <a:cubicBezTo>
                    <a:pt x="385289" y="45159"/>
                    <a:pt x="380068" y="48096"/>
                    <a:pt x="374469" y="50229"/>
                  </a:cubicBezTo>
                  <a:cubicBezTo>
                    <a:pt x="373092" y="50797"/>
                    <a:pt x="371716" y="51366"/>
                    <a:pt x="370245" y="51745"/>
                  </a:cubicBezTo>
                  <a:cubicBezTo>
                    <a:pt x="369533" y="51935"/>
                    <a:pt x="368774" y="52172"/>
                    <a:pt x="368109" y="52361"/>
                  </a:cubicBezTo>
                  <a:cubicBezTo>
                    <a:pt x="367398" y="52551"/>
                    <a:pt x="366638" y="52835"/>
                    <a:pt x="365926" y="52930"/>
                  </a:cubicBezTo>
                  <a:cubicBezTo>
                    <a:pt x="364503" y="53262"/>
                    <a:pt x="363032" y="53641"/>
                    <a:pt x="361560" y="53972"/>
                  </a:cubicBezTo>
                  <a:cubicBezTo>
                    <a:pt x="360137" y="54209"/>
                    <a:pt x="358618" y="54446"/>
                    <a:pt x="357147" y="54730"/>
                  </a:cubicBezTo>
                  <a:cubicBezTo>
                    <a:pt x="356767" y="54778"/>
                    <a:pt x="356388" y="54825"/>
                    <a:pt x="356008" y="54920"/>
                  </a:cubicBezTo>
                  <a:lnTo>
                    <a:pt x="354869" y="55015"/>
                  </a:lnTo>
                  <a:cubicBezTo>
                    <a:pt x="354110" y="55110"/>
                    <a:pt x="353303" y="55204"/>
                    <a:pt x="352544" y="55299"/>
                  </a:cubicBezTo>
                  <a:cubicBezTo>
                    <a:pt x="351785" y="55394"/>
                    <a:pt x="350930" y="55489"/>
                    <a:pt x="350171" y="55536"/>
                  </a:cubicBezTo>
                  <a:lnTo>
                    <a:pt x="349886" y="55536"/>
                  </a:lnTo>
                  <a:lnTo>
                    <a:pt x="349602" y="55536"/>
                  </a:lnTo>
                  <a:lnTo>
                    <a:pt x="349127" y="55536"/>
                  </a:lnTo>
                  <a:lnTo>
                    <a:pt x="348083" y="55583"/>
                  </a:lnTo>
                  <a:lnTo>
                    <a:pt x="346137" y="55678"/>
                  </a:lnTo>
                  <a:lnTo>
                    <a:pt x="345141" y="55726"/>
                  </a:lnTo>
                  <a:lnTo>
                    <a:pt x="343812" y="55773"/>
                  </a:lnTo>
                  <a:lnTo>
                    <a:pt x="340300" y="55915"/>
                  </a:lnTo>
                  <a:cubicBezTo>
                    <a:pt x="335697" y="56105"/>
                    <a:pt x="331141" y="56294"/>
                    <a:pt x="326775" y="56815"/>
                  </a:cubicBezTo>
                  <a:cubicBezTo>
                    <a:pt x="322409" y="57289"/>
                    <a:pt x="318233" y="57953"/>
                    <a:pt x="314199" y="58806"/>
                  </a:cubicBezTo>
                  <a:cubicBezTo>
                    <a:pt x="311067" y="59469"/>
                    <a:pt x="308125" y="60275"/>
                    <a:pt x="305277" y="61175"/>
                  </a:cubicBezTo>
                  <a:cubicBezTo>
                    <a:pt x="304376" y="61412"/>
                    <a:pt x="303474" y="61649"/>
                    <a:pt x="302667" y="61980"/>
                  </a:cubicBezTo>
                  <a:cubicBezTo>
                    <a:pt x="299061" y="63260"/>
                    <a:pt x="295644" y="64776"/>
                    <a:pt x="292559" y="66340"/>
                  </a:cubicBezTo>
                  <a:cubicBezTo>
                    <a:pt x="289380" y="67904"/>
                    <a:pt x="286532" y="69704"/>
                    <a:pt x="284017" y="71410"/>
                  </a:cubicBezTo>
                  <a:cubicBezTo>
                    <a:pt x="281454" y="73116"/>
                    <a:pt x="279319" y="74822"/>
                    <a:pt x="277468" y="76338"/>
                  </a:cubicBezTo>
                  <a:cubicBezTo>
                    <a:pt x="276614" y="77096"/>
                    <a:pt x="275760" y="77760"/>
                    <a:pt x="275095" y="78423"/>
                  </a:cubicBezTo>
                  <a:cubicBezTo>
                    <a:pt x="274383" y="79039"/>
                    <a:pt x="273814" y="79608"/>
                    <a:pt x="273292" y="80034"/>
                  </a:cubicBezTo>
                  <a:cubicBezTo>
                    <a:pt x="272343" y="80935"/>
                    <a:pt x="271868" y="81503"/>
                    <a:pt x="271868" y="81503"/>
                  </a:cubicBezTo>
                  <a:cubicBezTo>
                    <a:pt x="271868" y="81503"/>
                    <a:pt x="271678" y="80745"/>
                    <a:pt x="271584" y="79371"/>
                  </a:cubicBezTo>
                  <a:cubicBezTo>
                    <a:pt x="271584" y="79039"/>
                    <a:pt x="271536" y="78660"/>
                    <a:pt x="271536" y="78234"/>
                  </a:cubicBezTo>
                  <a:lnTo>
                    <a:pt x="271536" y="76812"/>
                  </a:lnTo>
                  <a:cubicBezTo>
                    <a:pt x="271536" y="76338"/>
                    <a:pt x="271536" y="75770"/>
                    <a:pt x="271584" y="75201"/>
                  </a:cubicBezTo>
                  <a:cubicBezTo>
                    <a:pt x="271678" y="74632"/>
                    <a:pt x="271726" y="73969"/>
                    <a:pt x="271773" y="73353"/>
                  </a:cubicBezTo>
                  <a:cubicBezTo>
                    <a:pt x="272106" y="70747"/>
                    <a:pt x="272817" y="67619"/>
                    <a:pt x="274051" y="64113"/>
                  </a:cubicBezTo>
                  <a:cubicBezTo>
                    <a:pt x="275380" y="60654"/>
                    <a:pt x="277231" y="56815"/>
                    <a:pt x="279888" y="52930"/>
                  </a:cubicBezTo>
                  <a:cubicBezTo>
                    <a:pt x="282546" y="49092"/>
                    <a:pt x="285963" y="45253"/>
                    <a:pt x="290091" y="41699"/>
                  </a:cubicBezTo>
                  <a:cubicBezTo>
                    <a:pt x="294173" y="38146"/>
                    <a:pt x="299013" y="35018"/>
                    <a:pt x="304328" y="32412"/>
                  </a:cubicBezTo>
                  <a:cubicBezTo>
                    <a:pt x="309643" y="29806"/>
                    <a:pt x="315386" y="27863"/>
                    <a:pt x="321270" y="26489"/>
                  </a:cubicBezTo>
                  <a:cubicBezTo>
                    <a:pt x="327155" y="25067"/>
                    <a:pt x="333229" y="24451"/>
                    <a:pt x="339161" y="24214"/>
                  </a:cubicBezTo>
                  <a:lnTo>
                    <a:pt x="343670" y="24214"/>
                  </a:lnTo>
                  <a:lnTo>
                    <a:pt x="343717" y="24214"/>
                  </a:lnTo>
                  <a:lnTo>
                    <a:pt x="343812" y="24214"/>
                  </a:lnTo>
                  <a:lnTo>
                    <a:pt x="343907" y="24214"/>
                  </a:lnTo>
                  <a:lnTo>
                    <a:pt x="344002" y="24214"/>
                  </a:lnTo>
                  <a:lnTo>
                    <a:pt x="344476" y="24214"/>
                  </a:lnTo>
                  <a:lnTo>
                    <a:pt x="345520" y="24214"/>
                  </a:lnTo>
                  <a:lnTo>
                    <a:pt x="347466" y="24214"/>
                  </a:lnTo>
                  <a:lnTo>
                    <a:pt x="348463" y="24214"/>
                  </a:lnTo>
                  <a:lnTo>
                    <a:pt x="348985" y="24214"/>
                  </a:lnTo>
                  <a:lnTo>
                    <a:pt x="349222" y="24214"/>
                  </a:lnTo>
                  <a:lnTo>
                    <a:pt x="349412" y="24214"/>
                  </a:lnTo>
                  <a:lnTo>
                    <a:pt x="351025" y="24214"/>
                  </a:lnTo>
                  <a:lnTo>
                    <a:pt x="352591" y="24214"/>
                  </a:lnTo>
                  <a:lnTo>
                    <a:pt x="353351" y="24214"/>
                  </a:lnTo>
                  <a:lnTo>
                    <a:pt x="354157" y="24119"/>
                  </a:lnTo>
                  <a:cubicBezTo>
                    <a:pt x="358666" y="24025"/>
                    <a:pt x="362889" y="23693"/>
                    <a:pt x="366876" y="23172"/>
                  </a:cubicBezTo>
                  <a:lnTo>
                    <a:pt x="367065" y="23172"/>
                  </a:lnTo>
                  <a:cubicBezTo>
                    <a:pt x="375038" y="22177"/>
                    <a:pt x="381824" y="20281"/>
                    <a:pt x="387519" y="17249"/>
                  </a:cubicBezTo>
                  <a:cubicBezTo>
                    <a:pt x="390366" y="15732"/>
                    <a:pt x="392882" y="13884"/>
                    <a:pt x="395112" y="11989"/>
                  </a:cubicBezTo>
                  <a:cubicBezTo>
                    <a:pt x="397342" y="10093"/>
                    <a:pt x="399098" y="8103"/>
                    <a:pt x="400569" y="6303"/>
                  </a:cubicBezTo>
                  <a:cubicBezTo>
                    <a:pt x="400949" y="5876"/>
                    <a:pt x="401234" y="5450"/>
                    <a:pt x="401566" y="4976"/>
                  </a:cubicBezTo>
                  <a:cubicBezTo>
                    <a:pt x="401898" y="4549"/>
                    <a:pt x="402183" y="4170"/>
                    <a:pt x="402468" y="3791"/>
                  </a:cubicBezTo>
                  <a:cubicBezTo>
                    <a:pt x="402942" y="3033"/>
                    <a:pt x="403417" y="2322"/>
                    <a:pt x="403796" y="1754"/>
                  </a:cubicBezTo>
                  <a:cubicBezTo>
                    <a:pt x="404461" y="711"/>
                    <a:pt x="404841" y="0"/>
                    <a:pt x="404841" y="0"/>
                  </a:cubicBezTo>
                  <a:close/>
                  <a:moveTo>
                    <a:pt x="271967" y="0"/>
                  </a:moveTo>
                  <a:cubicBezTo>
                    <a:pt x="271967" y="0"/>
                    <a:pt x="272299" y="711"/>
                    <a:pt x="272725" y="2038"/>
                  </a:cubicBezTo>
                  <a:cubicBezTo>
                    <a:pt x="272915" y="2701"/>
                    <a:pt x="273200" y="3554"/>
                    <a:pt x="273390" y="4549"/>
                  </a:cubicBezTo>
                  <a:cubicBezTo>
                    <a:pt x="273579" y="5497"/>
                    <a:pt x="273769" y="6682"/>
                    <a:pt x="273816" y="8008"/>
                  </a:cubicBezTo>
                  <a:cubicBezTo>
                    <a:pt x="274006" y="10662"/>
                    <a:pt x="273864" y="13979"/>
                    <a:pt x="273010" y="17770"/>
                  </a:cubicBezTo>
                  <a:cubicBezTo>
                    <a:pt x="272109" y="21561"/>
                    <a:pt x="270449" y="25778"/>
                    <a:pt x="267792" y="29948"/>
                  </a:cubicBezTo>
                  <a:cubicBezTo>
                    <a:pt x="265136" y="34165"/>
                    <a:pt x="261437" y="38240"/>
                    <a:pt x="256931" y="41699"/>
                  </a:cubicBezTo>
                  <a:cubicBezTo>
                    <a:pt x="252425" y="45159"/>
                    <a:pt x="247207" y="48096"/>
                    <a:pt x="241610" y="50229"/>
                  </a:cubicBezTo>
                  <a:cubicBezTo>
                    <a:pt x="240235" y="50797"/>
                    <a:pt x="238859" y="51366"/>
                    <a:pt x="237389" y="51745"/>
                  </a:cubicBezTo>
                  <a:cubicBezTo>
                    <a:pt x="236677" y="51935"/>
                    <a:pt x="235919" y="52172"/>
                    <a:pt x="235255" y="52361"/>
                  </a:cubicBezTo>
                  <a:cubicBezTo>
                    <a:pt x="234543" y="52551"/>
                    <a:pt x="233784" y="52835"/>
                    <a:pt x="233073" y="52930"/>
                  </a:cubicBezTo>
                  <a:cubicBezTo>
                    <a:pt x="231650" y="53262"/>
                    <a:pt x="230179" y="53641"/>
                    <a:pt x="228709" y="53972"/>
                  </a:cubicBezTo>
                  <a:cubicBezTo>
                    <a:pt x="227286" y="54209"/>
                    <a:pt x="225768" y="54446"/>
                    <a:pt x="224298" y="54730"/>
                  </a:cubicBezTo>
                  <a:cubicBezTo>
                    <a:pt x="223918" y="54778"/>
                    <a:pt x="223539" y="54825"/>
                    <a:pt x="223160" y="54920"/>
                  </a:cubicBezTo>
                  <a:lnTo>
                    <a:pt x="222021" y="55015"/>
                  </a:lnTo>
                  <a:cubicBezTo>
                    <a:pt x="221262" y="55110"/>
                    <a:pt x="220456" y="55204"/>
                    <a:pt x="219697" y="55299"/>
                  </a:cubicBezTo>
                  <a:cubicBezTo>
                    <a:pt x="218938" y="55394"/>
                    <a:pt x="218084" y="55489"/>
                    <a:pt x="217325" y="55536"/>
                  </a:cubicBezTo>
                  <a:lnTo>
                    <a:pt x="217041" y="55536"/>
                  </a:lnTo>
                  <a:lnTo>
                    <a:pt x="216756" y="55536"/>
                  </a:lnTo>
                  <a:lnTo>
                    <a:pt x="216282" y="55536"/>
                  </a:lnTo>
                  <a:lnTo>
                    <a:pt x="215239" y="55583"/>
                  </a:lnTo>
                  <a:lnTo>
                    <a:pt x="213294" y="55678"/>
                  </a:lnTo>
                  <a:lnTo>
                    <a:pt x="212298" y="55726"/>
                  </a:lnTo>
                  <a:lnTo>
                    <a:pt x="210970" y="55773"/>
                  </a:lnTo>
                  <a:lnTo>
                    <a:pt x="207460" y="55915"/>
                  </a:lnTo>
                  <a:cubicBezTo>
                    <a:pt x="202859" y="56105"/>
                    <a:pt x="198306" y="56294"/>
                    <a:pt x="193942" y="56815"/>
                  </a:cubicBezTo>
                  <a:cubicBezTo>
                    <a:pt x="189578" y="57289"/>
                    <a:pt x="185404" y="57953"/>
                    <a:pt x="181373" y="58806"/>
                  </a:cubicBezTo>
                  <a:cubicBezTo>
                    <a:pt x="178242" y="59469"/>
                    <a:pt x="175301" y="60275"/>
                    <a:pt x="172456" y="61175"/>
                  </a:cubicBezTo>
                  <a:cubicBezTo>
                    <a:pt x="171554" y="61412"/>
                    <a:pt x="170653" y="61649"/>
                    <a:pt x="169847" y="61980"/>
                  </a:cubicBezTo>
                  <a:cubicBezTo>
                    <a:pt x="166242" y="63260"/>
                    <a:pt x="162827" y="64776"/>
                    <a:pt x="159744" y="66340"/>
                  </a:cubicBezTo>
                  <a:cubicBezTo>
                    <a:pt x="156566" y="67904"/>
                    <a:pt x="153720" y="69704"/>
                    <a:pt x="151206" y="71410"/>
                  </a:cubicBezTo>
                  <a:cubicBezTo>
                    <a:pt x="148645" y="73116"/>
                    <a:pt x="146511" y="74822"/>
                    <a:pt x="144661" y="76338"/>
                  </a:cubicBezTo>
                  <a:cubicBezTo>
                    <a:pt x="143807" y="77096"/>
                    <a:pt x="142953" y="77760"/>
                    <a:pt x="142289" y="78423"/>
                  </a:cubicBezTo>
                  <a:cubicBezTo>
                    <a:pt x="141578" y="79039"/>
                    <a:pt x="141009" y="79608"/>
                    <a:pt x="140487" y="80034"/>
                  </a:cubicBezTo>
                  <a:cubicBezTo>
                    <a:pt x="139538" y="80935"/>
                    <a:pt x="139064" y="81503"/>
                    <a:pt x="139064" y="81503"/>
                  </a:cubicBezTo>
                  <a:cubicBezTo>
                    <a:pt x="139064" y="81503"/>
                    <a:pt x="138874" y="80745"/>
                    <a:pt x="138779" y="79371"/>
                  </a:cubicBezTo>
                  <a:cubicBezTo>
                    <a:pt x="138779" y="79039"/>
                    <a:pt x="138732" y="78660"/>
                    <a:pt x="138732" y="78234"/>
                  </a:cubicBezTo>
                  <a:lnTo>
                    <a:pt x="138732" y="76812"/>
                  </a:lnTo>
                  <a:cubicBezTo>
                    <a:pt x="138732" y="76338"/>
                    <a:pt x="138732" y="75770"/>
                    <a:pt x="138779" y="75201"/>
                  </a:cubicBezTo>
                  <a:cubicBezTo>
                    <a:pt x="138874" y="74632"/>
                    <a:pt x="138922" y="73969"/>
                    <a:pt x="138969" y="73353"/>
                  </a:cubicBezTo>
                  <a:cubicBezTo>
                    <a:pt x="139301" y="70747"/>
                    <a:pt x="140013" y="67619"/>
                    <a:pt x="141246" y="64113"/>
                  </a:cubicBezTo>
                  <a:cubicBezTo>
                    <a:pt x="142574" y="60654"/>
                    <a:pt x="144424" y="56815"/>
                    <a:pt x="147080" y="52930"/>
                  </a:cubicBezTo>
                  <a:cubicBezTo>
                    <a:pt x="149736" y="49092"/>
                    <a:pt x="153151" y="45253"/>
                    <a:pt x="157278" y="41699"/>
                  </a:cubicBezTo>
                  <a:cubicBezTo>
                    <a:pt x="161357" y="38146"/>
                    <a:pt x="166195" y="35018"/>
                    <a:pt x="171507" y="32412"/>
                  </a:cubicBezTo>
                  <a:cubicBezTo>
                    <a:pt x="176819" y="29806"/>
                    <a:pt x="182558" y="27863"/>
                    <a:pt x="188440" y="26489"/>
                  </a:cubicBezTo>
                  <a:cubicBezTo>
                    <a:pt x="194321" y="25067"/>
                    <a:pt x="200393" y="24451"/>
                    <a:pt x="206321" y="24214"/>
                  </a:cubicBezTo>
                  <a:lnTo>
                    <a:pt x="210827" y="24214"/>
                  </a:lnTo>
                  <a:lnTo>
                    <a:pt x="210875" y="24214"/>
                  </a:lnTo>
                  <a:lnTo>
                    <a:pt x="210970" y="24214"/>
                  </a:lnTo>
                  <a:lnTo>
                    <a:pt x="211065" y="24214"/>
                  </a:lnTo>
                  <a:lnTo>
                    <a:pt x="211159" y="24214"/>
                  </a:lnTo>
                  <a:lnTo>
                    <a:pt x="211634" y="24214"/>
                  </a:lnTo>
                  <a:lnTo>
                    <a:pt x="212677" y="24214"/>
                  </a:lnTo>
                  <a:lnTo>
                    <a:pt x="214622" y="24214"/>
                  </a:lnTo>
                  <a:lnTo>
                    <a:pt x="215618" y="24214"/>
                  </a:lnTo>
                  <a:lnTo>
                    <a:pt x="216140" y="24214"/>
                  </a:lnTo>
                  <a:lnTo>
                    <a:pt x="216377" y="24214"/>
                  </a:lnTo>
                  <a:lnTo>
                    <a:pt x="216567" y="24214"/>
                  </a:lnTo>
                  <a:lnTo>
                    <a:pt x="218179" y="24214"/>
                  </a:lnTo>
                  <a:lnTo>
                    <a:pt x="219744" y="24214"/>
                  </a:lnTo>
                  <a:lnTo>
                    <a:pt x="220503" y="24214"/>
                  </a:lnTo>
                  <a:lnTo>
                    <a:pt x="221310" y="24119"/>
                  </a:lnTo>
                  <a:cubicBezTo>
                    <a:pt x="225816" y="24025"/>
                    <a:pt x="230037" y="23693"/>
                    <a:pt x="234021" y="23172"/>
                  </a:cubicBezTo>
                  <a:lnTo>
                    <a:pt x="234211" y="23172"/>
                  </a:lnTo>
                  <a:cubicBezTo>
                    <a:pt x="242179" y="22177"/>
                    <a:pt x="248962" y="20281"/>
                    <a:pt x="254654" y="17249"/>
                  </a:cubicBezTo>
                  <a:cubicBezTo>
                    <a:pt x="257500" y="15732"/>
                    <a:pt x="260014" y="13884"/>
                    <a:pt x="262243" y="11989"/>
                  </a:cubicBezTo>
                  <a:cubicBezTo>
                    <a:pt x="264472" y="10093"/>
                    <a:pt x="266227" y="8103"/>
                    <a:pt x="267698" y="6303"/>
                  </a:cubicBezTo>
                  <a:cubicBezTo>
                    <a:pt x="268077" y="5876"/>
                    <a:pt x="268362" y="5450"/>
                    <a:pt x="268694" y="4976"/>
                  </a:cubicBezTo>
                  <a:cubicBezTo>
                    <a:pt x="269026" y="4549"/>
                    <a:pt x="269310" y="4170"/>
                    <a:pt x="269595" y="3791"/>
                  </a:cubicBezTo>
                  <a:cubicBezTo>
                    <a:pt x="270069" y="3033"/>
                    <a:pt x="270543" y="2322"/>
                    <a:pt x="270923" y="1754"/>
                  </a:cubicBezTo>
                  <a:cubicBezTo>
                    <a:pt x="271587" y="711"/>
                    <a:pt x="271967" y="0"/>
                    <a:pt x="271967" y="0"/>
                  </a:cubicBezTo>
                  <a:close/>
                </a:path>
              </a:pathLst>
            </a:custGeom>
            <a:solidFill>
              <a:schemeClr val="bg1">
                <a:lumMod val="95000"/>
              </a:schemeClr>
            </a:solidFill>
            <a:ln>
              <a:noFill/>
            </a:ln>
          </p:spPr>
        </p:sp>
      </p:grpSp>
      <p:sp>
        <p:nvSpPr>
          <p:cNvPr id="16" name="24-hours_57464"/>
          <p:cNvSpPr>
            <a:spLocks noChangeAspect="1"/>
          </p:cNvSpPr>
          <p:nvPr/>
        </p:nvSpPr>
        <p:spPr bwMode="auto">
          <a:xfrm>
            <a:off x="3993906" y="2353872"/>
            <a:ext cx="556539" cy="609685"/>
          </a:xfrm>
          <a:custGeom>
            <a:avLst/>
            <a:gdLst>
              <a:gd name="connsiteX0" fmla="*/ 354851 w 555632"/>
              <a:gd name="connsiteY0" fmla="*/ 290098 h 608691"/>
              <a:gd name="connsiteX1" fmla="*/ 323804 w 555632"/>
              <a:gd name="connsiteY1" fmla="*/ 344936 h 608691"/>
              <a:gd name="connsiteX2" fmla="*/ 354851 w 555632"/>
              <a:gd name="connsiteY2" fmla="*/ 344936 h 608691"/>
              <a:gd name="connsiteX3" fmla="*/ 351261 w 555632"/>
              <a:gd name="connsiteY3" fmla="*/ 236035 h 608691"/>
              <a:gd name="connsiteX4" fmla="*/ 392107 w 555632"/>
              <a:gd name="connsiteY4" fmla="*/ 236035 h 608691"/>
              <a:gd name="connsiteX5" fmla="*/ 404041 w 555632"/>
              <a:gd name="connsiteY5" fmla="*/ 247952 h 608691"/>
              <a:gd name="connsiteX6" fmla="*/ 404041 w 555632"/>
              <a:gd name="connsiteY6" fmla="*/ 344936 h 608691"/>
              <a:gd name="connsiteX7" fmla="*/ 414422 w 555632"/>
              <a:gd name="connsiteY7" fmla="*/ 344936 h 608691"/>
              <a:gd name="connsiteX8" fmla="*/ 426356 w 555632"/>
              <a:gd name="connsiteY8" fmla="*/ 356853 h 608691"/>
              <a:gd name="connsiteX9" fmla="*/ 426356 w 555632"/>
              <a:gd name="connsiteY9" fmla="*/ 373517 h 608691"/>
              <a:gd name="connsiteX10" fmla="*/ 414422 w 555632"/>
              <a:gd name="connsiteY10" fmla="*/ 385434 h 608691"/>
              <a:gd name="connsiteX11" fmla="*/ 404041 w 555632"/>
              <a:gd name="connsiteY11" fmla="*/ 385434 h 608691"/>
              <a:gd name="connsiteX12" fmla="*/ 404041 w 555632"/>
              <a:gd name="connsiteY12" fmla="*/ 417891 h 608691"/>
              <a:gd name="connsiteX13" fmla="*/ 392107 w 555632"/>
              <a:gd name="connsiteY13" fmla="*/ 429808 h 608691"/>
              <a:gd name="connsiteX14" fmla="*/ 366784 w 555632"/>
              <a:gd name="connsiteY14" fmla="*/ 429808 h 608691"/>
              <a:gd name="connsiteX15" fmla="*/ 354851 w 555632"/>
              <a:gd name="connsiteY15" fmla="*/ 417891 h 608691"/>
              <a:gd name="connsiteX16" fmla="*/ 354851 w 555632"/>
              <a:gd name="connsiteY16" fmla="*/ 385434 h 608691"/>
              <a:gd name="connsiteX17" fmla="*/ 284316 w 555632"/>
              <a:gd name="connsiteY17" fmla="*/ 385434 h 608691"/>
              <a:gd name="connsiteX18" fmla="*/ 272382 w 555632"/>
              <a:gd name="connsiteY18" fmla="*/ 373517 h 608691"/>
              <a:gd name="connsiteX19" fmla="*/ 272382 w 555632"/>
              <a:gd name="connsiteY19" fmla="*/ 355496 h 608691"/>
              <a:gd name="connsiteX20" fmla="*/ 274225 w 555632"/>
              <a:gd name="connsiteY20" fmla="*/ 349199 h 608691"/>
              <a:gd name="connsiteX21" fmla="*/ 341074 w 555632"/>
              <a:gd name="connsiteY21" fmla="*/ 241655 h 608691"/>
              <a:gd name="connsiteX22" fmla="*/ 351261 w 555632"/>
              <a:gd name="connsiteY22" fmla="*/ 236035 h 608691"/>
              <a:gd name="connsiteX23" fmla="*/ 196524 w 555632"/>
              <a:gd name="connsiteY23" fmla="*/ 232859 h 608691"/>
              <a:gd name="connsiteX24" fmla="*/ 265811 w 555632"/>
              <a:gd name="connsiteY24" fmla="*/ 295150 h 608691"/>
              <a:gd name="connsiteX25" fmla="*/ 215059 w 555632"/>
              <a:gd name="connsiteY25" fmla="*/ 378076 h 608691"/>
              <a:gd name="connsiteX26" fmla="*/ 214768 w 555632"/>
              <a:gd name="connsiteY26" fmla="*/ 378366 h 608691"/>
              <a:gd name="connsiteX27" fmla="*/ 205452 w 555632"/>
              <a:gd name="connsiteY27" fmla="*/ 386116 h 608691"/>
              <a:gd name="connsiteX28" fmla="*/ 257271 w 555632"/>
              <a:gd name="connsiteY28" fmla="*/ 386116 h 608691"/>
              <a:gd name="connsiteX29" fmla="*/ 269207 w 555632"/>
              <a:gd name="connsiteY29" fmla="*/ 398032 h 608691"/>
              <a:gd name="connsiteX30" fmla="*/ 269207 w 555632"/>
              <a:gd name="connsiteY30" fmla="*/ 417892 h 608691"/>
              <a:gd name="connsiteX31" fmla="*/ 257271 w 555632"/>
              <a:gd name="connsiteY31" fmla="*/ 429807 h 608691"/>
              <a:gd name="connsiteX32" fmla="*/ 141212 w 555632"/>
              <a:gd name="connsiteY32" fmla="*/ 429807 h 608691"/>
              <a:gd name="connsiteX33" fmla="*/ 129276 w 555632"/>
              <a:gd name="connsiteY33" fmla="*/ 417892 h 608691"/>
              <a:gd name="connsiteX34" fmla="*/ 129276 w 555632"/>
              <a:gd name="connsiteY34" fmla="*/ 403070 h 608691"/>
              <a:gd name="connsiteX35" fmla="*/ 133255 w 555632"/>
              <a:gd name="connsiteY35" fmla="*/ 394157 h 608691"/>
              <a:gd name="connsiteX36" fmla="*/ 154603 w 555632"/>
              <a:gd name="connsiteY36" fmla="*/ 374879 h 608691"/>
              <a:gd name="connsiteX37" fmla="*/ 214380 w 555632"/>
              <a:gd name="connsiteY37" fmla="*/ 298831 h 608691"/>
              <a:gd name="connsiteX38" fmla="*/ 187694 w 555632"/>
              <a:gd name="connsiteY38" fmla="*/ 275678 h 608691"/>
              <a:gd name="connsiteX39" fmla="*/ 157903 w 555632"/>
              <a:gd name="connsiteY39" fmla="*/ 285075 h 608691"/>
              <a:gd name="connsiteX40" fmla="*/ 147811 w 555632"/>
              <a:gd name="connsiteY40" fmla="*/ 286238 h 608691"/>
              <a:gd name="connsiteX41" fmla="*/ 140533 w 555632"/>
              <a:gd name="connsiteY41" fmla="*/ 279360 h 608691"/>
              <a:gd name="connsiteX42" fmla="*/ 134128 w 555632"/>
              <a:gd name="connsiteY42" fmla="*/ 263278 h 608691"/>
              <a:gd name="connsiteX43" fmla="*/ 138883 w 555632"/>
              <a:gd name="connsiteY43" fmla="*/ 248844 h 608691"/>
              <a:gd name="connsiteX44" fmla="*/ 196524 w 555632"/>
              <a:gd name="connsiteY44" fmla="*/ 232859 h 608691"/>
              <a:gd name="connsiteX45" fmla="*/ 287229 w 555632"/>
              <a:gd name="connsiteY45" fmla="*/ 485 h 608691"/>
              <a:gd name="connsiteX46" fmla="*/ 304113 w 555632"/>
              <a:gd name="connsiteY46" fmla="*/ 6202 h 608691"/>
              <a:gd name="connsiteX47" fmla="*/ 376502 w 555632"/>
              <a:gd name="connsiteY47" fmla="*/ 96120 h 608691"/>
              <a:gd name="connsiteX48" fmla="*/ 379899 w 555632"/>
              <a:gd name="connsiteY48" fmla="*/ 109782 h 608691"/>
              <a:gd name="connsiteX49" fmla="*/ 371553 w 555632"/>
              <a:gd name="connsiteY49" fmla="*/ 121119 h 608691"/>
              <a:gd name="connsiteX50" fmla="*/ 269859 w 555632"/>
              <a:gd name="connsiteY50" fmla="*/ 176058 h 608691"/>
              <a:gd name="connsiteX51" fmla="*/ 252101 w 555632"/>
              <a:gd name="connsiteY51" fmla="*/ 174798 h 608691"/>
              <a:gd name="connsiteX52" fmla="*/ 245697 w 555632"/>
              <a:gd name="connsiteY52" fmla="*/ 158132 h 608691"/>
              <a:gd name="connsiteX53" fmla="*/ 254527 w 555632"/>
              <a:gd name="connsiteY53" fmla="*/ 114336 h 608691"/>
              <a:gd name="connsiteX54" fmla="*/ 59289 w 555632"/>
              <a:gd name="connsiteY54" fmla="*/ 331283 h 608691"/>
              <a:gd name="connsiteX55" fmla="*/ 277816 w 555632"/>
              <a:gd name="connsiteY55" fmla="*/ 549586 h 608691"/>
              <a:gd name="connsiteX56" fmla="*/ 496343 w 555632"/>
              <a:gd name="connsiteY56" fmla="*/ 331283 h 608691"/>
              <a:gd name="connsiteX57" fmla="*/ 448018 w 555632"/>
              <a:gd name="connsiteY57" fmla="*/ 194371 h 608691"/>
              <a:gd name="connsiteX58" fmla="*/ 452482 w 555632"/>
              <a:gd name="connsiteY58" fmla="*/ 152803 h 608691"/>
              <a:gd name="connsiteX59" fmla="*/ 494208 w 555632"/>
              <a:gd name="connsiteY59" fmla="*/ 157260 h 608691"/>
              <a:gd name="connsiteX60" fmla="*/ 555632 w 555632"/>
              <a:gd name="connsiteY60" fmla="*/ 331283 h 608691"/>
              <a:gd name="connsiteX61" fmla="*/ 277816 w 555632"/>
              <a:gd name="connsiteY61" fmla="*/ 608691 h 608691"/>
              <a:gd name="connsiteX62" fmla="*/ 0 w 555632"/>
              <a:gd name="connsiteY62" fmla="*/ 331283 h 608691"/>
              <a:gd name="connsiteX63" fmla="*/ 266657 w 555632"/>
              <a:gd name="connsiteY63" fmla="*/ 54165 h 608691"/>
              <a:gd name="connsiteX64" fmla="*/ 274905 w 555632"/>
              <a:gd name="connsiteY64" fmla="*/ 13275 h 608691"/>
              <a:gd name="connsiteX65" fmla="*/ 287229 w 555632"/>
              <a:gd name="connsiteY65" fmla="*/ 485 h 608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55632" h="608691">
                <a:moveTo>
                  <a:pt x="354851" y="290098"/>
                </a:moveTo>
                <a:lnTo>
                  <a:pt x="323804" y="344936"/>
                </a:lnTo>
                <a:lnTo>
                  <a:pt x="354851" y="344936"/>
                </a:lnTo>
                <a:close/>
                <a:moveTo>
                  <a:pt x="351261" y="236035"/>
                </a:moveTo>
                <a:lnTo>
                  <a:pt x="392107" y="236035"/>
                </a:lnTo>
                <a:cubicBezTo>
                  <a:pt x="398705" y="236035"/>
                  <a:pt x="404041" y="241364"/>
                  <a:pt x="404041" y="247952"/>
                </a:cubicBezTo>
                <a:lnTo>
                  <a:pt x="404041" y="344936"/>
                </a:lnTo>
                <a:lnTo>
                  <a:pt x="414422" y="344936"/>
                </a:lnTo>
                <a:cubicBezTo>
                  <a:pt x="421020" y="344936"/>
                  <a:pt x="426356" y="350264"/>
                  <a:pt x="426356" y="356853"/>
                </a:cubicBezTo>
                <a:lnTo>
                  <a:pt x="426356" y="373517"/>
                </a:lnTo>
                <a:cubicBezTo>
                  <a:pt x="426356" y="380105"/>
                  <a:pt x="421020" y="385434"/>
                  <a:pt x="414422" y="385434"/>
                </a:cubicBezTo>
                <a:lnTo>
                  <a:pt x="404041" y="385434"/>
                </a:lnTo>
                <a:lnTo>
                  <a:pt x="404041" y="417891"/>
                </a:lnTo>
                <a:cubicBezTo>
                  <a:pt x="404041" y="424479"/>
                  <a:pt x="398705" y="429808"/>
                  <a:pt x="392107" y="429808"/>
                </a:cubicBezTo>
                <a:lnTo>
                  <a:pt x="366784" y="429808"/>
                </a:lnTo>
                <a:cubicBezTo>
                  <a:pt x="360187" y="429808"/>
                  <a:pt x="354851" y="424479"/>
                  <a:pt x="354851" y="417891"/>
                </a:cubicBezTo>
                <a:lnTo>
                  <a:pt x="354851" y="385434"/>
                </a:lnTo>
                <a:lnTo>
                  <a:pt x="284316" y="385434"/>
                </a:lnTo>
                <a:cubicBezTo>
                  <a:pt x="277718" y="385434"/>
                  <a:pt x="272382" y="380105"/>
                  <a:pt x="272382" y="373517"/>
                </a:cubicBezTo>
                <a:lnTo>
                  <a:pt x="272382" y="355496"/>
                </a:lnTo>
                <a:cubicBezTo>
                  <a:pt x="272382" y="353268"/>
                  <a:pt x="273061" y="351040"/>
                  <a:pt x="274225" y="349199"/>
                </a:cubicBezTo>
                <a:lnTo>
                  <a:pt x="341074" y="241655"/>
                </a:lnTo>
                <a:cubicBezTo>
                  <a:pt x="343305" y="238167"/>
                  <a:pt x="347089" y="236035"/>
                  <a:pt x="351261" y="236035"/>
                </a:cubicBezTo>
                <a:close/>
                <a:moveTo>
                  <a:pt x="196524" y="232859"/>
                </a:moveTo>
                <a:cubicBezTo>
                  <a:pt x="238640" y="232859"/>
                  <a:pt x="265811" y="257272"/>
                  <a:pt x="265811" y="295150"/>
                </a:cubicBezTo>
                <a:cubicBezTo>
                  <a:pt x="265811" y="326344"/>
                  <a:pt x="245529" y="350854"/>
                  <a:pt x="215059" y="378076"/>
                </a:cubicBezTo>
                <a:cubicBezTo>
                  <a:pt x="214962" y="378173"/>
                  <a:pt x="214865" y="378269"/>
                  <a:pt x="214768" y="378366"/>
                </a:cubicBezTo>
                <a:lnTo>
                  <a:pt x="205452" y="386116"/>
                </a:lnTo>
                <a:lnTo>
                  <a:pt x="257271" y="386116"/>
                </a:lnTo>
                <a:cubicBezTo>
                  <a:pt x="263870" y="386116"/>
                  <a:pt x="269207" y="391445"/>
                  <a:pt x="269207" y="398032"/>
                </a:cubicBezTo>
                <a:lnTo>
                  <a:pt x="269207" y="417892"/>
                </a:lnTo>
                <a:cubicBezTo>
                  <a:pt x="269207" y="424479"/>
                  <a:pt x="263870" y="429807"/>
                  <a:pt x="257271" y="429807"/>
                </a:cubicBezTo>
                <a:lnTo>
                  <a:pt x="141212" y="429807"/>
                </a:lnTo>
                <a:cubicBezTo>
                  <a:pt x="134613" y="429807"/>
                  <a:pt x="129276" y="424479"/>
                  <a:pt x="129276" y="417892"/>
                </a:cubicBezTo>
                <a:lnTo>
                  <a:pt x="129276" y="403070"/>
                </a:lnTo>
                <a:cubicBezTo>
                  <a:pt x="129276" y="399679"/>
                  <a:pt x="130732" y="396482"/>
                  <a:pt x="133255" y="394157"/>
                </a:cubicBezTo>
                <a:lnTo>
                  <a:pt x="154603" y="374879"/>
                </a:lnTo>
                <a:cubicBezTo>
                  <a:pt x="194681" y="339132"/>
                  <a:pt x="213797" y="318594"/>
                  <a:pt x="214380" y="298831"/>
                </a:cubicBezTo>
                <a:cubicBezTo>
                  <a:pt x="214283" y="290113"/>
                  <a:pt x="210789" y="275678"/>
                  <a:pt x="187694" y="275678"/>
                </a:cubicBezTo>
                <a:cubicBezTo>
                  <a:pt x="177990" y="275678"/>
                  <a:pt x="167995" y="278875"/>
                  <a:pt x="157903" y="285075"/>
                </a:cubicBezTo>
                <a:cubicBezTo>
                  <a:pt x="154894" y="286916"/>
                  <a:pt x="151207" y="287400"/>
                  <a:pt x="147811" y="286238"/>
                </a:cubicBezTo>
                <a:cubicBezTo>
                  <a:pt x="144511" y="285172"/>
                  <a:pt x="141794" y="282556"/>
                  <a:pt x="140533" y="279360"/>
                </a:cubicBezTo>
                <a:lnTo>
                  <a:pt x="134128" y="263278"/>
                </a:lnTo>
                <a:cubicBezTo>
                  <a:pt x="132090" y="257950"/>
                  <a:pt x="134031" y="251944"/>
                  <a:pt x="138883" y="248844"/>
                </a:cubicBezTo>
                <a:cubicBezTo>
                  <a:pt x="155089" y="238575"/>
                  <a:pt x="175661" y="232859"/>
                  <a:pt x="196524" y="232859"/>
                </a:cubicBezTo>
                <a:close/>
                <a:moveTo>
                  <a:pt x="287229" y="485"/>
                </a:moveTo>
                <a:cubicBezTo>
                  <a:pt x="293536" y="-1065"/>
                  <a:pt x="300134" y="1163"/>
                  <a:pt x="304113" y="6202"/>
                </a:cubicBezTo>
                <a:lnTo>
                  <a:pt x="376502" y="96120"/>
                </a:lnTo>
                <a:cubicBezTo>
                  <a:pt x="379607" y="99996"/>
                  <a:pt x="380869" y="104937"/>
                  <a:pt x="379899" y="109782"/>
                </a:cubicBezTo>
                <a:cubicBezTo>
                  <a:pt x="378928" y="114627"/>
                  <a:pt x="375823" y="118793"/>
                  <a:pt x="371553" y="121119"/>
                </a:cubicBezTo>
                <a:lnTo>
                  <a:pt x="269859" y="176058"/>
                </a:lnTo>
                <a:cubicBezTo>
                  <a:pt x="264231" y="179061"/>
                  <a:pt x="257244" y="178577"/>
                  <a:pt x="252101" y="174798"/>
                </a:cubicBezTo>
                <a:cubicBezTo>
                  <a:pt x="246958" y="170922"/>
                  <a:pt x="244435" y="164430"/>
                  <a:pt x="245697" y="158132"/>
                </a:cubicBezTo>
                <a:lnTo>
                  <a:pt x="254527" y="114336"/>
                </a:lnTo>
                <a:cubicBezTo>
                  <a:pt x="144973" y="125963"/>
                  <a:pt x="59289" y="218885"/>
                  <a:pt x="59289" y="331283"/>
                </a:cubicBezTo>
                <a:cubicBezTo>
                  <a:pt x="59289" y="451626"/>
                  <a:pt x="157296" y="549586"/>
                  <a:pt x="277816" y="549586"/>
                </a:cubicBezTo>
                <a:cubicBezTo>
                  <a:pt x="398336" y="549586"/>
                  <a:pt x="496343" y="451626"/>
                  <a:pt x="496343" y="331283"/>
                </a:cubicBezTo>
                <a:cubicBezTo>
                  <a:pt x="496343" y="280898"/>
                  <a:pt x="479652" y="233613"/>
                  <a:pt x="448018" y="194371"/>
                </a:cubicBezTo>
                <a:cubicBezTo>
                  <a:pt x="437732" y="181677"/>
                  <a:pt x="439770" y="163074"/>
                  <a:pt x="452482" y="152803"/>
                </a:cubicBezTo>
                <a:cubicBezTo>
                  <a:pt x="465194" y="142532"/>
                  <a:pt x="483922" y="144567"/>
                  <a:pt x="494208" y="157260"/>
                </a:cubicBezTo>
                <a:cubicBezTo>
                  <a:pt x="533799" y="206386"/>
                  <a:pt x="555632" y="268108"/>
                  <a:pt x="555632" y="331283"/>
                </a:cubicBezTo>
                <a:cubicBezTo>
                  <a:pt x="555632" y="484279"/>
                  <a:pt x="431037" y="608691"/>
                  <a:pt x="277816" y="608691"/>
                </a:cubicBezTo>
                <a:cubicBezTo>
                  <a:pt x="124692" y="608691"/>
                  <a:pt x="0" y="484279"/>
                  <a:pt x="0" y="331283"/>
                </a:cubicBezTo>
                <a:cubicBezTo>
                  <a:pt x="0" y="182065"/>
                  <a:pt x="118676" y="59978"/>
                  <a:pt x="266657" y="54165"/>
                </a:cubicBezTo>
                <a:lnTo>
                  <a:pt x="274905" y="13275"/>
                </a:lnTo>
                <a:cubicBezTo>
                  <a:pt x="276166" y="6977"/>
                  <a:pt x="281018" y="2035"/>
                  <a:pt x="287229" y="485"/>
                </a:cubicBezTo>
                <a:close/>
              </a:path>
            </a:pathLst>
          </a:custGeom>
          <a:solidFill>
            <a:schemeClr val="bg1">
              <a:lumMod val="95000"/>
            </a:schemeClr>
          </a:solidFill>
          <a:ln>
            <a:noFill/>
          </a:ln>
        </p:spPr>
      </p:sp>
      <p:grpSp>
        <p:nvGrpSpPr>
          <p:cNvPr id="25" name="组合 24"/>
          <p:cNvGrpSpPr/>
          <p:nvPr/>
        </p:nvGrpSpPr>
        <p:grpSpPr>
          <a:xfrm>
            <a:off x="3161823" y="3594658"/>
            <a:ext cx="2268255" cy="1432867"/>
            <a:chOff x="3016049" y="3554902"/>
            <a:chExt cx="2268255" cy="1432867"/>
          </a:xfrm>
        </p:grpSpPr>
        <p:sp>
          <p:nvSpPr>
            <p:cNvPr id="17" name="文本框 16"/>
            <p:cNvSpPr txBox="1"/>
            <p:nvPr/>
          </p:nvSpPr>
          <p:spPr>
            <a:xfrm>
              <a:off x="3070125" y="3554902"/>
              <a:ext cx="2160103" cy="461665"/>
            </a:xfrm>
            <a:prstGeom prst="rect">
              <a:avLst/>
            </a:prstGeom>
            <a:noFill/>
          </p:spPr>
          <p:txBody>
            <a:bodyPr wrap="square" rtlCol="0">
              <a:spAutoFit/>
            </a:bodyPr>
            <a:lstStyle/>
            <a:p>
              <a:pPr algn="ctr"/>
              <a:r>
                <a:rPr lang="zh-CN" altLang="en-US" sz="24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400" dirty="0">
                <a:solidFill>
                  <a:srgbClr val="2A7248"/>
                </a:solidFill>
                <a:latin typeface="方正正纤黑简体" panose="02000000000000000000" pitchFamily="2" charset="-122"/>
                <a:ea typeface="方正正纤黑简体" panose="02000000000000000000" pitchFamily="2" charset="-122"/>
              </a:endParaRPr>
            </a:p>
          </p:txBody>
        </p:sp>
        <p:sp>
          <p:nvSpPr>
            <p:cNvPr id="18" name="文本框 17"/>
            <p:cNvSpPr txBox="1"/>
            <p:nvPr/>
          </p:nvSpPr>
          <p:spPr>
            <a:xfrm>
              <a:off x="3016049" y="3972106"/>
              <a:ext cx="2268255" cy="1015663"/>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a:t>
              </a:r>
              <a:endParaRPr lang="zh-CN" altLang="en-US" sz="1000" dirty="0">
                <a:solidFill>
                  <a:srgbClr val="2A7248"/>
                </a:solidFill>
                <a:latin typeface="Maiandra GD" panose="020E0502030308020204" pitchFamily="34" charset="0"/>
              </a:endParaRPr>
            </a:p>
          </p:txBody>
        </p:sp>
      </p:grpSp>
      <p:grpSp>
        <p:nvGrpSpPr>
          <p:cNvPr id="27" name="组合 26"/>
          <p:cNvGrpSpPr/>
          <p:nvPr/>
        </p:nvGrpSpPr>
        <p:grpSpPr>
          <a:xfrm>
            <a:off x="5795692" y="3594658"/>
            <a:ext cx="2268255" cy="1432867"/>
            <a:chOff x="5649918" y="3554902"/>
            <a:chExt cx="2268255" cy="1432867"/>
          </a:xfrm>
        </p:grpSpPr>
        <p:sp>
          <p:nvSpPr>
            <p:cNvPr id="21" name="文本框 20"/>
            <p:cNvSpPr txBox="1"/>
            <p:nvPr/>
          </p:nvSpPr>
          <p:spPr>
            <a:xfrm>
              <a:off x="5703994" y="3554902"/>
              <a:ext cx="2160103" cy="461665"/>
            </a:xfrm>
            <a:prstGeom prst="rect">
              <a:avLst/>
            </a:prstGeom>
            <a:noFill/>
          </p:spPr>
          <p:txBody>
            <a:bodyPr wrap="square" rtlCol="0">
              <a:spAutoFit/>
            </a:bodyPr>
            <a:lstStyle/>
            <a:p>
              <a:pPr algn="ctr"/>
              <a:r>
                <a:rPr lang="zh-CN" altLang="en-US" sz="24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400" dirty="0">
                <a:solidFill>
                  <a:srgbClr val="2A7248"/>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5649918" y="3972106"/>
              <a:ext cx="2268255" cy="1015663"/>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a:t>
              </a:r>
              <a:endParaRPr lang="zh-CN" altLang="en-US" sz="1000" dirty="0">
                <a:solidFill>
                  <a:srgbClr val="2A7248"/>
                </a:solidFill>
                <a:latin typeface="Maiandra GD" panose="020E0502030308020204" pitchFamily="34" charset="0"/>
              </a:endParaRPr>
            </a:p>
          </p:txBody>
        </p:sp>
      </p:grpSp>
      <p:grpSp>
        <p:nvGrpSpPr>
          <p:cNvPr id="28" name="组合 27"/>
          <p:cNvGrpSpPr/>
          <p:nvPr/>
        </p:nvGrpSpPr>
        <p:grpSpPr>
          <a:xfrm>
            <a:off x="8416309" y="3594658"/>
            <a:ext cx="2268255" cy="1432867"/>
            <a:chOff x="8283787" y="3554902"/>
            <a:chExt cx="2268255" cy="1432867"/>
          </a:xfrm>
        </p:grpSpPr>
        <p:sp>
          <p:nvSpPr>
            <p:cNvPr id="23" name="文本框 22"/>
            <p:cNvSpPr txBox="1"/>
            <p:nvPr/>
          </p:nvSpPr>
          <p:spPr>
            <a:xfrm>
              <a:off x="8337863" y="3554902"/>
              <a:ext cx="2160103" cy="461665"/>
            </a:xfrm>
            <a:prstGeom prst="rect">
              <a:avLst/>
            </a:prstGeom>
            <a:noFill/>
          </p:spPr>
          <p:txBody>
            <a:bodyPr wrap="square" rtlCol="0">
              <a:spAutoFit/>
            </a:bodyPr>
            <a:lstStyle/>
            <a:p>
              <a:pPr algn="ctr"/>
              <a:r>
                <a:rPr lang="zh-CN" altLang="en-US" sz="24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400" dirty="0">
                <a:solidFill>
                  <a:srgbClr val="2A7248"/>
                </a:solidFill>
                <a:latin typeface="方正正纤黑简体" panose="02000000000000000000" pitchFamily="2" charset="-122"/>
                <a:ea typeface="方正正纤黑简体" panose="02000000000000000000" pitchFamily="2" charset="-122"/>
              </a:endParaRPr>
            </a:p>
          </p:txBody>
        </p:sp>
        <p:sp>
          <p:nvSpPr>
            <p:cNvPr id="24" name="文本框 23"/>
            <p:cNvSpPr txBox="1"/>
            <p:nvPr/>
          </p:nvSpPr>
          <p:spPr>
            <a:xfrm>
              <a:off x="8283787" y="3972106"/>
              <a:ext cx="2268255" cy="1015663"/>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a:t>
              </a:r>
              <a:endParaRPr lang="zh-CN" altLang="en-US" sz="1000" dirty="0">
                <a:solidFill>
                  <a:srgbClr val="2A7248"/>
                </a:solidFill>
                <a:latin typeface="Maiandra GD" panose="020E0502030308020204" pitchFamily="34" charset="0"/>
              </a:endParaRPr>
            </a:p>
          </p:txBody>
        </p:sp>
      </p:grpSp>
      <p:pic>
        <p:nvPicPr>
          <p:cNvPr id="30" name="图片 29"/>
          <p:cNvPicPr>
            <a:picLocks noChangeAspect="1"/>
          </p:cNvPicPr>
          <p:nvPr/>
        </p:nvPicPr>
        <p:blipFill>
          <a:blip r:embed="rId3" cstate="screen"/>
          <a:stretch>
            <a:fillRect/>
          </a:stretch>
        </p:blipFill>
        <p:spPr>
          <a:xfrm>
            <a:off x="10208862" y="1230692"/>
            <a:ext cx="3568709" cy="68580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screen"/>
          <a:srcRect/>
          <a:stretch>
            <a:fillRect/>
          </a:stretch>
        </p:blipFill>
        <p:spPr>
          <a:xfrm>
            <a:off x="985301" y="1336813"/>
            <a:ext cx="4854269" cy="4671391"/>
          </a:xfrm>
          <a:custGeom>
            <a:avLst/>
            <a:gdLst>
              <a:gd name="connsiteX0" fmla="*/ 0 w 4854269"/>
              <a:gd name="connsiteY0" fmla="*/ 0 h 4671391"/>
              <a:gd name="connsiteX1" fmla="*/ 4854269 w 4854269"/>
              <a:gd name="connsiteY1" fmla="*/ 0 h 4671391"/>
              <a:gd name="connsiteX2" fmla="*/ 4854269 w 4854269"/>
              <a:gd name="connsiteY2" fmla="*/ 4671391 h 4671391"/>
              <a:gd name="connsiteX3" fmla="*/ 0 w 4854269"/>
              <a:gd name="connsiteY3" fmla="*/ 4671391 h 4671391"/>
            </a:gdLst>
            <a:ahLst/>
            <a:cxnLst>
              <a:cxn ang="0">
                <a:pos x="connsiteX0" y="connsiteY0"/>
              </a:cxn>
              <a:cxn ang="0">
                <a:pos x="connsiteX1" y="connsiteY1"/>
              </a:cxn>
              <a:cxn ang="0">
                <a:pos x="connsiteX2" y="connsiteY2"/>
              </a:cxn>
              <a:cxn ang="0">
                <a:pos x="connsiteX3" y="connsiteY3"/>
              </a:cxn>
            </a:cxnLst>
            <a:rect l="l" t="t" r="r" b="b"/>
            <a:pathLst>
              <a:path w="4854269" h="4671391">
                <a:moveTo>
                  <a:pt x="0" y="0"/>
                </a:moveTo>
                <a:lnTo>
                  <a:pt x="4854269" y="0"/>
                </a:lnTo>
                <a:lnTo>
                  <a:pt x="4854269" y="4671391"/>
                </a:lnTo>
                <a:lnTo>
                  <a:pt x="0" y="4671391"/>
                </a:lnTo>
                <a:close/>
              </a:path>
            </a:pathLst>
          </a:custGeom>
        </p:spPr>
      </p:pic>
      <p:sp>
        <p:nvSpPr>
          <p:cNvPr id="10" name="椭圆 9"/>
          <p:cNvSpPr/>
          <p:nvPr/>
        </p:nvSpPr>
        <p:spPr>
          <a:xfrm>
            <a:off x="1139606" y="1399680"/>
            <a:ext cx="4545660" cy="4545658"/>
          </a:xfrm>
          <a:prstGeom prst="ellipse">
            <a:avLst/>
          </a:prstGeom>
          <a:noFill/>
          <a:ln w="38100">
            <a:solidFill>
              <a:srgbClr val="2A7248">
                <a:alpha val="9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7743537" y="3429000"/>
            <a:ext cx="2160103" cy="523220"/>
          </a:xfrm>
          <a:prstGeom prst="rect">
            <a:avLst/>
          </a:prstGeom>
          <a:noFill/>
        </p:spPr>
        <p:txBody>
          <a:bodyPr wrap="square" rtlCol="0">
            <a:spAutoFit/>
          </a:bodyPr>
          <a:lstStyle/>
          <a:p>
            <a:pPr algn="ctr"/>
            <a:r>
              <a:rPr lang="zh-CN" altLang="en-US" sz="2800"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2800" dirty="0">
              <a:solidFill>
                <a:srgbClr val="2A7248"/>
              </a:solidFill>
              <a:latin typeface="方正正纤黑简体" panose="02000000000000000000" pitchFamily="2" charset="-122"/>
              <a:ea typeface="方正正纤黑简体" panose="02000000000000000000" pitchFamily="2" charset="-122"/>
            </a:endParaRPr>
          </a:p>
        </p:txBody>
      </p:sp>
      <p:sp>
        <p:nvSpPr>
          <p:cNvPr id="34" name="矩形 33"/>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520070" y="3922645"/>
            <a:ext cx="4607036" cy="707886"/>
          </a:xfrm>
          <a:prstGeom prst="rect">
            <a:avLst/>
          </a:prstGeom>
          <a:noFill/>
        </p:spPr>
        <p:txBody>
          <a:bodyPr wrap="square" rtlCol="0">
            <a:spAutoFit/>
          </a:bodyPr>
          <a:lstStyle/>
          <a:p>
            <a:pPr algn="ctr"/>
            <a:r>
              <a:rPr lang="en-US" altLang="zh-CN" sz="1000" dirty="0">
                <a:solidFill>
                  <a:srgbClr val="2A7248"/>
                </a:solidFill>
                <a:latin typeface="Maiandra GD" panose="020E0502030308020204" pitchFamily="34" charset="0"/>
              </a:rPr>
              <a:t>The </a:t>
            </a:r>
            <a:r>
              <a:rPr lang="en-US" altLang="zh-CN" sz="1000" dirty="0" err="1">
                <a:solidFill>
                  <a:srgbClr val="2A7248"/>
                </a:solidFill>
                <a:latin typeface="Maiandra GD" panose="020E0502030308020204" pitchFamily="34" charset="0"/>
              </a:rPr>
              <a:t>beijing</a:t>
            </a:r>
            <a:r>
              <a:rPr lang="en-US" altLang="zh-CN" sz="1000" dirty="0">
                <a:solidFill>
                  <a:srgbClr val="2A7248"/>
                </a:solidFill>
                <a:latin typeface="Maiandra GD" panose="020E0502030308020204" pitchFamily="34" charset="0"/>
              </a:rPr>
              <a:t>-shanghai high-speed railway, which runs between Beijing and Shanghai and through many central cities along the route, is increasingly unable to meet the demand of high passenger flow, and it is often difficult to get a ticket during holidays. Therefore, the construction of a second high-</a:t>
            </a:r>
            <a:endParaRPr lang="zh-CN" altLang="en-US" sz="1000" dirty="0">
              <a:solidFill>
                <a:srgbClr val="2A7248"/>
              </a:solidFill>
              <a:latin typeface="Maiandra GD" panose="020E0502030308020204" pitchFamily="34" charset="0"/>
            </a:endParaRPr>
          </a:p>
        </p:txBody>
      </p:sp>
      <p:pic>
        <p:nvPicPr>
          <p:cNvPr id="37" name="图片 36"/>
          <p:cNvPicPr>
            <a:picLocks noChangeAspect="1"/>
          </p:cNvPicPr>
          <p:nvPr/>
        </p:nvPicPr>
        <p:blipFill>
          <a:blip r:embed="rId2" cstate="screen"/>
          <a:stretch>
            <a:fillRect/>
          </a:stretch>
        </p:blipFill>
        <p:spPr>
          <a:xfrm>
            <a:off x="134085" y="260965"/>
            <a:ext cx="1005521" cy="1005521"/>
          </a:xfrm>
          <a:prstGeom prst="rect">
            <a:avLst/>
          </a:prstGeom>
        </p:spPr>
      </p:pic>
      <p:grpSp>
        <p:nvGrpSpPr>
          <p:cNvPr id="4" name="组合 3"/>
          <p:cNvGrpSpPr/>
          <p:nvPr/>
        </p:nvGrpSpPr>
        <p:grpSpPr>
          <a:xfrm>
            <a:off x="8230559" y="1431279"/>
            <a:ext cx="1186059" cy="1339253"/>
            <a:chOff x="8406367" y="1166237"/>
            <a:chExt cx="1186059" cy="1339253"/>
          </a:xfrm>
        </p:grpSpPr>
        <p:sp>
          <p:nvSpPr>
            <p:cNvPr id="13" name="任意多边形: 形状 12"/>
            <p:cNvSpPr/>
            <p:nvPr/>
          </p:nvSpPr>
          <p:spPr>
            <a:xfrm>
              <a:off x="8803887" y="1166237"/>
              <a:ext cx="788539" cy="1339253"/>
            </a:xfrm>
            <a:custGeom>
              <a:avLst/>
              <a:gdLst/>
              <a:ahLst/>
              <a:cxnLst/>
              <a:rect l="l" t="t" r="r" b="b"/>
              <a:pathLst>
                <a:path w="788539" h="1339253">
                  <a:moveTo>
                    <a:pt x="0" y="819810"/>
                  </a:moveTo>
                  <a:lnTo>
                    <a:pt x="9708" y="824480"/>
                  </a:lnTo>
                  <a:cubicBezTo>
                    <a:pt x="11581" y="829630"/>
                    <a:pt x="12517" y="833141"/>
                    <a:pt x="12517" y="835014"/>
                  </a:cubicBezTo>
                  <a:cubicBezTo>
                    <a:pt x="12517" y="840164"/>
                    <a:pt x="10059" y="846426"/>
                    <a:pt x="5143" y="853800"/>
                  </a:cubicBezTo>
                  <a:lnTo>
                    <a:pt x="0" y="859718"/>
                  </a:lnTo>
                  <a:close/>
                  <a:moveTo>
                    <a:pt x="242163" y="670680"/>
                  </a:moveTo>
                  <a:cubicBezTo>
                    <a:pt x="234672" y="738099"/>
                    <a:pt x="230927" y="785152"/>
                    <a:pt x="230927" y="811839"/>
                  </a:cubicBezTo>
                  <a:lnTo>
                    <a:pt x="230927" y="952295"/>
                  </a:lnTo>
                  <a:cubicBezTo>
                    <a:pt x="230927" y="990219"/>
                    <a:pt x="234204" y="1038208"/>
                    <a:pt x="240759" y="1096263"/>
                  </a:cubicBezTo>
                  <a:lnTo>
                    <a:pt x="135416" y="1096263"/>
                  </a:lnTo>
                  <a:cubicBezTo>
                    <a:pt x="221563" y="1151509"/>
                    <a:pt x="285939" y="1193178"/>
                    <a:pt x="328544" y="1221270"/>
                  </a:cubicBezTo>
                  <a:lnTo>
                    <a:pt x="251995" y="1335039"/>
                  </a:lnTo>
                  <a:cubicBezTo>
                    <a:pt x="203304" y="1297584"/>
                    <a:pt x="151276" y="1260773"/>
                    <a:pt x="95913" y="1224605"/>
                  </a:cubicBezTo>
                  <a:lnTo>
                    <a:pt x="0" y="1166560"/>
                  </a:lnTo>
                  <a:lnTo>
                    <a:pt x="0" y="1011570"/>
                  </a:lnTo>
                  <a:lnTo>
                    <a:pt x="25860" y="1027440"/>
                  </a:lnTo>
                  <a:cubicBezTo>
                    <a:pt x="53952" y="1044762"/>
                    <a:pt x="75722" y="1058574"/>
                    <a:pt x="91173" y="1068874"/>
                  </a:cubicBezTo>
                  <a:cubicBezTo>
                    <a:pt x="96791" y="1025333"/>
                    <a:pt x="99600" y="986473"/>
                    <a:pt x="99600" y="952295"/>
                  </a:cubicBezTo>
                  <a:lnTo>
                    <a:pt x="99600" y="788663"/>
                  </a:lnTo>
                  <a:lnTo>
                    <a:pt x="0" y="788663"/>
                  </a:lnTo>
                  <a:lnTo>
                    <a:pt x="0" y="683321"/>
                  </a:lnTo>
                  <a:lnTo>
                    <a:pt x="93982" y="683321"/>
                  </a:lnTo>
                  <a:cubicBezTo>
                    <a:pt x="134246" y="682853"/>
                    <a:pt x="183640" y="678639"/>
                    <a:pt x="242163" y="670680"/>
                  </a:cubicBezTo>
                  <a:close/>
                  <a:moveTo>
                    <a:pt x="249186" y="521094"/>
                  </a:moveTo>
                  <a:lnTo>
                    <a:pt x="249186" y="654527"/>
                  </a:lnTo>
                  <a:cubicBezTo>
                    <a:pt x="194408" y="644695"/>
                    <a:pt x="150399" y="640013"/>
                    <a:pt x="117157" y="640482"/>
                  </a:cubicBezTo>
                  <a:lnTo>
                    <a:pt x="0" y="640482"/>
                  </a:lnTo>
                  <a:lnTo>
                    <a:pt x="0" y="535139"/>
                  </a:lnTo>
                  <a:lnTo>
                    <a:pt x="117157" y="535139"/>
                  </a:lnTo>
                  <a:cubicBezTo>
                    <a:pt x="152271" y="535139"/>
                    <a:pt x="196281" y="530457"/>
                    <a:pt x="249186" y="521094"/>
                  </a:cubicBezTo>
                  <a:close/>
                  <a:moveTo>
                    <a:pt x="195813" y="375721"/>
                  </a:moveTo>
                  <a:lnTo>
                    <a:pt x="195813" y="506346"/>
                  </a:lnTo>
                  <a:cubicBezTo>
                    <a:pt x="139630" y="497918"/>
                    <a:pt x="93748" y="493705"/>
                    <a:pt x="58165" y="493705"/>
                  </a:cubicBezTo>
                  <a:lnTo>
                    <a:pt x="0" y="493705"/>
                  </a:lnTo>
                  <a:lnTo>
                    <a:pt x="0" y="388362"/>
                  </a:lnTo>
                  <a:lnTo>
                    <a:pt x="58165" y="388362"/>
                  </a:lnTo>
                  <a:cubicBezTo>
                    <a:pt x="96089" y="388362"/>
                    <a:pt x="141971" y="384149"/>
                    <a:pt x="195813" y="375721"/>
                  </a:cubicBezTo>
                  <a:close/>
                  <a:moveTo>
                    <a:pt x="401582" y="105342"/>
                  </a:moveTo>
                  <a:cubicBezTo>
                    <a:pt x="397368" y="120792"/>
                    <a:pt x="395963" y="162929"/>
                    <a:pt x="397368" y="231753"/>
                  </a:cubicBezTo>
                  <a:lnTo>
                    <a:pt x="511138" y="231753"/>
                  </a:lnTo>
                  <a:cubicBezTo>
                    <a:pt x="473683" y="178380"/>
                    <a:pt x="437164" y="136243"/>
                    <a:pt x="401582" y="105342"/>
                  </a:cubicBezTo>
                  <a:close/>
                  <a:moveTo>
                    <a:pt x="249186" y="0"/>
                  </a:moveTo>
                  <a:lnTo>
                    <a:pt x="391750" y="18961"/>
                  </a:lnTo>
                  <a:cubicBezTo>
                    <a:pt x="422650" y="21771"/>
                    <a:pt x="438100" y="30198"/>
                    <a:pt x="438100" y="44244"/>
                  </a:cubicBezTo>
                  <a:cubicBezTo>
                    <a:pt x="438100" y="49862"/>
                    <a:pt x="435525" y="56417"/>
                    <a:pt x="430375" y="63907"/>
                  </a:cubicBezTo>
                  <a:lnTo>
                    <a:pt x="493581" y="9130"/>
                  </a:lnTo>
                  <a:cubicBezTo>
                    <a:pt x="551636" y="64376"/>
                    <a:pt x="601966" y="120324"/>
                    <a:pt x="644571" y="176975"/>
                  </a:cubicBezTo>
                  <a:lnTo>
                    <a:pt x="572939" y="231753"/>
                  </a:lnTo>
                  <a:cubicBezTo>
                    <a:pt x="614607" y="231753"/>
                    <a:pt x="658149" y="227539"/>
                    <a:pt x="703563" y="219112"/>
                  </a:cubicBezTo>
                  <a:lnTo>
                    <a:pt x="703563" y="351141"/>
                  </a:lnTo>
                  <a:cubicBezTo>
                    <a:pt x="655808" y="342714"/>
                    <a:pt x="610862" y="338500"/>
                    <a:pt x="568725" y="338500"/>
                  </a:cubicBezTo>
                  <a:lnTo>
                    <a:pt x="398773" y="338500"/>
                  </a:lnTo>
                  <a:cubicBezTo>
                    <a:pt x="408604" y="772979"/>
                    <a:pt x="476258" y="1048976"/>
                    <a:pt x="601732" y="1166491"/>
                  </a:cubicBezTo>
                  <a:cubicBezTo>
                    <a:pt x="615778" y="1167428"/>
                    <a:pt x="628185" y="1114757"/>
                    <a:pt x="638953" y="1008478"/>
                  </a:cubicBezTo>
                  <a:cubicBezTo>
                    <a:pt x="690454" y="1045465"/>
                    <a:pt x="740316" y="1071449"/>
                    <a:pt x="788539" y="1086431"/>
                  </a:cubicBezTo>
                  <a:cubicBezTo>
                    <a:pt x="743125" y="1236251"/>
                    <a:pt x="685538" y="1320526"/>
                    <a:pt x="615778" y="1339253"/>
                  </a:cubicBezTo>
                  <a:cubicBezTo>
                    <a:pt x="396666" y="1206756"/>
                    <a:pt x="279853" y="873171"/>
                    <a:pt x="265339" y="338500"/>
                  </a:cubicBezTo>
                  <a:lnTo>
                    <a:pt x="0" y="338500"/>
                  </a:lnTo>
                  <a:lnTo>
                    <a:pt x="0" y="231753"/>
                  </a:lnTo>
                  <a:lnTo>
                    <a:pt x="262530" y="231753"/>
                  </a:lnTo>
                  <a:cubicBezTo>
                    <a:pt x="262530" y="226135"/>
                    <a:pt x="262061" y="217239"/>
                    <a:pt x="261125" y="205066"/>
                  </a:cubicBezTo>
                  <a:cubicBezTo>
                    <a:pt x="259721" y="169016"/>
                    <a:pt x="259018" y="142095"/>
                    <a:pt x="259018" y="124304"/>
                  </a:cubicBezTo>
                  <a:cubicBezTo>
                    <a:pt x="259018" y="97149"/>
                    <a:pt x="255741" y="55714"/>
                    <a:pt x="249186" y="0"/>
                  </a:cubicBezTo>
                  <a:close/>
                </a:path>
              </a:pathLst>
            </a:cu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406367" y="1399679"/>
              <a:ext cx="277548" cy="952435"/>
            </a:xfrm>
            <a:prstGeom prst="rect">
              <a:avLst/>
            </a:prstGeom>
            <a:solidFill>
              <a:srgbClr val="2A7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 name="图片 19"/>
          <p:cNvPicPr>
            <a:picLocks noChangeAspect="1"/>
          </p:cNvPicPr>
          <p:nvPr/>
        </p:nvPicPr>
        <p:blipFill>
          <a:blip r:embed="rId3" cstate="screen"/>
          <a:stretch>
            <a:fillRect/>
          </a:stretch>
        </p:blipFill>
        <p:spPr>
          <a:xfrm>
            <a:off x="10482373" y="2930467"/>
            <a:ext cx="2650466" cy="509340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783" y="245165"/>
            <a:ext cx="11794435" cy="6367670"/>
          </a:xfrm>
          <a:prstGeom prst="rect">
            <a:avLst/>
          </a:prstGeom>
          <a:noFill/>
          <a:ln w="28575">
            <a:solidFill>
              <a:srgbClr val="2A7248">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screen"/>
          <a:srcRect/>
          <a:stretch>
            <a:fillRect/>
          </a:stretch>
        </p:blipFill>
        <p:spPr>
          <a:xfrm flipH="1">
            <a:off x="0" y="2471530"/>
            <a:ext cx="3843130" cy="5088836"/>
          </a:xfrm>
          <a:custGeom>
            <a:avLst/>
            <a:gdLst>
              <a:gd name="connsiteX0" fmla="*/ 3843130 w 3843130"/>
              <a:gd name="connsiteY0" fmla="*/ 0 h 5088836"/>
              <a:gd name="connsiteX1" fmla="*/ 2432232 w 3843130"/>
              <a:gd name="connsiteY1" fmla="*/ 0 h 5088836"/>
              <a:gd name="connsiteX2" fmla="*/ 2483340 w 3843130"/>
              <a:gd name="connsiteY2" fmla="*/ 139636 h 5088836"/>
              <a:gd name="connsiteX3" fmla="*/ 2570921 w 3843130"/>
              <a:gd name="connsiteY3" fmla="*/ 718932 h 5088836"/>
              <a:gd name="connsiteX4" fmla="*/ 622851 w 3843130"/>
              <a:gd name="connsiteY4" fmla="*/ 2667002 h 5088836"/>
              <a:gd name="connsiteX5" fmla="*/ 43555 w 3843130"/>
              <a:gd name="connsiteY5" fmla="*/ 2579421 h 5088836"/>
              <a:gd name="connsiteX6" fmla="*/ 0 w 3843130"/>
              <a:gd name="connsiteY6" fmla="*/ 2563480 h 5088836"/>
              <a:gd name="connsiteX7" fmla="*/ 0 w 3843130"/>
              <a:gd name="connsiteY7" fmla="*/ 5088836 h 5088836"/>
              <a:gd name="connsiteX8" fmla="*/ 3843130 w 3843130"/>
              <a:gd name="connsiteY8" fmla="*/ 5088836 h 5088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3130" h="5088836">
                <a:moveTo>
                  <a:pt x="3843130" y="0"/>
                </a:moveTo>
                <a:lnTo>
                  <a:pt x="2432232" y="0"/>
                </a:lnTo>
                <a:lnTo>
                  <a:pt x="2483340" y="139636"/>
                </a:lnTo>
                <a:cubicBezTo>
                  <a:pt x="2540258" y="322635"/>
                  <a:pt x="2570921" y="517203"/>
                  <a:pt x="2570921" y="718932"/>
                </a:cubicBezTo>
                <a:cubicBezTo>
                  <a:pt x="2570921" y="1794821"/>
                  <a:pt x="1698740" y="2667002"/>
                  <a:pt x="622851" y="2667002"/>
                </a:cubicBezTo>
                <a:cubicBezTo>
                  <a:pt x="421122" y="2667002"/>
                  <a:pt x="226554" y="2636340"/>
                  <a:pt x="43555" y="2579421"/>
                </a:cubicBezTo>
                <a:lnTo>
                  <a:pt x="0" y="2563480"/>
                </a:lnTo>
                <a:lnTo>
                  <a:pt x="0" y="5088836"/>
                </a:lnTo>
                <a:lnTo>
                  <a:pt x="3843130" y="5088836"/>
                </a:lnTo>
                <a:close/>
              </a:path>
            </a:pathLst>
          </a:custGeom>
        </p:spPr>
      </p:pic>
      <p:pic>
        <p:nvPicPr>
          <p:cNvPr id="4" name="图片 3"/>
          <p:cNvPicPr>
            <a:picLocks noChangeAspect="1"/>
          </p:cNvPicPr>
          <p:nvPr/>
        </p:nvPicPr>
        <p:blipFill>
          <a:blip r:embed="rId2" cstate="screen"/>
          <a:stretch>
            <a:fillRect/>
          </a:stretch>
        </p:blipFill>
        <p:spPr>
          <a:xfrm>
            <a:off x="134085" y="260965"/>
            <a:ext cx="1005521" cy="1005521"/>
          </a:xfrm>
          <a:prstGeom prst="rect">
            <a:avLst/>
          </a:prstGeom>
        </p:spPr>
      </p:pic>
      <p:grpSp>
        <p:nvGrpSpPr>
          <p:cNvPr id="10" name="组合 9"/>
          <p:cNvGrpSpPr/>
          <p:nvPr/>
        </p:nvGrpSpPr>
        <p:grpSpPr>
          <a:xfrm>
            <a:off x="3616596" y="1865244"/>
            <a:ext cx="796377" cy="3127513"/>
            <a:chOff x="3616596" y="1470991"/>
            <a:chExt cx="796377" cy="3127513"/>
          </a:xfrm>
        </p:grpSpPr>
        <p:sp>
          <p:nvSpPr>
            <p:cNvPr id="6" name="文本框 5"/>
            <p:cNvSpPr txBox="1"/>
            <p:nvPr/>
          </p:nvSpPr>
          <p:spPr>
            <a:xfrm>
              <a:off x="3616596" y="1742660"/>
              <a:ext cx="677108" cy="2584174"/>
            </a:xfrm>
            <a:prstGeom prst="rect">
              <a:avLst/>
            </a:prstGeom>
            <a:noFill/>
          </p:spPr>
          <p:txBody>
            <a:bodyPr vert="eaVert" wrap="square" rtlCol="0">
              <a:spAutoFit/>
            </a:bodyPr>
            <a:lstStyle/>
            <a:p>
              <a:pPr algn="ctr"/>
              <a:r>
                <a:rPr lang="zh-CN" altLang="en-US" sz="3200" b="1" dirty="0">
                  <a:solidFill>
                    <a:srgbClr val="2A7248"/>
                  </a:solidFill>
                  <a:latin typeface="方正正纤黑简体" panose="02000000000000000000" pitchFamily="2" charset="-122"/>
                  <a:ea typeface="方正正纤黑简体" panose="02000000000000000000" pitchFamily="2" charset="-122"/>
                </a:rPr>
                <a:t>请输入标题</a:t>
              </a:r>
              <a:endParaRPr lang="zh-CN" altLang="en-US" sz="3200" b="1" dirty="0">
                <a:solidFill>
                  <a:srgbClr val="2A7248"/>
                </a:solidFill>
                <a:latin typeface="方正正纤黑简体" panose="02000000000000000000" pitchFamily="2" charset="-122"/>
                <a:ea typeface="方正正纤黑简体" panose="02000000000000000000" pitchFamily="2" charset="-122"/>
              </a:endParaRPr>
            </a:p>
          </p:txBody>
        </p:sp>
        <p:cxnSp>
          <p:nvCxnSpPr>
            <p:cNvPr id="8" name="直接连接符 7"/>
            <p:cNvCxnSpPr/>
            <p:nvPr/>
          </p:nvCxnSpPr>
          <p:spPr>
            <a:xfrm>
              <a:off x="4412973" y="1470991"/>
              <a:ext cx="0" cy="3127513"/>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11" name="文本框 10"/>
          <p:cNvSpPr txBox="1"/>
          <p:nvPr/>
        </p:nvSpPr>
        <p:spPr>
          <a:xfrm>
            <a:off x="4749127" y="1865244"/>
            <a:ext cx="1169551" cy="3313042"/>
          </a:xfrm>
          <a:prstGeom prst="rect">
            <a:avLst/>
          </a:prstGeom>
          <a:noFill/>
        </p:spPr>
        <p:txBody>
          <a:bodyPr vert="eaVert" wrap="square" rtlCol="0">
            <a:spAutoFit/>
          </a:bodyPr>
          <a:lstStyle/>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人生若只如初见，何事秋风悲画扇。</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等闲变却故人心，却道故人心易变。</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骊山语罢清宵半，泪雨零铃终不怨。</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何如薄幸锦衣郎，比翼连枝当日愿。</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sp>
        <p:nvSpPr>
          <p:cNvPr id="12" name="文本框 11"/>
          <p:cNvSpPr txBox="1"/>
          <p:nvPr/>
        </p:nvSpPr>
        <p:spPr>
          <a:xfrm>
            <a:off x="6985479" y="1865244"/>
            <a:ext cx="1169551" cy="3313042"/>
          </a:xfrm>
          <a:prstGeom prst="rect">
            <a:avLst/>
          </a:prstGeom>
          <a:noFill/>
        </p:spPr>
        <p:txBody>
          <a:bodyPr vert="eaVert" wrap="square" rtlCol="0">
            <a:spAutoFit/>
          </a:bodyPr>
          <a:lstStyle/>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人生若只如初见，何事秋风悲画扇。</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等闲变却故人心，却道故人心易变。</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骊山语罢清宵半，泪雨零铃终不怨。</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何如薄幸锦衣郎，比翼连枝当日愿。</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sp>
        <p:nvSpPr>
          <p:cNvPr id="13" name="文本框 12"/>
          <p:cNvSpPr txBox="1"/>
          <p:nvPr/>
        </p:nvSpPr>
        <p:spPr>
          <a:xfrm>
            <a:off x="9221832" y="1865244"/>
            <a:ext cx="1169551" cy="3313042"/>
          </a:xfrm>
          <a:prstGeom prst="rect">
            <a:avLst/>
          </a:prstGeom>
          <a:noFill/>
        </p:spPr>
        <p:txBody>
          <a:bodyPr vert="eaVert" wrap="square" rtlCol="0">
            <a:spAutoFit/>
          </a:bodyPr>
          <a:lstStyle/>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人生若只如初见，何事秋风悲画扇。</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等闲变却故人心，却道故人心易变。</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骊山语罢清宵半，泪雨零铃终不怨。</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a:p>
            <a:pPr algn="dist"/>
            <a:r>
              <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rPr>
              <a:t>何如薄幸锦衣郎，比翼连枝当日愿。</a:t>
            </a:r>
            <a:endParaRPr lang="zh-CN" altLang="en-US" sz="16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ISPRING_PRESENTATION_TITLE" val="古风通用PPT模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8307</Words>
  <Application>WPS 演示</Application>
  <PresentationFormat>宽屏</PresentationFormat>
  <Paragraphs>241</Paragraphs>
  <Slides>20</Slides>
  <Notes>20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20</vt:i4>
      </vt:variant>
    </vt:vector>
  </HeadingPairs>
  <TitlesOfParts>
    <vt:vector size="34" baseType="lpstr">
      <vt:lpstr>Arial</vt:lpstr>
      <vt:lpstr>宋体</vt:lpstr>
      <vt:lpstr>Wingdings</vt:lpstr>
      <vt:lpstr>李旭科毛笔行书</vt:lpstr>
      <vt:lpstr>Menk Amglang Tig</vt:lpstr>
      <vt:lpstr>李旭科毛笔行书</vt:lpstr>
      <vt:lpstr>方正正纤黑简体</vt:lpstr>
      <vt:lpstr>黑体</vt:lpstr>
      <vt:lpstr>Maiandra GD</vt:lpstr>
      <vt:lpstr>微软雅黑</vt:lpstr>
      <vt:lpstr>Arial Unicode MS</vt:lpstr>
      <vt:lpstr>等线 Light</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www.51pptmoban.com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古风通用PPT模板</dc:title>
  <dc:creator>阿豆PPT</dc:creator>
  <cp:keywords>51PPT模板网</cp:keywords>
  <cp:lastModifiedBy>铭</cp:lastModifiedBy>
  <cp:revision>34</cp:revision>
  <dcterms:created xsi:type="dcterms:W3CDTF">2019-08-06T02:40:00Z</dcterms:created>
  <dcterms:modified xsi:type="dcterms:W3CDTF">2022-02-24T02:10:27Z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A398D5BF0F4E46D7B7B1B293721F7F64</vt:lpwstr>
  </property>
  <property fmtid="{D5CDD505-2E9C-101B-9397-08002B2CF9AE}" pid="3" name="KSOProductBuildVer">
    <vt:lpwstr>2052-11.1.0.11194</vt:lpwstr>
  </property>
</Properties>
</file>