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fonts/font1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5"/>
  </p:notesMasterIdLst>
  <p:handoutMasterIdLst>
    <p:handoutMasterId r:id="rId19"/>
  </p:handoutMasterIdLst>
  <p:sldIdLst>
    <p:sldId id="266" r:id="rId3"/>
    <p:sldId id="278" r:id="rId4"/>
    <p:sldId id="274" r:id="rId6"/>
    <p:sldId id="268" r:id="rId7"/>
    <p:sldId id="270" r:id="rId8"/>
    <p:sldId id="271" r:id="rId9"/>
    <p:sldId id="279" r:id="rId10"/>
    <p:sldId id="272" r:id="rId11"/>
    <p:sldId id="267" r:id="rId12"/>
    <p:sldId id="276" r:id="rId13"/>
    <p:sldId id="275" r:id="rId14"/>
    <p:sldId id="273" r:id="rId15"/>
    <p:sldId id="280" r:id="rId16"/>
    <p:sldId id="269" r:id="rId17"/>
    <p:sldId id="281" r:id="rId18"/>
  </p:sldIdLst>
  <p:sldSz cx="12192000" cy="6858000"/>
  <p:notesSz cx="6858000" cy="9144000"/>
  <p:embeddedFontLst>
    <p:embeddedFont>
      <p:font typeface="汉仪润圆-65简" panose="00020600040101010101" pitchFamily="18" charset="-122"/>
      <p:regular r:id="rId23"/>
    </p:embeddedFont>
  </p:embeddedFontLst>
  <p:custDataLst>
    <p:tags r:id="rId2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71B9"/>
    <a:srgbClr val="FFD4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20"/>
    <p:restoredTop sz="94660"/>
  </p:normalViewPr>
  <p:slideViewPr>
    <p:cSldViewPr snapToGrid="0" showGuides="1">
      <p:cViewPr>
        <p:scale>
          <a:sx n="75" d="100"/>
          <a:sy n="75" d="100"/>
        </p:scale>
        <p:origin x="450" y="312"/>
      </p:cViewPr>
      <p:guideLst>
        <p:guide orient="horz" pos="2288"/>
        <p:guide pos="3840"/>
        <p:guide pos="416"/>
        <p:guide pos="7256"/>
        <p:guide orient="horz" pos="648"/>
        <p:guide orient="horz" pos="712"/>
        <p:guide orient="horz" pos="3928"/>
        <p:guide orient="horz" pos="386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4" Type="http://schemas.openxmlformats.org/officeDocument/2006/relationships/tags" Target="tags/tag1.xml"/><Relationship Id="rId23" Type="http://schemas.openxmlformats.org/officeDocument/2006/relationships/font" Target="fonts/font1.fntdata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handoutMaster" Target="handoutMasters/handoutMaster1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0713176988115563"/>
          <c:y val="0.0328686310252263"/>
          <c:w val="0.704237851894663"/>
          <c:h val="0.920615495211769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4A94B1"/>
            </a:solidFill>
            <a:ln w="28575" cap="flat">
              <a:solidFill>
                <a:srgbClr val="F8FAFB"/>
              </a:solidFill>
              <a:prstDash val="solid"/>
              <a:round/>
            </a:ln>
            <a:effectLst/>
          </c:spPr>
          <c:explosion val="0"/>
          <c:dPt>
            <c:idx val="0"/>
            <c:bubble3D val="0"/>
            <c:spPr>
              <a:solidFill>
                <a:schemeClr val="accent1"/>
              </a:solidFill>
              <a:ln w="28575" cap="flat">
                <a:solidFill>
                  <a:srgbClr val="F8FAFB"/>
                </a:solidFill>
                <a:prstDash val="solid"/>
                <a:round/>
              </a:ln>
              <a:effectLst/>
            </c:spPr>
          </c:dPt>
          <c:dPt>
            <c:idx val="1"/>
            <c:bubble3D val="0"/>
            <c:spPr>
              <a:solidFill>
                <a:srgbClr val="434F5A"/>
              </a:solidFill>
              <a:ln w="28575" cap="flat">
                <a:solidFill>
                  <a:srgbClr val="F8FAFB"/>
                </a:solidFill>
                <a:prstDash val="solid"/>
                <a:round/>
              </a:ln>
              <a:effectLst/>
            </c:spPr>
          </c:dPt>
          <c:dPt>
            <c:idx val="2"/>
            <c:bubble3D val="0"/>
            <c:spPr>
              <a:solidFill>
                <a:srgbClr val="FFD4D3"/>
              </a:solidFill>
              <a:ln w="28575" cap="flat">
                <a:solidFill>
                  <a:srgbClr val="F8FAFB"/>
                </a:solidFill>
                <a:prstDash val="solid"/>
                <a:round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000" b="0" i="0" u="none" strike="noStrike" kern="1200" baseline="0">
                    <a:solidFill>
                      <a:schemeClr val="bg1"/>
                    </a:solidFill>
                    <a:latin typeface="汉仪润圆-65简" panose="00020600040101010101" pitchFamily="18" charset="-122"/>
                    <a:ea typeface="汉仪润圆-65简" panose="00020600040101010101" pitchFamily="18" charset="-122"/>
                    <a:cs typeface="+mn-ea"/>
                    <a:sym typeface="汉仪润圆-65简" panose="00020600040101010101" pitchFamily="18" charset="-122"/>
                  </a:defRPr>
                </a:pPr>
              </a:p>
            </c:txPr>
            <c:dLblPos val="bestFit"/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/>
              </c:ext>
            </c:extLst>
          </c:dLbls>
          <c:cat>
            <c:strRef>
              <c:f>Sheet1!$B$1:$D$1</c:f>
              <c:strCache>
                <c:ptCount val="3"/>
                <c:pt idx="0">
                  <c:v>客户1</c:v>
                </c:pt>
                <c:pt idx="1">
                  <c:v>客户2</c:v>
                </c:pt>
                <c:pt idx="2">
                  <c:v>客户3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0.7</c:v>
                </c:pt>
                <c:pt idx="1">
                  <c:v>0.4</c:v>
                </c:pt>
                <c:pt idx="2">
                  <c:v>0.1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legend>
      <c:legendPos val="r"/>
      <c:layout>
        <c:manualLayout>
          <c:xMode val="edge"/>
          <c:yMode val="edge"/>
          <c:x val="0.803001769093885"/>
          <c:y val="0.314409940859461"/>
          <c:w val="0.184207173500286"/>
          <c:h val="0.371180118281078"/>
        </c:manualLayout>
      </c:layout>
      <c:overlay val="0"/>
      <c:txPr>
        <a:bodyPr rot="0" spcFirstLastPara="0" vertOverflow="ellipsis" vert="horz" wrap="square" anchor="ctr" anchorCtr="1"/>
        <a:lstStyle/>
        <a:p>
          <a:pPr>
            <a:defRPr lang="zh-CN" sz="1400" b="0" i="0" u="none" strike="noStrike" kern="1200" baseline="0">
              <a:solidFill>
                <a:schemeClr val="tx1"/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defRPr>
          </a:pPr>
        </a:p>
      </c:txPr>
    </c:legend>
    <c:plotVisOnly val="1"/>
    <c:dispBlanksAs val="gap"/>
    <c:showDLblsOverMax val="1"/>
  </c:chart>
  <c:spPr>
    <a:noFill/>
    <a:ln>
      <a:noFill/>
    </a:ln>
    <a:effectLst/>
  </c:spPr>
  <c:txPr>
    <a:bodyPr/>
    <a:lstStyle/>
    <a:p>
      <a:pPr>
        <a:defRPr lang="zh-CN">
          <a:latin typeface="汉仪润圆-65简" panose="00020600040101010101" pitchFamily="18" charset="-122"/>
          <a:ea typeface="汉仪润圆-65简" panose="00020600040101010101" pitchFamily="18" charset="-122"/>
          <a:cs typeface="+mn-ea"/>
          <a:sym typeface="汉仪润圆-65简" panose="00020600040101010101" pitchFamily="18" charset="-122"/>
        </a:defRPr>
      </a:pPr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汉仪润圆-65简" panose="00020600040101010101" pitchFamily="18" charset="-122"/>
              <a:ea typeface="汉仪润圆-65简" panose="00020600040101010101" pitchFamily="18" charset="-122"/>
              <a:cs typeface="汉仪润圆-65简" panose="00020600040101010101" pitchFamily="18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cs typeface="汉仪润圆-65简" panose="00020600040101010101" pitchFamily="18" charset="-122"/>
              </a:rPr>
            </a:fld>
            <a:endParaRPr lang="zh-CN" altLang="en-US">
              <a:cs typeface="汉仪润圆-65简" panose="00020600040101010101" pitchFamily="18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汉仪润圆-65简" panose="00020600040101010101" pitchFamily="18" charset="-122"/>
              <a:ea typeface="汉仪润圆-65简" panose="00020600040101010101" pitchFamily="18" charset="-122"/>
              <a:cs typeface="汉仪润圆-65简" panose="00020600040101010101" pitchFamily="18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cs typeface="汉仪润圆-65简" panose="00020600040101010101" pitchFamily="18" charset="-122"/>
              </a:rPr>
            </a:fld>
            <a:endParaRPr lang="zh-CN" altLang="en-US">
              <a:cs typeface="汉仪润圆-65简" panose="00020600040101010101" pitchFamily="18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汉仪润圆-65简" panose="00020600040101010101" pitchFamily="18" charset="-122"/>
                <a:ea typeface="汉仪润圆-65简" panose="00020600040101010101" pitchFamily="18" charset="-122"/>
                <a:cs typeface="汉仪润圆-65简" panose="00020600040101010101" pitchFamily="18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汉仪润圆-65简" panose="00020600040101010101" pitchFamily="18" charset="-122"/>
                <a:ea typeface="汉仪润圆-65简" panose="00020600040101010101" pitchFamily="18" charset="-122"/>
                <a:cs typeface="汉仪润圆-65简" panose="00020600040101010101" pitchFamily="18" charset="-122"/>
              </a:defRPr>
            </a:lvl1pPr>
          </a:lstStyle>
          <a:p>
            <a:fld id="{52A7A8E6-2B6E-43D1-A67C-639F917BCA3D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汉仪润圆-65简" panose="00020600040101010101" pitchFamily="18" charset="-122"/>
                <a:ea typeface="汉仪润圆-65简" panose="00020600040101010101" pitchFamily="18" charset="-122"/>
                <a:cs typeface="汉仪润圆-65简" panose="00020600040101010101" pitchFamily="18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汉仪润圆-65简" panose="00020600040101010101" pitchFamily="18" charset="-122"/>
                <a:ea typeface="汉仪润圆-65简" panose="00020600040101010101" pitchFamily="18" charset="-122"/>
                <a:cs typeface="汉仪润圆-65简" panose="00020600040101010101" pitchFamily="18" charset="-122"/>
              </a:defRPr>
            </a:lvl1pPr>
          </a:lstStyle>
          <a:p>
            <a:fld id="{B2B905D4-827C-4148-B7A2-BD99F4484BE6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汉仪润圆-65简" panose="00020600040101010101" pitchFamily="18" charset="-122"/>
        <a:ea typeface="汉仪润圆-65简" panose="00020600040101010101" pitchFamily="18" charset="-122"/>
        <a:cs typeface="汉仪润圆-65简" panose="00020600040101010101" pitchFamily="18" charset="-12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汉仪润圆-65简" panose="00020600040101010101" pitchFamily="18" charset="-122"/>
        <a:ea typeface="汉仪润圆-65简" panose="00020600040101010101" pitchFamily="18" charset="-122"/>
        <a:cs typeface="汉仪润圆-65简" panose="00020600040101010101" pitchFamily="18" charset="-122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汉仪润圆-65简" panose="00020600040101010101" pitchFamily="18" charset="-122"/>
        <a:ea typeface="汉仪润圆-65简" panose="00020600040101010101" pitchFamily="18" charset="-122"/>
        <a:cs typeface="汉仪润圆-65简" panose="00020600040101010101" pitchFamily="18" charset="-122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汉仪润圆-65简" panose="00020600040101010101" pitchFamily="18" charset="-122"/>
        <a:ea typeface="汉仪润圆-65简" panose="00020600040101010101" pitchFamily="18" charset="-122"/>
        <a:cs typeface="汉仪润圆-65简" panose="00020600040101010101" pitchFamily="18" charset="-122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汉仪润圆-65简" panose="00020600040101010101" pitchFamily="18" charset="-122"/>
        <a:ea typeface="汉仪润圆-65简" panose="00020600040101010101" pitchFamily="18" charset="-122"/>
        <a:cs typeface="汉仪润圆-65简" panose="00020600040101010101" pitchFamily="18" charset="-122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9E2783-B739-455C-8B8B-DC26336A09A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CFB5D5-B0D9-451E-92D8-A6B2392BFD00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CFB5D5-B0D9-451E-92D8-A6B2392BFD00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CFB5D5-B0D9-451E-92D8-A6B2392BFD00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CFB5D5-B0D9-451E-92D8-A6B2392BFD00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CFB5D5-B0D9-451E-92D8-A6B2392BFD00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CFB5D5-B0D9-451E-92D8-A6B2392BFD00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CFB5D5-B0D9-451E-92D8-A6B2392BFD00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CFB5D5-B0D9-451E-92D8-A6B2392BFD00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CFB5D5-B0D9-451E-92D8-A6B2392BFD00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CFB5D5-B0D9-451E-92D8-A6B2392BFD00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c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图片占位符 6"/>
          <p:cNvSpPr>
            <a:spLocks noGrp="1"/>
          </p:cNvSpPr>
          <p:nvPr>
            <p:ph type="pic" sz="quarter" idx="10"/>
          </p:nvPr>
        </p:nvSpPr>
        <p:spPr>
          <a:xfrm>
            <a:off x="3" y="3"/>
            <a:ext cx="12191997" cy="6857997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</a:lstStyle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汉仪润圆-65简" panose="00020600040101010101" pitchFamily="18" charset="-122"/>
              <a:ea typeface="汉仪润圆-65简" panose="00020600040101010101" pitchFamily="18" charset="-122"/>
              <a:cs typeface="汉仪润圆-65简" panose="00020600040101010101" pitchFamily="18" charset="-122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446" y="6339904"/>
            <a:ext cx="381004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fld id="{E65FE9E7-1A92-45FD-9CBA-52B7C49E9D40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1600200" y="1600199"/>
            <a:ext cx="4867275" cy="1009651"/>
          </a:xfrm>
        </p:spPr>
        <p:txBody>
          <a:bodyPr lIns="0" tIns="0" rIns="0" bIns="0" anchor="t" anchorCtr="0">
            <a:normAutofit/>
          </a:bodyPr>
          <a:lstStyle>
            <a:lvl1pPr algn="l">
              <a:defRPr sz="3200" b="1"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446" y="6339904"/>
            <a:ext cx="381004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fld id="{E65FE9E7-1A92-45FD-9CBA-52B7C49E9D40}" type="slidenum">
              <a:rPr lang="en-US" smtClean="0"/>
            </a:fld>
            <a:endParaRPr lang="en-US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972300" y="1"/>
            <a:ext cx="5219699" cy="6858000"/>
          </a:xfrm>
          <a:solidFill>
            <a:schemeClr val="accent1">
              <a:lumMod val="20000"/>
              <a:lumOff val="80000"/>
            </a:schemeClr>
          </a:solidFill>
        </p:spPr>
        <p:txBody>
          <a:bodyPr lIns="0" tIns="0" rIns="0" bIns="0" anchor="ctr" anchorCtr="0"/>
          <a:lstStyle>
            <a:lvl1pPr algn="ctr"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 nodePh="1">
                                  <p:stCondLst>
                                    <p:cond delay="7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 bldLvl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446" y="6339904"/>
            <a:ext cx="381004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fld id="{E65FE9E7-1A92-45FD-9CBA-52B7C49E9D40}" type="slidenum">
              <a:rPr lang="en-US" smtClean="0"/>
            </a:fld>
            <a:endParaRPr lang="en-US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972300" y="1"/>
            <a:ext cx="5219699" cy="6858000"/>
          </a:xfrm>
          <a:solidFill>
            <a:schemeClr val="accent1">
              <a:lumMod val="20000"/>
              <a:lumOff val="80000"/>
            </a:schemeClr>
          </a:solidFill>
        </p:spPr>
        <p:txBody>
          <a:bodyPr lIns="0" tIns="0" rIns="0" bIns="0" anchor="ctr" anchorCtr="0"/>
          <a:lstStyle>
            <a:lvl1pPr algn="ctr"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6" grpId="1" bldLvl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age_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image" Target="../media/image1.jpeg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占位符 2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" y="3"/>
            <a:ext cx="12191997" cy="6857997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0" y="3"/>
            <a:ext cx="12192000" cy="6857997"/>
          </a:xfrm>
          <a:prstGeom prst="rect">
            <a:avLst/>
          </a:prstGeom>
          <a:gradFill>
            <a:gsLst>
              <a:gs pos="30000">
                <a:schemeClr val="bg1"/>
              </a:gs>
              <a:gs pos="0">
                <a:schemeClr val="bg1">
                  <a:alpha val="48000"/>
                </a:schemeClr>
              </a:gs>
              <a:gs pos="100000">
                <a:schemeClr val="bg1">
                  <a:alpha val="79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汉仪润圆-65简" panose="00020600040101010101" pitchFamily="18" charset="-122"/>
            </a:endParaRPr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汉仪润圆-65简" panose="00020600040101010101" pitchFamily="18" charset="-122"/>
              </a:defRPr>
            </a:lvl1pPr>
          </a:lstStyle>
          <a:p>
            <a:fld id="{8FB98692-AB0B-439B-9FDD-7EA4560080D7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汉仪润圆-65简" panose="00020600040101010101" pitchFamily="18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汉仪润圆-65简" panose="00020600040101010101" pitchFamily="18" charset="-122"/>
              </a:defRPr>
            </a:lvl1pPr>
          </a:lstStyle>
          <a:p>
            <a:fld id="{87F8A499-5351-4113-8C01-EE5D50C53C18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汉仪润圆-65简" panose="00020600040101010101" pitchFamily="18" charset="-122"/>
          <a:ea typeface="汉仪润圆-65简" panose="00020600040101010101" pitchFamily="18" charset="-122"/>
          <a:cs typeface="汉仪润圆-65简" panose="00020600040101010101" pitchFamily="18" charset="-122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汉仪润圆-65简" panose="00020600040101010101" pitchFamily="18" charset="-122"/>
          <a:ea typeface="汉仪润圆-65简" panose="00020600040101010101" pitchFamily="18" charset="-122"/>
          <a:cs typeface="汉仪润圆-65简" panose="00020600040101010101" pitchFamily="18" charset="-122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汉仪润圆-65简" panose="00020600040101010101" pitchFamily="18" charset="-122"/>
          <a:ea typeface="汉仪润圆-65简" panose="00020600040101010101" pitchFamily="18" charset="-122"/>
          <a:cs typeface="汉仪润圆-65简" panose="00020600040101010101" pitchFamily="18" charset="-122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汉仪润圆-65简" panose="00020600040101010101" pitchFamily="18" charset="-122"/>
          <a:ea typeface="汉仪润圆-65简" panose="00020600040101010101" pitchFamily="18" charset="-122"/>
          <a:cs typeface="汉仪润圆-65简" panose="00020600040101010101" pitchFamily="18" charset="-122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汉仪润圆-65简" panose="00020600040101010101" pitchFamily="18" charset="-122"/>
          <a:ea typeface="汉仪润圆-65简" panose="00020600040101010101" pitchFamily="18" charset="-122"/>
          <a:cs typeface="汉仪润圆-65简" panose="00020600040101010101" pitchFamily="18" charset="-122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汉仪润圆-65简" panose="00020600040101010101" pitchFamily="18" charset="-122"/>
          <a:ea typeface="汉仪润圆-65简" panose="00020600040101010101" pitchFamily="18" charset="-122"/>
          <a:cs typeface="汉仪润圆-65简" panose="00020600040101010101" pitchFamily="18" charset="-122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chart" Target="../charts/char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占位符 2"/>
          <p:cNvPicPr>
            <a:picLocks noGrp="1" noChangeAspect="1"/>
          </p:cNvPicPr>
          <p:nvPr>
            <p:ph type="pic" sz="quarter" idx="10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14" name="文本框 13"/>
          <p:cNvSpPr txBox="1"/>
          <p:nvPr/>
        </p:nvSpPr>
        <p:spPr>
          <a:xfrm>
            <a:off x="5383624" y="4889777"/>
            <a:ext cx="14752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371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 smtClean="0">
                <a:solidFill>
                  <a:srgbClr val="072063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开始汇报</a:t>
            </a:r>
            <a:endParaRPr lang="en-US" altLang="zh-CN" sz="2000" dirty="0">
              <a:solidFill>
                <a:srgbClr val="072063"/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5059141" y="4803854"/>
            <a:ext cx="2124203" cy="529193"/>
          </a:xfrm>
          <a:prstGeom prst="roundRect">
            <a:avLst>
              <a:gd name="adj" fmla="val 50000"/>
            </a:avLst>
          </a:prstGeom>
          <a:noFill/>
          <a:ln w="6350">
            <a:solidFill>
              <a:srgbClr val="44457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16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800" dirty="0">
              <a:solidFill>
                <a:srgbClr val="072063"/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605350" y="5292647"/>
            <a:ext cx="1031784" cy="45720"/>
          </a:xfrm>
          <a:prstGeom prst="rect">
            <a:avLst/>
          </a:prstGeom>
          <a:solidFill>
            <a:srgbClr val="4445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16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800" dirty="0">
              <a:solidFill>
                <a:srgbClr val="072063"/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282384" y="2567745"/>
            <a:ext cx="96777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660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defRPr>
            </a:lvl1pPr>
          </a:lstStyle>
          <a:p>
            <a:r>
              <a:rPr lang="zh-CN" altLang="en-US" sz="8000" b="1" spc="600" dirty="0" smtClean="0">
                <a:solidFill>
                  <a:srgbClr val="072063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工作总结汇报</a:t>
            </a:r>
            <a:endParaRPr lang="zh-CN" altLang="en-US" sz="8000" b="1" spc="600" dirty="0">
              <a:solidFill>
                <a:srgbClr val="072063"/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3669984" y="3994426"/>
            <a:ext cx="4902516" cy="161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dist" defTabSz="914400">
              <a:buNone/>
            </a:pPr>
            <a:r>
              <a:rPr lang="zh-CN" altLang="en-US" sz="1050" cap="all" spc="300" dirty="0" smtClean="0">
                <a:solidFill>
                  <a:srgbClr val="072063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工作</a:t>
            </a:r>
            <a:r>
              <a:rPr lang="zh-CN" altLang="en-US" sz="1050" cap="all" spc="300" dirty="0" smtClean="0">
                <a:solidFill>
                  <a:srgbClr val="072063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计划</a:t>
            </a:r>
            <a:r>
              <a:rPr lang="en-US" altLang="zh-CN" sz="1050" cap="all" spc="300" dirty="0" smtClean="0">
                <a:solidFill>
                  <a:srgbClr val="072063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|</a:t>
            </a:r>
            <a:r>
              <a:rPr lang="zh-CN" altLang="en-US" sz="1050" cap="all" spc="300" dirty="0" smtClean="0">
                <a:solidFill>
                  <a:srgbClr val="072063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总结计划</a:t>
            </a:r>
            <a:r>
              <a:rPr lang="en-US" altLang="zh-CN" sz="1050" cap="all" spc="300" dirty="0" smtClean="0">
                <a:solidFill>
                  <a:srgbClr val="072063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|</a:t>
            </a:r>
            <a:r>
              <a:rPr lang="zh-CN" altLang="en-US" sz="1050" cap="all" spc="300" dirty="0" smtClean="0">
                <a:solidFill>
                  <a:srgbClr val="072063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年终总结</a:t>
            </a:r>
            <a:endParaRPr lang="zh-CN" altLang="en-US" sz="1050" cap="all" spc="300" dirty="0">
              <a:solidFill>
                <a:srgbClr val="072063"/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cxnSp>
        <p:nvCxnSpPr>
          <p:cNvPr id="33" name="直接连接符 32"/>
          <p:cNvCxnSpPr/>
          <p:nvPr/>
        </p:nvCxnSpPr>
        <p:spPr>
          <a:xfrm>
            <a:off x="5797392" y="2374900"/>
            <a:ext cx="647700" cy="0"/>
          </a:xfrm>
          <a:prstGeom prst="line">
            <a:avLst/>
          </a:prstGeom>
          <a:ln w="19050">
            <a:solidFill>
              <a:srgbClr val="1C71B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9"/>
          <p:cNvSpPr>
            <a:spLocks noChangeArrowheads="1"/>
          </p:cNvSpPr>
          <p:nvPr/>
        </p:nvSpPr>
        <p:spPr bwMode="auto">
          <a:xfrm>
            <a:off x="1485602" y="1977548"/>
            <a:ext cx="1747418" cy="174887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9" name="Oval 10"/>
          <p:cNvSpPr>
            <a:spLocks noChangeArrowheads="1"/>
          </p:cNvSpPr>
          <p:nvPr/>
        </p:nvSpPr>
        <p:spPr bwMode="auto">
          <a:xfrm>
            <a:off x="5232987" y="1977548"/>
            <a:ext cx="1745957" cy="174887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11" name="Oval 12"/>
          <p:cNvSpPr>
            <a:spLocks noChangeArrowheads="1"/>
          </p:cNvSpPr>
          <p:nvPr/>
        </p:nvSpPr>
        <p:spPr bwMode="auto">
          <a:xfrm>
            <a:off x="7098651" y="3913283"/>
            <a:ext cx="1747418" cy="174887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10" name="Oval 11"/>
          <p:cNvSpPr>
            <a:spLocks noChangeArrowheads="1"/>
          </p:cNvSpPr>
          <p:nvPr/>
        </p:nvSpPr>
        <p:spPr bwMode="auto">
          <a:xfrm>
            <a:off x="3365864" y="3913283"/>
            <a:ext cx="1745957" cy="174887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0" y="6340475"/>
            <a:ext cx="381000" cy="365125"/>
          </a:xfrm>
        </p:spPr>
        <p:txBody>
          <a:bodyPr/>
          <a:lstStyle/>
          <a:p>
            <a:fld id="{E65FE9E7-1A92-45FD-9CBA-52B7C49E9D40}" type="slidenum">
              <a:rPr lang="en-US" smtClean="0">
                <a:cs typeface="+mn-ea"/>
                <a:sym typeface="汉仪润圆-65简" panose="00020600040101010101" pitchFamily="18" charset="-122"/>
              </a:rPr>
            </a:fld>
            <a:endParaRPr lang="en-US">
              <a:cs typeface="+mn-ea"/>
              <a:sym typeface="汉仪润圆-65简" panose="00020600040101010101" pitchFamily="18" charset="-122"/>
            </a:endParaRPr>
          </a:p>
        </p:txBody>
      </p:sp>
      <p:grpSp>
        <p:nvGrpSpPr>
          <p:cNvPr id="60" name="组合 59"/>
          <p:cNvGrpSpPr/>
          <p:nvPr/>
        </p:nvGrpSpPr>
        <p:grpSpPr>
          <a:xfrm>
            <a:off x="2168815" y="2236297"/>
            <a:ext cx="379532" cy="341266"/>
            <a:chOff x="3369028" y="2414276"/>
            <a:chExt cx="591174" cy="531570"/>
          </a:xfrm>
        </p:grpSpPr>
        <p:sp>
          <p:nvSpPr>
            <p:cNvPr id="13" name="Freeform 41"/>
            <p:cNvSpPr/>
            <p:nvPr/>
          </p:nvSpPr>
          <p:spPr bwMode="auto">
            <a:xfrm>
              <a:off x="3369028" y="2668505"/>
              <a:ext cx="591174" cy="277341"/>
            </a:xfrm>
            <a:custGeom>
              <a:avLst/>
              <a:gdLst>
                <a:gd name="T0" fmla="*/ 435 w 481"/>
                <a:gd name="T1" fmla="*/ 0 h 225"/>
                <a:gd name="T2" fmla="*/ 395 w 481"/>
                <a:gd name="T3" fmla="*/ 24 h 225"/>
                <a:gd name="T4" fmla="*/ 233 w 481"/>
                <a:gd name="T5" fmla="*/ 112 h 225"/>
                <a:gd name="T6" fmla="*/ 91 w 481"/>
                <a:gd name="T7" fmla="*/ 183 h 225"/>
                <a:gd name="T8" fmla="*/ 91 w 481"/>
                <a:gd name="T9" fmla="*/ 180 h 225"/>
                <a:gd name="T10" fmla="*/ 46 w 481"/>
                <a:gd name="T11" fmla="*/ 134 h 225"/>
                <a:gd name="T12" fmla="*/ 0 w 481"/>
                <a:gd name="T13" fmla="*/ 180 h 225"/>
                <a:gd name="T14" fmla="*/ 46 w 481"/>
                <a:gd name="T15" fmla="*/ 225 h 225"/>
                <a:gd name="T16" fmla="*/ 84 w 481"/>
                <a:gd name="T17" fmla="*/ 203 h 225"/>
                <a:gd name="T18" fmla="*/ 121 w 481"/>
                <a:gd name="T19" fmla="*/ 210 h 225"/>
                <a:gd name="T20" fmla="*/ 246 w 481"/>
                <a:gd name="T21" fmla="*/ 127 h 225"/>
                <a:gd name="T22" fmla="*/ 390 w 481"/>
                <a:gd name="T23" fmla="*/ 46 h 225"/>
                <a:gd name="T24" fmla="*/ 390 w 481"/>
                <a:gd name="T25" fmla="*/ 46 h 225"/>
                <a:gd name="T26" fmla="*/ 435 w 481"/>
                <a:gd name="T27" fmla="*/ 91 h 225"/>
                <a:gd name="T28" fmla="*/ 481 w 481"/>
                <a:gd name="T29" fmla="*/ 46 h 225"/>
                <a:gd name="T30" fmla="*/ 435 w 481"/>
                <a:gd name="T31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81" h="225">
                  <a:moveTo>
                    <a:pt x="435" y="0"/>
                  </a:moveTo>
                  <a:cubicBezTo>
                    <a:pt x="418" y="0"/>
                    <a:pt x="403" y="10"/>
                    <a:pt x="395" y="24"/>
                  </a:cubicBezTo>
                  <a:cubicBezTo>
                    <a:pt x="361" y="17"/>
                    <a:pt x="296" y="21"/>
                    <a:pt x="233" y="112"/>
                  </a:cubicBezTo>
                  <a:cubicBezTo>
                    <a:pt x="174" y="197"/>
                    <a:pt x="119" y="193"/>
                    <a:pt x="91" y="183"/>
                  </a:cubicBezTo>
                  <a:cubicBezTo>
                    <a:pt x="91" y="182"/>
                    <a:pt x="91" y="181"/>
                    <a:pt x="91" y="180"/>
                  </a:cubicBezTo>
                  <a:cubicBezTo>
                    <a:pt x="91" y="154"/>
                    <a:pt x="71" y="134"/>
                    <a:pt x="46" y="134"/>
                  </a:cubicBezTo>
                  <a:cubicBezTo>
                    <a:pt x="20" y="134"/>
                    <a:pt x="0" y="154"/>
                    <a:pt x="0" y="180"/>
                  </a:cubicBezTo>
                  <a:cubicBezTo>
                    <a:pt x="0" y="205"/>
                    <a:pt x="20" y="225"/>
                    <a:pt x="46" y="225"/>
                  </a:cubicBezTo>
                  <a:cubicBezTo>
                    <a:pt x="62" y="225"/>
                    <a:pt x="76" y="216"/>
                    <a:pt x="84" y="203"/>
                  </a:cubicBezTo>
                  <a:cubicBezTo>
                    <a:pt x="94" y="207"/>
                    <a:pt x="107" y="210"/>
                    <a:pt x="121" y="210"/>
                  </a:cubicBezTo>
                  <a:cubicBezTo>
                    <a:pt x="155" y="210"/>
                    <a:pt x="201" y="193"/>
                    <a:pt x="246" y="127"/>
                  </a:cubicBezTo>
                  <a:cubicBezTo>
                    <a:pt x="303" y="45"/>
                    <a:pt x="359" y="40"/>
                    <a:pt x="390" y="46"/>
                  </a:cubicBezTo>
                  <a:cubicBezTo>
                    <a:pt x="390" y="46"/>
                    <a:pt x="390" y="46"/>
                    <a:pt x="390" y="46"/>
                  </a:cubicBezTo>
                  <a:cubicBezTo>
                    <a:pt x="390" y="71"/>
                    <a:pt x="410" y="91"/>
                    <a:pt x="435" y="91"/>
                  </a:cubicBezTo>
                  <a:cubicBezTo>
                    <a:pt x="460" y="91"/>
                    <a:pt x="481" y="71"/>
                    <a:pt x="481" y="46"/>
                  </a:cubicBezTo>
                  <a:cubicBezTo>
                    <a:pt x="481" y="21"/>
                    <a:pt x="460" y="0"/>
                    <a:pt x="43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14" name="Freeform 42"/>
            <p:cNvSpPr>
              <a:spLocks noEditPoints="1"/>
            </p:cNvSpPr>
            <p:nvPr/>
          </p:nvSpPr>
          <p:spPr bwMode="auto">
            <a:xfrm>
              <a:off x="3377543" y="2690401"/>
              <a:ext cx="96097" cy="105828"/>
            </a:xfrm>
            <a:custGeom>
              <a:avLst/>
              <a:gdLst>
                <a:gd name="T0" fmla="*/ 26 w 78"/>
                <a:gd name="T1" fmla="*/ 64 h 86"/>
                <a:gd name="T2" fmla="*/ 20 w 78"/>
                <a:gd name="T3" fmla="*/ 86 h 86"/>
                <a:gd name="T4" fmla="*/ 0 w 78"/>
                <a:gd name="T5" fmla="*/ 86 h 86"/>
                <a:gd name="T6" fmla="*/ 26 w 78"/>
                <a:gd name="T7" fmla="*/ 0 h 86"/>
                <a:gd name="T8" fmla="*/ 52 w 78"/>
                <a:gd name="T9" fmla="*/ 0 h 86"/>
                <a:gd name="T10" fmla="*/ 78 w 78"/>
                <a:gd name="T11" fmla="*/ 86 h 86"/>
                <a:gd name="T12" fmla="*/ 57 w 78"/>
                <a:gd name="T13" fmla="*/ 86 h 86"/>
                <a:gd name="T14" fmla="*/ 51 w 78"/>
                <a:gd name="T15" fmla="*/ 64 h 86"/>
                <a:gd name="T16" fmla="*/ 26 w 78"/>
                <a:gd name="T17" fmla="*/ 64 h 86"/>
                <a:gd name="T18" fmla="*/ 48 w 78"/>
                <a:gd name="T19" fmla="*/ 49 h 86"/>
                <a:gd name="T20" fmla="*/ 38 w 78"/>
                <a:gd name="T21" fmla="*/ 15 h 86"/>
                <a:gd name="T22" fmla="*/ 38 w 78"/>
                <a:gd name="T23" fmla="*/ 15 h 86"/>
                <a:gd name="T24" fmla="*/ 29 w 78"/>
                <a:gd name="T25" fmla="*/ 49 h 86"/>
                <a:gd name="T26" fmla="*/ 48 w 78"/>
                <a:gd name="T27" fmla="*/ 49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86">
                  <a:moveTo>
                    <a:pt x="26" y="64"/>
                  </a:moveTo>
                  <a:cubicBezTo>
                    <a:pt x="20" y="86"/>
                    <a:pt x="20" y="86"/>
                    <a:pt x="20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1" y="64"/>
                    <a:pt x="51" y="64"/>
                    <a:pt x="51" y="64"/>
                  </a:cubicBezTo>
                  <a:lnTo>
                    <a:pt x="26" y="64"/>
                  </a:lnTo>
                  <a:close/>
                  <a:moveTo>
                    <a:pt x="48" y="49"/>
                  </a:moveTo>
                  <a:cubicBezTo>
                    <a:pt x="48" y="49"/>
                    <a:pt x="39" y="20"/>
                    <a:pt x="38" y="15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7" y="20"/>
                    <a:pt x="29" y="49"/>
                    <a:pt x="29" y="49"/>
                  </a:cubicBezTo>
                  <a:lnTo>
                    <a:pt x="48" y="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15" name="Freeform 43"/>
            <p:cNvSpPr>
              <a:spLocks noEditPoints="1"/>
            </p:cNvSpPr>
            <p:nvPr/>
          </p:nvSpPr>
          <p:spPr bwMode="auto">
            <a:xfrm>
              <a:off x="3873837" y="2510372"/>
              <a:ext cx="79067" cy="107044"/>
            </a:xfrm>
            <a:custGeom>
              <a:avLst/>
              <a:gdLst>
                <a:gd name="T0" fmla="*/ 0 w 64"/>
                <a:gd name="T1" fmla="*/ 2 h 87"/>
                <a:gd name="T2" fmla="*/ 26 w 64"/>
                <a:gd name="T3" fmla="*/ 0 h 87"/>
                <a:gd name="T4" fmla="*/ 51 w 64"/>
                <a:gd name="T5" fmla="*/ 5 h 87"/>
                <a:gd name="T6" fmla="*/ 61 w 64"/>
                <a:gd name="T7" fmla="*/ 21 h 87"/>
                <a:gd name="T8" fmla="*/ 47 w 64"/>
                <a:gd name="T9" fmla="*/ 40 h 87"/>
                <a:gd name="T10" fmla="*/ 47 w 64"/>
                <a:gd name="T11" fmla="*/ 40 h 87"/>
                <a:gd name="T12" fmla="*/ 64 w 64"/>
                <a:gd name="T13" fmla="*/ 61 h 87"/>
                <a:gd name="T14" fmla="*/ 55 w 64"/>
                <a:gd name="T15" fmla="*/ 79 h 87"/>
                <a:gd name="T16" fmla="*/ 21 w 64"/>
                <a:gd name="T17" fmla="*/ 87 h 87"/>
                <a:gd name="T18" fmla="*/ 0 w 64"/>
                <a:gd name="T19" fmla="*/ 86 h 87"/>
                <a:gd name="T20" fmla="*/ 0 w 64"/>
                <a:gd name="T21" fmla="*/ 2 h 87"/>
                <a:gd name="T22" fmla="*/ 20 w 64"/>
                <a:gd name="T23" fmla="*/ 34 h 87"/>
                <a:gd name="T24" fmla="*/ 26 w 64"/>
                <a:gd name="T25" fmla="*/ 34 h 87"/>
                <a:gd name="T26" fmla="*/ 42 w 64"/>
                <a:gd name="T27" fmla="*/ 24 h 87"/>
                <a:gd name="T28" fmla="*/ 28 w 64"/>
                <a:gd name="T29" fmla="*/ 14 h 87"/>
                <a:gd name="T30" fmla="*/ 20 w 64"/>
                <a:gd name="T31" fmla="*/ 14 h 87"/>
                <a:gd name="T32" fmla="*/ 20 w 64"/>
                <a:gd name="T33" fmla="*/ 34 h 87"/>
                <a:gd name="T34" fmla="*/ 20 w 64"/>
                <a:gd name="T35" fmla="*/ 72 h 87"/>
                <a:gd name="T36" fmla="*/ 27 w 64"/>
                <a:gd name="T37" fmla="*/ 73 h 87"/>
                <a:gd name="T38" fmla="*/ 44 w 64"/>
                <a:gd name="T39" fmla="*/ 60 h 87"/>
                <a:gd name="T40" fmla="*/ 26 w 64"/>
                <a:gd name="T41" fmla="*/ 48 h 87"/>
                <a:gd name="T42" fmla="*/ 20 w 64"/>
                <a:gd name="T43" fmla="*/ 48 h 87"/>
                <a:gd name="T44" fmla="*/ 20 w 64"/>
                <a:gd name="T45" fmla="*/ 72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4" h="87">
                  <a:moveTo>
                    <a:pt x="0" y="2"/>
                  </a:moveTo>
                  <a:cubicBezTo>
                    <a:pt x="6" y="1"/>
                    <a:pt x="16" y="0"/>
                    <a:pt x="26" y="0"/>
                  </a:cubicBezTo>
                  <a:cubicBezTo>
                    <a:pt x="37" y="0"/>
                    <a:pt x="45" y="1"/>
                    <a:pt x="51" y="5"/>
                  </a:cubicBezTo>
                  <a:cubicBezTo>
                    <a:pt x="57" y="8"/>
                    <a:pt x="61" y="14"/>
                    <a:pt x="61" y="21"/>
                  </a:cubicBezTo>
                  <a:cubicBezTo>
                    <a:pt x="61" y="29"/>
                    <a:pt x="57" y="36"/>
                    <a:pt x="47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57" y="43"/>
                    <a:pt x="64" y="50"/>
                    <a:pt x="64" y="61"/>
                  </a:cubicBezTo>
                  <a:cubicBezTo>
                    <a:pt x="64" y="69"/>
                    <a:pt x="61" y="75"/>
                    <a:pt x="55" y="79"/>
                  </a:cubicBezTo>
                  <a:cubicBezTo>
                    <a:pt x="49" y="84"/>
                    <a:pt x="39" y="87"/>
                    <a:pt x="21" y="87"/>
                  </a:cubicBezTo>
                  <a:cubicBezTo>
                    <a:pt x="12" y="87"/>
                    <a:pt x="5" y="86"/>
                    <a:pt x="0" y="86"/>
                  </a:cubicBezTo>
                  <a:lnTo>
                    <a:pt x="0" y="2"/>
                  </a:lnTo>
                  <a:close/>
                  <a:moveTo>
                    <a:pt x="20" y="34"/>
                  </a:moveTo>
                  <a:cubicBezTo>
                    <a:pt x="26" y="34"/>
                    <a:pt x="26" y="34"/>
                    <a:pt x="26" y="34"/>
                  </a:cubicBezTo>
                  <a:cubicBezTo>
                    <a:pt x="36" y="34"/>
                    <a:pt x="42" y="30"/>
                    <a:pt x="42" y="24"/>
                  </a:cubicBezTo>
                  <a:cubicBezTo>
                    <a:pt x="42" y="17"/>
                    <a:pt x="37" y="14"/>
                    <a:pt x="28" y="14"/>
                  </a:cubicBezTo>
                  <a:cubicBezTo>
                    <a:pt x="24" y="14"/>
                    <a:pt x="21" y="14"/>
                    <a:pt x="20" y="14"/>
                  </a:cubicBezTo>
                  <a:lnTo>
                    <a:pt x="20" y="34"/>
                  </a:lnTo>
                  <a:close/>
                  <a:moveTo>
                    <a:pt x="20" y="72"/>
                  </a:moveTo>
                  <a:cubicBezTo>
                    <a:pt x="22" y="73"/>
                    <a:pt x="24" y="73"/>
                    <a:pt x="27" y="73"/>
                  </a:cubicBezTo>
                  <a:cubicBezTo>
                    <a:pt x="36" y="73"/>
                    <a:pt x="44" y="69"/>
                    <a:pt x="44" y="60"/>
                  </a:cubicBezTo>
                  <a:cubicBezTo>
                    <a:pt x="44" y="52"/>
                    <a:pt x="36" y="48"/>
                    <a:pt x="26" y="48"/>
                  </a:cubicBezTo>
                  <a:cubicBezTo>
                    <a:pt x="20" y="48"/>
                    <a:pt x="20" y="48"/>
                    <a:pt x="20" y="48"/>
                  </a:cubicBezTo>
                  <a:lnTo>
                    <a:pt x="20" y="7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16" name="Freeform 44"/>
            <p:cNvSpPr>
              <a:spLocks noEditPoints="1"/>
            </p:cNvSpPr>
            <p:nvPr/>
          </p:nvSpPr>
          <p:spPr bwMode="auto">
            <a:xfrm>
              <a:off x="3524728" y="2414276"/>
              <a:ext cx="244498" cy="350325"/>
            </a:xfrm>
            <a:custGeom>
              <a:avLst/>
              <a:gdLst>
                <a:gd name="T0" fmla="*/ 100 w 199"/>
                <a:gd name="T1" fmla="*/ 0 h 285"/>
                <a:gd name="T2" fmla="*/ 0 w 199"/>
                <a:gd name="T3" fmla="*/ 100 h 285"/>
                <a:gd name="T4" fmla="*/ 100 w 199"/>
                <a:gd name="T5" fmla="*/ 285 h 285"/>
                <a:gd name="T6" fmla="*/ 199 w 199"/>
                <a:gd name="T7" fmla="*/ 100 h 285"/>
                <a:gd name="T8" fmla="*/ 100 w 199"/>
                <a:gd name="T9" fmla="*/ 0 h 285"/>
                <a:gd name="T10" fmla="*/ 100 w 199"/>
                <a:gd name="T11" fmla="*/ 158 h 285"/>
                <a:gd name="T12" fmla="*/ 46 w 199"/>
                <a:gd name="T13" fmla="*/ 104 h 285"/>
                <a:gd name="T14" fmla="*/ 100 w 199"/>
                <a:gd name="T15" fmla="*/ 51 h 285"/>
                <a:gd name="T16" fmla="*/ 153 w 199"/>
                <a:gd name="T17" fmla="*/ 104 h 285"/>
                <a:gd name="T18" fmla="*/ 100 w 199"/>
                <a:gd name="T19" fmla="*/ 158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9" h="285">
                  <a:moveTo>
                    <a:pt x="100" y="0"/>
                  </a:moveTo>
                  <a:cubicBezTo>
                    <a:pt x="45" y="0"/>
                    <a:pt x="0" y="45"/>
                    <a:pt x="0" y="100"/>
                  </a:cubicBezTo>
                  <a:cubicBezTo>
                    <a:pt x="0" y="155"/>
                    <a:pt x="100" y="285"/>
                    <a:pt x="100" y="285"/>
                  </a:cubicBezTo>
                  <a:cubicBezTo>
                    <a:pt x="100" y="285"/>
                    <a:pt x="199" y="155"/>
                    <a:pt x="199" y="100"/>
                  </a:cubicBezTo>
                  <a:cubicBezTo>
                    <a:pt x="199" y="45"/>
                    <a:pt x="155" y="0"/>
                    <a:pt x="100" y="0"/>
                  </a:cubicBezTo>
                  <a:close/>
                  <a:moveTo>
                    <a:pt x="100" y="158"/>
                  </a:moveTo>
                  <a:cubicBezTo>
                    <a:pt x="70" y="158"/>
                    <a:pt x="46" y="134"/>
                    <a:pt x="46" y="104"/>
                  </a:cubicBezTo>
                  <a:cubicBezTo>
                    <a:pt x="46" y="75"/>
                    <a:pt x="70" y="51"/>
                    <a:pt x="100" y="51"/>
                  </a:cubicBezTo>
                  <a:cubicBezTo>
                    <a:pt x="129" y="51"/>
                    <a:pt x="153" y="75"/>
                    <a:pt x="153" y="104"/>
                  </a:cubicBezTo>
                  <a:cubicBezTo>
                    <a:pt x="153" y="134"/>
                    <a:pt x="129" y="158"/>
                    <a:pt x="100" y="15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5961613" y="2276001"/>
            <a:ext cx="288708" cy="300102"/>
            <a:chOff x="7187150" y="2465458"/>
            <a:chExt cx="449702" cy="467450"/>
          </a:xfrm>
        </p:grpSpPr>
        <p:sp>
          <p:nvSpPr>
            <p:cNvPr id="18" name="Freeform 45"/>
            <p:cNvSpPr/>
            <p:nvPr/>
          </p:nvSpPr>
          <p:spPr bwMode="auto">
            <a:xfrm>
              <a:off x="7422652" y="2465458"/>
              <a:ext cx="150295" cy="214199"/>
            </a:xfrm>
            <a:custGeom>
              <a:avLst/>
              <a:gdLst>
                <a:gd name="T0" fmla="*/ 0 w 126"/>
                <a:gd name="T1" fmla="*/ 0 h 179"/>
                <a:gd name="T2" fmla="*/ 0 w 126"/>
                <a:gd name="T3" fmla="*/ 179 h 179"/>
                <a:gd name="T4" fmla="*/ 126 w 126"/>
                <a:gd name="T5" fmla="*/ 52 h 179"/>
                <a:gd name="T6" fmla="*/ 0 w 126"/>
                <a:gd name="T7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6" h="179">
                  <a:moveTo>
                    <a:pt x="0" y="0"/>
                  </a:moveTo>
                  <a:cubicBezTo>
                    <a:pt x="0" y="179"/>
                    <a:pt x="0" y="179"/>
                    <a:pt x="0" y="179"/>
                  </a:cubicBezTo>
                  <a:cubicBezTo>
                    <a:pt x="126" y="52"/>
                    <a:pt x="126" y="52"/>
                    <a:pt x="126" y="52"/>
                  </a:cubicBezTo>
                  <a:cubicBezTo>
                    <a:pt x="93" y="21"/>
                    <a:pt x="49" y="1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19" name="Freeform 46"/>
            <p:cNvSpPr/>
            <p:nvPr/>
          </p:nvSpPr>
          <p:spPr bwMode="auto">
            <a:xfrm>
              <a:off x="7187150" y="2505694"/>
              <a:ext cx="364495" cy="427214"/>
            </a:xfrm>
            <a:custGeom>
              <a:avLst/>
              <a:gdLst>
                <a:gd name="T0" fmla="*/ 305 w 305"/>
                <a:gd name="T1" fmla="*/ 305 h 357"/>
                <a:gd name="T2" fmla="*/ 178 w 305"/>
                <a:gd name="T3" fmla="*/ 179 h 357"/>
                <a:gd name="T4" fmla="*/ 178 w 305"/>
                <a:gd name="T5" fmla="*/ 0 h 357"/>
                <a:gd name="T6" fmla="*/ 52 w 305"/>
                <a:gd name="T7" fmla="*/ 52 h 357"/>
                <a:gd name="T8" fmla="*/ 0 w 305"/>
                <a:gd name="T9" fmla="*/ 179 h 357"/>
                <a:gd name="T10" fmla="*/ 52 w 305"/>
                <a:gd name="T11" fmla="*/ 305 h 357"/>
                <a:gd name="T12" fmla="*/ 52 w 305"/>
                <a:gd name="T13" fmla="*/ 305 h 357"/>
                <a:gd name="T14" fmla="*/ 178 w 305"/>
                <a:gd name="T15" fmla="*/ 357 h 357"/>
                <a:gd name="T16" fmla="*/ 305 w 305"/>
                <a:gd name="T17" fmla="*/ 305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5" h="357">
                  <a:moveTo>
                    <a:pt x="305" y="305"/>
                  </a:moveTo>
                  <a:cubicBezTo>
                    <a:pt x="178" y="179"/>
                    <a:pt x="178" y="179"/>
                    <a:pt x="178" y="179"/>
                  </a:cubicBezTo>
                  <a:cubicBezTo>
                    <a:pt x="178" y="0"/>
                    <a:pt x="178" y="0"/>
                    <a:pt x="178" y="0"/>
                  </a:cubicBezTo>
                  <a:cubicBezTo>
                    <a:pt x="129" y="1"/>
                    <a:pt x="85" y="21"/>
                    <a:pt x="52" y="52"/>
                  </a:cubicBezTo>
                  <a:cubicBezTo>
                    <a:pt x="20" y="85"/>
                    <a:pt x="1" y="130"/>
                    <a:pt x="0" y="179"/>
                  </a:cubicBezTo>
                  <a:cubicBezTo>
                    <a:pt x="1" y="228"/>
                    <a:pt x="20" y="272"/>
                    <a:pt x="52" y="305"/>
                  </a:cubicBezTo>
                  <a:cubicBezTo>
                    <a:pt x="52" y="305"/>
                    <a:pt x="52" y="305"/>
                    <a:pt x="52" y="305"/>
                  </a:cubicBezTo>
                  <a:cubicBezTo>
                    <a:pt x="85" y="337"/>
                    <a:pt x="129" y="356"/>
                    <a:pt x="178" y="357"/>
                  </a:cubicBezTo>
                  <a:cubicBezTo>
                    <a:pt x="227" y="356"/>
                    <a:pt x="272" y="337"/>
                    <a:pt x="305" y="30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20" name="Freeform 47"/>
            <p:cNvSpPr/>
            <p:nvPr/>
          </p:nvSpPr>
          <p:spPr bwMode="auto">
            <a:xfrm>
              <a:off x="7422652" y="2560131"/>
              <a:ext cx="214200" cy="302955"/>
            </a:xfrm>
            <a:custGeom>
              <a:avLst/>
              <a:gdLst>
                <a:gd name="T0" fmla="*/ 179 w 179"/>
                <a:gd name="T1" fmla="*/ 126 h 253"/>
                <a:gd name="T2" fmla="*/ 179 w 179"/>
                <a:gd name="T3" fmla="*/ 126 h 253"/>
                <a:gd name="T4" fmla="*/ 127 w 179"/>
                <a:gd name="T5" fmla="*/ 0 h 253"/>
                <a:gd name="T6" fmla="*/ 0 w 179"/>
                <a:gd name="T7" fmla="*/ 126 h 253"/>
                <a:gd name="T8" fmla="*/ 127 w 179"/>
                <a:gd name="T9" fmla="*/ 253 h 253"/>
                <a:gd name="T10" fmla="*/ 179 w 179"/>
                <a:gd name="T11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9" h="253">
                  <a:moveTo>
                    <a:pt x="179" y="126"/>
                  </a:moveTo>
                  <a:cubicBezTo>
                    <a:pt x="179" y="126"/>
                    <a:pt x="179" y="126"/>
                    <a:pt x="179" y="126"/>
                  </a:cubicBezTo>
                  <a:cubicBezTo>
                    <a:pt x="178" y="77"/>
                    <a:pt x="158" y="33"/>
                    <a:pt x="127" y="0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127" y="253"/>
                    <a:pt x="127" y="253"/>
                    <a:pt x="127" y="253"/>
                  </a:cubicBezTo>
                  <a:cubicBezTo>
                    <a:pt x="158" y="220"/>
                    <a:pt x="178" y="175"/>
                    <a:pt x="179" y="1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4040526" y="4364174"/>
            <a:ext cx="348460" cy="203562"/>
            <a:chOff x="5249403" y="4580548"/>
            <a:chExt cx="542774" cy="317076"/>
          </a:xfrm>
        </p:grpSpPr>
        <p:sp>
          <p:nvSpPr>
            <p:cNvPr id="27" name="Freeform 57"/>
            <p:cNvSpPr/>
            <p:nvPr/>
          </p:nvSpPr>
          <p:spPr bwMode="auto">
            <a:xfrm>
              <a:off x="5249403" y="4580548"/>
              <a:ext cx="135419" cy="226797"/>
            </a:xfrm>
            <a:custGeom>
              <a:avLst/>
              <a:gdLst>
                <a:gd name="T0" fmla="*/ 118 w 122"/>
                <a:gd name="T1" fmla="*/ 22 h 203"/>
                <a:gd name="T2" fmla="*/ 11 w 122"/>
                <a:gd name="T3" fmla="*/ 0 h 203"/>
                <a:gd name="T4" fmla="*/ 4 w 122"/>
                <a:gd name="T5" fmla="*/ 2 h 203"/>
                <a:gd name="T6" fmla="*/ 0 w 122"/>
                <a:gd name="T7" fmla="*/ 10 h 203"/>
                <a:gd name="T8" fmla="*/ 0 w 122"/>
                <a:gd name="T9" fmla="*/ 193 h 203"/>
                <a:gd name="T10" fmla="*/ 11 w 122"/>
                <a:gd name="T11" fmla="*/ 203 h 203"/>
                <a:gd name="T12" fmla="*/ 71 w 122"/>
                <a:gd name="T13" fmla="*/ 203 h 203"/>
                <a:gd name="T14" fmla="*/ 82 w 122"/>
                <a:gd name="T15" fmla="*/ 197 h 203"/>
                <a:gd name="T16" fmla="*/ 122 w 122"/>
                <a:gd name="T17" fmla="*/ 30 h 203"/>
                <a:gd name="T18" fmla="*/ 118 w 122"/>
                <a:gd name="T19" fmla="*/ 22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2" h="203">
                  <a:moveTo>
                    <a:pt x="118" y="22"/>
                  </a:moveTo>
                  <a:cubicBezTo>
                    <a:pt x="102" y="6"/>
                    <a:pt x="33" y="2"/>
                    <a:pt x="11" y="0"/>
                  </a:cubicBezTo>
                  <a:cubicBezTo>
                    <a:pt x="8" y="0"/>
                    <a:pt x="6" y="0"/>
                    <a:pt x="4" y="2"/>
                  </a:cubicBezTo>
                  <a:cubicBezTo>
                    <a:pt x="2" y="4"/>
                    <a:pt x="0" y="8"/>
                    <a:pt x="0" y="10"/>
                  </a:cubicBezTo>
                  <a:cubicBezTo>
                    <a:pt x="0" y="193"/>
                    <a:pt x="0" y="193"/>
                    <a:pt x="0" y="193"/>
                  </a:cubicBezTo>
                  <a:cubicBezTo>
                    <a:pt x="0" y="199"/>
                    <a:pt x="4" y="203"/>
                    <a:pt x="11" y="203"/>
                  </a:cubicBezTo>
                  <a:cubicBezTo>
                    <a:pt x="71" y="203"/>
                    <a:pt x="71" y="203"/>
                    <a:pt x="71" y="203"/>
                  </a:cubicBezTo>
                  <a:cubicBezTo>
                    <a:pt x="76" y="203"/>
                    <a:pt x="80" y="201"/>
                    <a:pt x="82" y="197"/>
                  </a:cubicBezTo>
                  <a:cubicBezTo>
                    <a:pt x="82" y="191"/>
                    <a:pt x="118" y="83"/>
                    <a:pt x="122" y="30"/>
                  </a:cubicBezTo>
                  <a:cubicBezTo>
                    <a:pt x="122" y="28"/>
                    <a:pt x="122" y="24"/>
                    <a:pt x="118" y="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28" name="Freeform 58"/>
            <p:cNvSpPr/>
            <p:nvPr/>
          </p:nvSpPr>
          <p:spPr bwMode="auto">
            <a:xfrm>
              <a:off x="5439870" y="4620182"/>
              <a:ext cx="236707" cy="182759"/>
            </a:xfrm>
            <a:custGeom>
              <a:avLst/>
              <a:gdLst>
                <a:gd name="T0" fmla="*/ 165 w 213"/>
                <a:gd name="T1" fmla="*/ 36 h 164"/>
                <a:gd name="T2" fmla="*/ 110 w 213"/>
                <a:gd name="T3" fmla="*/ 16 h 164"/>
                <a:gd name="T4" fmla="*/ 24 w 213"/>
                <a:gd name="T5" fmla="*/ 40 h 164"/>
                <a:gd name="T6" fmla="*/ 2 w 213"/>
                <a:gd name="T7" fmla="*/ 83 h 164"/>
                <a:gd name="T8" fmla="*/ 6 w 213"/>
                <a:gd name="T9" fmla="*/ 87 h 164"/>
                <a:gd name="T10" fmla="*/ 45 w 213"/>
                <a:gd name="T11" fmla="*/ 71 h 164"/>
                <a:gd name="T12" fmla="*/ 53 w 213"/>
                <a:gd name="T13" fmla="*/ 67 h 164"/>
                <a:gd name="T14" fmla="*/ 67 w 213"/>
                <a:gd name="T15" fmla="*/ 63 h 164"/>
                <a:gd name="T16" fmla="*/ 81 w 213"/>
                <a:gd name="T17" fmla="*/ 56 h 164"/>
                <a:gd name="T18" fmla="*/ 85 w 213"/>
                <a:gd name="T19" fmla="*/ 56 h 164"/>
                <a:gd name="T20" fmla="*/ 93 w 213"/>
                <a:gd name="T21" fmla="*/ 58 h 164"/>
                <a:gd name="T22" fmla="*/ 140 w 213"/>
                <a:gd name="T23" fmla="*/ 99 h 164"/>
                <a:gd name="T24" fmla="*/ 211 w 213"/>
                <a:gd name="T25" fmla="*/ 164 h 164"/>
                <a:gd name="T26" fmla="*/ 213 w 213"/>
                <a:gd name="T27" fmla="*/ 164 h 164"/>
                <a:gd name="T28" fmla="*/ 165 w 213"/>
                <a:gd name="T29" fmla="*/ 36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3" h="164">
                  <a:moveTo>
                    <a:pt x="165" y="36"/>
                  </a:moveTo>
                  <a:cubicBezTo>
                    <a:pt x="144" y="30"/>
                    <a:pt x="126" y="22"/>
                    <a:pt x="110" y="16"/>
                  </a:cubicBezTo>
                  <a:cubicBezTo>
                    <a:pt x="73" y="0"/>
                    <a:pt x="57" y="8"/>
                    <a:pt x="24" y="40"/>
                  </a:cubicBezTo>
                  <a:cubicBezTo>
                    <a:pt x="10" y="54"/>
                    <a:pt x="0" y="75"/>
                    <a:pt x="2" y="83"/>
                  </a:cubicBezTo>
                  <a:cubicBezTo>
                    <a:pt x="2" y="85"/>
                    <a:pt x="2" y="85"/>
                    <a:pt x="6" y="87"/>
                  </a:cubicBezTo>
                  <a:cubicBezTo>
                    <a:pt x="16" y="91"/>
                    <a:pt x="31" y="93"/>
                    <a:pt x="45" y="71"/>
                  </a:cubicBezTo>
                  <a:cubicBezTo>
                    <a:pt x="47" y="69"/>
                    <a:pt x="49" y="67"/>
                    <a:pt x="53" y="67"/>
                  </a:cubicBezTo>
                  <a:cubicBezTo>
                    <a:pt x="59" y="67"/>
                    <a:pt x="61" y="65"/>
                    <a:pt x="67" y="63"/>
                  </a:cubicBezTo>
                  <a:cubicBezTo>
                    <a:pt x="71" y="60"/>
                    <a:pt x="75" y="58"/>
                    <a:pt x="81" y="56"/>
                  </a:cubicBezTo>
                  <a:cubicBezTo>
                    <a:pt x="83" y="56"/>
                    <a:pt x="83" y="56"/>
                    <a:pt x="85" y="56"/>
                  </a:cubicBezTo>
                  <a:cubicBezTo>
                    <a:pt x="87" y="56"/>
                    <a:pt x="91" y="58"/>
                    <a:pt x="93" y="58"/>
                  </a:cubicBezTo>
                  <a:cubicBezTo>
                    <a:pt x="104" y="69"/>
                    <a:pt x="122" y="83"/>
                    <a:pt x="140" y="99"/>
                  </a:cubicBezTo>
                  <a:cubicBezTo>
                    <a:pt x="169" y="121"/>
                    <a:pt x="197" y="146"/>
                    <a:pt x="211" y="164"/>
                  </a:cubicBezTo>
                  <a:cubicBezTo>
                    <a:pt x="213" y="164"/>
                    <a:pt x="213" y="164"/>
                    <a:pt x="213" y="164"/>
                  </a:cubicBezTo>
                  <a:cubicBezTo>
                    <a:pt x="199" y="123"/>
                    <a:pt x="175" y="54"/>
                    <a:pt x="165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29" name="Freeform 59"/>
            <p:cNvSpPr/>
            <p:nvPr/>
          </p:nvSpPr>
          <p:spPr bwMode="auto">
            <a:xfrm>
              <a:off x="5634739" y="4603668"/>
              <a:ext cx="157438" cy="226797"/>
            </a:xfrm>
            <a:custGeom>
              <a:avLst/>
              <a:gdLst>
                <a:gd name="T0" fmla="*/ 132 w 142"/>
                <a:gd name="T1" fmla="*/ 0 h 204"/>
                <a:gd name="T2" fmla="*/ 6 w 142"/>
                <a:gd name="T3" fmla="*/ 21 h 204"/>
                <a:gd name="T4" fmla="*/ 0 w 142"/>
                <a:gd name="T5" fmla="*/ 27 h 204"/>
                <a:gd name="T6" fmla="*/ 2 w 142"/>
                <a:gd name="T7" fmla="*/ 35 h 204"/>
                <a:gd name="T8" fmla="*/ 61 w 142"/>
                <a:gd name="T9" fmla="*/ 195 h 204"/>
                <a:gd name="T10" fmla="*/ 71 w 142"/>
                <a:gd name="T11" fmla="*/ 204 h 204"/>
                <a:gd name="T12" fmla="*/ 132 w 142"/>
                <a:gd name="T13" fmla="*/ 204 h 204"/>
                <a:gd name="T14" fmla="*/ 142 w 142"/>
                <a:gd name="T15" fmla="*/ 193 h 204"/>
                <a:gd name="T16" fmla="*/ 142 w 142"/>
                <a:gd name="T17" fmla="*/ 10 h 204"/>
                <a:gd name="T18" fmla="*/ 132 w 142"/>
                <a:gd name="T19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2" h="204">
                  <a:moveTo>
                    <a:pt x="132" y="0"/>
                  </a:moveTo>
                  <a:cubicBezTo>
                    <a:pt x="53" y="0"/>
                    <a:pt x="8" y="21"/>
                    <a:pt x="6" y="21"/>
                  </a:cubicBezTo>
                  <a:cubicBezTo>
                    <a:pt x="4" y="23"/>
                    <a:pt x="2" y="25"/>
                    <a:pt x="0" y="27"/>
                  </a:cubicBezTo>
                  <a:cubicBezTo>
                    <a:pt x="0" y="29"/>
                    <a:pt x="0" y="33"/>
                    <a:pt x="2" y="35"/>
                  </a:cubicBezTo>
                  <a:cubicBezTo>
                    <a:pt x="14" y="55"/>
                    <a:pt x="55" y="167"/>
                    <a:pt x="61" y="195"/>
                  </a:cubicBezTo>
                  <a:cubicBezTo>
                    <a:pt x="63" y="199"/>
                    <a:pt x="67" y="204"/>
                    <a:pt x="71" y="204"/>
                  </a:cubicBezTo>
                  <a:cubicBezTo>
                    <a:pt x="132" y="204"/>
                    <a:pt x="132" y="204"/>
                    <a:pt x="132" y="204"/>
                  </a:cubicBezTo>
                  <a:cubicBezTo>
                    <a:pt x="138" y="204"/>
                    <a:pt x="142" y="199"/>
                    <a:pt x="142" y="193"/>
                  </a:cubicBezTo>
                  <a:cubicBezTo>
                    <a:pt x="142" y="10"/>
                    <a:pt x="142" y="10"/>
                    <a:pt x="142" y="10"/>
                  </a:cubicBezTo>
                  <a:cubicBezTo>
                    <a:pt x="142" y="4"/>
                    <a:pt x="138" y="0"/>
                    <a:pt x="13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30" name="Freeform 60"/>
            <p:cNvSpPr/>
            <p:nvPr/>
          </p:nvSpPr>
          <p:spPr bwMode="auto">
            <a:xfrm>
              <a:off x="5367206" y="4648807"/>
              <a:ext cx="296159" cy="248817"/>
            </a:xfrm>
            <a:custGeom>
              <a:avLst/>
              <a:gdLst>
                <a:gd name="T0" fmla="*/ 262 w 266"/>
                <a:gd name="T1" fmla="*/ 158 h 223"/>
                <a:gd name="T2" fmla="*/ 189 w 266"/>
                <a:gd name="T3" fmla="*/ 89 h 223"/>
                <a:gd name="T4" fmla="*/ 144 w 266"/>
                <a:gd name="T5" fmla="*/ 53 h 223"/>
                <a:gd name="T6" fmla="*/ 138 w 266"/>
                <a:gd name="T7" fmla="*/ 57 h 223"/>
                <a:gd name="T8" fmla="*/ 122 w 266"/>
                <a:gd name="T9" fmla="*/ 61 h 223"/>
                <a:gd name="T10" fmla="*/ 63 w 266"/>
                <a:gd name="T11" fmla="*/ 81 h 223"/>
                <a:gd name="T12" fmla="*/ 45 w 266"/>
                <a:gd name="T13" fmla="*/ 63 h 223"/>
                <a:gd name="T14" fmla="*/ 73 w 266"/>
                <a:gd name="T15" fmla="*/ 0 h 223"/>
                <a:gd name="T16" fmla="*/ 33 w 266"/>
                <a:gd name="T17" fmla="*/ 0 h 223"/>
                <a:gd name="T18" fmla="*/ 0 w 266"/>
                <a:gd name="T19" fmla="*/ 122 h 223"/>
                <a:gd name="T20" fmla="*/ 22 w 266"/>
                <a:gd name="T21" fmla="*/ 144 h 223"/>
                <a:gd name="T22" fmla="*/ 114 w 266"/>
                <a:gd name="T23" fmla="*/ 215 h 223"/>
                <a:gd name="T24" fmla="*/ 138 w 266"/>
                <a:gd name="T25" fmla="*/ 223 h 223"/>
                <a:gd name="T26" fmla="*/ 144 w 266"/>
                <a:gd name="T27" fmla="*/ 223 h 223"/>
                <a:gd name="T28" fmla="*/ 112 w 266"/>
                <a:gd name="T29" fmla="*/ 191 h 223"/>
                <a:gd name="T30" fmla="*/ 112 w 266"/>
                <a:gd name="T31" fmla="*/ 177 h 223"/>
                <a:gd name="T32" fmla="*/ 126 w 266"/>
                <a:gd name="T33" fmla="*/ 177 h 223"/>
                <a:gd name="T34" fmla="*/ 167 w 266"/>
                <a:gd name="T35" fmla="*/ 217 h 223"/>
                <a:gd name="T36" fmla="*/ 179 w 266"/>
                <a:gd name="T37" fmla="*/ 219 h 223"/>
                <a:gd name="T38" fmla="*/ 189 w 266"/>
                <a:gd name="T39" fmla="*/ 207 h 223"/>
                <a:gd name="T40" fmla="*/ 142 w 266"/>
                <a:gd name="T41" fmla="*/ 160 h 223"/>
                <a:gd name="T42" fmla="*/ 142 w 266"/>
                <a:gd name="T43" fmla="*/ 146 h 223"/>
                <a:gd name="T44" fmla="*/ 156 w 266"/>
                <a:gd name="T45" fmla="*/ 146 h 223"/>
                <a:gd name="T46" fmla="*/ 207 w 266"/>
                <a:gd name="T47" fmla="*/ 197 h 223"/>
                <a:gd name="T48" fmla="*/ 224 w 266"/>
                <a:gd name="T49" fmla="*/ 197 h 223"/>
                <a:gd name="T50" fmla="*/ 232 w 266"/>
                <a:gd name="T51" fmla="*/ 189 h 223"/>
                <a:gd name="T52" fmla="*/ 175 w 266"/>
                <a:gd name="T53" fmla="*/ 132 h 223"/>
                <a:gd name="T54" fmla="*/ 175 w 266"/>
                <a:gd name="T55" fmla="*/ 118 h 223"/>
                <a:gd name="T56" fmla="*/ 189 w 266"/>
                <a:gd name="T57" fmla="*/ 118 h 223"/>
                <a:gd name="T58" fmla="*/ 248 w 266"/>
                <a:gd name="T59" fmla="*/ 177 h 223"/>
                <a:gd name="T60" fmla="*/ 260 w 266"/>
                <a:gd name="T61" fmla="*/ 175 h 223"/>
                <a:gd name="T62" fmla="*/ 262 w 266"/>
                <a:gd name="T63" fmla="*/ 158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66" h="223">
                  <a:moveTo>
                    <a:pt x="262" y="158"/>
                  </a:moveTo>
                  <a:cubicBezTo>
                    <a:pt x="254" y="140"/>
                    <a:pt x="219" y="114"/>
                    <a:pt x="189" y="89"/>
                  </a:cubicBezTo>
                  <a:cubicBezTo>
                    <a:pt x="173" y="75"/>
                    <a:pt x="156" y="63"/>
                    <a:pt x="144" y="53"/>
                  </a:cubicBezTo>
                  <a:cubicBezTo>
                    <a:pt x="142" y="55"/>
                    <a:pt x="138" y="55"/>
                    <a:pt x="138" y="57"/>
                  </a:cubicBezTo>
                  <a:cubicBezTo>
                    <a:pt x="132" y="59"/>
                    <a:pt x="130" y="61"/>
                    <a:pt x="122" y="61"/>
                  </a:cubicBezTo>
                  <a:cubicBezTo>
                    <a:pt x="106" y="81"/>
                    <a:pt x="85" y="89"/>
                    <a:pt x="63" y="81"/>
                  </a:cubicBezTo>
                  <a:cubicBezTo>
                    <a:pt x="53" y="79"/>
                    <a:pt x="47" y="71"/>
                    <a:pt x="45" y="63"/>
                  </a:cubicBezTo>
                  <a:cubicBezTo>
                    <a:pt x="41" y="43"/>
                    <a:pt x="59" y="14"/>
                    <a:pt x="7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24" y="41"/>
                    <a:pt x="10" y="93"/>
                    <a:pt x="0" y="122"/>
                  </a:cubicBezTo>
                  <a:cubicBezTo>
                    <a:pt x="8" y="130"/>
                    <a:pt x="16" y="140"/>
                    <a:pt x="22" y="144"/>
                  </a:cubicBezTo>
                  <a:cubicBezTo>
                    <a:pt x="61" y="177"/>
                    <a:pt x="106" y="209"/>
                    <a:pt x="114" y="215"/>
                  </a:cubicBezTo>
                  <a:cubicBezTo>
                    <a:pt x="120" y="219"/>
                    <a:pt x="132" y="223"/>
                    <a:pt x="138" y="223"/>
                  </a:cubicBezTo>
                  <a:cubicBezTo>
                    <a:pt x="140" y="223"/>
                    <a:pt x="142" y="223"/>
                    <a:pt x="144" y="223"/>
                  </a:cubicBezTo>
                  <a:cubicBezTo>
                    <a:pt x="112" y="191"/>
                    <a:pt x="112" y="191"/>
                    <a:pt x="112" y="191"/>
                  </a:cubicBezTo>
                  <a:cubicBezTo>
                    <a:pt x="108" y="187"/>
                    <a:pt x="108" y="181"/>
                    <a:pt x="112" y="177"/>
                  </a:cubicBezTo>
                  <a:cubicBezTo>
                    <a:pt x="116" y="173"/>
                    <a:pt x="122" y="173"/>
                    <a:pt x="126" y="177"/>
                  </a:cubicBezTo>
                  <a:cubicBezTo>
                    <a:pt x="167" y="217"/>
                    <a:pt x="167" y="217"/>
                    <a:pt x="167" y="217"/>
                  </a:cubicBezTo>
                  <a:cubicBezTo>
                    <a:pt x="171" y="221"/>
                    <a:pt x="175" y="219"/>
                    <a:pt x="179" y="219"/>
                  </a:cubicBezTo>
                  <a:cubicBezTo>
                    <a:pt x="185" y="217"/>
                    <a:pt x="187" y="213"/>
                    <a:pt x="189" y="207"/>
                  </a:cubicBezTo>
                  <a:cubicBezTo>
                    <a:pt x="142" y="160"/>
                    <a:pt x="142" y="160"/>
                    <a:pt x="142" y="160"/>
                  </a:cubicBezTo>
                  <a:cubicBezTo>
                    <a:pt x="138" y="156"/>
                    <a:pt x="138" y="150"/>
                    <a:pt x="142" y="146"/>
                  </a:cubicBezTo>
                  <a:cubicBezTo>
                    <a:pt x="146" y="142"/>
                    <a:pt x="152" y="142"/>
                    <a:pt x="156" y="146"/>
                  </a:cubicBezTo>
                  <a:cubicBezTo>
                    <a:pt x="207" y="197"/>
                    <a:pt x="207" y="197"/>
                    <a:pt x="207" y="197"/>
                  </a:cubicBezTo>
                  <a:cubicBezTo>
                    <a:pt x="209" y="199"/>
                    <a:pt x="217" y="199"/>
                    <a:pt x="224" y="197"/>
                  </a:cubicBezTo>
                  <a:cubicBezTo>
                    <a:pt x="226" y="195"/>
                    <a:pt x="230" y="193"/>
                    <a:pt x="232" y="189"/>
                  </a:cubicBezTo>
                  <a:cubicBezTo>
                    <a:pt x="175" y="132"/>
                    <a:pt x="175" y="132"/>
                    <a:pt x="175" y="132"/>
                  </a:cubicBezTo>
                  <a:cubicBezTo>
                    <a:pt x="171" y="128"/>
                    <a:pt x="171" y="122"/>
                    <a:pt x="175" y="118"/>
                  </a:cubicBezTo>
                  <a:cubicBezTo>
                    <a:pt x="179" y="114"/>
                    <a:pt x="185" y="114"/>
                    <a:pt x="189" y="118"/>
                  </a:cubicBezTo>
                  <a:cubicBezTo>
                    <a:pt x="248" y="177"/>
                    <a:pt x="248" y="177"/>
                    <a:pt x="248" y="177"/>
                  </a:cubicBezTo>
                  <a:cubicBezTo>
                    <a:pt x="252" y="179"/>
                    <a:pt x="256" y="177"/>
                    <a:pt x="260" y="175"/>
                  </a:cubicBezTo>
                  <a:cubicBezTo>
                    <a:pt x="262" y="173"/>
                    <a:pt x="266" y="167"/>
                    <a:pt x="262" y="15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7819342" y="4250633"/>
            <a:ext cx="317716" cy="316778"/>
            <a:chOff x="9036792" y="4435441"/>
            <a:chExt cx="494883" cy="493423"/>
          </a:xfrm>
        </p:grpSpPr>
        <p:sp>
          <p:nvSpPr>
            <p:cNvPr id="32" name="Freeform 61"/>
            <p:cNvSpPr/>
            <p:nvPr/>
          </p:nvSpPr>
          <p:spPr bwMode="auto">
            <a:xfrm>
              <a:off x="9065989" y="4435441"/>
              <a:ext cx="435029" cy="289047"/>
            </a:xfrm>
            <a:custGeom>
              <a:avLst/>
              <a:gdLst>
                <a:gd name="T0" fmla="*/ 30 w 295"/>
                <a:gd name="T1" fmla="*/ 157 h 196"/>
                <a:gd name="T2" fmla="*/ 50 w 295"/>
                <a:gd name="T3" fmla="*/ 149 h 196"/>
                <a:gd name="T4" fmla="*/ 79 w 295"/>
                <a:gd name="T5" fmla="*/ 163 h 196"/>
                <a:gd name="T6" fmla="*/ 79 w 295"/>
                <a:gd name="T7" fmla="*/ 167 h 196"/>
                <a:gd name="T8" fmla="*/ 108 w 295"/>
                <a:gd name="T9" fmla="*/ 196 h 196"/>
                <a:gd name="T10" fmla="*/ 138 w 295"/>
                <a:gd name="T11" fmla="*/ 167 h 196"/>
                <a:gd name="T12" fmla="*/ 135 w 295"/>
                <a:gd name="T13" fmla="*/ 154 h 196"/>
                <a:gd name="T14" fmla="*/ 174 w 295"/>
                <a:gd name="T15" fmla="*/ 115 h 196"/>
                <a:gd name="T16" fmla="*/ 187 w 295"/>
                <a:gd name="T17" fmla="*/ 118 h 196"/>
                <a:gd name="T18" fmla="*/ 216 w 295"/>
                <a:gd name="T19" fmla="*/ 88 h 196"/>
                <a:gd name="T20" fmla="*/ 215 w 295"/>
                <a:gd name="T21" fmla="*/ 80 h 196"/>
                <a:gd name="T22" fmla="*/ 249 w 295"/>
                <a:gd name="T23" fmla="*/ 54 h 196"/>
                <a:gd name="T24" fmla="*/ 265 w 295"/>
                <a:gd name="T25" fmla="*/ 59 h 196"/>
                <a:gd name="T26" fmla="*/ 295 w 295"/>
                <a:gd name="T27" fmla="*/ 29 h 196"/>
                <a:gd name="T28" fmla="*/ 265 w 295"/>
                <a:gd name="T29" fmla="*/ 0 h 196"/>
                <a:gd name="T30" fmla="*/ 236 w 295"/>
                <a:gd name="T31" fmla="*/ 29 h 196"/>
                <a:gd name="T32" fmla="*/ 237 w 295"/>
                <a:gd name="T33" fmla="*/ 38 h 196"/>
                <a:gd name="T34" fmla="*/ 203 w 295"/>
                <a:gd name="T35" fmla="*/ 64 h 196"/>
                <a:gd name="T36" fmla="*/ 187 w 295"/>
                <a:gd name="T37" fmla="*/ 59 h 196"/>
                <a:gd name="T38" fmla="*/ 157 w 295"/>
                <a:gd name="T39" fmla="*/ 88 h 196"/>
                <a:gd name="T40" fmla="*/ 160 w 295"/>
                <a:gd name="T41" fmla="*/ 101 h 196"/>
                <a:gd name="T42" fmla="*/ 121 w 295"/>
                <a:gd name="T43" fmla="*/ 140 h 196"/>
                <a:gd name="T44" fmla="*/ 108 w 295"/>
                <a:gd name="T45" fmla="*/ 137 h 196"/>
                <a:gd name="T46" fmla="*/ 88 w 295"/>
                <a:gd name="T47" fmla="*/ 146 h 196"/>
                <a:gd name="T48" fmla="*/ 59 w 295"/>
                <a:gd name="T49" fmla="*/ 131 h 196"/>
                <a:gd name="T50" fmla="*/ 59 w 295"/>
                <a:gd name="T51" fmla="*/ 128 h 196"/>
                <a:gd name="T52" fmla="*/ 30 w 295"/>
                <a:gd name="T53" fmla="*/ 98 h 196"/>
                <a:gd name="T54" fmla="*/ 0 w 295"/>
                <a:gd name="T55" fmla="*/ 128 h 196"/>
                <a:gd name="T56" fmla="*/ 30 w 295"/>
                <a:gd name="T57" fmla="*/ 157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5" h="196">
                  <a:moveTo>
                    <a:pt x="30" y="157"/>
                  </a:moveTo>
                  <a:cubicBezTo>
                    <a:pt x="38" y="157"/>
                    <a:pt x="45" y="154"/>
                    <a:pt x="50" y="149"/>
                  </a:cubicBezTo>
                  <a:cubicBezTo>
                    <a:pt x="79" y="163"/>
                    <a:pt x="79" y="163"/>
                    <a:pt x="79" y="163"/>
                  </a:cubicBezTo>
                  <a:cubicBezTo>
                    <a:pt x="79" y="165"/>
                    <a:pt x="79" y="166"/>
                    <a:pt x="79" y="167"/>
                  </a:cubicBezTo>
                  <a:cubicBezTo>
                    <a:pt x="79" y="183"/>
                    <a:pt x="92" y="196"/>
                    <a:pt x="108" y="196"/>
                  </a:cubicBezTo>
                  <a:cubicBezTo>
                    <a:pt x="124" y="196"/>
                    <a:pt x="138" y="183"/>
                    <a:pt x="138" y="167"/>
                  </a:cubicBezTo>
                  <a:cubicBezTo>
                    <a:pt x="138" y="162"/>
                    <a:pt x="137" y="158"/>
                    <a:pt x="135" y="154"/>
                  </a:cubicBezTo>
                  <a:cubicBezTo>
                    <a:pt x="174" y="115"/>
                    <a:pt x="174" y="115"/>
                    <a:pt x="174" y="115"/>
                  </a:cubicBezTo>
                  <a:cubicBezTo>
                    <a:pt x="178" y="117"/>
                    <a:pt x="182" y="118"/>
                    <a:pt x="187" y="118"/>
                  </a:cubicBezTo>
                  <a:cubicBezTo>
                    <a:pt x="203" y="118"/>
                    <a:pt x="216" y="105"/>
                    <a:pt x="216" y="88"/>
                  </a:cubicBezTo>
                  <a:cubicBezTo>
                    <a:pt x="216" y="85"/>
                    <a:pt x="216" y="82"/>
                    <a:pt x="215" y="80"/>
                  </a:cubicBezTo>
                  <a:cubicBezTo>
                    <a:pt x="249" y="54"/>
                    <a:pt x="249" y="54"/>
                    <a:pt x="249" y="54"/>
                  </a:cubicBezTo>
                  <a:cubicBezTo>
                    <a:pt x="254" y="57"/>
                    <a:pt x="259" y="59"/>
                    <a:pt x="265" y="59"/>
                  </a:cubicBezTo>
                  <a:cubicBezTo>
                    <a:pt x="282" y="59"/>
                    <a:pt x="295" y="46"/>
                    <a:pt x="295" y="29"/>
                  </a:cubicBezTo>
                  <a:cubicBezTo>
                    <a:pt x="295" y="13"/>
                    <a:pt x="282" y="0"/>
                    <a:pt x="265" y="0"/>
                  </a:cubicBezTo>
                  <a:cubicBezTo>
                    <a:pt x="249" y="0"/>
                    <a:pt x="236" y="13"/>
                    <a:pt x="236" y="29"/>
                  </a:cubicBezTo>
                  <a:cubicBezTo>
                    <a:pt x="236" y="33"/>
                    <a:pt x="236" y="35"/>
                    <a:pt x="237" y="38"/>
                  </a:cubicBezTo>
                  <a:cubicBezTo>
                    <a:pt x="203" y="64"/>
                    <a:pt x="203" y="64"/>
                    <a:pt x="203" y="64"/>
                  </a:cubicBezTo>
                  <a:cubicBezTo>
                    <a:pt x="198" y="61"/>
                    <a:pt x="193" y="59"/>
                    <a:pt x="187" y="59"/>
                  </a:cubicBezTo>
                  <a:cubicBezTo>
                    <a:pt x="171" y="59"/>
                    <a:pt x="157" y="72"/>
                    <a:pt x="157" y="88"/>
                  </a:cubicBezTo>
                  <a:cubicBezTo>
                    <a:pt x="157" y="93"/>
                    <a:pt x="158" y="97"/>
                    <a:pt x="160" y="101"/>
                  </a:cubicBezTo>
                  <a:cubicBezTo>
                    <a:pt x="121" y="140"/>
                    <a:pt x="121" y="140"/>
                    <a:pt x="121" y="140"/>
                  </a:cubicBezTo>
                  <a:cubicBezTo>
                    <a:pt x="117" y="139"/>
                    <a:pt x="113" y="137"/>
                    <a:pt x="108" y="137"/>
                  </a:cubicBezTo>
                  <a:cubicBezTo>
                    <a:pt x="100" y="137"/>
                    <a:pt x="93" y="141"/>
                    <a:pt x="88" y="146"/>
                  </a:cubicBezTo>
                  <a:cubicBezTo>
                    <a:pt x="59" y="131"/>
                    <a:pt x="59" y="131"/>
                    <a:pt x="59" y="131"/>
                  </a:cubicBezTo>
                  <a:cubicBezTo>
                    <a:pt x="59" y="130"/>
                    <a:pt x="59" y="129"/>
                    <a:pt x="59" y="128"/>
                  </a:cubicBezTo>
                  <a:cubicBezTo>
                    <a:pt x="59" y="111"/>
                    <a:pt x="46" y="98"/>
                    <a:pt x="30" y="98"/>
                  </a:cubicBezTo>
                  <a:cubicBezTo>
                    <a:pt x="13" y="98"/>
                    <a:pt x="0" y="111"/>
                    <a:pt x="0" y="128"/>
                  </a:cubicBezTo>
                  <a:cubicBezTo>
                    <a:pt x="0" y="144"/>
                    <a:pt x="13" y="157"/>
                    <a:pt x="30" y="15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33" name="Freeform 62"/>
            <p:cNvSpPr/>
            <p:nvPr/>
          </p:nvSpPr>
          <p:spPr bwMode="auto">
            <a:xfrm>
              <a:off x="9036792" y="4579964"/>
              <a:ext cx="494883" cy="348900"/>
            </a:xfrm>
            <a:custGeom>
              <a:avLst/>
              <a:gdLst>
                <a:gd name="T0" fmla="*/ 325 w 335"/>
                <a:gd name="T1" fmla="*/ 218 h 237"/>
                <a:gd name="T2" fmla="*/ 315 w 335"/>
                <a:gd name="T3" fmla="*/ 218 h 237"/>
                <a:gd name="T4" fmla="*/ 315 w 335"/>
                <a:gd name="T5" fmla="*/ 10 h 237"/>
                <a:gd name="T6" fmla="*/ 305 w 335"/>
                <a:gd name="T7" fmla="*/ 0 h 237"/>
                <a:gd name="T8" fmla="*/ 266 w 335"/>
                <a:gd name="T9" fmla="*/ 0 h 237"/>
                <a:gd name="T10" fmla="*/ 256 w 335"/>
                <a:gd name="T11" fmla="*/ 10 h 237"/>
                <a:gd name="T12" fmla="*/ 256 w 335"/>
                <a:gd name="T13" fmla="*/ 218 h 237"/>
                <a:gd name="T14" fmla="*/ 236 w 335"/>
                <a:gd name="T15" fmla="*/ 218 h 237"/>
                <a:gd name="T16" fmla="*/ 236 w 335"/>
                <a:gd name="T17" fmla="*/ 69 h 237"/>
                <a:gd name="T18" fmla="*/ 226 w 335"/>
                <a:gd name="T19" fmla="*/ 59 h 237"/>
                <a:gd name="T20" fmla="*/ 187 w 335"/>
                <a:gd name="T21" fmla="*/ 59 h 237"/>
                <a:gd name="T22" fmla="*/ 177 w 335"/>
                <a:gd name="T23" fmla="*/ 69 h 237"/>
                <a:gd name="T24" fmla="*/ 177 w 335"/>
                <a:gd name="T25" fmla="*/ 218 h 237"/>
                <a:gd name="T26" fmla="*/ 158 w 335"/>
                <a:gd name="T27" fmla="*/ 218 h 237"/>
                <a:gd name="T28" fmla="*/ 158 w 335"/>
                <a:gd name="T29" fmla="*/ 148 h 237"/>
                <a:gd name="T30" fmla="*/ 148 w 335"/>
                <a:gd name="T31" fmla="*/ 138 h 237"/>
                <a:gd name="T32" fmla="*/ 109 w 335"/>
                <a:gd name="T33" fmla="*/ 138 h 237"/>
                <a:gd name="T34" fmla="*/ 99 w 335"/>
                <a:gd name="T35" fmla="*/ 148 h 237"/>
                <a:gd name="T36" fmla="*/ 99 w 335"/>
                <a:gd name="T37" fmla="*/ 218 h 237"/>
                <a:gd name="T38" fmla="*/ 79 w 335"/>
                <a:gd name="T39" fmla="*/ 218 h 237"/>
                <a:gd name="T40" fmla="*/ 79 w 335"/>
                <a:gd name="T41" fmla="*/ 108 h 237"/>
                <a:gd name="T42" fmla="*/ 69 w 335"/>
                <a:gd name="T43" fmla="*/ 98 h 237"/>
                <a:gd name="T44" fmla="*/ 30 w 335"/>
                <a:gd name="T45" fmla="*/ 98 h 237"/>
                <a:gd name="T46" fmla="*/ 20 w 335"/>
                <a:gd name="T47" fmla="*/ 108 h 237"/>
                <a:gd name="T48" fmla="*/ 20 w 335"/>
                <a:gd name="T49" fmla="*/ 218 h 237"/>
                <a:gd name="T50" fmla="*/ 10 w 335"/>
                <a:gd name="T51" fmla="*/ 218 h 237"/>
                <a:gd name="T52" fmla="*/ 0 w 335"/>
                <a:gd name="T53" fmla="*/ 227 h 237"/>
                <a:gd name="T54" fmla="*/ 10 w 335"/>
                <a:gd name="T55" fmla="*/ 237 h 237"/>
                <a:gd name="T56" fmla="*/ 325 w 335"/>
                <a:gd name="T57" fmla="*/ 237 h 237"/>
                <a:gd name="T58" fmla="*/ 335 w 335"/>
                <a:gd name="T59" fmla="*/ 227 h 237"/>
                <a:gd name="T60" fmla="*/ 325 w 335"/>
                <a:gd name="T61" fmla="*/ 218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5" h="237">
                  <a:moveTo>
                    <a:pt x="325" y="218"/>
                  </a:moveTo>
                  <a:cubicBezTo>
                    <a:pt x="315" y="218"/>
                    <a:pt x="315" y="218"/>
                    <a:pt x="315" y="218"/>
                  </a:cubicBezTo>
                  <a:cubicBezTo>
                    <a:pt x="315" y="10"/>
                    <a:pt x="315" y="10"/>
                    <a:pt x="315" y="10"/>
                  </a:cubicBezTo>
                  <a:cubicBezTo>
                    <a:pt x="315" y="5"/>
                    <a:pt x="310" y="0"/>
                    <a:pt x="305" y="0"/>
                  </a:cubicBezTo>
                  <a:cubicBezTo>
                    <a:pt x="266" y="0"/>
                    <a:pt x="266" y="0"/>
                    <a:pt x="266" y="0"/>
                  </a:cubicBezTo>
                  <a:cubicBezTo>
                    <a:pt x="260" y="0"/>
                    <a:pt x="256" y="5"/>
                    <a:pt x="256" y="10"/>
                  </a:cubicBezTo>
                  <a:cubicBezTo>
                    <a:pt x="256" y="218"/>
                    <a:pt x="256" y="218"/>
                    <a:pt x="256" y="218"/>
                  </a:cubicBezTo>
                  <a:cubicBezTo>
                    <a:pt x="236" y="218"/>
                    <a:pt x="236" y="218"/>
                    <a:pt x="236" y="218"/>
                  </a:cubicBezTo>
                  <a:cubicBezTo>
                    <a:pt x="236" y="69"/>
                    <a:pt x="236" y="69"/>
                    <a:pt x="236" y="69"/>
                  </a:cubicBezTo>
                  <a:cubicBezTo>
                    <a:pt x="236" y="64"/>
                    <a:pt x="232" y="59"/>
                    <a:pt x="226" y="59"/>
                  </a:cubicBezTo>
                  <a:cubicBezTo>
                    <a:pt x="187" y="59"/>
                    <a:pt x="187" y="59"/>
                    <a:pt x="187" y="59"/>
                  </a:cubicBezTo>
                  <a:cubicBezTo>
                    <a:pt x="182" y="59"/>
                    <a:pt x="177" y="64"/>
                    <a:pt x="177" y="69"/>
                  </a:cubicBezTo>
                  <a:cubicBezTo>
                    <a:pt x="177" y="218"/>
                    <a:pt x="177" y="218"/>
                    <a:pt x="177" y="218"/>
                  </a:cubicBezTo>
                  <a:cubicBezTo>
                    <a:pt x="158" y="218"/>
                    <a:pt x="158" y="218"/>
                    <a:pt x="158" y="218"/>
                  </a:cubicBezTo>
                  <a:cubicBezTo>
                    <a:pt x="158" y="148"/>
                    <a:pt x="158" y="148"/>
                    <a:pt x="158" y="148"/>
                  </a:cubicBezTo>
                  <a:cubicBezTo>
                    <a:pt x="158" y="142"/>
                    <a:pt x="153" y="138"/>
                    <a:pt x="148" y="138"/>
                  </a:cubicBezTo>
                  <a:cubicBezTo>
                    <a:pt x="109" y="138"/>
                    <a:pt x="109" y="138"/>
                    <a:pt x="109" y="138"/>
                  </a:cubicBezTo>
                  <a:cubicBezTo>
                    <a:pt x="103" y="138"/>
                    <a:pt x="99" y="142"/>
                    <a:pt x="99" y="148"/>
                  </a:cubicBezTo>
                  <a:cubicBezTo>
                    <a:pt x="99" y="218"/>
                    <a:pt x="99" y="218"/>
                    <a:pt x="99" y="218"/>
                  </a:cubicBezTo>
                  <a:cubicBezTo>
                    <a:pt x="79" y="218"/>
                    <a:pt x="79" y="218"/>
                    <a:pt x="79" y="218"/>
                  </a:cubicBezTo>
                  <a:cubicBezTo>
                    <a:pt x="79" y="108"/>
                    <a:pt x="79" y="108"/>
                    <a:pt x="79" y="108"/>
                  </a:cubicBezTo>
                  <a:cubicBezTo>
                    <a:pt x="79" y="103"/>
                    <a:pt x="75" y="98"/>
                    <a:pt x="69" y="98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25" y="98"/>
                    <a:pt x="20" y="103"/>
                    <a:pt x="20" y="108"/>
                  </a:cubicBezTo>
                  <a:cubicBezTo>
                    <a:pt x="20" y="218"/>
                    <a:pt x="20" y="218"/>
                    <a:pt x="20" y="218"/>
                  </a:cubicBezTo>
                  <a:cubicBezTo>
                    <a:pt x="10" y="218"/>
                    <a:pt x="10" y="218"/>
                    <a:pt x="10" y="218"/>
                  </a:cubicBezTo>
                  <a:cubicBezTo>
                    <a:pt x="4" y="218"/>
                    <a:pt x="0" y="222"/>
                    <a:pt x="0" y="227"/>
                  </a:cubicBezTo>
                  <a:cubicBezTo>
                    <a:pt x="0" y="233"/>
                    <a:pt x="4" y="237"/>
                    <a:pt x="10" y="237"/>
                  </a:cubicBezTo>
                  <a:cubicBezTo>
                    <a:pt x="325" y="237"/>
                    <a:pt x="325" y="237"/>
                    <a:pt x="325" y="237"/>
                  </a:cubicBezTo>
                  <a:cubicBezTo>
                    <a:pt x="331" y="237"/>
                    <a:pt x="335" y="233"/>
                    <a:pt x="335" y="227"/>
                  </a:cubicBezTo>
                  <a:cubicBezTo>
                    <a:pt x="335" y="222"/>
                    <a:pt x="331" y="218"/>
                    <a:pt x="325" y="2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</p:grpSp>
      <p:sp>
        <p:nvSpPr>
          <p:cNvPr id="5" name="Freeform 6"/>
          <p:cNvSpPr/>
          <p:nvPr/>
        </p:nvSpPr>
        <p:spPr bwMode="auto">
          <a:xfrm>
            <a:off x="1102493" y="3662825"/>
            <a:ext cx="2322591" cy="748893"/>
          </a:xfrm>
          <a:custGeom>
            <a:avLst/>
            <a:gdLst>
              <a:gd name="T0" fmla="*/ 788 w 1575"/>
              <a:gd name="T1" fmla="*/ 508 h 508"/>
              <a:gd name="T2" fmla="*/ 0 w 1575"/>
              <a:gd name="T3" fmla="*/ 182 h 508"/>
              <a:gd name="T4" fmla="*/ 182 w 1575"/>
              <a:gd name="T5" fmla="*/ 0 h 508"/>
              <a:gd name="T6" fmla="*/ 1393 w 1575"/>
              <a:gd name="T7" fmla="*/ 0 h 508"/>
              <a:gd name="T8" fmla="*/ 1575 w 1575"/>
              <a:gd name="T9" fmla="*/ 182 h 508"/>
              <a:gd name="T10" fmla="*/ 788 w 1575"/>
              <a:gd name="T11" fmla="*/ 508 h 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75" h="508">
                <a:moveTo>
                  <a:pt x="788" y="508"/>
                </a:moveTo>
                <a:cubicBezTo>
                  <a:pt x="490" y="508"/>
                  <a:pt x="211" y="392"/>
                  <a:pt x="0" y="182"/>
                </a:cubicBezTo>
                <a:cubicBezTo>
                  <a:pt x="182" y="0"/>
                  <a:pt x="182" y="0"/>
                  <a:pt x="182" y="0"/>
                </a:cubicBezTo>
                <a:cubicBezTo>
                  <a:pt x="516" y="334"/>
                  <a:pt x="1059" y="334"/>
                  <a:pt x="1393" y="0"/>
                </a:cubicBezTo>
                <a:cubicBezTo>
                  <a:pt x="1575" y="182"/>
                  <a:pt x="1575" y="182"/>
                  <a:pt x="1575" y="182"/>
                </a:cubicBezTo>
                <a:cubicBezTo>
                  <a:pt x="1365" y="392"/>
                  <a:pt x="1085" y="508"/>
                  <a:pt x="788" y="508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vert="horz" wrap="none" lIns="0" tIns="0" rIns="0" bIns="640080" numCol="1" anchor="t" anchorCtr="0" compatLnSpc="1">
            <a:prstTxWarp prst="textArchDown">
              <a:avLst/>
            </a:prstTxWarp>
          </a:bodyPr>
          <a:lstStyle/>
          <a:p>
            <a:pPr algn="ctr"/>
            <a:endParaRPr lang="en-US" b="1" dirty="0">
              <a:solidFill>
                <a:srgbClr val="FFFFFF"/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6" name="Freeform 7"/>
          <p:cNvSpPr/>
          <p:nvPr/>
        </p:nvSpPr>
        <p:spPr bwMode="auto">
          <a:xfrm>
            <a:off x="5062187" y="3671144"/>
            <a:ext cx="2087558" cy="700719"/>
          </a:xfrm>
          <a:custGeom>
            <a:avLst/>
            <a:gdLst>
              <a:gd name="T0" fmla="*/ 1235 w 1416"/>
              <a:gd name="T1" fmla="*/ 0 h 475"/>
              <a:gd name="T2" fmla="*/ 708 w 1416"/>
              <a:gd name="T3" fmla="*/ 218 h 475"/>
              <a:gd name="T4" fmla="*/ 181 w 1416"/>
              <a:gd name="T5" fmla="*/ 0 h 475"/>
              <a:gd name="T6" fmla="*/ 0 w 1416"/>
              <a:gd name="T7" fmla="*/ 181 h 475"/>
              <a:gd name="T8" fmla="*/ 708 w 1416"/>
              <a:gd name="T9" fmla="*/ 475 h 475"/>
              <a:gd name="T10" fmla="*/ 1416 w 1416"/>
              <a:gd name="T11" fmla="*/ 181 h 475"/>
              <a:gd name="T12" fmla="*/ 1235 w 1416"/>
              <a:gd name="T13" fmla="*/ 0 h 4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16" h="475">
                <a:moveTo>
                  <a:pt x="1235" y="0"/>
                </a:moveTo>
                <a:cubicBezTo>
                  <a:pt x="1089" y="145"/>
                  <a:pt x="899" y="218"/>
                  <a:pt x="708" y="218"/>
                </a:cubicBezTo>
                <a:cubicBezTo>
                  <a:pt x="517" y="218"/>
                  <a:pt x="327" y="145"/>
                  <a:pt x="181" y="0"/>
                </a:cubicBezTo>
                <a:cubicBezTo>
                  <a:pt x="0" y="181"/>
                  <a:pt x="0" y="181"/>
                  <a:pt x="0" y="181"/>
                </a:cubicBezTo>
                <a:cubicBezTo>
                  <a:pt x="189" y="371"/>
                  <a:pt x="441" y="475"/>
                  <a:pt x="708" y="475"/>
                </a:cubicBezTo>
                <a:cubicBezTo>
                  <a:pt x="975" y="475"/>
                  <a:pt x="1227" y="371"/>
                  <a:pt x="1416" y="181"/>
                </a:cubicBezTo>
                <a:cubicBezTo>
                  <a:pt x="1235" y="0"/>
                  <a:pt x="1235" y="0"/>
                  <a:pt x="1235" y="0"/>
                </a:cubicBezTo>
              </a:path>
            </a:pathLst>
          </a:cu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4" name="Freeform 5"/>
          <p:cNvSpPr/>
          <p:nvPr/>
        </p:nvSpPr>
        <p:spPr bwMode="auto">
          <a:xfrm>
            <a:off x="3192144" y="3195047"/>
            <a:ext cx="2087558" cy="702179"/>
          </a:xfrm>
          <a:custGeom>
            <a:avLst/>
            <a:gdLst>
              <a:gd name="T0" fmla="*/ 708 w 1416"/>
              <a:gd name="T1" fmla="*/ 0 h 475"/>
              <a:gd name="T2" fmla="*/ 0 w 1416"/>
              <a:gd name="T3" fmla="*/ 293 h 475"/>
              <a:gd name="T4" fmla="*/ 181 w 1416"/>
              <a:gd name="T5" fmla="*/ 475 h 475"/>
              <a:gd name="T6" fmla="*/ 708 w 1416"/>
              <a:gd name="T7" fmla="*/ 256 h 475"/>
              <a:gd name="T8" fmla="*/ 1234 w 1416"/>
              <a:gd name="T9" fmla="*/ 475 h 475"/>
              <a:gd name="T10" fmla="*/ 1416 w 1416"/>
              <a:gd name="T11" fmla="*/ 293 h 475"/>
              <a:gd name="T12" fmla="*/ 708 w 1416"/>
              <a:gd name="T13" fmla="*/ 0 h 4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16" h="475">
                <a:moveTo>
                  <a:pt x="708" y="0"/>
                </a:moveTo>
                <a:cubicBezTo>
                  <a:pt x="440" y="0"/>
                  <a:pt x="189" y="104"/>
                  <a:pt x="0" y="293"/>
                </a:cubicBezTo>
                <a:cubicBezTo>
                  <a:pt x="181" y="475"/>
                  <a:pt x="181" y="475"/>
                  <a:pt x="181" y="475"/>
                </a:cubicBezTo>
                <a:cubicBezTo>
                  <a:pt x="322" y="334"/>
                  <a:pt x="509" y="256"/>
                  <a:pt x="708" y="256"/>
                </a:cubicBezTo>
                <a:cubicBezTo>
                  <a:pt x="907" y="256"/>
                  <a:pt x="1094" y="334"/>
                  <a:pt x="1234" y="475"/>
                </a:cubicBezTo>
                <a:cubicBezTo>
                  <a:pt x="1416" y="293"/>
                  <a:pt x="1416" y="293"/>
                  <a:pt x="1416" y="293"/>
                </a:cubicBezTo>
                <a:cubicBezTo>
                  <a:pt x="1227" y="104"/>
                  <a:pt x="975" y="0"/>
                  <a:pt x="708" y="0"/>
                </a:cubicBezTo>
              </a:path>
            </a:pathLst>
          </a:cu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7" name="Freeform 8"/>
          <p:cNvSpPr/>
          <p:nvPr/>
        </p:nvSpPr>
        <p:spPr bwMode="auto">
          <a:xfrm>
            <a:off x="6927851" y="3195047"/>
            <a:ext cx="2089018" cy="702179"/>
          </a:xfrm>
          <a:custGeom>
            <a:avLst/>
            <a:gdLst>
              <a:gd name="T0" fmla="*/ 708 w 1416"/>
              <a:gd name="T1" fmla="*/ 0 h 475"/>
              <a:gd name="T2" fmla="*/ 0 w 1416"/>
              <a:gd name="T3" fmla="*/ 293 h 475"/>
              <a:gd name="T4" fmla="*/ 182 w 1416"/>
              <a:gd name="T5" fmla="*/ 475 h 475"/>
              <a:gd name="T6" fmla="*/ 708 w 1416"/>
              <a:gd name="T7" fmla="*/ 256 h 475"/>
              <a:gd name="T8" fmla="*/ 1235 w 1416"/>
              <a:gd name="T9" fmla="*/ 475 h 475"/>
              <a:gd name="T10" fmla="*/ 1416 w 1416"/>
              <a:gd name="T11" fmla="*/ 293 h 475"/>
              <a:gd name="T12" fmla="*/ 708 w 1416"/>
              <a:gd name="T13" fmla="*/ 0 h 4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16" h="475">
                <a:moveTo>
                  <a:pt x="708" y="0"/>
                </a:moveTo>
                <a:cubicBezTo>
                  <a:pt x="441" y="0"/>
                  <a:pt x="189" y="104"/>
                  <a:pt x="0" y="293"/>
                </a:cubicBezTo>
                <a:cubicBezTo>
                  <a:pt x="182" y="475"/>
                  <a:pt x="182" y="475"/>
                  <a:pt x="182" y="475"/>
                </a:cubicBezTo>
                <a:cubicBezTo>
                  <a:pt x="322" y="334"/>
                  <a:pt x="510" y="256"/>
                  <a:pt x="708" y="256"/>
                </a:cubicBezTo>
                <a:cubicBezTo>
                  <a:pt x="907" y="256"/>
                  <a:pt x="1094" y="334"/>
                  <a:pt x="1235" y="475"/>
                </a:cubicBezTo>
                <a:cubicBezTo>
                  <a:pt x="1416" y="293"/>
                  <a:pt x="1416" y="293"/>
                  <a:pt x="1416" y="293"/>
                </a:cubicBezTo>
                <a:cubicBezTo>
                  <a:pt x="1227" y="104"/>
                  <a:pt x="976" y="0"/>
                  <a:pt x="708" y="0"/>
                </a:cubicBezTo>
              </a:path>
            </a:pathLst>
          </a:cu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59" name="Title 1"/>
          <p:cNvSpPr txBox="1"/>
          <p:nvPr/>
        </p:nvSpPr>
        <p:spPr>
          <a:xfrm>
            <a:off x="3597129" y="4830365"/>
            <a:ext cx="134982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914400" fontAlgn="base">
              <a:spcAft>
                <a:spcPct val="0"/>
              </a:spcAft>
            </a:pPr>
            <a:r>
              <a:rPr lang="en-US" altLang="zh-CN" sz="2000" b="1" dirty="0" smtClean="0">
                <a:solidFill>
                  <a:schemeClr val="bg1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50,000</a:t>
            </a:r>
            <a:endParaRPr lang="en-US" sz="2000" b="1" dirty="0">
              <a:solidFill>
                <a:schemeClr val="bg1"/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64" name="Oval 10"/>
          <p:cNvSpPr>
            <a:spLocks noChangeArrowheads="1"/>
          </p:cNvSpPr>
          <p:nvPr/>
        </p:nvSpPr>
        <p:spPr bwMode="auto">
          <a:xfrm>
            <a:off x="8957647" y="1977548"/>
            <a:ext cx="1745957" cy="174887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grpSp>
        <p:nvGrpSpPr>
          <p:cNvPr id="66" name="组合 65"/>
          <p:cNvGrpSpPr/>
          <p:nvPr/>
        </p:nvGrpSpPr>
        <p:grpSpPr>
          <a:xfrm>
            <a:off x="9686273" y="2276001"/>
            <a:ext cx="288708" cy="300102"/>
            <a:chOff x="7187150" y="2465458"/>
            <a:chExt cx="449702" cy="467450"/>
          </a:xfrm>
        </p:grpSpPr>
        <p:sp>
          <p:nvSpPr>
            <p:cNvPr id="67" name="Freeform 45"/>
            <p:cNvSpPr/>
            <p:nvPr/>
          </p:nvSpPr>
          <p:spPr bwMode="auto">
            <a:xfrm>
              <a:off x="7422652" y="2465458"/>
              <a:ext cx="150295" cy="214199"/>
            </a:xfrm>
            <a:custGeom>
              <a:avLst/>
              <a:gdLst>
                <a:gd name="T0" fmla="*/ 0 w 126"/>
                <a:gd name="T1" fmla="*/ 0 h 179"/>
                <a:gd name="T2" fmla="*/ 0 w 126"/>
                <a:gd name="T3" fmla="*/ 179 h 179"/>
                <a:gd name="T4" fmla="*/ 126 w 126"/>
                <a:gd name="T5" fmla="*/ 52 h 179"/>
                <a:gd name="T6" fmla="*/ 0 w 126"/>
                <a:gd name="T7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6" h="179">
                  <a:moveTo>
                    <a:pt x="0" y="0"/>
                  </a:moveTo>
                  <a:cubicBezTo>
                    <a:pt x="0" y="179"/>
                    <a:pt x="0" y="179"/>
                    <a:pt x="0" y="179"/>
                  </a:cubicBezTo>
                  <a:cubicBezTo>
                    <a:pt x="126" y="52"/>
                    <a:pt x="126" y="52"/>
                    <a:pt x="126" y="52"/>
                  </a:cubicBezTo>
                  <a:cubicBezTo>
                    <a:pt x="93" y="21"/>
                    <a:pt x="49" y="1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68" name="Freeform 46"/>
            <p:cNvSpPr/>
            <p:nvPr/>
          </p:nvSpPr>
          <p:spPr bwMode="auto">
            <a:xfrm>
              <a:off x="7187150" y="2505694"/>
              <a:ext cx="364495" cy="427214"/>
            </a:xfrm>
            <a:custGeom>
              <a:avLst/>
              <a:gdLst>
                <a:gd name="T0" fmla="*/ 305 w 305"/>
                <a:gd name="T1" fmla="*/ 305 h 357"/>
                <a:gd name="T2" fmla="*/ 178 w 305"/>
                <a:gd name="T3" fmla="*/ 179 h 357"/>
                <a:gd name="T4" fmla="*/ 178 w 305"/>
                <a:gd name="T5" fmla="*/ 0 h 357"/>
                <a:gd name="T6" fmla="*/ 52 w 305"/>
                <a:gd name="T7" fmla="*/ 52 h 357"/>
                <a:gd name="T8" fmla="*/ 0 w 305"/>
                <a:gd name="T9" fmla="*/ 179 h 357"/>
                <a:gd name="T10" fmla="*/ 52 w 305"/>
                <a:gd name="T11" fmla="*/ 305 h 357"/>
                <a:gd name="T12" fmla="*/ 52 w 305"/>
                <a:gd name="T13" fmla="*/ 305 h 357"/>
                <a:gd name="T14" fmla="*/ 178 w 305"/>
                <a:gd name="T15" fmla="*/ 357 h 357"/>
                <a:gd name="T16" fmla="*/ 305 w 305"/>
                <a:gd name="T17" fmla="*/ 305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5" h="357">
                  <a:moveTo>
                    <a:pt x="305" y="305"/>
                  </a:moveTo>
                  <a:cubicBezTo>
                    <a:pt x="178" y="179"/>
                    <a:pt x="178" y="179"/>
                    <a:pt x="178" y="179"/>
                  </a:cubicBezTo>
                  <a:cubicBezTo>
                    <a:pt x="178" y="0"/>
                    <a:pt x="178" y="0"/>
                    <a:pt x="178" y="0"/>
                  </a:cubicBezTo>
                  <a:cubicBezTo>
                    <a:pt x="129" y="1"/>
                    <a:pt x="85" y="21"/>
                    <a:pt x="52" y="52"/>
                  </a:cubicBezTo>
                  <a:cubicBezTo>
                    <a:pt x="20" y="85"/>
                    <a:pt x="1" y="130"/>
                    <a:pt x="0" y="179"/>
                  </a:cubicBezTo>
                  <a:cubicBezTo>
                    <a:pt x="1" y="228"/>
                    <a:pt x="20" y="272"/>
                    <a:pt x="52" y="305"/>
                  </a:cubicBezTo>
                  <a:cubicBezTo>
                    <a:pt x="52" y="305"/>
                    <a:pt x="52" y="305"/>
                    <a:pt x="52" y="305"/>
                  </a:cubicBezTo>
                  <a:cubicBezTo>
                    <a:pt x="85" y="337"/>
                    <a:pt x="129" y="356"/>
                    <a:pt x="178" y="357"/>
                  </a:cubicBezTo>
                  <a:cubicBezTo>
                    <a:pt x="227" y="356"/>
                    <a:pt x="272" y="337"/>
                    <a:pt x="305" y="30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69" name="Freeform 47"/>
            <p:cNvSpPr/>
            <p:nvPr/>
          </p:nvSpPr>
          <p:spPr bwMode="auto">
            <a:xfrm>
              <a:off x="7422652" y="2560131"/>
              <a:ext cx="214200" cy="302955"/>
            </a:xfrm>
            <a:custGeom>
              <a:avLst/>
              <a:gdLst>
                <a:gd name="T0" fmla="*/ 179 w 179"/>
                <a:gd name="T1" fmla="*/ 126 h 253"/>
                <a:gd name="T2" fmla="*/ 179 w 179"/>
                <a:gd name="T3" fmla="*/ 126 h 253"/>
                <a:gd name="T4" fmla="*/ 127 w 179"/>
                <a:gd name="T5" fmla="*/ 0 h 253"/>
                <a:gd name="T6" fmla="*/ 0 w 179"/>
                <a:gd name="T7" fmla="*/ 126 h 253"/>
                <a:gd name="T8" fmla="*/ 127 w 179"/>
                <a:gd name="T9" fmla="*/ 253 h 253"/>
                <a:gd name="T10" fmla="*/ 179 w 179"/>
                <a:gd name="T11" fmla="*/ 12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9" h="253">
                  <a:moveTo>
                    <a:pt x="179" y="126"/>
                  </a:moveTo>
                  <a:cubicBezTo>
                    <a:pt x="179" y="126"/>
                    <a:pt x="179" y="126"/>
                    <a:pt x="179" y="126"/>
                  </a:cubicBezTo>
                  <a:cubicBezTo>
                    <a:pt x="178" y="77"/>
                    <a:pt x="158" y="33"/>
                    <a:pt x="127" y="0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127" y="253"/>
                    <a:pt x="127" y="253"/>
                    <a:pt x="127" y="253"/>
                  </a:cubicBezTo>
                  <a:cubicBezTo>
                    <a:pt x="158" y="220"/>
                    <a:pt x="178" y="175"/>
                    <a:pt x="179" y="1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</p:grpSp>
      <p:sp>
        <p:nvSpPr>
          <p:cNvPr id="70" name="Freeform 7"/>
          <p:cNvSpPr/>
          <p:nvPr/>
        </p:nvSpPr>
        <p:spPr bwMode="auto">
          <a:xfrm>
            <a:off x="8786847" y="3671144"/>
            <a:ext cx="2087558" cy="700719"/>
          </a:xfrm>
          <a:custGeom>
            <a:avLst/>
            <a:gdLst>
              <a:gd name="T0" fmla="*/ 1235 w 1416"/>
              <a:gd name="T1" fmla="*/ 0 h 475"/>
              <a:gd name="T2" fmla="*/ 708 w 1416"/>
              <a:gd name="T3" fmla="*/ 218 h 475"/>
              <a:gd name="T4" fmla="*/ 181 w 1416"/>
              <a:gd name="T5" fmla="*/ 0 h 475"/>
              <a:gd name="T6" fmla="*/ 0 w 1416"/>
              <a:gd name="T7" fmla="*/ 181 h 475"/>
              <a:gd name="T8" fmla="*/ 708 w 1416"/>
              <a:gd name="T9" fmla="*/ 475 h 475"/>
              <a:gd name="T10" fmla="*/ 1416 w 1416"/>
              <a:gd name="T11" fmla="*/ 181 h 475"/>
              <a:gd name="T12" fmla="*/ 1235 w 1416"/>
              <a:gd name="T13" fmla="*/ 0 h 4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16" h="475">
                <a:moveTo>
                  <a:pt x="1235" y="0"/>
                </a:moveTo>
                <a:cubicBezTo>
                  <a:pt x="1089" y="145"/>
                  <a:pt x="899" y="218"/>
                  <a:pt x="708" y="218"/>
                </a:cubicBezTo>
                <a:cubicBezTo>
                  <a:pt x="517" y="218"/>
                  <a:pt x="327" y="145"/>
                  <a:pt x="181" y="0"/>
                </a:cubicBezTo>
                <a:cubicBezTo>
                  <a:pt x="0" y="181"/>
                  <a:pt x="0" y="181"/>
                  <a:pt x="0" y="181"/>
                </a:cubicBezTo>
                <a:cubicBezTo>
                  <a:pt x="189" y="371"/>
                  <a:pt x="441" y="475"/>
                  <a:pt x="708" y="475"/>
                </a:cubicBezTo>
                <a:cubicBezTo>
                  <a:pt x="975" y="475"/>
                  <a:pt x="1227" y="371"/>
                  <a:pt x="1416" y="181"/>
                </a:cubicBezTo>
                <a:cubicBezTo>
                  <a:pt x="1235" y="0"/>
                  <a:pt x="1235" y="0"/>
                  <a:pt x="1235" y="0"/>
                </a:cubicBezTo>
              </a:path>
            </a:pathLst>
          </a:cu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72" name="Title 1"/>
          <p:cNvSpPr txBox="1"/>
          <p:nvPr/>
        </p:nvSpPr>
        <p:spPr>
          <a:xfrm>
            <a:off x="7289132" y="4830365"/>
            <a:ext cx="134982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914400" fontAlgn="base">
              <a:spcAft>
                <a:spcPct val="0"/>
              </a:spcAft>
            </a:pPr>
            <a:r>
              <a:rPr lang="en-US" altLang="zh-CN" sz="2000" b="1" dirty="0" smtClean="0">
                <a:solidFill>
                  <a:schemeClr val="bg1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100,000</a:t>
            </a:r>
            <a:endParaRPr lang="en-US" sz="2000" b="1" dirty="0">
              <a:solidFill>
                <a:schemeClr val="bg1"/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73" name="Title 1"/>
          <p:cNvSpPr txBox="1"/>
          <p:nvPr/>
        </p:nvSpPr>
        <p:spPr>
          <a:xfrm>
            <a:off x="3597129" y="5176094"/>
            <a:ext cx="1349828" cy="286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914400" fontAlgn="base">
              <a:spcAft>
                <a:spcPct val="0"/>
              </a:spcAft>
            </a:pPr>
            <a:r>
              <a:rPr lang="zh-CN" altLang="en-US" sz="1400" b="1" dirty="0">
                <a:solidFill>
                  <a:schemeClr val="bg1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工作成就</a:t>
            </a:r>
            <a:endParaRPr lang="en-US" sz="1400" b="1" dirty="0">
              <a:solidFill>
                <a:schemeClr val="bg1"/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74" name="Title 1"/>
          <p:cNvSpPr txBox="1"/>
          <p:nvPr/>
        </p:nvSpPr>
        <p:spPr>
          <a:xfrm>
            <a:off x="7289132" y="5176094"/>
            <a:ext cx="1349828" cy="286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914400" fontAlgn="base">
              <a:spcAft>
                <a:spcPct val="0"/>
              </a:spcAft>
            </a:pPr>
            <a:r>
              <a:rPr lang="zh-CN" altLang="en-US" sz="1400" b="1" dirty="0">
                <a:solidFill>
                  <a:schemeClr val="bg1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工作成就</a:t>
            </a:r>
            <a:endParaRPr lang="en-US" sz="1400" b="1" dirty="0">
              <a:solidFill>
                <a:schemeClr val="bg1"/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75" name="Title 1"/>
          <p:cNvSpPr txBox="1"/>
          <p:nvPr/>
        </p:nvSpPr>
        <p:spPr>
          <a:xfrm>
            <a:off x="1688103" y="2810306"/>
            <a:ext cx="134982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914400" fontAlgn="base">
              <a:spcAft>
                <a:spcPct val="0"/>
              </a:spcAft>
            </a:pPr>
            <a:r>
              <a:rPr lang="en-US" altLang="zh-CN" sz="2000" b="1" dirty="0" smtClean="0">
                <a:solidFill>
                  <a:schemeClr val="bg1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50,000</a:t>
            </a:r>
            <a:endParaRPr lang="en-US" sz="2000" b="1" dirty="0">
              <a:solidFill>
                <a:schemeClr val="bg1"/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76" name="Title 1"/>
          <p:cNvSpPr txBox="1"/>
          <p:nvPr/>
        </p:nvSpPr>
        <p:spPr>
          <a:xfrm>
            <a:off x="5447840" y="2810306"/>
            <a:ext cx="134982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914400" fontAlgn="base">
              <a:spcAft>
                <a:spcPct val="0"/>
              </a:spcAft>
            </a:pPr>
            <a:r>
              <a:rPr lang="en-US" altLang="zh-CN" sz="2000" b="1" dirty="0" smtClean="0">
                <a:solidFill>
                  <a:schemeClr val="bg1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100,000</a:t>
            </a:r>
            <a:endParaRPr lang="en-US" sz="2000" b="1" dirty="0">
              <a:solidFill>
                <a:schemeClr val="bg1"/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77" name="Title 1"/>
          <p:cNvSpPr txBox="1"/>
          <p:nvPr/>
        </p:nvSpPr>
        <p:spPr>
          <a:xfrm>
            <a:off x="1688103" y="3156035"/>
            <a:ext cx="1349828" cy="286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914400" fontAlgn="base">
              <a:spcAft>
                <a:spcPct val="0"/>
              </a:spcAft>
            </a:pPr>
            <a:r>
              <a:rPr lang="zh-CN" altLang="en-US" sz="1400" b="1" dirty="0">
                <a:solidFill>
                  <a:schemeClr val="bg1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工作成就</a:t>
            </a:r>
            <a:endParaRPr lang="en-US" sz="1400" b="1" dirty="0">
              <a:solidFill>
                <a:schemeClr val="bg1"/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78" name="Title 1"/>
          <p:cNvSpPr txBox="1"/>
          <p:nvPr/>
        </p:nvSpPr>
        <p:spPr>
          <a:xfrm>
            <a:off x="5447840" y="3156035"/>
            <a:ext cx="1349828" cy="286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914400" fontAlgn="base">
              <a:spcAft>
                <a:spcPct val="0"/>
              </a:spcAft>
            </a:pPr>
            <a:r>
              <a:rPr lang="zh-CN" altLang="en-US" sz="1400" b="1" dirty="0">
                <a:solidFill>
                  <a:schemeClr val="bg1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工作成就</a:t>
            </a:r>
            <a:endParaRPr lang="en-US" sz="1400" b="1" dirty="0">
              <a:solidFill>
                <a:schemeClr val="bg1"/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79" name="Title 1"/>
          <p:cNvSpPr txBox="1"/>
          <p:nvPr/>
        </p:nvSpPr>
        <p:spPr>
          <a:xfrm>
            <a:off x="9147052" y="2810306"/>
            <a:ext cx="134982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914400" fontAlgn="base">
              <a:spcAft>
                <a:spcPct val="0"/>
              </a:spcAft>
            </a:pPr>
            <a:r>
              <a:rPr lang="en-US" altLang="zh-CN" sz="2000" b="1" dirty="0" smtClean="0">
                <a:solidFill>
                  <a:schemeClr val="bg1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100,000</a:t>
            </a:r>
            <a:endParaRPr lang="en-US" sz="2000" b="1" dirty="0">
              <a:solidFill>
                <a:schemeClr val="bg1"/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80" name="Title 1"/>
          <p:cNvSpPr txBox="1"/>
          <p:nvPr/>
        </p:nvSpPr>
        <p:spPr>
          <a:xfrm>
            <a:off x="9147052" y="3156035"/>
            <a:ext cx="1349828" cy="286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914400" fontAlgn="base">
              <a:spcAft>
                <a:spcPct val="0"/>
              </a:spcAft>
            </a:pPr>
            <a:r>
              <a:rPr lang="zh-CN" altLang="en-US" sz="1400" b="1" dirty="0">
                <a:solidFill>
                  <a:schemeClr val="bg1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工作成就</a:t>
            </a:r>
            <a:endParaRPr lang="en-US" sz="1400" b="1" dirty="0">
              <a:solidFill>
                <a:schemeClr val="bg1"/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4729444" y="279400"/>
            <a:ext cx="273311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400">
                <a:gradFill>
                  <a:gsLst>
                    <a:gs pos="0">
                      <a:srgbClr val="08AEEA"/>
                    </a:gs>
                    <a:gs pos="100000">
                      <a:srgbClr val="2AF598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00000"/>
              </a:lnSpc>
              <a:defRPr/>
            </a:pP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工作成就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grpSp>
        <p:nvGrpSpPr>
          <p:cNvPr id="71" name="组合 70"/>
          <p:cNvGrpSpPr/>
          <p:nvPr/>
        </p:nvGrpSpPr>
        <p:grpSpPr>
          <a:xfrm>
            <a:off x="2141839" y="556335"/>
            <a:ext cx="7908323" cy="108542"/>
            <a:chOff x="1837039" y="691984"/>
            <a:chExt cx="7908323" cy="108542"/>
          </a:xfrm>
        </p:grpSpPr>
        <p:cxnSp>
          <p:nvCxnSpPr>
            <p:cNvPr id="81" name="直接连接符 80"/>
            <p:cNvCxnSpPr/>
            <p:nvPr/>
          </p:nvCxnSpPr>
          <p:spPr>
            <a:xfrm flipH="1">
              <a:off x="3256384" y="691984"/>
              <a:ext cx="1039545" cy="0"/>
            </a:xfrm>
            <a:prstGeom prst="line">
              <a:avLst/>
            </a:prstGeom>
            <a:ln>
              <a:solidFill>
                <a:schemeClr val="bg1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连接符 81"/>
            <p:cNvCxnSpPr/>
            <p:nvPr/>
          </p:nvCxnSpPr>
          <p:spPr>
            <a:xfrm flipH="1">
              <a:off x="1837039" y="800526"/>
              <a:ext cx="2458890" cy="0"/>
            </a:xfrm>
            <a:prstGeom prst="line">
              <a:avLst/>
            </a:prstGeom>
            <a:ln>
              <a:solidFill>
                <a:schemeClr val="bg1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 flipH="1">
              <a:off x="7286472" y="691984"/>
              <a:ext cx="2458890" cy="0"/>
            </a:xfrm>
            <a:prstGeom prst="line">
              <a:avLst/>
            </a:prstGeom>
            <a:ln>
              <a:solidFill>
                <a:schemeClr val="bg1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接连接符 83"/>
            <p:cNvCxnSpPr/>
            <p:nvPr/>
          </p:nvCxnSpPr>
          <p:spPr>
            <a:xfrm flipH="1">
              <a:off x="7286472" y="800526"/>
              <a:ext cx="1372336" cy="0"/>
            </a:xfrm>
            <a:prstGeom prst="line">
              <a:avLst/>
            </a:prstGeom>
            <a:ln>
              <a:solidFill>
                <a:schemeClr val="bg1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6466114" y="1670180"/>
            <a:ext cx="2845837" cy="1950098"/>
          </a:xfrm>
          <a:prstGeom prst="roundRect">
            <a:avLst>
              <a:gd name="adj" fmla="val 7576"/>
            </a:avLst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4729444" y="279400"/>
            <a:ext cx="273311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400">
                <a:gradFill>
                  <a:gsLst>
                    <a:gs pos="0">
                      <a:srgbClr val="08AEEA"/>
                    </a:gs>
                    <a:gs pos="100000">
                      <a:srgbClr val="2AF598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00000"/>
              </a:lnSpc>
              <a:defRPr/>
            </a:pP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工作成就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2141839" y="556335"/>
            <a:ext cx="7908323" cy="108542"/>
            <a:chOff x="1837039" y="691984"/>
            <a:chExt cx="7908323" cy="108542"/>
          </a:xfrm>
        </p:grpSpPr>
        <p:cxnSp>
          <p:nvCxnSpPr>
            <p:cNvPr id="32" name="直接连接符 31"/>
            <p:cNvCxnSpPr/>
            <p:nvPr/>
          </p:nvCxnSpPr>
          <p:spPr>
            <a:xfrm flipH="1">
              <a:off x="3256384" y="691984"/>
              <a:ext cx="1039545" cy="0"/>
            </a:xfrm>
            <a:prstGeom prst="line">
              <a:avLst/>
            </a:prstGeom>
            <a:ln>
              <a:solidFill>
                <a:schemeClr val="bg1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H="1">
              <a:off x="1837039" y="800526"/>
              <a:ext cx="2458890" cy="0"/>
            </a:xfrm>
            <a:prstGeom prst="line">
              <a:avLst/>
            </a:prstGeom>
            <a:ln>
              <a:solidFill>
                <a:schemeClr val="bg1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H="1">
              <a:off x="7286472" y="691984"/>
              <a:ext cx="2458890" cy="0"/>
            </a:xfrm>
            <a:prstGeom prst="line">
              <a:avLst/>
            </a:prstGeom>
            <a:ln>
              <a:solidFill>
                <a:schemeClr val="bg1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 flipH="1">
              <a:off x="7286472" y="800526"/>
              <a:ext cx="1372336" cy="0"/>
            </a:xfrm>
            <a:prstGeom prst="line">
              <a:avLst/>
            </a:prstGeom>
            <a:ln>
              <a:solidFill>
                <a:schemeClr val="bg1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UI/UX DESIGN TEAM…"/>
          <p:cNvSpPr txBox="1"/>
          <p:nvPr/>
        </p:nvSpPr>
        <p:spPr>
          <a:xfrm>
            <a:off x="6889238" y="2705100"/>
            <a:ext cx="1923191" cy="821838"/>
          </a:xfrm>
          <a:prstGeom prst="rect">
            <a:avLst/>
          </a:prstGeom>
          <a:ln w="12700">
            <a:miter lim="400000"/>
          </a:ln>
        </p:spPr>
        <p:txBody>
          <a:bodyPr wrap="square" lIns="90000" tIns="46800" rIns="90000" bIns="47000" anchor="t">
            <a:spAutoFit/>
          </a:bodyPr>
          <a:lstStyle>
            <a:defPPr>
              <a:defRPr lang="zh-CN"/>
            </a:defPPr>
            <a:lvl1pPr marL="285750" indent="-285750">
              <a:lnSpc>
                <a:spcPct val="150000"/>
              </a:lnSpc>
              <a:buClr>
                <a:srgbClr val="00B0F0"/>
              </a:buClr>
              <a:buFont typeface="Wingdings" panose="05000000000000000000" pitchFamily="2" charset="2"/>
              <a:buChar char="Ø"/>
              <a:defRPr sz="1050">
                <a:solidFill>
                  <a:schemeClr val="bg1">
                    <a:lumMod val="50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</a:defRPr>
            </a:lvl1pPr>
          </a:lstStyle>
          <a:p>
            <a:r>
              <a:rPr lang="zh-CN" altLang="en-US" dirty="0">
                <a:sym typeface="汉仪润圆-65简" panose="00020600040101010101" pitchFamily="18" charset="-122"/>
              </a:rPr>
              <a:t>越努力越幸运</a:t>
            </a:r>
            <a:endParaRPr lang="zh-CN" altLang="en-US" dirty="0">
              <a:sym typeface="汉仪润圆-65简" panose="00020600040101010101" pitchFamily="18" charset="-122"/>
            </a:endParaRPr>
          </a:p>
          <a:p>
            <a:r>
              <a:rPr lang="zh-CN" altLang="en-US" dirty="0">
                <a:sym typeface="汉仪润圆-65简" panose="00020600040101010101" pitchFamily="18" charset="-122"/>
              </a:rPr>
              <a:t>到底有啥问题？</a:t>
            </a:r>
            <a:endParaRPr lang="zh-CN" altLang="en-US" dirty="0">
              <a:sym typeface="汉仪润圆-65简" panose="00020600040101010101" pitchFamily="18" charset="-122"/>
            </a:endParaRPr>
          </a:p>
          <a:p>
            <a:r>
              <a:rPr lang="zh-CN" altLang="en-US" dirty="0">
                <a:sym typeface="汉仪润圆-65简" panose="00020600040101010101" pitchFamily="18" charset="-122"/>
              </a:rPr>
              <a:t>什么问题难解决？</a:t>
            </a:r>
            <a:endParaRPr lang="en-US" dirty="0">
              <a:sym typeface="汉仪润圆-65简" panose="00020600040101010101" pitchFamily="18" charset="-122"/>
            </a:endParaRPr>
          </a:p>
        </p:txBody>
      </p:sp>
      <p:sp>
        <p:nvSpPr>
          <p:cNvPr id="37" name="WORDPRESS TEAM…"/>
          <p:cNvSpPr txBox="1"/>
          <p:nvPr/>
        </p:nvSpPr>
        <p:spPr>
          <a:xfrm>
            <a:off x="9573484" y="2705100"/>
            <a:ext cx="1923191" cy="821838"/>
          </a:xfrm>
          <a:prstGeom prst="rect">
            <a:avLst/>
          </a:prstGeom>
          <a:ln w="12700">
            <a:miter lim="400000"/>
          </a:ln>
        </p:spPr>
        <p:txBody>
          <a:bodyPr wrap="square" lIns="90000" tIns="46800" rIns="90000" bIns="47000" anchor="t">
            <a:spAutoFit/>
          </a:bodyPr>
          <a:lstStyle>
            <a:defPPr>
              <a:defRPr lang="zh-CN"/>
            </a:defPPr>
            <a:lvl1pPr marL="285750" indent="-285750">
              <a:lnSpc>
                <a:spcPct val="150000"/>
              </a:lnSpc>
              <a:buClr>
                <a:srgbClr val="00B0F0"/>
              </a:buClr>
              <a:buFont typeface="Wingdings" panose="05000000000000000000" pitchFamily="2" charset="2"/>
              <a:buChar char="Ø"/>
              <a:defRPr sz="1050">
                <a:solidFill>
                  <a:schemeClr val="bg1">
                    <a:lumMod val="50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</a:defRPr>
            </a:lvl1pPr>
          </a:lstStyle>
          <a:p>
            <a:r>
              <a:rPr lang="zh-CN" altLang="en-US" dirty="0">
                <a:sym typeface="汉仪润圆-65简" panose="00020600040101010101" pitchFamily="18" charset="-122"/>
              </a:rPr>
              <a:t>越努力越幸运</a:t>
            </a:r>
            <a:endParaRPr lang="zh-CN" altLang="en-US" dirty="0">
              <a:sym typeface="汉仪润圆-65简" panose="00020600040101010101" pitchFamily="18" charset="-122"/>
            </a:endParaRPr>
          </a:p>
          <a:p>
            <a:r>
              <a:rPr lang="zh-CN" altLang="en-US" dirty="0">
                <a:sym typeface="汉仪润圆-65简" panose="00020600040101010101" pitchFamily="18" charset="-122"/>
              </a:rPr>
              <a:t>到底有啥问题？</a:t>
            </a:r>
            <a:endParaRPr lang="zh-CN" altLang="en-US" dirty="0">
              <a:sym typeface="汉仪润圆-65简" panose="00020600040101010101" pitchFamily="18" charset="-122"/>
            </a:endParaRPr>
          </a:p>
          <a:p>
            <a:r>
              <a:rPr lang="zh-CN" altLang="en-US" dirty="0">
                <a:sym typeface="汉仪润圆-65简" panose="00020600040101010101" pitchFamily="18" charset="-122"/>
              </a:rPr>
              <a:t>什么问题难解决？</a:t>
            </a:r>
            <a:endParaRPr lang="en-US" dirty="0">
              <a:sym typeface="汉仪润圆-65简" panose="00020600040101010101" pitchFamily="18" charset="-122"/>
            </a:endParaRPr>
          </a:p>
        </p:txBody>
      </p:sp>
      <p:sp>
        <p:nvSpPr>
          <p:cNvPr id="38" name="SUPPORT TEAM…"/>
          <p:cNvSpPr txBox="1"/>
          <p:nvPr/>
        </p:nvSpPr>
        <p:spPr>
          <a:xfrm>
            <a:off x="9573484" y="5096961"/>
            <a:ext cx="1923191" cy="821838"/>
          </a:xfrm>
          <a:prstGeom prst="rect">
            <a:avLst/>
          </a:prstGeom>
          <a:ln w="12700">
            <a:miter lim="400000"/>
          </a:ln>
        </p:spPr>
        <p:txBody>
          <a:bodyPr wrap="square" lIns="90000" tIns="46800" rIns="90000" bIns="47000" anchor="t">
            <a:spAutoFit/>
          </a:bodyPr>
          <a:lstStyle>
            <a:defPPr>
              <a:defRPr lang="zh-CN"/>
            </a:defPPr>
            <a:lvl1pPr marL="285750" indent="-285750">
              <a:lnSpc>
                <a:spcPct val="150000"/>
              </a:lnSpc>
              <a:buClr>
                <a:srgbClr val="00B0F0"/>
              </a:buClr>
              <a:buFont typeface="Wingdings" panose="05000000000000000000" pitchFamily="2" charset="2"/>
              <a:buChar char="Ø"/>
              <a:defRPr sz="1050">
                <a:solidFill>
                  <a:schemeClr val="bg1">
                    <a:lumMod val="50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</a:defRPr>
            </a:lvl1pPr>
          </a:lstStyle>
          <a:p>
            <a:r>
              <a:rPr lang="zh-CN" altLang="en-US" dirty="0">
                <a:sym typeface="汉仪润圆-65简" panose="00020600040101010101" pitchFamily="18" charset="-122"/>
              </a:rPr>
              <a:t>越努力越幸运</a:t>
            </a:r>
            <a:endParaRPr lang="zh-CN" altLang="en-US" dirty="0">
              <a:sym typeface="汉仪润圆-65简" panose="00020600040101010101" pitchFamily="18" charset="-122"/>
            </a:endParaRPr>
          </a:p>
          <a:p>
            <a:r>
              <a:rPr lang="zh-CN" altLang="en-US" dirty="0">
                <a:sym typeface="汉仪润圆-65简" panose="00020600040101010101" pitchFamily="18" charset="-122"/>
              </a:rPr>
              <a:t>到底有啥问题？</a:t>
            </a:r>
            <a:endParaRPr lang="zh-CN" altLang="en-US" dirty="0">
              <a:sym typeface="汉仪润圆-65简" panose="00020600040101010101" pitchFamily="18" charset="-122"/>
            </a:endParaRPr>
          </a:p>
          <a:p>
            <a:r>
              <a:rPr lang="zh-CN" altLang="en-US" dirty="0">
                <a:sym typeface="汉仪润圆-65简" panose="00020600040101010101" pitchFamily="18" charset="-122"/>
              </a:rPr>
              <a:t>什么问题难解决？</a:t>
            </a:r>
            <a:endParaRPr dirty="0">
              <a:sym typeface="汉仪润圆-65简" panose="00020600040101010101" pitchFamily="18" charset="-122"/>
            </a:endParaRPr>
          </a:p>
        </p:txBody>
      </p:sp>
      <p:sp>
        <p:nvSpPr>
          <p:cNvPr id="39" name="CONTENT TEAM…"/>
          <p:cNvSpPr txBox="1"/>
          <p:nvPr/>
        </p:nvSpPr>
        <p:spPr>
          <a:xfrm>
            <a:off x="6889237" y="5096961"/>
            <a:ext cx="1923191" cy="821838"/>
          </a:xfrm>
          <a:prstGeom prst="rect">
            <a:avLst/>
          </a:prstGeom>
          <a:ln w="12700">
            <a:miter lim="400000"/>
          </a:ln>
        </p:spPr>
        <p:txBody>
          <a:bodyPr wrap="square" lIns="90000" tIns="46800" rIns="90000" bIns="47000" anchor="t">
            <a:spAutoFit/>
          </a:bodyPr>
          <a:lstStyle>
            <a:defPPr>
              <a:defRPr lang="zh-CN"/>
            </a:defPPr>
            <a:lvl1pPr marL="285750" indent="-285750">
              <a:lnSpc>
                <a:spcPct val="150000"/>
              </a:lnSpc>
              <a:buClr>
                <a:srgbClr val="00B0F0"/>
              </a:buClr>
              <a:buFont typeface="+mj-lt"/>
              <a:buAutoNum type="romanUcPeriod"/>
              <a:defRPr sz="105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San Francisco Display Bold"/>
              </a:defRPr>
            </a:lvl1pPr>
          </a:lstStyle>
          <a:p>
            <a:pPr>
              <a:buFont typeface="汉仪润圆-65简" panose="00020600040101010101" pitchFamily="18" charset="-122"/>
              <a:buChar char="Ø"/>
            </a:pP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越努力越幸运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  <a:p>
            <a:pPr>
              <a:buFont typeface="汉仪润圆-65简" panose="00020600040101010101" pitchFamily="18" charset="-122"/>
              <a:buChar char="Ø"/>
            </a:pP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到底有啥问题？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  <a:p>
            <a:pPr>
              <a:buFont typeface="汉仪润圆-65简" panose="00020600040101010101" pitchFamily="18" charset="-122"/>
              <a:buChar char="Ø"/>
            </a:pP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什么问题难解决？</a:t>
            </a:r>
            <a:endParaRPr lang="en-US" dirty="0">
              <a:solidFill>
                <a:schemeClr val="bg1">
                  <a:lumMod val="50000"/>
                </a:schemeClr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40" name="$50"/>
          <p:cNvSpPr txBox="1"/>
          <p:nvPr/>
        </p:nvSpPr>
        <p:spPr>
          <a:xfrm>
            <a:off x="6889238" y="1816654"/>
            <a:ext cx="1194100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rtlCol="0" anchor="t">
            <a:spAutoFit/>
          </a:bodyPr>
          <a:lstStyle>
            <a:lvl1pPr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None/>
              <a:defRPr sz="1600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r>
              <a:rPr lang="en-US" altLang="zh-CN" sz="3200" dirty="0" smtClean="0">
                <a:latin typeface="汉仪润圆-65简" panose="00020600040101010101" pitchFamily="18" charset="-122"/>
                <a:ea typeface="汉仪润圆-65简" panose="00020600040101010101" pitchFamily="18" charset="-122"/>
                <a:sym typeface="汉仪润圆-65简" panose="00020600040101010101" pitchFamily="18" charset="-122"/>
              </a:rPr>
              <a:t>50</a:t>
            </a:r>
            <a:r>
              <a:rPr lang="en-US" altLang="zh-CN" sz="1400" dirty="0" smtClean="0">
                <a:latin typeface="汉仪润圆-65简" panose="00020600040101010101" pitchFamily="18" charset="-122"/>
                <a:ea typeface="汉仪润圆-65简" panose="00020600040101010101" pitchFamily="18" charset="-122"/>
                <a:sym typeface="汉仪润圆-65简" panose="00020600040101010101" pitchFamily="18" charset="-122"/>
              </a:rPr>
              <a:t>%</a:t>
            </a:r>
            <a:endParaRPr sz="3200" dirty="0">
              <a:latin typeface="汉仪润圆-65简" panose="00020600040101010101" pitchFamily="18" charset="-122"/>
              <a:ea typeface="汉仪润圆-65简" panose="00020600040101010101" pitchFamily="18" charset="-122"/>
              <a:sym typeface="汉仪润圆-65简" panose="00020600040101010101" pitchFamily="18" charset="-122"/>
            </a:endParaRPr>
          </a:p>
        </p:txBody>
      </p:sp>
      <p:sp>
        <p:nvSpPr>
          <p:cNvPr id="41" name="LAYERS"/>
          <p:cNvSpPr txBox="1"/>
          <p:nvPr/>
        </p:nvSpPr>
        <p:spPr>
          <a:xfrm>
            <a:off x="6889238" y="2298598"/>
            <a:ext cx="809902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rtlCol="0" anchor="ctr">
            <a:spAutoFit/>
          </a:bodyPr>
          <a:lstStyle>
            <a:lvl1pPr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None/>
              <a:defRPr sz="1600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r>
              <a:rPr lang="en-US" altLang="zh-CN" sz="1200" dirty="0" smtClean="0">
                <a:latin typeface="汉仪润圆-65简" panose="00020600040101010101" pitchFamily="18" charset="-122"/>
                <a:ea typeface="汉仪润圆-65简" panose="00020600040101010101" pitchFamily="18" charset="-122"/>
                <a:sym typeface="汉仪润圆-65简" panose="00020600040101010101" pitchFamily="18" charset="-122"/>
              </a:rPr>
              <a:t>80’s</a:t>
            </a:r>
            <a:r>
              <a:rPr lang="zh-CN" altLang="en-US" sz="1200" dirty="0" smtClean="0">
                <a:latin typeface="汉仪润圆-65简" panose="00020600040101010101" pitchFamily="18" charset="-122"/>
                <a:ea typeface="汉仪润圆-65简" panose="00020600040101010101" pitchFamily="18" charset="-122"/>
                <a:sym typeface="汉仪润圆-65简" panose="00020600040101010101" pitchFamily="18" charset="-122"/>
              </a:rPr>
              <a:t>后</a:t>
            </a:r>
            <a:endParaRPr sz="1200" dirty="0">
              <a:latin typeface="汉仪润圆-65简" panose="00020600040101010101" pitchFamily="18" charset="-122"/>
              <a:ea typeface="汉仪润圆-65简" panose="00020600040101010101" pitchFamily="18" charset="-122"/>
              <a:sym typeface="汉仪润圆-65简" panose="00020600040101010101" pitchFamily="18" charset="-122"/>
            </a:endParaRPr>
          </a:p>
        </p:txBody>
      </p:sp>
      <p:sp>
        <p:nvSpPr>
          <p:cNvPr id="42" name="$50"/>
          <p:cNvSpPr txBox="1"/>
          <p:nvPr/>
        </p:nvSpPr>
        <p:spPr>
          <a:xfrm>
            <a:off x="9573484" y="1816654"/>
            <a:ext cx="1194100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rtlCol="0" anchor="t">
            <a:spAutoFit/>
          </a:bodyPr>
          <a:lstStyle>
            <a:lvl1pPr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None/>
              <a:defRPr sz="1600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r>
              <a:rPr lang="en-US" altLang="zh-CN" sz="3200" dirty="0" smtClean="0">
                <a:latin typeface="汉仪润圆-65简" panose="00020600040101010101" pitchFamily="18" charset="-122"/>
                <a:ea typeface="汉仪润圆-65简" panose="00020600040101010101" pitchFamily="18" charset="-122"/>
                <a:sym typeface="汉仪润圆-65简" panose="00020600040101010101" pitchFamily="18" charset="-122"/>
              </a:rPr>
              <a:t>50</a:t>
            </a:r>
            <a:r>
              <a:rPr lang="en-US" altLang="zh-CN" sz="1400" dirty="0" smtClean="0">
                <a:latin typeface="汉仪润圆-65简" panose="00020600040101010101" pitchFamily="18" charset="-122"/>
                <a:ea typeface="汉仪润圆-65简" panose="00020600040101010101" pitchFamily="18" charset="-122"/>
                <a:sym typeface="汉仪润圆-65简" panose="00020600040101010101" pitchFamily="18" charset="-122"/>
              </a:rPr>
              <a:t>%</a:t>
            </a:r>
            <a:endParaRPr sz="3200" dirty="0">
              <a:latin typeface="汉仪润圆-65简" panose="00020600040101010101" pitchFamily="18" charset="-122"/>
              <a:ea typeface="汉仪润圆-65简" panose="00020600040101010101" pitchFamily="18" charset="-122"/>
              <a:sym typeface="汉仪润圆-65简" panose="00020600040101010101" pitchFamily="18" charset="-122"/>
            </a:endParaRPr>
          </a:p>
        </p:txBody>
      </p:sp>
      <p:sp>
        <p:nvSpPr>
          <p:cNvPr id="43" name="LAYERS"/>
          <p:cNvSpPr txBox="1"/>
          <p:nvPr/>
        </p:nvSpPr>
        <p:spPr>
          <a:xfrm>
            <a:off x="9573484" y="2298598"/>
            <a:ext cx="809902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rtlCol="0" anchor="ctr">
            <a:spAutoFit/>
          </a:bodyPr>
          <a:lstStyle>
            <a:lvl1pPr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None/>
              <a:defRPr sz="1600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r>
              <a:rPr lang="en-US" altLang="zh-CN" sz="1200" dirty="0">
                <a:latin typeface="汉仪润圆-65简" panose="00020600040101010101" pitchFamily="18" charset="-122"/>
                <a:ea typeface="汉仪润圆-65简" panose="00020600040101010101" pitchFamily="18" charset="-122"/>
                <a:sym typeface="汉仪润圆-65简" panose="00020600040101010101" pitchFamily="18" charset="-122"/>
              </a:rPr>
              <a:t>9</a:t>
            </a:r>
            <a:r>
              <a:rPr lang="en-US" altLang="zh-CN" sz="1200" dirty="0" smtClean="0">
                <a:latin typeface="汉仪润圆-65简" panose="00020600040101010101" pitchFamily="18" charset="-122"/>
                <a:ea typeface="汉仪润圆-65简" panose="00020600040101010101" pitchFamily="18" charset="-122"/>
                <a:sym typeface="汉仪润圆-65简" panose="00020600040101010101" pitchFamily="18" charset="-122"/>
              </a:rPr>
              <a:t>0’s</a:t>
            </a:r>
            <a:r>
              <a:rPr lang="zh-CN" altLang="en-US" sz="1200" dirty="0" smtClean="0">
                <a:latin typeface="汉仪润圆-65简" panose="00020600040101010101" pitchFamily="18" charset="-122"/>
                <a:ea typeface="汉仪润圆-65简" panose="00020600040101010101" pitchFamily="18" charset="-122"/>
                <a:sym typeface="汉仪润圆-65简" panose="00020600040101010101" pitchFamily="18" charset="-122"/>
              </a:rPr>
              <a:t>后</a:t>
            </a:r>
            <a:endParaRPr sz="1200" dirty="0">
              <a:latin typeface="汉仪润圆-65简" panose="00020600040101010101" pitchFamily="18" charset="-122"/>
              <a:ea typeface="汉仪润圆-65简" panose="00020600040101010101" pitchFamily="18" charset="-122"/>
              <a:sym typeface="汉仪润圆-65简" panose="00020600040101010101" pitchFamily="18" charset="-122"/>
            </a:endParaRPr>
          </a:p>
        </p:txBody>
      </p:sp>
      <p:sp>
        <p:nvSpPr>
          <p:cNvPr id="44" name="$50"/>
          <p:cNvSpPr txBox="1"/>
          <p:nvPr/>
        </p:nvSpPr>
        <p:spPr>
          <a:xfrm>
            <a:off x="6889237" y="4208515"/>
            <a:ext cx="1194100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rtlCol="0" anchor="t">
            <a:spAutoFit/>
          </a:bodyPr>
          <a:lstStyle>
            <a:lvl1pPr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None/>
              <a:defRPr sz="1600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r>
              <a:rPr lang="en-US" altLang="zh-CN" sz="3200" dirty="0" smtClean="0">
                <a:latin typeface="汉仪润圆-65简" panose="00020600040101010101" pitchFamily="18" charset="-122"/>
                <a:ea typeface="汉仪润圆-65简" panose="00020600040101010101" pitchFamily="18" charset="-122"/>
                <a:sym typeface="汉仪润圆-65简" panose="00020600040101010101" pitchFamily="18" charset="-122"/>
              </a:rPr>
              <a:t>50</a:t>
            </a:r>
            <a:r>
              <a:rPr lang="en-US" altLang="zh-CN" sz="1400" dirty="0" smtClean="0">
                <a:latin typeface="汉仪润圆-65简" panose="00020600040101010101" pitchFamily="18" charset="-122"/>
                <a:ea typeface="汉仪润圆-65简" panose="00020600040101010101" pitchFamily="18" charset="-122"/>
                <a:sym typeface="汉仪润圆-65简" panose="00020600040101010101" pitchFamily="18" charset="-122"/>
              </a:rPr>
              <a:t>%</a:t>
            </a:r>
            <a:endParaRPr sz="3200" dirty="0">
              <a:latin typeface="汉仪润圆-65简" panose="00020600040101010101" pitchFamily="18" charset="-122"/>
              <a:ea typeface="汉仪润圆-65简" panose="00020600040101010101" pitchFamily="18" charset="-122"/>
              <a:sym typeface="汉仪润圆-65简" panose="00020600040101010101" pitchFamily="18" charset="-122"/>
            </a:endParaRPr>
          </a:p>
        </p:txBody>
      </p:sp>
      <p:sp>
        <p:nvSpPr>
          <p:cNvPr id="45" name="LAYERS"/>
          <p:cNvSpPr txBox="1"/>
          <p:nvPr/>
        </p:nvSpPr>
        <p:spPr>
          <a:xfrm>
            <a:off x="6889237" y="4690459"/>
            <a:ext cx="809902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rtlCol="0" anchor="ctr">
            <a:spAutoFit/>
          </a:bodyPr>
          <a:lstStyle>
            <a:lvl1pPr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None/>
              <a:defRPr sz="1600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r>
              <a:rPr lang="en-US" altLang="zh-CN" sz="1200" dirty="0">
                <a:latin typeface="汉仪润圆-65简" panose="00020600040101010101" pitchFamily="18" charset="-122"/>
                <a:ea typeface="汉仪润圆-65简" panose="00020600040101010101" pitchFamily="18" charset="-122"/>
                <a:sym typeface="汉仪润圆-65简" panose="00020600040101010101" pitchFamily="18" charset="-122"/>
              </a:rPr>
              <a:t>0</a:t>
            </a:r>
            <a:r>
              <a:rPr lang="en-US" altLang="zh-CN" sz="1200" dirty="0" smtClean="0">
                <a:latin typeface="汉仪润圆-65简" panose="00020600040101010101" pitchFamily="18" charset="-122"/>
                <a:ea typeface="汉仪润圆-65简" panose="00020600040101010101" pitchFamily="18" charset="-122"/>
                <a:sym typeface="汉仪润圆-65简" panose="00020600040101010101" pitchFamily="18" charset="-122"/>
              </a:rPr>
              <a:t>0’s</a:t>
            </a:r>
            <a:r>
              <a:rPr lang="zh-CN" altLang="en-US" sz="1200" dirty="0" smtClean="0">
                <a:latin typeface="汉仪润圆-65简" panose="00020600040101010101" pitchFamily="18" charset="-122"/>
                <a:ea typeface="汉仪润圆-65简" panose="00020600040101010101" pitchFamily="18" charset="-122"/>
                <a:sym typeface="汉仪润圆-65简" panose="00020600040101010101" pitchFamily="18" charset="-122"/>
              </a:rPr>
              <a:t>后</a:t>
            </a:r>
            <a:endParaRPr sz="1200" dirty="0">
              <a:latin typeface="汉仪润圆-65简" panose="00020600040101010101" pitchFamily="18" charset="-122"/>
              <a:ea typeface="汉仪润圆-65简" panose="00020600040101010101" pitchFamily="18" charset="-122"/>
              <a:sym typeface="汉仪润圆-65简" panose="00020600040101010101" pitchFamily="18" charset="-122"/>
            </a:endParaRPr>
          </a:p>
        </p:txBody>
      </p:sp>
      <p:sp>
        <p:nvSpPr>
          <p:cNvPr id="46" name="$50"/>
          <p:cNvSpPr txBox="1"/>
          <p:nvPr/>
        </p:nvSpPr>
        <p:spPr>
          <a:xfrm>
            <a:off x="9573484" y="4208515"/>
            <a:ext cx="1194100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rtlCol="0" anchor="t">
            <a:spAutoFit/>
          </a:bodyPr>
          <a:lstStyle>
            <a:lvl1pPr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None/>
              <a:defRPr sz="1600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r>
              <a:rPr lang="en-US" altLang="zh-CN" sz="3200" dirty="0" smtClean="0">
                <a:latin typeface="汉仪润圆-65简" panose="00020600040101010101" pitchFamily="18" charset="-122"/>
                <a:ea typeface="汉仪润圆-65简" panose="00020600040101010101" pitchFamily="18" charset="-122"/>
                <a:sym typeface="汉仪润圆-65简" panose="00020600040101010101" pitchFamily="18" charset="-122"/>
              </a:rPr>
              <a:t>50</a:t>
            </a:r>
            <a:r>
              <a:rPr lang="en-US" altLang="zh-CN" sz="1400" dirty="0" smtClean="0">
                <a:latin typeface="汉仪润圆-65简" panose="00020600040101010101" pitchFamily="18" charset="-122"/>
                <a:ea typeface="汉仪润圆-65简" panose="00020600040101010101" pitchFamily="18" charset="-122"/>
                <a:sym typeface="汉仪润圆-65简" panose="00020600040101010101" pitchFamily="18" charset="-122"/>
              </a:rPr>
              <a:t>%</a:t>
            </a:r>
            <a:endParaRPr sz="3200" dirty="0">
              <a:latin typeface="汉仪润圆-65简" panose="00020600040101010101" pitchFamily="18" charset="-122"/>
              <a:ea typeface="汉仪润圆-65简" panose="00020600040101010101" pitchFamily="18" charset="-122"/>
              <a:sym typeface="汉仪润圆-65简" panose="00020600040101010101" pitchFamily="18" charset="-122"/>
            </a:endParaRPr>
          </a:p>
        </p:txBody>
      </p:sp>
      <p:sp>
        <p:nvSpPr>
          <p:cNvPr id="47" name="LAYERS"/>
          <p:cNvSpPr txBox="1"/>
          <p:nvPr/>
        </p:nvSpPr>
        <p:spPr>
          <a:xfrm>
            <a:off x="9573484" y="4690459"/>
            <a:ext cx="809902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rtlCol="0" anchor="ctr">
            <a:spAutoFit/>
          </a:bodyPr>
          <a:lstStyle>
            <a:lvl1pPr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None/>
              <a:defRPr sz="1600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r>
              <a:rPr lang="en-US" altLang="zh-CN" sz="1200" dirty="0" smtClean="0">
                <a:latin typeface="汉仪润圆-65简" panose="00020600040101010101" pitchFamily="18" charset="-122"/>
                <a:ea typeface="汉仪润圆-65简" panose="00020600040101010101" pitchFamily="18" charset="-122"/>
                <a:sym typeface="汉仪润圆-65简" panose="00020600040101010101" pitchFamily="18" charset="-122"/>
              </a:rPr>
              <a:t>01’s</a:t>
            </a:r>
            <a:r>
              <a:rPr lang="zh-CN" altLang="en-US" sz="1200" dirty="0" smtClean="0">
                <a:latin typeface="汉仪润圆-65简" panose="00020600040101010101" pitchFamily="18" charset="-122"/>
                <a:ea typeface="汉仪润圆-65简" panose="00020600040101010101" pitchFamily="18" charset="-122"/>
                <a:sym typeface="汉仪润圆-65简" panose="00020600040101010101" pitchFamily="18" charset="-122"/>
              </a:rPr>
              <a:t>后</a:t>
            </a:r>
            <a:endParaRPr sz="1200" dirty="0">
              <a:latin typeface="汉仪润圆-65简" panose="00020600040101010101" pitchFamily="18" charset="-122"/>
              <a:ea typeface="汉仪润圆-65简" panose="00020600040101010101" pitchFamily="18" charset="-122"/>
              <a:sym typeface="汉仪润圆-65简" panose="00020600040101010101" pitchFamily="18" charset="-122"/>
            </a:endParaRPr>
          </a:p>
        </p:txBody>
      </p:sp>
      <p:sp>
        <p:nvSpPr>
          <p:cNvPr id="48" name="45%…"/>
          <p:cNvSpPr txBox="1"/>
          <p:nvPr/>
        </p:nvSpPr>
        <p:spPr>
          <a:xfrm>
            <a:off x="957556" y="4918595"/>
            <a:ext cx="1682687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rtlCol="0">
            <a:spAutoFit/>
          </a:bodyPr>
          <a:lstStyle>
            <a:defPPr>
              <a:defRPr lang="zh-CN"/>
            </a:defPPr>
            <a:lvl1pPr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r>
              <a:rPr lang="en-US" altLang="zh-CN" sz="3600" dirty="0" smtClean="0">
                <a:latin typeface="汉仪润圆-65简" panose="00020600040101010101" pitchFamily="18" charset="-122"/>
                <a:ea typeface="汉仪润圆-65简" panose="00020600040101010101" pitchFamily="18" charset="-122"/>
                <a:sym typeface="汉仪润圆-65简" panose="00020600040101010101" pitchFamily="18" charset="-122"/>
              </a:rPr>
              <a:t>500</a:t>
            </a:r>
            <a:r>
              <a:rPr lang="zh-CN" altLang="en-US" sz="3600" dirty="0" smtClean="0">
                <a:latin typeface="汉仪润圆-65简" panose="00020600040101010101" pitchFamily="18" charset="-122"/>
                <a:ea typeface="汉仪润圆-65简" panose="00020600040101010101" pitchFamily="18" charset="-122"/>
                <a:sym typeface="汉仪润圆-65简" panose="00020600040101010101" pitchFamily="18" charset="-122"/>
              </a:rPr>
              <a:t>亿</a:t>
            </a:r>
            <a:endParaRPr sz="3600" dirty="0">
              <a:latin typeface="汉仪润圆-65简" panose="00020600040101010101" pitchFamily="18" charset="-122"/>
              <a:ea typeface="汉仪润圆-65简" panose="00020600040101010101" pitchFamily="18" charset="-122"/>
              <a:sym typeface="汉仪润圆-65简" panose="00020600040101010101" pitchFamily="18" charset="-122"/>
            </a:endParaRPr>
          </a:p>
        </p:txBody>
      </p:sp>
      <p:sp>
        <p:nvSpPr>
          <p:cNvPr id="49" name="20%…"/>
          <p:cNvSpPr txBox="1"/>
          <p:nvPr/>
        </p:nvSpPr>
        <p:spPr>
          <a:xfrm>
            <a:off x="2889008" y="4918595"/>
            <a:ext cx="1386731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rtlCol="0">
            <a:spAutoFit/>
          </a:bodyPr>
          <a:lstStyle>
            <a:defPPr>
              <a:defRPr lang="zh-CN"/>
            </a:defPPr>
            <a:lvl1pPr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r>
              <a:rPr sz="3600" dirty="0">
                <a:latin typeface="汉仪润圆-65简" panose="00020600040101010101" pitchFamily="18" charset="-122"/>
                <a:ea typeface="汉仪润圆-65简" panose="00020600040101010101" pitchFamily="18" charset="-122"/>
                <a:sym typeface="汉仪润圆-65简" panose="00020600040101010101" pitchFamily="18" charset="-122"/>
              </a:rPr>
              <a:t>20</a:t>
            </a:r>
            <a:r>
              <a:rPr sz="3600" dirty="0" smtClean="0">
                <a:latin typeface="汉仪润圆-65简" panose="00020600040101010101" pitchFamily="18" charset="-122"/>
                <a:ea typeface="汉仪润圆-65简" panose="00020600040101010101" pitchFamily="18" charset="-122"/>
                <a:sym typeface="汉仪润圆-65简" panose="00020600040101010101" pitchFamily="18" charset="-122"/>
              </a:rPr>
              <a:t>%</a:t>
            </a:r>
            <a:endParaRPr sz="3600" dirty="0">
              <a:latin typeface="汉仪润圆-65简" panose="00020600040101010101" pitchFamily="18" charset="-122"/>
              <a:ea typeface="汉仪润圆-65简" panose="00020600040101010101" pitchFamily="18" charset="-122"/>
              <a:sym typeface="汉仪润圆-65简" panose="00020600040101010101" pitchFamily="18" charset="-122"/>
            </a:endParaRPr>
          </a:p>
        </p:txBody>
      </p:sp>
      <p:sp>
        <p:nvSpPr>
          <p:cNvPr id="50" name="Globally administrate client-focused meta services with B2C processes.…"/>
          <p:cNvSpPr txBox="1"/>
          <p:nvPr/>
        </p:nvSpPr>
        <p:spPr>
          <a:xfrm>
            <a:off x="957556" y="3038115"/>
            <a:ext cx="3511817" cy="552983"/>
          </a:xfrm>
          <a:prstGeom prst="rect">
            <a:avLst/>
          </a:prstGeom>
          <a:ln w="12700">
            <a:miter lim="400000"/>
          </a:ln>
        </p:spPr>
        <p:txBody>
          <a:bodyPr wrap="square" lIns="90000" tIns="46800" rIns="90000" bIns="47000" anchor="t">
            <a:spAutoFit/>
          </a:bodyPr>
          <a:lstStyle>
            <a:defPPr>
              <a:defRPr lang="zh-CN"/>
            </a:defPPr>
            <a:lvl1pPr marL="285750" indent="-285750">
              <a:lnSpc>
                <a:spcPct val="150000"/>
              </a:lnSpc>
              <a:buClr>
                <a:srgbClr val="00B0F0"/>
              </a:buClr>
              <a:buFont typeface="Wingdings" panose="05000000000000000000" pitchFamily="2" charset="2"/>
              <a:buChar char="Ø"/>
              <a:defRPr sz="1050">
                <a:solidFill>
                  <a:schemeClr val="bg1">
                    <a:lumMod val="50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</a:defRPr>
            </a:lvl1pPr>
          </a:lstStyle>
          <a:p>
            <a:r>
              <a:rPr lang="zh-CN" altLang="en-US" dirty="0">
                <a:sym typeface="汉仪润圆-65简" panose="00020600040101010101" pitchFamily="18" charset="-122"/>
              </a:rPr>
              <a:t>成长的路上必然经历很多风雨，相信自己终有属于你的盛举，别因为磨难 停住你的脚步</a:t>
            </a:r>
            <a:r>
              <a:rPr lang="en-US" altLang="zh-CN" dirty="0">
                <a:sym typeface="汉仪润圆-65简" panose="00020600040101010101" pitchFamily="18" charset="-122"/>
              </a:rPr>
              <a:t>...</a:t>
            </a:r>
            <a:endParaRPr dirty="0">
              <a:sym typeface="汉仪润圆-65简" panose="00020600040101010101" pitchFamily="18" charset="-122"/>
            </a:endParaRPr>
          </a:p>
        </p:txBody>
      </p:sp>
      <p:cxnSp>
        <p:nvCxnSpPr>
          <p:cNvPr id="51" name="Straight Connector 8"/>
          <p:cNvCxnSpPr/>
          <p:nvPr/>
        </p:nvCxnSpPr>
        <p:spPr>
          <a:xfrm>
            <a:off x="1072188" y="2803294"/>
            <a:ext cx="315384" cy="0"/>
          </a:xfrm>
          <a:prstGeom prst="line">
            <a:avLst/>
          </a:prstGeom>
          <a:noFill/>
          <a:ln w="25400" cap="flat">
            <a:solidFill>
              <a:srgbClr val="67717F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52" name="TextBox 5"/>
          <p:cNvSpPr txBox="1"/>
          <p:nvPr/>
        </p:nvSpPr>
        <p:spPr>
          <a:xfrm>
            <a:off x="957556" y="2068761"/>
            <a:ext cx="3318183" cy="480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rtlCol="0">
            <a:spAutoFit/>
          </a:bodyPr>
          <a:lstStyle>
            <a:defPPr>
              <a:defRPr lang="en-US"/>
            </a:defPPr>
            <a:lvl1pPr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r>
              <a:rPr lang="zh-CN" altLang="en-US" sz="2800" dirty="0">
                <a:latin typeface="汉仪润圆-65简" panose="00020600040101010101" pitchFamily="18" charset="-122"/>
                <a:ea typeface="汉仪润圆-65简" panose="00020600040101010101" pitchFamily="18" charset="-122"/>
                <a:sym typeface="汉仪润圆-65简" panose="00020600040101010101" pitchFamily="18" charset="-122"/>
              </a:rPr>
              <a:t>工作成就</a:t>
            </a:r>
            <a:r>
              <a:rPr lang="en-US" altLang="zh-CN" sz="2800" dirty="0" smtClean="0">
                <a:latin typeface="汉仪润圆-65简" panose="00020600040101010101" pitchFamily="18" charset="-122"/>
                <a:ea typeface="汉仪润圆-65简" panose="00020600040101010101" pitchFamily="18" charset="-122"/>
                <a:sym typeface="汉仪润圆-65简" panose="00020600040101010101" pitchFamily="18" charset="-122"/>
              </a:rPr>
              <a:t>?</a:t>
            </a:r>
            <a:endParaRPr lang="ru-RU" sz="2800" dirty="0">
              <a:latin typeface="汉仪润圆-65简" panose="00020600040101010101" pitchFamily="18" charset="-122"/>
              <a:ea typeface="汉仪润圆-65简" panose="00020600040101010101" pitchFamily="18" charset="-122"/>
              <a:sym typeface="汉仪润圆-65简" panose="00020600040101010101" pitchFamily="18" charset="-122"/>
            </a:endParaRPr>
          </a:p>
        </p:txBody>
      </p:sp>
      <p:sp>
        <p:nvSpPr>
          <p:cNvPr id="53" name="45%…"/>
          <p:cNvSpPr txBox="1"/>
          <p:nvPr/>
        </p:nvSpPr>
        <p:spPr>
          <a:xfrm>
            <a:off x="957556" y="5448631"/>
            <a:ext cx="1682687" cy="244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rtlCol="0">
            <a:spAutoFit/>
          </a:bodyPr>
          <a:lstStyle>
            <a:defPPr>
              <a:defRPr lang="zh-CN"/>
            </a:defPPr>
            <a:lvl1pPr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r>
              <a:rPr lang="zh-CN" altLang="en-US" sz="1100" dirty="0">
                <a:latin typeface="汉仪润圆-65简" panose="00020600040101010101" pitchFamily="18" charset="-122"/>
                <a:ea typeface="汉仪润圆-65简" panose="00020600040101010101" pitchFamily="18" charset="-122"/>
                <a:sym typeface="汉仪润圆-65简" panose="00020600040101010101" pitchFamily="18" charset="-122"/>
              </a:rPr>
              <a:t>项目</a:t>
            </a:r>
            <a:endParaRPr sz="1100" dirty="0">
              <a:latin typeface="汉仪润圆-65简" panose="00020600040101010101" pitchFamily="18" charset="-122"/>
              <a:ea typeface="汉仪润圆-65简" panose="00020600040101010101" pitchFamily="18" charset="-122"/>
              <a:sym typeface="汉仪润圆-65简" panose="00020600040101010101" pitchFamily="18" charset="-122"/>
            </a:endParaRPr>
          </a:p>
        </p:txBody>
      </p:sp>
      <p:sp>
        <p:nvSpPr>
          <p:cNvPr id="54" name="20%…"/>
          <p:cNvSpPr txBox="1"/>
          <p:nvPr/>
        </p:nvSpPr>
        <p:spPr>
          <a:xfrm>
            <a:off x="2889008" y="5448631"/>
            <a:ext cx="1386731" cy="244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rtlCol="0">
            <a:spAutoFit/>
          </a:bodyPr>
          <a:lstStyle>
            <a:defPPr>
              <a:defRPr lang="zh-CN"/>
            </a:defPPr>
            <a:lvl1pPr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r>
              <a:rPr lang="zh-CN" altLang="en-US" sz="1100" dirty="0">
                <a:latin typeface="汉仪润圆-65简" panose="00020600040101010101" pitchFamily="18" charset="-122"/>
                <a:ea typeface="汉仪润圆-65简" panose="00020600040101010101" pitchFamily="18" charset="-122"/>
                <a:sym typeface="汉仪润圆-65简" panose="00020600040101010101" pitchFamily="18" charset="-122"/>
              </a:rPr>
              <a:t>项目</a:t>
            </a:r>
            <a:endParaRPr sz="1100" dirty="0">
              <a:latin typeface="汉仪润圆-65简" panose="00020600040101010101" pitchFamily="18" charset="-122"/>
              <a:ea typeface="汉仪润圆-65简" panose="00020600040101010101" pitchFamily="18" charset="-122"/>
              <a:sym typeface="汉仪润圆-65简" panose="00020600040101010101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0" y="6340475"/>
            <a:ext cx="381000" cy="365125"/>
          </a:xfrm>
        </p:spPr>
        <p:txBody>
          <a:bodyPr/>
          <a:lstStyle/>
          <a:p>
            <a:fld id="{E65FE9E7-1A92-45FD-9CBA-52B7C49E9D40}" type="slidenum">
              <a:rPr lang="en-US" smtClean="0">
                <a:cs typeface="+mn-ea"/>
                <a:sym typeface="汉仪润圆-65简" panose="00020600040101010101" pitchFamily="18" charset="-122"/>
              </a:rPr>
            </a:fld>
            <a:endParaRPr lang="en-US"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9" name="Oval 8"/>
          <p:cNvSpPr/>
          <p:nvPr/>
        </p:nvSpPr>
        <p:spPr>
          <a:xfrm>
            <a:off x="2483468" y="3230633"/>
            <a:ext cx="1615721" cy="1615719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  <a:spcBef>
                <a:spcPts val="1000"/>
              </a:spcBef>
            </a:pPr>
            <a:endParaRPr lang="en-US" sz="1200" dirty="0">
              <a:solidFill>
                <a:schemeClr val="lt1">
                  <a:alpha val="70000"/>
                </a:schemeClr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3014511" y="3694311"/>
            <a:ext cx="606952" cy="670356"/>
            <a:chOff x="5153025" y="2384426"/>
            <a:chExt cx="1884363" cy="2081213"/>
          </a:xfrm>
          <a:solidFill>
            <a:srgbClr val="333333"/>
          </a:solidFill>
        </p:grpSpPr>
        <p:sp>
          <p:nvSpPr>
            <p:cNvPr id="11" name="Freeform 5"/>
            <p:cNvSpPr/>
            <p:nvPr/>
          </p:nvSpPr>
          <p:spPr bwMode="auto">
            <a:xfrm>
              <a:off x="5529263" y="2384426"/>
              <a:ext cx="377825" cy="763588"/>
            </a:xfrm>
            <a:custGeom>
              <a:avLst/>
              <a:gdLst>
                <a:gd name="T0" fmla="*/ 252 w 373"/>
                <a:gd name="T1" fmla="*/ 409 h 754"/>
                <a:gd name="T2" fmla="*/ 187 w 373"/>
                <a:gd name="T3" fmla="*/ 288 h 754"/>
                <a:gd name="T4" fmla="*/ 252 w 373"/>
                <a:gd name="T5" fmla="*/ 168 h 754"/>
                <a:gd name="T6" fmla="*/ 252 w 373"/>
                <a:gd name="T7" fmla="*/ 36 h 754"/>
                <a:gd name="T8" fmla="*/ 121 w 373"/>
                <a:gd name="T9" fmla="*/ 36 h 754"/>
                <a:gd name="T10" fmla="*/ 0 w 373"/>
                <a:gd name="T11" fmla="*/ 288 h 754"/>
                <a:gd name="T12" fmla="*/ 121 w 373"/>
                <a:gd name="T13" fmla="*/ 540 h 754"/>
                <a:gd name="T14" fmla="*/ 187 w 373"/>
                <a:gd name="T15" fmla="*/ 661 h 754"/>
                <a:gd name="T16" fmla="*/ 280 w 373"/>
                <a:gd name="T17" fmla="*/ 754 h 754"/>
                <a:gd name="T18" fmla="*/ 373 w 373"/>
                <a:gd name="T19" fmla="*/ 661 h 754"/>
                <a:gd name="T20" fmla="*/ 252 w 373"/>
                <a:gd name="T21" fmla="*/ 409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73" h="754">
                  <a:moveTo>
                    <a:pt x="252" y="409"/>
                  </a:moveTo>
                  <a:cubicBezTo>
                    <a:pt x="207" y="363"/>
                    <a:pt x="187" y="341"/>
                    <a:pt x="187" y="288"/>
                  </a:cubicBezTo>
                  <a:cubicBezTo>
                    <a:pt x="187" y="236"/>
                    <a:pt x="207" y="214"/>
                    <a:pt x="252" y="168"/>
                  </a:cubicBezTo>
                  <a:cubicBezTo>
                    <a:pt x="289" y="132"/>
                    <a:pt x="289" y="73"/>
                    <a:pt x="252" y="36"/>
                  </a:cubicBezTo>
                  <a:cubicBezTo>
                    <a:pt x="216" y="0"/>
                    <a:pt x="157" y="0"/>
                    <a:pt x="121" y="36"/>
                  </a:cubicBezTo>
                  <a:cubicBezTo>
                    <a:pt x="70" y="87"/>
                    <a:pt x="0" y="157"/>
                    <a:pt x="0" y="288"/>
                  </a:cubicBezTo>
                  <a:cubicBezTo>
                    <a:pt x="0" y="420"/>
                    <a:pt x="70" y="489"/>
                    <a:pt x="121" y="540"/>
                  </a:cubicBezTo>
                  <a:cubicBezTo>
                    <a:pt x="166" y="586"/>
                    <a:pt x="187" y="608"/>
                    <a:pt x="187" y="661"/>
                  </a:cubicBezTo>
                  <a:cubicBezTo>
                    <a:pt x="187" y="712"/>
                    <a:pt x="228" y="754"/>
                    <a:pt x="280" y="754"/>
                  </a:cubicBezTo>
                  <a:cubicBezTo>
                    <a:pt x="331" y="754"/>
                    <a:pt x="373" y="712"/>
                    <a:pt x="373" y="661"/>
                  </a:cubicBezTo>
                  <a:cubicBezTo>
                    <a:pt x="373" y="529"/>
                    <a:pt x="303" y="459"/>
                    <a:pt x="252" y="4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12" name="Freeform 6"/>
            <p:cNvSpPr/>
            <p:nvPr/>
          </p:nvSpPr>
          <p:spPr bwMode="auto">
            <a:xfrm>
              <a:off x="5970588" y="2384426"/>
              <a:ext cx="376238" cy="763588"/>
            </a:xfrm>
            <a:custGeom>
              <a:avLst/>
              <a:gdLst>
                <a:gd name="T0" fmla="*/ 252 w 372"/>
                <a:gd name="T1" fmla="*/ 409 h 754"/>
                <a:gd name="T2" fmla="*/ 186 w 372"/>
                <a:gd name="T3" fmla="*/ 288 h 754"/>
                <a:gd name="T4" fmla="*/ 252 w 372"/>
                <a:gd name="T5" fmla="*/ 168 h 754"/>
                <a:gd name="T6" fmla="*/ 252 w 372"/>
                <a:gd name="T7" fmla="*/ 36 h 754"/>
                <a:gd name="T8" fmla="*/ 120 w 372"/>
                <a:gd name="T9" fmla="*/ 36 h 754"/>
                <a:gd name="T10" fmla="*/ 0 w 372"/>
                <a:gd name="T11" fmla="*/ 288 h 754"/>
                <a:gd name="T12" fmla="*/ 120 w 372"/>
                <a:gd name="T13" fmla="*/ 540 h 754"/>
                <a:gd name="T14" fmla="*/ 186 w 372"/>
                <a:gd name="T15" fmla="*/ 661 h 754"/>
                <a:gd name="T16" fmla="*/ 279 w 372"/>
                <a:gd name="T17" fmla="*/ 754 h 754"/>
                <a:gd name="T18" fmla="*/ 372 w 372"/>
                <a:gd name="T19" fmla="*/ 661 h 754"/>
                <a:gd name="T20" fmla="*/ 252 w 372"/>
                <a:gd name="T21" fmla="*/ 409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72" h="754">
                  <a:moveTo>
                    <a:pt x="252" y="409"/>
                  </a:moveTo>
                  <a:cubicBezTo>
                    <a:pt x="206" y="363"/>
                    <a:pt x="186" y="341"/>
                    <a:pt x="186" y="288"/>
                  </a:cubicBezTo>
                  <a:cubicBezTo>
                    <a:pt x="186" y="236"/>
                    <a:pt x="206" y="214"/>
                    <a:pt x="252" y="168"/>
                  </a:cubicBezTo>
                  <a:cubicBezTo>
                    <a:pt x="288" y="132"/>
                    <a:pt x="288" y="73"/>
                    <a:pt x="252" y="36"/>
                  </a:cubicBezTo>
                  <a:cubicBezTo>
                    <a:pt x="216" y="0"/>
                    <a:pt x="157" y="0"/>
                    <a:pt x="120" y="36"/>
                  </a:cubicBezTo>
                  <a:cubicBezTo>
                    <a:pt x="69" y="87"/>
                    <a:pt x="0" y="157"/>
                    <a:pt x="0" y="288"/>
                  </a:cubicBezTo>
                  <a:cubicBezTo>
                    <a:pt x="0" y="420"/>
                    <a:pt x="69" y="489"/>
                    <a:pt x="120" y="540"/>
                  </a:cubicBezTo>
                  <a:cubicBezTo>
                    <a:pt x="166" y="586"/>
                    <a:pt x="186" y="608"/>
                    <a:pt x="186" y="661"/>
                  </a:cubicBezTo>
                  <a:cubicBezTo>
                    <a:pt x="186" y="712"/>
                    <a:pt x="228" y="754"/>
                    <a:pt x="279" y="754"/>
                  </a:cubicBezTo>
                  <a:cubicBezTo>
                    <a:pt x="331" y="754"/>
                    <a:pt x="372" y="712"/>
                    <a:pt x="372" y="661"/>
                  </a:cubicBezTo>
                  <a:cubicBezTo>
                    <a:pt x="372" y="529"/>
                    <a:pt x="303" y="459"/>
                    <a:pt x="252" y="4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13" name="Freeform 7"/>
            <p:cNvSpPr>
              <a:spLocks noEditPoints="1"/>
            </p:cNvSpPr>
            <p:nvPr/>
          </p:nvSpPr>
          <p:spPr bwMode="auto">
            <a:xfrm>
              <a:off x="5153025" y="3335340"/>
              <a:ext cx="1884363" cy="1130299"/>
            </a:xfrm>
            <a:custGeom>
              <a:avLst/>
              <a:gdLst>
                <a:gd name="T0" fmla="*/ 1433 w 1862"/>
                <a:gd name="T1" fmla="*/ 683 h 1117"/>
                <a:gd name="T2" fmla="*/ 1521 w 1862"/>
                <a:gd name="T3" fmla="*/ 683 h 1117"/>
                <a:gd name="T4" fmla="*/ 1521 w 1862"/>
                <a:gd name="T5" fmla="*/ 683 h 1117"/>
                <a:gd name="T6" fmla="*/ 1862 w 1862"/>
                <a:gd name="T7" fmla="*/ 341 h 1117"/>
                <a:gd name="T8" fmla="*/ 1521 w 1862"/>
                <a:gd name="T9" fmla="*/ 0 h 1117"/>
                <a:gd name="T10" fmla="*/ 1396 w 1862"/>
                <a:gd name="T11" fmla="*/ 0 h 1117"/>
                <a:gd name="T12" fmla="*/ 155 w 1862"/>
                <a:gd name="T13" fmla="*/ 0 h 1117"/>
                <a:gd name="T14" fmla="*/ 62 w 1862"/>
                <a:gd name="T15" fmla="*/ 93 h 1117"/>
                <a:gd name="T16" fmla="*/ 62 w 1862"/>
                <a:gd name="T17" fmla="*/ 403 h 1117"/>
                <a:gd name="T18" fmla="*/ 296 w 1862"/>
                <a:gd name="T19" fmla="*/ 931 h 1117"/>
                <a:gd name="T20" fmla="*/ 93 w 1862"/>
                <a:gd name="T21" fmla="*/ 931 h 1117"/>
                <a:gd name="T22" fmla="*/ 0 w 1862"/>
                <a:gd name="T23" fmla="*/ 1024 h 1117"/>
                <a:gd name="T24" fmla="*/ 93 w 1862"/>
                <a:gd name="T25" fmla="*/ 1117 h 1117"/>
                <a:gd name="T26" fmla="*/ 776 w 1862"/>
                <a:gd name="T27" fmla="*/ 1117 h 1117"/>
                <a:gd name="T28" fmla="*/ 1459 w 1862"/>
                <a:gd name="T29" fmla="*/ 1117 h 1117"/>
                <a:gd name="T30" fmla="*/ 1552 w 1862"/>
                <a:gd name="T31" fmla="*/ 1024 h 1117"/>
                <a:gd name="T32" fmla="*/ 1459 w 1862"/>
                <a:gd name="T33" fmla="*/ 931 h 1117"/>
                <a:gd name="T34" fmla="*/ 1256 w 1862"/>
                <a:gd name="T35" fmla="*/ 931 h 1117"/>
                <a:gd name="T36" fmla="*/ 1433 w 1862"/>
                <a:gd name="T37" fmla="*/ 683 h 1117"/>
                <a:gd name="T38" fmla="*/ 1490 w 1862"/>
                <a:gd name="T39" fmla="*/ 403 h 1117"/>
                <a:gd name="T40" fmla="*/ 1490 w 1862"/>
                <a:gd name="T41" fmla="*/ 186 h 1117"/>
                <a:gd name="T42" fmla="*/ 1521 w 1862"/>
                <a:gd name="T43" fmla="*/ 186 h 1117"/>
                <a:gd name="T44" fmla="*/ 1676 w 1862"/>
                <a:gd name="T45" fmla="*/ 341 h 1117"/>
                <a:gd name="T46" fmla="*/ 1521 w 1862"/>
                <a:gd name="T47" fmla="*/ 496 h 1117"/>
                <a:gd name="T48" fmla="*/ 1520 w 1862"/>
                <a:gd name="T49" fmla="*/ 496 h 1117"/>
                <a:gd name="T50" fmla="*/ 1483 w 1862"/>
                <a:gd name="T51" fmla="*/ 496 h 1117"/>
                <a:gd name="T52" fmla="*/ 1490 w 1862"/>
                <a:gd name="T53" fmla="*/ 403 h 1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62" h="1117">
                  <a:moveTo>
                    <a:pt x="1433" y="683"/>
                  </a:moveTo>
                  <a:cubicBezTo>
                    <a:pt x="1521" y="683"/>
                    <a:pt x="1521" y="683"/>
                    <a:pt x="1521" y="683"/>
                  </a:cubicBezTo>
                  <a:cubicBezTo>
                    <a:pt x="1521" y="683"/>
                    <a:pt x="1521" y="683"/>
                    <a:pt x="1521" y="683"/>
                  </a:cubicBezTo>
                  <a:cubicBezTo>
                    <a:pt x="1709" y="682"/>
                    <a:pt x="1862" y="529"/>
                    <a:pt x="1862" y="341"/>
                  </a:cubicBezTo>
                  <a:cubicBezTo>
                    <a:pt x="1862" y="153"/>
                    <a:pt x="1709" y="0"/>
                    <a:pt x="1521" y="0"/>
                  </a:cubicBezTo>
                  <a:cubicBezTo>
                    <a:pt x="1396" y="0"/>
                    <a:pt x="1396" y="0"/>
                    <a:pt x="1396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04" y="0"/>
                    <a:pt x="62" y="42"/>
                    <a:pt x="62" y="93"/>
                  </a:cubicBezTo>
                  <a:cubicBezTo>
                    <a:pt x="62" y="403"/>
                    <a:pt x="62" y="403"/>
                    <a:pt x="62" y="403"/>
                  </a:cubicBezTo>
                  <a:cubicBezTo>
                    <a:pt x="62" y="612"/>
                    <a:pt x="152" y="800"/>
                    <a:pt x="296" y="931"/>
                  </a:cubicBezTo>
                  <a:cubicBezTo>
                    <a:pt x="93" y="931"/>
                    <a:pt x="93" y="931"/>
                    <a:pt x="93" y="931"/>
                  </a:cubicBezTo>
                  <a:cubicBezTo>
                    <a:pt x="42" y="931"/>
                    <a:pt x="0" y="972"/>
                    <a:pt x="0" y="1024"/>
                  </a:cubicBezTo>
                  <a:cubicBezTo>
                    <a:pt x="0" y="1075"/>
                    <a:pt x="42" y="1117"/>
                    <a:pt x="93" y="1117"/>
                  </a:cubicBezTo>
                  <a:cubicBezTo>
                    <a:pt x="776" y="1117"/>
                    <a:pt x="776" y="1117"/>
                    <a:pt x="776" y="1117"/>
                  </a:cubicBezTo>
                  <a:cubicBezTo>
                    <a:pt x="1459" y="1117"/>
                    <a:pt x="1459" y="1117"/>
                    <a:pt x="1459" y="1117"/>
                  </a:cubicBezTo>
                  <a:cubicBezTo>
                    <a:pt x="1510" y="1117"/>
                    <a:pt x="1552" y="1075"/>
                    <a:pt x="1552" y="1024"/>
                  </a:cubicBezTo>
                  <a:cubicBezTo>
                    <a:pt x="1552" y="972"/>
                    <a:pt x="1510" y="931"/>
                    <a:pt x="1459" y="931"/>
                  </a:cubicBezTo>
                  <a:cubicBezTo>
                    <a:pt x="1256" y="931"/>
                    <a:pt x="1256" y="931"/>
                    <a:pt x="1256" y="931"/>
                  </a:cubicBezTo>
                  <a:cubicBezTo>
                    <a:pt x="1331" y="862"/>
                    <a:pt x="1392" y="778"/>
                    <a:pt x="1433" y="683"/>
                  </a:cubicBezTo>
                  <a:close/>
                  <a:moveTo>
                    <a:pt x="1490" y="403"/>
                  </a:moveTo>
                  <a:cubicBezTo>
                    <a:pt x="1490" y="186"/>
                    <a:pt x="1490" y="186"/>
                    <a:pt x="1490" y="186"/>
                  </a:cubicBezTo>
                  <a:cubicBezTo>
                    <a:pt x="1521" y="186"/>
                    <a:pt x="1521" y="186"/>
                    <a:pt x="1521" y="186"/>
                  </a:cubicBezTo>
                  <a:cubicBezTo>
                    <a:pt x="1606" y="186"/>
                    <a:pt x="1676" y="256"/>
                    <a:pt x="1676" y="341"/>
                  </a:cubicBezTo>
                  <a:cubicBezTo>
                    <a:pt x="1676" y="427"/>
                    <a:pt x="1606" y="496"/>
                    <a:pt x="1521" y="496"/>
                  </a:cubicBezTo>
                  <a:cubicBezTo>
                    <a:pt x="1521" y="496"/>
                    <a:pt x="1521" y="496"/>
                    <a:pt x="1520" y="496"/>
                  </a:cubicBezTo>
                  <a:cubicBezTo>
                    <a:pt x="1483" y="496"/>
                    <a:pt x="1483" y="496"/>
                    <a:pt x="1483" y="496"/>
                  </a:cubicBezTo>
                  <a:cubicBezTo>
                    <a:pt x="1487" y="466"/>
                    <a:pt x="1490" y="435"/>
                    <a:pt x="1490" y="4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</p:grpSp>
      <p:sp>
        <p:nvSpPr>
          <p:cNvPr id="14" name="Oval 13"/>
          <p:cNvSpPr/>
          <p:nvPr/>
        </p:nvSpPr>
        <p:spPr>
          <a:xfrm>
            <a:off x="4482466" y="3230633"/>
            <a:ext cx="1615721" cy="1615719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  <a:spcBef>
                <a:spcPts val="1000"/>
              </a:spcBef>
            </a:pPr>
            <a:endParaRPr lang="en-US" sz="1200" dirty="0">
              <a:solidFill>
                <a:schemeClr val="lt1">
                  <a:alpha val="70000"/>
                </a:schemeClr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6479277" y="3230633"/>
            <a:ext cx="1615721" cy="1615719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  <a:spcBef>
                <a:spcPts val="1000"/>
              </a:spcBef>
            </a:pPr>
            <a:endParaRPr lang="en-US" sz="1200" dirty="0">
              <a:solidFill>
                <a:schemeClr val="lt1">
                  <a:alpha val="70000"/>
                </a:schemeClr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2099451" y="2832859"/>
            <a:ext cx="8386167" cy="2392434"/>
            <a:chOff x="2099451" y="2832859"/>
            <a:chExt cx="8386167" cy="2392434"/>
          </a:xfrm>
        </p:grpSpPr>
        <p:sp>
          <p:nvSpPr>
            <p:cNvPr id="26" name="Freeform 14"/>
            <p:cNvSpPr/>
            <p:nvPr/>
          </p:nvSpPr>
          <p:spPr bwMode="auto">
            <a:xfrm>
              <a:off x="2099451" y="3835251"/>
              <a:ext cx="2385201" cy="1390042"/>
            </a:xfrm>
            <a:custGeom>
              <a:avLst/>
              <a:gdLst>
                <a:gd name="T0" fmla="*/ 347 w 695"/>
                <a:gd name="T1" fmla="*/ 404 h 404"/>
                <a:gd name="T2" fmla="*/ 0 w 695"/>
                <a:gd name="T3" fmla="*/ 56 h 404"/>
                <a:gd name="T4" fmla="*/ 56 w 695"/>
                <a:gd name="T5" fmla="*/ 0 h 404"/>
                <a:gd name="T6" fmla="*/ 113 w 695"/>
                <a:gd name="T7" fmla="*/ 56 h 404"/>
                <a:gd name="T8" fmla="*/ 347 w 695"/>
                <a:gd name="T9" fmla="*/ 291 h 404"/>
                <a:gd name="T10" fmla="*/ 582 w 695"/>
                <a:gd name="T11" fmla="*/ 56 h 404"/>
                <a:gd name="T12" fmla="*/ 638 w 695"/>
                <a:gd name="T13" fmla="*/ 0 h 404"/>
                <a:gd name="T14" fmla="*/ 695 w 695"/>
                <a:gd name="T15" fmla="*/ 56 h 404"/>
                <a:gd name="T16" fmla="*/ 347 w 695"/>
                <a:gd name="T17" fmla="*/ 404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5" h="404">
                  <a:moveTo>
                    <a:pt x="347" y="404"/>
                  </a:moveTo>
                  <a:cubicBezTo>
                    <a:pt x="156" y="404"/>
                    <a:pt x="0" y="248"/>
                    <a:pt x="0" y="56"/>
                  </a:cubicBezTo>
                  <a:cubicBezTo>
                    <a:pt x="0" y="25"/>
                    <a:pt x="25" y="0"/>
                    <a:pt x="56" y="0"/>
                  </a:cubicBezTo>
                  <a:cubicBezTo>
                    <a:pt x="88" y="0"/>
                    <a:pt x="113" y="25"/>
                    <a:pt x="113" y="56"/>
                  </a:cubicBezTo>
                  <a:cubicBezTo>
                    <a:pt x="113" y="186"/>
                    <a:pt x="218" y="291"/>
                    <a:pt x="347" y="291"/>
                  </a:cubicBezTo>
                  <a:cubicBezTo>
                    <a:pt x="477" y="291"/>
                    <a:pt x="582" y="186"/>
                    <a:pt x="582" y="56"/>
                  </a:cubicBezTo>
                  <a:cubicBezTo>
                    <a:pt x="582" y="25"/>
                    <a:pt x="607" y="0"/>
                    <a:pt x="638" y="0"/>
                  </a:cubicBezTo>
                  <a:cubicBezTo>
                    <a:pt x="670" y="0"/>
                    <a:pt x="695" y="25"/>
                    <a:pt x="695" y="56"/>
                  </a:cubicBezTo>
                  <a:cubicBezTo>
                    <a:pt x="695" y="248"/>
                    <a:pt x="539" y="404"/>
                    <a:pt x="347" y="40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27" name="Freeform 15"/>
            <p:cNvSpPr/>
            <p:nvPr/>
          </p:nvSpPr>
          <p:spPr bwMode="auto">
            <a:xfrm>
              <a:off x="4097003" y="2832859"/>
              <a:ext cx="2386647" cy="1391488"/>
            </a:xfrm>
            <a:custGeom>
              <a:avLst/>
              <a:gdLst>
                <a:gd name="T0" fmla="*/ 638 w 695"/>
                <a:gd name="T1" fmla="*/ 404 h 404"/>
                <a:gd name="T2" fmla="*/ 582 w 695"/>
                <a:gd name="T3" fmla="*/ 347 h 404"/>
                <a:gd name="T4" fmla="*/ 347 w 695"/>
                <a:gd name="T5" fmla="*/ 113 h 404"/>
                <a:gd name="T6" fmla="*/ 113 w 695"/>
                <a:gd name="T7" fmla="*/ 347 h 404"/>
                <a:gd name="T8" fmla="*/ 56 w 695"/>
                <a:gd name="T9" fmla="*/ 404 h 404"/>
                <a:gd name="T10" fmla="*/ 0 w 695"/>
                <a:gd name="T11" fmla="*/ 347 h 404"/>
                <a:gd name="T12" fmla="*/ 347 w 695"/>
                <a:gd name="T13" fmla="*/ 0 h 404"/>
                <a:gd name="T14" fmla="*/ 695 w 695"/>
                <a:gd name="T15" fmla="*/ 347 h 404"/>
                <a:gd name="T16" fmla="*/ 638 w 695"/>
                <a:gd name="T17" fmla="*/ 404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5" h="404">
                  <a:moveTo>
                    <a:pt x="638" y="404"/>
                  </a:moveTo>
                  <a:cubicBezTo>
                    <a:pt x="607" y="404"/>
                    <a:pt x="582" y="379"/>
                    <a:pt x="582" y="347"/>
                  </a:cubicBezTo>
                  <a:cubicBezTo>
                    <a:pt x="582" y="218"/>
                    <a:pt x="477" y="113"/>
                    <a:pt x="347" y="113"/>
                  </a:cubicBezTo>
                  <a:cubicBezTo>
                    <a:pt x="218" y="113"/>
                    <a:pt x="113" y="218"/>
                    <a:pt x="113" y="347"/>
                  </a:cubicBezTo>
                  <a:cubicBezTo>
                    <a:pt x="113" y="379"/>
                    <a:pt x="88" y="404"/>
                    <a:pt x="56" y="404"/>
                  </a:cubicBezTo>
                  <a:cubicBezTo>
                    <a:pt x="25" y="404"/>
                    <a:pt x="0" y="379"/>
                    <a:pt x="0" y="347"/>
                  </a:cubicBezTo>
                  <a:cubicBezTo>
                    <a:pt x="0" y="156"/>
                    <a:pt x="156" y="0"/>
                    <a:pt x="347" y="0"/>
                  </a:cubicBezTo>
                  <a:cubicBezTo>
                    <a:pt x="539" y="0"/>
                    <a:pt x="695" y="156"/>
                    <a:pt x="695" y="347"/>
                  </a:cubicBezTo>
                  <a:cubicBezTo>
                    <a:pt x="695" y="379"/>
                    <a:pt x="670" y="404"/>
                    <a:pt x="638" y="40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28" name="Freeform 16"/>
            <p:cNvSpPr/>
            <p:nvPr/>
          </p:nvSpPr>
          <p:spPr bwMode="auto">
            <a:xfrm>
              <a:off x="6096000" y="3835251"/>
              <a:ext cx="2385201" cy="1390042"/>
            </a:xfrm>
            <a:custGeom>
              <a:avLst/>
              <a:gdLst>
                <a:gd name="T0" fmla="*/ 347 w 695"/>
                <a:gd name="T1" fmla="*/ 404 h 404"/>
                <a:gd name="T2" fmla="*/ 0 w 695"/>
                <a:gd name="T3" fmla="*/ 56 h 404"/>
                <a:gd name="T4" fmla="*/ 56 w 695"/>
                <a:gd name="T5" fmla="*/ 0 h 404"/>
                <a:gd name="T6" fmla="*/ 113 w 695"/>
                <a:gd name="T7" fmla="*/ 56 h 404"/>
                <a:gd name="T8" fmla="*/ 347 w 695"/>
                <a:gd name="T9" fmla="*/ 291 h 404"/>
                <a:gd name="T10" fmla="*/ 582 w 695"/>
                <a:gd name="T11" fmla="*/ 56 h 404"/>
                <a:gd name="T12" fmla="*/ 638 w 695"/>
                <a:gd name="T13" fmla="*/ 0 h 404"/>
                <a:gd name="T14" fmla="*/ 695 w 695"/>
                <a:gd name="T15" fmla="*/ 56 h 404"/>
                <a:gd name="T16" fmla="*/ 347 w 695"/>
                <a:gd name="T17" fmla="*/ 404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5" h="404">
                  <a:moveTo>
                    <a:pt x="347" y="404"/>
                  </a:moveTo>
                  <a:cubicBezTo>
                    <a:pt x="156" y="404"/>
                    <a:pt x="0" y="248"/>
                    <a:pt x="0" y="56"/>
                  </a:cubicBezTo>
                  <a:cubicBezTo>
                    <a:pt x="0" y="25"/>
                    <a:pt x="25" y="0"/>
                    <a:pt x="56" y="0"/>
                  </a:cubicBezTo>
                  <a:cubicBezTo>
                    <a:pt x="88" y="0"/>
                    <a:pt x="113" y="25"/>
                    <a:pt x="113" y="56"/>
                  </a:cubicBezTo>
                  <a:cubicBezTo>
                    <a:pt x="113" y="186"/>
                    <a:pt x="218" y="291"/>
                    <a:pt x="347" y="291"/>
                  </a:cubicBezTo>
                  <a:cubicBezTo>
                    <a:pt x="477" y="291"/>
                    <a:pt x="582" y="186"/>
                    <a:pt x="582" y="56"/>
                  </a:cubicBezTo>
                  <a:cubicBezTo>
                    <a:pt x="582" y="25"/>
                    <a:pt x="607" y="0"/>
                    <a:pt x="638" y="0"/>
                  </a:cubicBezTo>
                  <a:cubicBezTo>
                    <a:pt x="670" y="0"/>
                    <a:pt x="695" y="25"/>
                    <a:pt x="695" y="56"/>
                  </a:cubicBezTo>
                  <a:cubicBezTo>
                    <a:pt x="695" y="248"/>
                    <a:pt x="539" y="404"/>
                    <a:pt x="347" y="40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29" name="Freeform 15"/>
            <p:cNvSpPr/>
            <p:nvPr/>
          </p:nvSpPr>
          <p:spPr bwMode="auto">
            <a:xfrm>
              <a:off x="8098971" y="2832859"/>
              <a:ext cx="2386647" cy="1391488"/>
            </a:xfrm>
            <a:custGeom>
              <a:avLst/>
              <a:gdLst>
                <a:gd name="T0" fmla="*/ 638 w 695"/>
                <a:gd name="T1" fmla="*/ 404 h 404"/>
                <a:gd name="T2" fmla="*/ 582 w 695"/>
                <a:gd name="T3" fmla="*/ 347 h 404"/>
                <a:gd name="T4" fmla="*/ 347 w 695"/>
                <a:gd name="T5" fmla="*/ 113 h 404"/>
                <a:gd name="T6" fmla="*/ 113 w 695"/>
                <a:gd name="T7" fmla="*/ 347 h 404"/>
                <a:gd name="T8" fmla="*/ 56 w 695"/>
                <a:gd name="T9" fmla="*/ 404 h 404"/>
                <a:gd name="T10" fmla="*/ 0 w 695"/>
                <a:gd name="T11" fmla="*/ 347 h 404"/>
                <a:gd name="T12" fmla="*/ 347 w 695"/>
                <a:gd name="T13" fmla="*/ 0 h 404"/>
                <a:gd name="T14" fmla="*/ 695 w 695"/>
                <a:gd name="T15" fmla="*/ 347 h 404"/>
                <a:gd name="T16" fmla="*/ 638 w 695"/>
                <a:gd name="T17" fmla="*/ 404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5" h="404">
                  <a:moveTo>
                    <a:pt x="638" y="404"/>
                  </a:moveTo>
                  <a:cubicBezTo>
                    <a:pt x="607" y="404"/>
                    <a:pt x="582" y="379"/>
                    <a:pt x="582" y="347"/>
                  </a:cubicBezTo>
                  <a:cubicBezTo>
                    <a:pt x="582" y="218"/>
                    <a:pt x="477" y="113"/>
                    <a:pt x="347" y="113"/>
                  </a:cubicBezTo>
                  <a:cubicBezTo>
                    <a:pt x="218" y="113"/>
                    <a:pt x="113" y="218"/>
                    <a:pt x="113" y="347"/>
                  </a:cubicBezTo>
                  <a:cubicBezTo>
                    <a:pt x="113" y="379"/>
                    <a:pt x="88" y="404"/>
                    <a:pt x="56" y="404"/>
                  </a:cubicBezTo>
                  <a:cubicBezTo>
                    <a:pt x="25" y="404"/>
                    <a:pt x="0" y="379"/>
                    <a:pt x="0" y="347"/>
                  </a:cubicBezTo>
                  <a:cubicBezTo>
                    <a:pt x="0" y="156"/>
                    <a:pt x="156" y="0"/>
                    <a:pt x="347" y="0"/>
                  </a:cubicBezTo>
                  <a:cubicBezTo>
                    <a:pt x="539" y="0"/>
                    <a:pt x="695" y="156"/>
                    <a:pt x="695" y="347"/>
                  </a:cubicBezTo>
                  <a:cubicBezTo>
                    <a:pt x="695" y="379"/>
                    <a:pt x="670" y="404"/>
                    <a:pt x="638" y="40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</p:grpSp>
      <p:sp>
        <p:nvSpPr>
          <p:cNvPr id="30" name="Oval 29"/>
          <p:cNvSpPr/>
          <p:nvPr/>
        </p:nvSpPr>
        <p:spPr>
          <a:xfrm>
            <a:off x="8484434" y="3230633"/>
            <a:ext cx="1615721" cy="1615719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  <a:spcBef>
                <a:spcPts val="1000"/>
              </a:spcBef>
            </a:pPr>
            <a:endParaRPr lang="en-US" sz="1200" dirty="0">
              <a:solidFill>
                <a:schemeClr val="lt1">
                  <a:alpha val="70000"/>
                </a:schemeClr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5109630" y="3769958"/>
            <a:ext cx="433305" cy="538993"/>
            <a:chOff x="4862513" y="3505200"/>
            <a:chExt cx="260350" cy="323851"/>
          </a:xfrm>
          <a:solidFill>
            <a:srgbClr val="333333"/>
          </a:solidFill>
        </p:grpSpPr>
        <p:sp>
          <p:nvSpPr>
            <p:cNvPr id="33" name="Freeform 9"/>
            <p:cNvSpPr/>
            <p:nvPr/>
          </p:nvSpPr>
          <p:spPr bwMode="auto">
            <a:xfrm>
              <a:off x="4870451" y="3505200"/>
              <a:ext cx="220663" cy="234950"/>
            </a:xfrm>
            <a:custGeom>
              <a:avLst/>
              <a:gdLst>
                <a:gd name="T0" fmla="*/ 761 w 1393"/>
                <a:gd name="T1" fmla="*/ 0 h 1489"/>
                <a:gd name="T2" fmla="*/ 240 w 1393"/>
                <a:gd name="T3" fmla="*/ 0 h 1489"/>
                <a:gd name="T4" fmla="*/ 93 w 1393"/>
                <a:gd name="T5" fmla="*/ 0 h 1489"/>
                <a:gd name="T6" fmla="*/ 0 w 1393"/>
                <a:gd name="T7" fmla="*/ 93 h 1489"/>
                <a:gd name="T8" fmla="*/ 93 w 1393"/>
                <a:gd name="T9" fmla="*/ 186 h 1489"/>
                <a:gd name="T10" fmla="*/ 147 w 1393"/>
                <a:gd name="T11" fmla="*/ 186 h 1489"/>
                <a:gd name="T12" fmla="*/ 147 w 1393"/>
                <a:gd name="T13" fmla="*/ 938 h 1489"/>
                <a:gd name="T14" fmla="*/ 240 w 1393"/>
                <a:gd name="T15" fmla="*/ 1031 h 1489"/>
                <a:gd name="T16" fmla="*/ 397 w 1393"/>
                <a:gd name="T17" fmla="*/ 1031 h 1489"/>
                <a:gd name="T18" fmla="*/ 462 w 1393"/>
                <a:gd name="T19" fmla="*/ 1004 h 1489"/>
                <a:gd name="T20" fmla="*/ 591 w 1393"/>
                <a:gd name="T21" fmla="*/ 876 h 1489"/>
                <a:gd name="T22" fmla="*/ 591 w 1393"/>
                <a:gd name="T23" fmla="*/ 1100 h 1489"/>
                <a:gd name="T24" fmla="*/ 201 w 1393"/>
                <a:gd name="T25" fmla="*/ 1489 h 1489"/>
                <a:gd name="T26" fmla="*/ 1393 w 1393"/>
                <a:gd name="T27" fmla="*/ 1489 h 1489"/>
                <a:gd name="T28" fmla="*/ 1393 w 1393"/>
                <a:gd name="T29" fmla="*/ 633 h 1489"/>
                <a:gd name="T30" fmla="*/ 761 w 1393"/>
                <a:gd name="T31" fmla="*/ 0 h 1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93" h="1489">
                  <a:moveTo>
                    <a:pt x="761" y="0"/>
                  </a:moveTo>
                  <a:cubicBezTo>
                    <a:pt x="240" y="0"/>
                    <a:pt x="240" y="0"/>
                    <a:pt x="240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41" y="0"/>
                    <a:pt x="0" y="42"/>
                    <a:pt x="0" y="93"/>
                  </a:cubicBezTo>
                  <a:cubicBezTo>
                    <a:pt x="0" y="145"/>
                    <a:pt x="41" y="186"/>
                    <a:pt x="93" y="186"/>
                  </a:cubicBezTo>
                  <a:cubicBezTo>
                    <a:pt x="147" y="186"/>
                    <a:pt x="147" y="186"/>
                    <a:pt x="147" y="186"/>
                  </a:cubicBezTo>
                  <a:cubicBezTo>
                    <a:pt x="147" y="938"/>
                    <a:pt x="147" y="938"/>
                    <a:pt x="147" y="938"/>
                  </a:cubicBezTo>
                  <a:cubicBezTo>
                    <a:pt x="147" y="990"/>
                    <a:pt x="188" y="1031"/>
                    <a:pt x="240" y="1031"/>
                  </a:cubicBezTo>
                  <a:cubicBezTo>
                    <a:pt x="397" y="1031"/>
                    <a:pt x="397" y="1031"/>
                    <a:pt x="397" y="1031"/>
                  </a:cubicBezTo>
                  <a:cubicBezTo>
                    <a:pt x="421" y="1031"/>
                    <a:pt x="445" y="1021"/>
                    <a:pt x="462" y="1004"/>
                  </a:cubicBezTo>
                  <a:cubicBezTo>
                    <a:pt x="591" y="876"/>
                    <a:pt x="591" y="876"/>
                    <a:pt x="591" y="876"/>
                  </a:cubicBezTo>
                  <a:cubicBezTo>
                    <a:pt x="591" y="1100"/>
                    <a:pt x="591" y="1100"/>
                    <a:pt x="591" y="1100"/>
                  </a:cubicBezTo>
                  <a:cubicBezTo>
                    <a:pt x="201" y="1489"/>
                    <a:pt x="201" y="1489"/>
                    <a:pt x="201" y="1489"/>
                  </a:cubicBezTo>
                  <a:cubicBezTo>
                    <a:pt x="1393" y="1489"/>
                    <a:pt x="1393" y="1489"/>
                    <a:pt x="1393" y="1489"/>
                  </a:cubicBezTo>
                  <a:cubicBezTo>
                    <a:pt x="1393" y="633"/>
                    <a:pt x="1393" y="633"/>
                    <a:pt x="1393" y="633"/>
                  </a:cubicBezTo>
                  <a:cubicBezTo>
                    <a:pt x="1393" y="284"/>
                    <a:pt x="1109" y="0"/>
                    <a:pt x="76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34" name="Freeform 10"/>
            <p:cNvSpPr/>
            <p:nvPr/>
          </p:nvSpPr>
          <p:spPr bwMode="auto">
            <a:xfrm>
              <a:off x="4862513" y="3770313"/>
              <a:ext cx="260350" cy="58738"/>
            </a:xfrm>
            <a:custGeom>
              <a:avLst/>
              <a:gdLst>
                <a:gd name="T0" fmla="*/ 0 w 1646"/>
                <a:gd name="T1" fmla="*/ 0 h 372"/>
                <a:gd name="T2" fmla="*/ 0 w 1646"/>
                <a:gd name="T3" fmla="*/ 279 h 372"/>
                <a:gd name="T4" fmla="*/ 93 w 1646"/>
                <a:gd name="T5" fmla="*/ 372 h 372"/>
                <a:gd name="T6" fmla="*/ 1553 w 1646"/>
                <a:gd name="T7" fmla="*/ 372 h 372"/>
                <a:gd name="T8" fmla="*/ 1646 w 1646"/>
                <a:gd name="T9" fmla="*/ 279 h 372"/>
                <a:gd name="T10" fmla="*/ 1646 w 1646"/>
                <a:gd name="T11" fmla="*/ 0 h 372"/>
                <a:gd name="T12" fmla="*/ 0 w 1646"/>
                <a:gd name="T13" fmla="*/ 0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6" h="372">
                  <a:moveTo>
                    <a:pt x="0" y="0"/>
                  </a:moveTo>
                  <a:cubicBezTo>
                    <a:pt x="0" y="279"/>
                    <a:pt x="0" y="279"/>
                    <a:pt x="0" y="279"/>
                  </a:cubicBezTo>
                  <a:cubicBezTo>
                    <a:pt x="0" y="330"/>
                    <a:pt x="42" y="372"/>
                    <a:pt x="93" y="372"/>
                  </a:cubicBezTo>
                  <a:cubicBezTo>
                    <a:pt x="1553" y="372"/>
                    <a:pt x="1553" y="372"/>
                    <a:pt x="1553" y="372"/>
                  </a:cubicBezTo>
                  <a:cubicBezTo>
                    <a:pt x="1604" y="372"/>
                    <a:pt x="1646" y="330"/>
                    <a:pt x="1646" y="279"/>
                  </a:cubicBezTo>
                  <a:cubicBezTo>
                    <a:pt x="1646" y="0"/>
                    <a:pt x="1646" y="0"/>
                    <a:pt x="1646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7069969" y="3762338"/>
            <a:ext cx="434335" cy="538993"/>
            <a:chOff x="3333750" y="6040438"/>
            <a:chExt cx="658813" cy="817562"/>
          </a:xfrm>
          <a:solidFill>
            <a:srgbClr val="333333"/>
          </a:solidFill>
        </p:grpSpPr>
        <p:sp>
          <p:nvSpPr>
            <p:cNvPr id="36" name="Oval 5"/>
            <p:cNvSpPr>
              <a:spLocks noChangeArrowheads="1"/>
            </p:cNvSpPr>
            <p:nvPr/>
          </p:nvSpPr>
          <p:spPr bwMode="auto">
            <a:xfrm>
              <a:off x="3484563" y="6040438"/>
              <a:ext cx="358775" cy="3587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37" name="Freeform 6"/>
            <p:cNvSpPr/>
            <p:nvPr/>
          </p:nvSpPr>
          <p:spPr bwMode="auto">
            <a:xfrm>
              <a:off x="3333750" y="6488113"/>
              <a:ext cx="658813" cy="369887"/>
            </a:xfrm>
            <a:custGeom>
              <a:avLst/>
              <a:gdLst>
                <a:gd name="T0" fmla="*/ 933 w 1650"/>
                <a:gd name="T1" fmla="*/ 0 h 926"/>
                <a:gd name="T2" fmla="*/ 933 w 1650"/>
                <a:gd name="T3" fmla="*/ 109 h 926"/>
                <a:gd name="T4" fmla="*/ 933 w 1650"/>
                <a:gd name="T5" fmla="*/ 218 h 926"/>
                <a:gd name="T6" fmla="*/ 933 w 1650"/>
                <a:gd name="T7" fmla="*/ 675 h 926"/>
                <a:gd name="T8" fmla="*/ 926 w 1650"/>
                <a:gd name="T9" fmla="*/ 711 h 926"/>
                <a:gd name="T10" fmla="*/ 825 w 1650"/>
                <a:gd name="T11" fmla="*/ 783 h 926"/>
                <a:gd name="T12" fmla="*/ 724 w 1650"/>
                <a:gd name="T13" fmla="*/ 711 h 926"/>
                <a:gd name="T14" fmla="*/ 717 w 1650"/>
                <a:gd name="T15" fmla="*/ 675 h 926"/>
                <a:gd name="T16" fmla="*/ 717 w 1650"/>
                <a:gd name="T17" fmla="*/ 218 h 926"/>
                <a:gd name="T18" fmla="*/ 717 w 1650"/>
                <a:gd name="T19" fmla="*/ 109 h 926"/>
                <a:gd name="T20" fmla="*/ 717 w 1650"/>
                <a:gd name="T21" fmla="*/ 0 h 926"/>
                <a:gd name="T22" fmla="*/ 0 w 1650"/>
                <a:gd name="T23" fmla="*/ 818 h 926"/>
                <a:gd name="T24" fmla="*/ 108 w 1650"/>
                <a:gd name="T25" fmla="*/ 926 h 926"/>
                <a:gd name="T26" fmla="*/ 1542 w 1650"/>
                <a:gd name="T27" fmla="*/ 926 h 926"/>
                <a:gd name="T28" fmla="*/ 1650 w 1650"/>
                <a:gd name="T29" fmla="*/ 818 h 926"/>
                <a:gd name="T30" fmla="*/ 933 w 1650"/>
                <a:gd name="T31" fmla="*/ 0 h 9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50" h="926">
                  <a:moveTo>
                    <a:pt x="933" y="0"/>
                  </a:moveTo>
                  <a:cubicBezTo>
                    <a:pt x="933" y="109"/>
                    <a:pt x="933" y="109"/>
                    <a:pt x="933" y="109"/>
                  </a:cubicBezTo>
                  <a:cubicBezTo>
                    <a:pt x="933" y="218"/>
                    <a:pt x="933" y="218"/>
                    <a:pt x="933" y="218"/>
                  </a:cubicBezTo>
                  <a:cubicBezTo>
                    <a:pt x="933" y="675"/>
                    <a:pt x="933" y="675"/>
                    <a:pt x="933" y="675"/>
                  </a:cubicBezTo>
                  <a:cubicBezTo>
                    <a:pt x="933" y="688"/>
                    <a:pt x="930" y="700"/>
                    <a:pt x="926" y="711"/>
                  </a:cubicBezTo>
                  <a:cubicBezTo>
                    <a:pt x="912" y="753"/>
                    <a:pt x="872" y="783"/>
                    <a:pt x="825" y="783"/>
                  </a:cubicBezTo>
                  <a:cubicBezTo>
                    <a:pt x="778" y="783"/>
                    <a:pt x="738" y="753"/>
                    <a:pt x="724" y="711"/>
                  </a:cubicBezTo>
                  <a:cubicBezTo>
                    <a:pt x="720" y="700"/>
                    <a:pt x="717" y="688"/>
                    <a:pt x="717" y="675"/>
                  </a:cubicBezTo>
                  <a:cubicBezTo>
                    <a:pt x="717" y="218"/>
                    <a:pt x="717" y="218"/>
                    <a:pt x="717" y="218"/>
                  </a:cubicBezTo>
                  <a:cubicBezTo>
                    <a:pt x="717" y="109"/>
                    <a:pt x="717" y="109"/>
                    <a:pt x="717" y="109"/>
                  </a:cubicBezTo>
                  <a:cubicBezTo>
                    <a:pt x="717" y="0"/>
                    <a:pt x="717" y="0"/>
                    <a:pt x="717" y="0"/>
                  </a:cubicBezTo>
                  <a:cubicBezTo>
                    <a:pt x="313" y="53"/>
                    <a:pt x="0" y="400"/>
                    <a:pt x="0" y="818"/>
                  </a:cubicBezTo>
                  <a:cubicBezTo>
                    <a:pt x="0" y="878"/>
                    <a:pt x="48" y="926"/>
                    <a:pt x="108" y="926"/>
                  </a:cubicBezTo>
                  <a:cubicBezTo>
                    <a:pt x="1542" y="926"/>
                    <a:pt x="1542" y="926"/>
                    <a:pt x="1542" y="926"/>
                  </a:cubicBezTo>
                  <a:cubicBezTo>
                    <a:pt x="1602" y="926"/>
                    <a:pt x="1650" y="878"/>
                    <a:pt x="1650" y="818"/>
                  </a:cubicBezTo>
                  <a:cubicBezTo>
                    <a:pt x="1650" y="400"/>
                    <a:pt x="1337" y="53"/>
                    <a:pt x="9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</p:grpSp>
      <p:sp>
        <p:nvSpPr>
          <p:cNvPr id="38" name="Freeform 14"/>
          <p:cNvSpPr/>
          <p:nvPr/>
        </p:nvSpPr>
        <p:spPr bwMode="auto">
          <a:xfrm>
            <a:off x="9087107" y="3768578"/>
            <a:ext cx="417732" cy="545065"/>
          </a:xfrm>
          <a:custGeom>
            <a:avLst/>
            <a:gdLst>
              <a:gd name="T0" fmla="*/ 1538 w 1573"/>
              <a:gd name="T1" fmla="*/ 277 h 2048"/>
              <a:gd name="T2" fmla="*/ 1475 w 1573"/>
              <a:gd name="T3" fmla="*/ 215 h 2048"/>
              <a:gd name="T4" fmla="*/ 1496 w 1573"/>
              <a:gd name="T5" fmla="*/ 194 h 2048"/>
              <a:gd name="T6" fmla="*/ 1496 w 1573"/>
              <a:gd name="T7" fmla="*/ 68 h 2048"/>
              <a:gd name="T8" fmla="*/ 1370 w 1573"/>
              <a:gd name="T9" fmla="*/ 68 h 2048"/>
              <a:gd name="T10" fmla="*/ 1349 w 1573"/>
              <a:gd name="T11" fmla="*/ 89 h 2048"/>
              <a:gd name="T12" fmla="*/ 1286 w 1573"/>
              <a:gd name="T13" fmla="*/ 26 h 2048"/>
              <a:gd name="T14" fmla="*/ 1224 w 1573"/>
              <a:gd name="T15" fmla="*/ 0 h 2048"/>
              <a:gd name="T16" fmla="*/ 1161 w 1573"/>
              <a:gd name="T17" fmla="*/ 26 h 2048"/>
              <a:gd name="T18" fmla="*/ 574 w 1573"/>
              <a:gd name="T19" fmla="*/ 613 h 2048"/>
              <a:gd name="T20" fmla="*/ 548 w 1573"/>
              <a:gd name="T21" fmla="*/ 676 h 2048"/>
              <a:gd name="T22" fmla="*/ 574 w 1573"/>
              <a:gd name="T23" fmla="*/ 738 h 2048"/>
              <a:gd name="T24" fmla="*/ 825 w 1573"/>
              <a:gd name="T25" fmla="*/ 990 h 2048"/>
              <a:gd name="T26" fmla="*/ 888 w 1573"/>
              <a:gd name="T27" fmla="*/ 1016 h 2048"/>
              <a:gd name="T28" fmla="*/ 951 w 1573"/>
              <a:gd name="T29" fmla="*/ 990 h 2048"/>
              <a:gd name="T30" fmla="*/ 1218 w 1573"/>
              <a:gd name="T31" fmla="*/ 723 h 2048"/>
              <a:gd name="T32" fmla="*/ 1308 w 1573"/>
              <a:gd name="T33" fmla="*/ 1011 h 2048"/>
              <a:gd name="T34" fmla="*/ 804 w 1573"/>
              <a:gd name="T35" fmla="*/ 1515 h 2048"/>
              <a:gd name="T36" fmla="*/ 420 w 1573"/>
              <a:gd name="T37" fmla="*/ 1337 h 2048"/>
              <a:gd name="T38" fmla="*/ 682 w 1573"/>
              <a:gd name="T39" fmla="*/ 1337 h 2048"/>
              <a:gd name="T40" fmla="*/ 771 w 1573"/>
              <a:gd name="T41" fmla="*/ 1248 h 2048"/>
              <a:gd name="T42" fmla="*/ 682 w 1573"/>
              <a:gd name="T43" fmla="*/ 1159 h 2048"/>
              <a:gd name="T44" fmla="*/ 330 w 1573"/>
              <a:gd name="T45" fmla="*/ 1159 h 2048"/>
              <a:gd name="T46" fmla="*/ 89 w 1573"/>
              <a:gd name="T47" fmla="*/ 1159 h 2048"/>
              <a:gd name="T48" fmla="*/ 0 w 1573"/>
              <a:gd name="T49" fmla="*/ 1248 h 2048"/>
              <a:gd name="T50" fmla="*/ 89 w 1573"/>
              <a:gd name="T51" fmla="*/ 1337 h 2048"/>
              <a:gd name="T52" fmla="*/ 241 w 1573"/>
              <a:gd name="T53" fmla="*/ 1337 h 2048"/>
              <a:gd name="T54" fmla="*/ 241 w 1573"/>
              <a:gd name="T55" fmla="*/ 1366 h 2048"/>
              <a:gd name="T56" fmla="*/ 259 w 1573"/>
              <a:gd name="T57" fmla="*/ 1420 h 2048"/>
              <a:gd name="T58" fmla="*/ 716 w 1573"/>
              <a:gd name="T59" fmla="*/ 1687 h 2048"/>
              <a:gd name="T60" fmla="*/ 716 w 1573"/>
              <a:gd name="T61" fmla="*/ 1870 h 2048"/>
              <a:gd name="T62" fmla="*/ 390 w 1573"/>
              <a:gd name="T63" fmla="*/ 1870 h 2048"/>
              <a:gd name="T64" fmla="*/ 301 w 1573"/>
              <a:gd name="T65" fmla="*/ 1959 h 2048"/>
              <a:gd name="T66" fmla="*/ 390 w 1573"/>
              <a:gd name="T67" fmla="*/ 2048 h 2048"/>
              <a:gd name="T68" fmla="*/ 805 w 1573"/>
              <a:gd name="T69" fmla="*/ 2048 h 2048"/>
              <a:gd name="T70" fmla="*/ 1220 w 1573"/>
              <a:gd name="T71" fmla="*/ 2048 h 2048"/>
              <a:gd name="T72" fmla="*/ 1308 w 1573"/>
              <a:gd name="T73" fmla="*/ 1959 h 2048"/>
              <a:gd name="T74" fmla="*/ 1220 w 1573"/>
              <a:gd name="T75" fmla="*/ 1870 h 2048"/>
              <a:gd name="T76" fmla="*/ 894 w 1573"/>
              <a:gd name="T77" fmla="*/ 1870 h 2048"/>
              <a:gd name="T78" fmla="*/ 894 w 1573"/>
              <a:gd name="T79" fmla="*/ 1687 h 2048"/>
              <a:gd name="T80" fmla="*/ 1486 w 1573"/>
              <a:gd name="T81" fmla="*/ 1011 h 2048"/>
              <a:gd name="T82" fmla="*/ 1345 w 1573"/>
              <a:gd name="T83" fmla="*/ 596 h 2048"/>
              <a:gd name="T84" fmla="*/ 1538 w 1573"/>
              <a:gd name="T85" fmla="*/ 403 h 2048"/>
              <a:gd name="T86" fmla="*/ 1538 w 1573"/>
              <a:gd name="T87" fmla="*/ 277 h 20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573" h="2048">
                <a:moveTo>
                  <a:pt x="1538" y="277"/>
                </a:moveTo>
                <a:cubicBezTo>
                  <a:pt x="1475" y="215"/>
                  <a:pt x="1475" y="215"/>
                  <a:pt x="1475" y="215"/>
                </a:cubicBezTo>
                <a:cubicBezTo>
                  <a:pt x="1496" y="194"/>
                  <a:pt x="1496" y="194"/>
                  <a:pt x="1496" y="194"/>
                </a:cubicBezTo>
                <a:cubicBezTo>
                  <a:pt x="1531" y="159"/>
                  <a:pt x="1531" y="103"/>
                  <a:pt x="1496" y="68"/>
                </a:cubicBezTo>
                <a:cubicBezTo>
                  <a:pt x="1461" y="33"/>
                  <a:pt x="1405" y="33"/>
                  <a:pt x="1370" y="68"/>
                </a:cubicBezTo>
                <a:cubicBezTo>
                  <a:pt x="1349" y="89"/>
                  <a:pt x="1349" y="89"/>
                  <a:pt x="1349" y="89"/>
                </a:cubicBezTo>
                <a:cubicBezTo>
                  <a:pt x="1286" y="26"/>
                  <a:pt x="1286" y="26"/>
                  <a:pt x="1286" y="26"/>
                </a:cubicBezTo>
                <a:cubicBezTo>
                  <a:pt x="1270" y="9"/>
                  <a:pt x="1247" y="0"/>
                  <a:pt x="1224" y="0"/>
                </a:cubicBezTo>
                <a:cubicBezTo>
                  <a:pt x="1200" y="0"/>
                  <a:pt x="1177" y="9"/>
                  <a:pt x="1161" y="26"/>
                </a:cubicBezTo>
                <a:cubicBezTo>
                  <a:pt x="574" y="613"/>
                  <a:pt x="574" y="613"/>
                  <a:pt x="574" y="613"/>
                </a:cubicBezTo>
                <a:cubicBezTo>
                  <a:pt x="557" y="629"/>
                  <a:pt x="548" y="652"/>
                  <a:pt x="548" y="676"/>
                </a:cubicBezTo>
                <a:cubicBezTo>
                  <a:pt x="548" y="699"/>
                  <a:pt x="557" y="722"/>
                  <a:pt x="574" y="738"/>
                </a:cubicBezTo>
                <a:cubicBezTo>
                  <a:pt x="825" y="990"/>
                  <a:pt x="825" y="990"/>
                  <a:pt x="825" y="990"/>
                </a:cubicBezTo>
                <a:cubicBezTo>
                  <a:pt x="843" y="1007"/>
                  <a:pt x="866" y="1016"/>
                  <a:pt x="888" y="1016"/>
                </a:cubicBezTo>
                <a:cubicBezTo>
                  <a:pt x="911" y="1016"/>
                  <a:pt x="934" y="1007"/>
                  <a:pt x="951" y="990"/>
                </a:cubicBezTo>
                <a:cubicBezTo>
                  <a:pt x="1218" y="723"/>
                  <a:pt x="1218" y="723"/>
                  <a:pt x="1218" y="723"/>
                </a:cubicBezTo>
                <a:cubicBezTo>
                  <a:pt x="1277" y="807"/>
                  <a:pt x="1308" y="906"/>
                  <a:pt x="1308" y="1011"/>
                </a:cubicBezTo>
                <a:cubicBezTo>
                  <a:pt x="1308" y="1289"/>
                  <a:pt x="1082" y="1515"/>
                  <a:pt x="804" y="1515"/>
                </a:cubicBezTo>
                <a:cubicBezTo>
                  <a:pt x="655" y="1515"/>
                  <a:pt x="516" y="1450"/>
                  <a:pt x="420" y="1337"/>
                </a:cubicBezTo>
                <a:cubicBezTo>
                  <a:pt x="682" y="1337"/>
                  <a:pt x="682" y="1337"/>
                  <a:pt x="682" y="1337"/>
                </a:cubicBezTo>
                <a:cubicBezTo>
                  <a:pt x="731" y="1337"/>
                  <a:pt x="771" y="1297"/>
                  <a:pt x="771" y="1248"/>
                </a:cubicBezTo>
                <a:cubicBezTo>
                  <a:pt x="771" y="1199"/>
                  <a:pt x="731" y="1159"/>
                  <a:pt x="682" y="1159"/>
                </a:cubicBezTo>
                <a:cubicBezTo>
                  <a:pt x="330" y="1159"/>
                  <a:pt x="330" y="1159"/>
                  <a:pt x="330" y="1159"/>
                </a:cubicBezTo>
                <a:cubicBezTo>
                  <a:pt x="89" y="1159"/>
                  <a:pt x="89" y="1159"/>
                  <a:pt x="89" y="1159"/>
                </a:cubicBezTo>
                <a:cubicBezTo>
                  <a:pt x="40" y="1159"/>
                  <a:pt x="0" y="1199"/>
                  <a:pt x="0" y="1248"/>
                </a:cubicBezTo>
                <a:cubicBezTo>
                  <a:pt x="0" y="1297"/>
                  <a:pt x="40" y="1337"/>
                  <a:pt x="89" y="1337"/>
                </a:cubicBezTo>
                <a:cubicBezTo>
                  <a:pt x="241" y="1337"/>
                  <a:pt x="241" y="1337"/>
                  <a:pt x="241" y="1337"/>
                </a:cubicBezTo>
                <a:cubicBezTo>
                  <a:pt x="241" y="1366"/>
                  <a:pt x="241" y="1366"/>
                  <a:pt x="241" y="1366"/>
                </a:cubicBezTo>
                <a:cubicBezTo>
                  <a:pt x="241" y="1386"/>
                  <a:pt x="248" y="1404"/>
                  <a:pt x="259" y="1420"/>
                </a:cubicBezTo>
                <a:cubicBezTo>
                  <a:pt x="371" y="1569"/>
                  <a:pt x="534" y="1663"/>
                  <a:pt x="716" y="1687"/>
                </a:cubicBezTo>
                <a:cubicBezTo>
                  <a:pt x="716" y="1870"/>
                  <a:pt x="716" y="1870"/>
                  <a:pt x="716" y="1870"/>
                </a:cubicBezTo>
                <a:cubicBezTo>
                  <a:pt x="390" y="1870"/>
                  <a:pt x="390" y="1870"/>
                  <a:pt x="390" y="1870"/>
                </a:cubicBezTo>
                <a:cubicBezTo>
                  <a:pt x="341" y="1870"/>
                  <a:pt x="301" y="1910"/>
                  <a:pt x="301" y="1959"/>
                </a:cubicBezTo>
                <a:cubicBezTo>
                  <a:pt x="301" y="2008"/>
                  <a:pt x="341" y="2048"/>
                  <a:pt x="390" y="2048"/>
                </a:cubicBezTo>
                <a:cubicBezTo>
                  <a:pt x="805" y="2048"/>
                  <a:pt x="805" y="2048"/>
                  <a:pt x="805" y="2048"/>
                </a:cubicBezTo>
                <a:cubicBezTo>
                  <a:pt x="1220" y="2048"/>
                  <a:pt x="1220" y="2048"/>
                  <a:pt x="1220" y="2048"/>
                </a:cubicBezTo>
                <a:cubicBezTo>
                  <a:pt x="1269" y="2048"/>
                  <a:pt x="1308" y="2008"/>
                  <a:pt x="1308" y="1959"/>
                </a:cubicBezTo>
                <a:cubicBezTo>
                  <a:pt x="1308" y="1910"/>
                  <a:pt x="1269" y="1870"/>
                  <a:pt x="1220" y="1870"/>
                </a:cubicBezTo>
                <a:cubicBezTo>
                  <a:pt x="894" y="1870"/>
                  <a:pt x="894" y="1870"/>
                  <a:pt x="894" y="1870"/>
                </a:cubicBezTo>
                <a:cubicBezTo>
                  <a:pt x="894" y="1687"/>
                  <a:pt x="894" y="1687"/>
                  <a:pt x="894" y="1687"/>
                </a:cubicBezTo>
                <a:cubicBezTo>
                  <a:pt x="1227" y="1643"/>
                  <a:pt x="1486" y="1356"/>
                  <a:pt x="1486" y="1011"/>
                </a:cubicBezTo>
                <a:cubicBezTo>
                  <a:pt x="1486" y="859"/>
                  <a:pt x="1436" y="714"/>
                  <a:pt x="1345" y="596"/>
                </a:cubicBezTo>
                <a:cubicBezTo>
                  <a:pt x="1538" y="403"/>
                  <a:pt x="1538" y="403"/>
                  <a:pt x="1538" y="403"/>
                </a:cubicBezTo>
                <a:cubicBezTo>
                  <a:pt x="1573" y="368"/>
                  <a:pt x="1573" y="312"/>
                  <a:pt x="1538" y="277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4729444" y="279400"/>
            <a:ext cx="273311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400">
                <a:gradFill>
                  <a:gsLst>
                    <a:gs pos="0">
                      <a:srgbClr val="08AEEA"/>
                    </a:gs>
                    <a:gs pos="100000">
                      <a:srgbClr val="2AF598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00000"/>
              </a:lnSpc>
              <a:defRPr/>
            </a:pP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工作计划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2141839" y="556335"/>
            <a:ext cx="7908323" cy="108542"/>
            <a:chOff x="1837039" y="691984"/>
            <a:chExt cx="7908323" cy="108542"/>
          </a:xfrm>
        </p:grpSpPr>
        <p:cxnSp>
          <p:nvCxnSpPr>
            <p:cNvPr id="42" name="直接连接符 41"/>
            <p:cNvCxnSpPr/>
            <p:nvPr/>
          </p:nvCxnSpPr>
          <p:spPr>
            <a:xfrm flipH="1">
              <a:off x="3256384" y="691984"/>
              <a:ext cx="1039545" cy="0"/>
            </a:xfrm>
            <a:prstGeom prst="line">
              <a:avLst/>
            </a:prstGeom>
            <a:ln>
              <a:solidFill>
                <a:schemeClr val="bg1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 flipH="1">
              <a:off x="1837039" y="800526"/>
              <a:ext cx="2458890" cy="0"/>
            </a:xfrm>
            <a:prstGeom prst="line">
              <a:avLst/>
            </a:prstGeom>
            <a:ln>
              <a:solidFill>
                <a:schemeClr val="bg1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 flipH="1">
              <a:off x="7286472" y="691984"/>
              <a:ext cx="2458890" cy="0"/>
            </a:xfrm>
            <a:prstGeom prst="line">
              <a:avLst/>
            </a:prstGeom>
            <a:ln>
              <a:solidFill>
                <a:schemeClr val="bg1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 flipH="1">
              <a:off x="7286472" y="800526"/>
              <a:ext cx="1372336" cy="0"/>
            </a:xfrm>
            <a:prstGeom prst="line">
              <a:avLst/>
            </a:prstGeom>
            <a:ln>
              <a:solidFill>
                <a:schemeClr val="bg1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TextBox 16"/>
          <p:cNvSpPr txBox="1"/>
          <p:nvPr/>
        </p:nvSpPr>
        <p:spPr>
          <a:xfrm>
            <a:off x="2099451" y="1622103"/>
            <a:ext cx="225860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rtlCol="0">
            <a:spAutoFit/>
          </a:bodyPr>
          <a:lstStyle>
            <a:defPPr>
              <a:defRPr lang="zh-CN"/>
            </a:defPPr>
            <a:lvl1pPr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r>
              <a:rPr lang="zh-CN" altLang="en-US" sz="2000" dirty="0">
                <a:latin typeface="汉仪润圆-65简" panose="00020600040101010101" pitchFamily="18" charset="-122"/>
                <a:ea typeface="汉仪润圆-65简" panose="00020600040101010101" pitchFamily="18" charset="-122"/>
                <a:sym typeface="汉仪润圆-65简" panose="00020600040101010101" pitchFamily="18" charset="-122"/>
              </a:rPr>
              <a:t>工作计划</a:t>
            </a:r>
            <a:endParaRPr lang="en-US" sz="2000" dirty="0">
              <a:latin typeface="汉仪润圆-65简" panose="00020600040101010101" pitchFamily="18" charset="-122"/>
              <a:ea typeface="汉仪润圆-65简" panose="00020600040101010101" pitchFamily="18" charset="-122"/>
              <a:sym typeface="汉仪润圆-65简" panose="00020600040101010101" pitchFamily="18" charset="-122"/>
            </a:endParaRPr>
          </a:p>
        </p:txBody>
      </p:sp>
      <p:sp>
        <p:nvSpPr>
          <p:cNvPr id="47" name="TextBox 20"/>
          <p:cNvSpPr txBox="1"/>
          <p:nvPr/>
        </p:nvSpPr>
        <p:spPr>
          <a:xfrm>
            <a:off x="4568872" y="5134913"/>
            <a:ext cx="225860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rtlCol="0">
            <a:spAutoFit/>
          </a:bodyPr>
          <a:lstStyle>
            <a:defPPr>
              <a:defRPr lang="zh-CN"/>
            </a:defPPr>
            <a:lvl1pPr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r>
              <a:rPr lang="zh-CN" altLang="en-US" sz="2000" dirty="0">
                <a:latin typeface="汉仪润圆-65简" panose="00020600040101010101" pitchFamily="18" charset="-122"/>
                <a:ea typeface="汉仪润圆-65简" panose="00020600040101010101" pitchFamily="18" charset="-122"/>
                <a:sym typeface="汉仪润圆-65简" panose="00020600040101010101" pitchFamily="18" charset="-122"/>
              </a:rPr>
              <a:t>工作计划</a:t>
            </a:r>
            <a:endParaRPr lang="en-US" sz="2000" dirty="0">
              <a:latin typeface="汉仪润圆-65简" panose="00020600040101010101" pitchFamily="18" charset="-122"/>
              <a:ea typeface="汉仪润圆-65简" panose="00020600040101010101" pitchFamily="18" charset="-122"/>
              <a:sym typeface="汉仪润圆-65简" panose="00020600040101010101" pitchFamily="18" charset="-122"/>
            </a:endParaRPr>
          </a:p>
        </p:txBody>
      </p:sp>
      <p:sp>
        <p:nvSpPr>
          <p:cNvPr id="48" name="TextBox 23"/>
          <p:cNvSpPr txBox="1"/>
          <p:nvPr/>
        </p:nvSpPr>
        <p:spPr>
          <a:xfrm>
            <a:off x="6343546" y="1622103"/>
            <a:ext cx="225860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rtlCol="0">
            <a:spAutoFit/>
          </a:bodyPr>
          <a:lstStyle>
            <a:defPPr>
              <a:defRPr lang="zh-CN"/>
            </a:defPPr>
            <a:lvl1pPr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r>
              <a:rPr lang="zh-CN" altLang="en-US" sz="2000" dirty="0">
                <a:latin typeface="汉仪润圆-65简" panose="00020600040101010101" pitchFamily="18" charset="-122"/>
                <a:ea typeface="汉仪润圆-65简" panose="00020600040101010101" pitchFamily="18" charset="-122"/>
                <a:sym typeface="汉仪润圆-65简" panose="00020600040101010101" pitchFamily="18" charset="-122"/>
              </a:rPr>
              <a:t>工作计划</a:t>
            </a:r>
            <a:endParaRPr lang="en-US" sz="2000" dirty="0">
              <a:latin typeface="汉仪润圆-65简" panose="00020600040101010101" pitchFamily="18" charset="-122"/>
              <a:ea typeface="汉仪润圆-65简" panose="00020600040101010101" pitchFamily="18" charset="-122"/>
              <a:sym typeface="汉仪润圆-65简" panose="00020600040101010101" pitchFamily="18" charset="-122"/>
            </a:endParaRPr>
          </a:p>
        </p:txBody>
      </p:sp>
      <p:sp>
        <p:nvSpPr>
          <p:cNvPr id="49" name="TextBox 26"/>
          <p:cNvSpPr txBox="1"/>
          <p:nvPr/>
        </p:nvSpPr>
        <p:spPr>
          <a:xfrm>
            <a:off x="8772645" y="5134913"/>
            <a:ext cx="225860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rtlCol="0">
            <a:spAutoFit/>
          </a:bodyPr>
          <a:lstStyle>
            <a:defPPr>
              <a:defRPr lang="zh-CN"/>
            </a:defPPr>
            <a:lvl1pPr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r>
              <a:rPr lang="zh-CN" altLang="en-US" sz="2000" dirty="0">
                <a:latin typeface="汉仪润圆-65简" panose="00020600040101010101" pitchFamily="18" charset="-122"/>
                <a:ea typeface="汉仪润圆-65简" panose="00020600040101010101" pitchFamily="18" charset="-122"/>
                <a:sym typeface="汉仪润圆-65简" panose="00020600040101010101" pitchFamily="18" charset="-122"/>
              </a:rPr>
              <a:t>工作计划</a:t>
            </a:r>
            <a:endParaRPr lang="en-US" sz="2000" dirty="0">
              <a:latin typeface="汉仪润圆-65简" panose="00020600040101010101" pitchFamily="18" charset="-122"/>
              <a:ea typeface="汉仪润圆-65简" panose="00020600040101010101" pitchFamily="18" charset="-122"/>
              <a:sym typeface="汉仪润圆-65简" panose="00020600040101010101" pitchFamily="18" charset="-122"/>
            </a:endParaRPr>
          </a:p>
        </p:txBody>
      </p:sp>
      <p:sp>
        <p:nvSpPr>
          <p:cNvPr id="50" name="TextBox 16"/>
          <p:cNvSpPr txBox="1"/>
          <p:nvPr/>
        </p:nvSpPr>
        <p:spPr>
          <a:xfrm>
            <a:off x="2099451" y="2118487"/>
            <a:ext cx="2258608" cy="821838"/>
          </a:xfrm>
          <a:prstGeom prst="rect">
            <a:avLst/>
          </a:prstGeom>
          <a:ln w="12700">
            <a:miter lim="400000"/>
          </a:ln>
        </p:spPr>
        <p:txBody>
          <a:bodyPr wrap="square" lIns="90000" tIns="46800" rIns="90000" bIns="47000" anchor="t">
            <a:spAutoFit/>
          </a:bodyPr>
          <a:lstStyle>
            <a:defPPr>
              <a:defRPr lang="zh-CN"/>
            </a:defPPr>
            <a:lvl1pPr marL="285750" indent="-285750">
              <a:lnSpc>
                <a:spcPct val="150000"/>
              </a:lnSpc>
              <a:buClr>
                <a:srgbClr val="00B0F0"/>
              </a:buClr>
              <a:buFont typeface="Wingdings" panose="05000000000000000000" pitchFamily="2" charset="2"/>
              <a:buChar char="Ø"/>
              <a:defRPr sz="1050">
                <a:solidFill>
                  <a:schemeClr val="bg1">
                    <a:lumMod val="50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</a:defRPr>
            </a:lvl1pPr>
          </a:lstStyle>
          <a:p>
            <a:r>
              <a:rPr lang="zh-CN" altLang="en-US" dirty="0">
                <a:sym typeface="汉仪润圆-65简" panose="00020600040101010101" pitchFamily="18" charset="-122"/>
              </a:rPr>
              <a:t>越努力越幸运</a:t>
            </a:r>
            <a:endParaRPr lang="zh-CN" altLang="en-US" dirty="0">
              <a:sym typeface="汉仪润圆-65简" panose="00020600040101010101" pitchFamily="18" charset="-122"/>
            </a:endParaRPr>
          </a:p>
          <a:p>
            <a:r>
              <a:rPr lang="zh-CN" altLang="en-US" dirty="0">
                <a:sym typeface="汉仪润圆-65简" panose="00020600040101010101" pitchFamily="18" charset="-122"/>
              </a:rPr>
              <a:t>到底有啥问题？</a:t>
            </a:r>
            <a:endParaRPr lang="zh-CN" altLang="en-US" dirty="0">
              <a:sym typeface="汉仪润圆-65简" panose="00020600040101010101" pitchFamily="18" charset="-122"/>
            </a:endParaRPr>
          </a:p>
          <a:p>
            <a:r>
              <a:rPr lang="zh-CN" altLang="en-US" dirty="0">
                <a:sym typeface="汉仪润圆-65简" panose="00020600040101010101" pitchFamily="18" charset="-122"/>
              </a:rPr>
              <a:t>什么问题难解决？</a:t>
            </a:r>
            <a:endParaRPr lang="en-US" dirty="0">
              <a:sym typeface="汉仪润圆-65简" panose="00020600040101010101" pitchFamily="18" charset="-122"/>
            </a:endParaRPr>
          </a:p>
        </p:txBody>
      </p:sp>
      <p:sp>
        <p:nvSpPr>
          <p:cNvPr id="51" name="TextBox 20"/>
          <p:cNvSpPr txBox="1"/>
          <p:nvPr/>
        </p:nvSpPr>
        <p:spPr>
          <a:xfrm>
            <a:off x="4568872" y="5631297"/>
            <a:ext cx="2258608" cy="821838"/>
          </a:xfrm>
          <a:prstGeom prst="rect">
            <a:avLst/>
          </a:prstGeom>
          <a:ln w="12700">
            <a:miter lim="400000"/>
          </a:ln>
        </p:spPr>
        <p:txBody>
          <a:bodyPr wrap="square" lIns="90000" tIns="46800" rIns="90000" bIns="47000" anchor="t">
            <a:spAutoFit/>
          </a:bodyPr>
          <a:lstStyle>
            <a:defPPr>
              <a:defRPr lang="zh-CN"/>
            </a:defPPr>
            <a:lvl1pPr marL="285750" indent="-285750">
              <a:lnSpc>
                <a:spcPct val="150000"/>
              </a:lnSpc>
              <a:buClr>
                <a:srgbClr val="00B0F0"/>
              </a:buClr>
              <a:buFont typeface="Wingdings" panose="05000000000000000000" pitchFamily="2" charset="2"/>
              <a:buChar char="Ø"/>
              <a:defRPr sz="1050">
                <a:solidFill>
                  <a:schemeClr val="bg1">
                    <a:lumMod val="50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</a:defRPr>
            </a:lvl1pPr>
          </a:lstStyle>
          <a:p>
            <a:r>
              <a:rPr lang="zh-CN" altLang="en-US" dirty="0">
                <a:sym typeface="汉仪润圆-65简" panose="00020600040101010101" pitchFamily="18" charset="-122"/>
              </a:rPr>
              <a:t>越努力越幸运</a:t>
            </a:r>
            <a:endParaRPr lang="zh-CN" altLang="en-US" dirty="0">
              <a:sym typeface="汉仪润圆-65简" panose="00020600040101010101" pitchFamily="18" charset="-122"/>
            </a:endParaRPr>
          </a:p>
          <a:p>
            <a:r>
              <a:rPr lang="zh-CN" altLang="en-US" dirty="0">
                <a:sym typeface="汉仪润圆-65简" panose="00020600040101010101" pitchFamily="18" charset="-122"/>
              </a:rPr>
              <a:t>到底有啥问题？</a:t>
            </a:r>
            <a:endParaRPr lang="zh-CN" altLang="en-US" dirty="0">
              <a:sym typeface="汉仪润圆-65简" panose="00020600040101010101" pitchFamily="18" charset="-122"/>
            </a:endParaRPr>
          </a:p>
          <a:p>
            <a:r>
              <a:rPr lang="zh-CN" altLang="en-US" dirty="0">
                <a:sym typeface="汉仪润圆-65简" panose="00020600040101010101" pitchFamily="18" charset="-122"/>
              </a:rPr>
              <a:t>什么问题难解决？</a:t>
            </a:r>
            <a:endParaRPr lang="en-US" dirty="0">
              <a:sym typeface="汉仪润圆-65简" panose="00020600040101010101" pitchFamily="18" charset="-122"/>
            </a:endParaRPr>
          </a:p>
        </p:txBody>
      </p:sp>
      <p:sp>
        <p:nvSpPr>
          <p:cNvPr id="52" name="TextBox 23"/>
          <p:cNvSpPr txBox="1"/>
          <p:nvPr/>
        </p:nvSpPr>
        <p:spPr>
          <a:xfrm>
            <a:off x="6343546" y="2118487"/>
            <a:ext cx="2258608" cy="821838"/>
          </a:xfrm>
          <a:prstGeom prst="rect">
            <a:avLst/>
          </a:prstGeom>
          <a:ln w="12700">
            <a:miter lim="400000"/>
          </a:ln>
        </p:spPr>
        <p:txBody>
          <a:bodyPr wrap="square" lIns="90000" tIns="46800" rIns="90000" bIns="47000" anchor="t">
            <a:spAutoFit/>
          </a:bodyPr>
          <a:lstStyle>
            <a:defPPr>
              <a:defRPr lang="zh-CN"/>
            </a:defPPr>
            <a:lvl1pPr marL="285750" indent="-285750">
              <a:lnSpc>
                <a:spcPct val="150000"/>
              </a:lnSpc>
              <a:buClr>
                <a:srgbClr val="00B0F0"/>
              </a:buClr>
              <a:buFont typeface="Wingdings" panose="05000000000000000000" pitchFamily="2" charset="2"/>
              <a:buChar char="Ø"/>
              <a:defRPr sz="1050">
                <a:solidFill>
                  <a:schemeClr val="bg1">
                    <a:lumMod val="50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</a:defRPr>
            </a:lvl1pPr>
          </a:lstStyle>
          <a:p>
            <a:r>
              <a:rPr lang="zh-CN" altLang="en-US" dirty="0">
                <a:sym typeface="汉仪润圆-65简" panose="00020600040101010101" pitchFamily="18" charset="-122"/>
              </a:rPr>
              <a:t>越努力越幸运</a:t>
            </a:r>
            <a:endParaRPr lang="zh-CN" altLang="en-US" dirty="0">
              <a:sym typeface="汉仪润圆-65简" panose="00020600040101010101" pitchFamily="18" charset="-122"/>
            </a:endParaRPr>
          </a:p>
          <a:p>
            <a:r>
              <a:rPr lang="zh-CN" altLang="en-US" dirty="0">
                <a:sym typeface="汉仪润圆-65简" panose="00020600040101010101" pitchFamily="18" charset="-122"/>
              </a:rPr>
              <a:t>到底有啥问题？</a:t>
            </a:r>
            <a:endParaRPr lang="zh-CN" altLang="en-US" dirty="0">
              <a:sym typeface="汉仪润圆-65简" panose="00020600040101010101" pitchFamily="18" charset="-122"/>
            </a:endParaRPr>
          </a:p>
          <a:p>
            <a:r>
              <a:rPr lang="zh-CN" altLang="en-US" dirty="0">
                <a:sym typeface="汉仪润圆-65简" panose="00020600040101010101" pitchFamily="18" charset="-122"/>
              </a:rPr>
              <a:t>什么问题难解决？</a:t>
            </a:r>
            <a:endParaRPr lang="en-US" dirty="0">
              <a:sym typeface="汉仪润圆-65简" panose="00020600040101010101" pitchFamily="18" charset="-122"/>
            </a:endParaRPr>
          </a:p>
        </p:txBody>
      </p:sp>
      <p:sp>
        <p:nvSpPr>
          <p:cNvPr id="53" name="TextBox 26"/>
          <p:cNvSpPr txBox="1"/>
          <p:nvPr/>
        </p:nvSpPr>
        <p:spPr>
          <a:xfrm>
            <a:off x="8772645" y="5631297"/>
            <a:ext cx="2258608" cy="821838"/>
          </a:xfrm>
          <a:prstGeom prst="rect">
            <a:avLst/>
          </a:prstGeom>
          <a:ln w="12700">
            <a:miter lim="400000"/>
          </a:ln>
        </p:spPr>
        <p:txBody>
          <a:bodyPr wrap="square" lIns="90000" tIns="46800" rIns="90000" bIns="47000" anchor="t">
            <a:spAutoFit/>
          </a:bodyPr>
          <a:lstStyle>
            <a:defPPr>
              <a:defRPr lang="zh-CN"/>
            </a:defPPr>
            <a:lvl1pPr marL="285750" indent="-285750">
              <a:lnSpc>
                <a:spcPct val="150000"/>
              </a:lnSpc>
              <a:buClr>
                <a:srgbClr val="00B0F0"/>
              </a:buClr>
              <a:buFont typeface="Wingdings" panose="05000000000000000000" pitchFamily="2" charset="2"/>
              <a:buChar char="Ø"/>
              <a:defRPr sz="1050">
                <a:solidFill>
                  <a:schemeClr val="bg1">
                    <a:lumMod val="50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</a:defRPr>
            </a:lvl1pPr>
          </a:lstStyle>
          <a:p>
            <a:r>
              <a:rPr lang="zh-CN" altLang="en-US" dirty="0">
                <a:sym typeface="汉仪润圆-65简" panose="00020600040101010101" pitchFamily="18" charset="-122"/>
              </a:rPr>
              <a:t>越努力越幸运</a:t>
            </a:r>
            <a:endParaRPr lang="zh-CN" altLang="en-US" dirty="0">
              <a:sym typeface="汉仪润圆-65简" panose="00020600040101010101" pitchFamily="18" charset="-122"/>
            </a:endParaRPr>
          </a:p>
          <a:p>
            <a:r>
              <a:rPr lang="zh-CN" altLang="en-US" dirty="0">
                <a:sym typeface="汉仪润圆-65简" panose="00020600040101010101" pitchFamily="18" charset="-122"/>
              </a:rPr>
              <a:t>到底有啥问题？</a:t>
            </a:r>
            <a:endParaRPr lang="zh-CN" altLang="en-US" dirty="0">
              <a:sym typeface="汉仪润圆-65简" panose="00020600040101010101" pitchFamily="18" charset="-122"/>
            </a:endParaRPr>
          </a:p>
          <a:p>
            <a:r>
              <a:rPr lang="zh-CN" altLang="en-US" dirty="0">
                <a:sym typeface="汉仪润圆-65简" panose="00020600040101010101" pitchFamily="18" charset="-122"/>
              </a:rPr>
              <a:t>什么问题难解决？</a:t>
            </a:r>
            <a:endParaRPr lang="en-US" dirty="0">
              <a:sym typeface="汉仪润圆-65简" panose="00020600040101010101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5" name="Shape 995"/>
          <p:cNvSpPr/>
          <p:nvPr/>
        </p:nvSpPr>
        <p:spPr>
          <a:xfrm>
            <a:off x="837050" y="3276296"/>
            <a:ext cx="11356454" cy="1"/>
          </a:xfrm>
          <a:prstGeom prst="line">
            <a:avLst/>
          </a:prstGeom>
          <a:ln w="38100">
            <a:solidFill>
              <a:schemeClr val="accent1"/>
            </a:solidFill>
            <a:miter lim="400000"/>
          </a:ln>
        </p:spPr>
        <p:txBody>
          <a:bodyPr lIns="25400" tIns="25400" rIns="25400" bIns="25400" anchor="ctr"/>
          <a:lstStyle/>
          <a:p>
            <a:pPr>
              <a:defRPr sz="320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996" name="Shape 996"/>
          <p:cNvSpPr/>
          <p:nvPr/>
        </p:nvSpPr>
        <p:spPr>
          <a:xfrm>
            <a:off x="1927014" y="5093177"/>
            <a:ext cx="2597572" cy="821838"/>
          </a:xfrm>
          <a:prstGeom prst="rect">
            <a:avLst/>
          </a:prstGeom>
          <a:ln w="12700">
            <a:miter lim="400000"/>
          </a:ln>
        </p:spPr>
        <p:txBody>
          <a:bodyPr wrap="square" lIns="90000" tIns="46800" rIns="90000" bIns="47000" anchor="t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00B0F0"/>
              </a:buClr>
              <a:buFont typeface="汉仪润圆-65简" panose="00020600040101010101" pitchFamily="18" charset="-122"/>
              <a:buChar char="Ø"/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越努力越幸运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  <a:p>
            <a:pPr marL="285750" indent="-285750">
              <a:lnSpc>
                <a:spcPct val="150000"/>
              </a:lnSpc>
              <a:buClr>
                <a:srgbClr val="00B0F0"/>
              </a:buClr>
              <a:buFont typeface="汉仪润圆-65简" panose="00020600040101010101" pitchFamily="18" charset="-122"/>
              <a:buChar char="Ø"/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到底有啥问题？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  <a:p>
            <a:pPr marL="285750" indent="-285750">
              <a:lnSpc>
                <a:spcPct val="150000"/>
              </a:lnSpc>
              <a:buClr>
                <a:srgbClr val="00B0F0"/>
              </a:buClr>
              <a:buFont typeface="汉仪润圆-65简" panose="00020600040101010101" pitchFamily="18" charset="-122"/>
              <a:buChar char="Ø"/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什么问题难解决？</a:t>
            </a:r>
            <a:endParaRPr sz="1050" dirty="0">
              <a:solidFill>
                <a:schemeClr val="bg1">
                  <a:lumMod val="50000"/>
                </a:schemeClr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997" name="Shape 997"/>
          <p:cNvSpPr/>
          <p:nvPr/>
        </p:nvSpPr>
        <p:spPr>
          <a:xfrm>
            <a:off x="1927014" y="4488563"/>
            <a:ext cx="2784686" cy="480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rtlCol="0">
            <a:spAutoFit/>
          </a:bodyPr>
          <a:lstStyle/>
          <a:p>
            <a:pPr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工作总结</a:t>
            </a:r>
            <a:endParaRPr sz="2800" b="1" dirty="0">
              <a:solidFill>
                <a:schemeClr val="tx1">
                  <a:lumMod val="75000"/>
                  <a:lumOff val="25000"/>
                </a:schemeClr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998" name="Shape 998"/>
          <p:cNvSpPr/>
          <p:nvPr/>
        </p:nvSpPr>
        <p:spPr>
          <a:xfrm rot="10800000">
            <a:off x="1913734" y="3275831"/>
            <a:ext cx="1811333" cy="9056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18437" y="6326"/>
                </a:lnTo>
                <a:lnTo>
                  <a:pt x="21600" y="21600"/>
                </a:lnTo>
                <a:lnTo>
                  <a:pt x="0" y="21600"/>
                </a:lnTo>
                <a:lnTo>
                  <a:pt x="3163" y="6326"/>
                </a:lnTo>
                <a:lnTo>
                  <a:pt x="10800" y="0"/>
                </a:lnTo>
                <a:close/>
              </a:path>
            </a:pathLst>
          </a:custGeom>
          <a:ln w="38100">
            <a:solidFill>
              <a:schemeClr val="accent1"/>
            </a:solidFill>
            <a:miter lim="400000"/>
          </a:ln>
        </p:spPr>
        <p:txBody>
          <a:bodyPr lIns="25400" tIns="25400" rIns="25400" bIns="25400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1000" name="Shape 1000"/>
          <p:cNvSpPr/>
          <p:nvPr/>
        </p:nvSpPr>
        <p:spPr>
          <a:xfrm rot="10800000">
            <a:off x="5314160" y="3282181"/>
            <a:ext cx="1811333" cy="9056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18437" y="6326"/>
                </a:lnTo>
                <a:lnTo>
                  <a:pt x="21600" y="21600"/>
                </a:lnTo>
                <a:lnTo>
                  <a:pt x="0" y="21600"/>
                </a:lnTo>
                <a:lnTo>
                  <a:pt x="3163" y="6326"/>
                </a:lnTo>
                <a:lnTo>
                  <a:pt x="10800" y="0"/>
                </a:lnTo>
                <a:close/>
              </a:path>
            </a:pathLst>
          </a:custGeom>
          <a:ln w="38100">
            <a:solidFill>
              <a:schemeClr val="accent1"/>
            </a:solidFill>
            <a:miter lim="400000"/>
          </a:ln>
        </p:spPr>
        <p:txBody>
          <a:bodyPr lIns="25400" tIns="25400" rIns="25400" bIns="25400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1002" name="Shape 1002"/>
          <p:cNvSpPr/>
          <p:nvPr/>
        </p:nvSpPr>
        <p:spPr>
          <a:xfrm>
            <a:off x="8734214" y="5093177"/>
            <a:ext cx="2597572" cy="821838"/>
          </a:xfrm>
          <a:prstGeom prst="rect">
            <a:avLst/>
          </a:prstGeom>
          <a:ln w="12700">
            <a:miter lim="400000"/>
          </a:ln>
        </p:spPr>
        <p:txBody>
          <a:bodyPr wrap="square" lIns="90000" tIns="46800" rIns="90000" bIns="47000" anchor="t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00B0F0"/>
              </a:buClr>
              <a:buFont typeface="汉仪润圆-65简" panose="00020600040101010101" pitchFamily="18" charset="-122"/>
              <a:buChar char="Ø"/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越努力越幸运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  <a:p>
            <a:pPr marL="285750" indent="-285750">
              <a:lnSpc>
                <a:spcPct val="150000"/>
              </a:lnSpc>
              <a:buClr>
                <a:srgbClr val="00B0F0"/>
              </a:buClr>
              <a:buFont typeface="汉仪润圆-65简" panose="00020600040101010101" pitchFamily="18" charset="-122"/>
              <a:buChar char="Ø"/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到底有啥问题？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  <a:p>
            <a:pPr marL="285750" indent="-285750">
              <a:lnSpc>
                <a:spcPct val="150000"/>
              </a:lnSpc>
              <a:buClr>
                <a:srgbClr val="00B0F0"/>
              </a:buClr>
              <a:buFont typeface="汉仪润圆-65简" panose="00020600040101010101" pitchFamily="18" charset="-122"/>
              <a:buChar char="Ø"/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什么问题难解决？</a:t>
            </a:r>
            <a:endParaRPr sz="1050" dirty="0">
              <a:solidFill>
                <a:schemeClr val="bg1">
                  <a:lumMod val="50000"/>
                </a:schemeClr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1003" name="Shape 1003"/>
          <p:cNvSpPr/>
          <p:nvPr/>
        </p:nvSpPr>
        <p:spPr>
          <a:xfrm>
            <a:off x="8734214" y="4488563"/>
            <a:ext cx="2784686" cy="480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rtlCol="0">
            <a:spAutoFit/>
          </a:bodyPr>
          <a:lstStyle/>
          <a:p>
            <a:pPr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工作总结</a:t>
            </a:r>
            <a:endParaRPr sz="2800" b="1" dirty="0">
              <a:solidFill>
                <a:schemeClr val="tx1">
                  <a:lumMod val="75000"/>
                  <a:lumOff val="25000"/>
                </a:schemeClr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1004" name="Shape 1004"/>
          <p:cNvSpPr/>
          <p:nvPr/>
        </p:nvSpPr>
        <p:spPr>
          <a:xfrm rot="10800000">
            <a:off x="8720934" y="3278680"/>
            <a:ext cx="1811333" cy="9056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18437" y="6326"/>
                </a:lnTo>
                <a:lnTo>
                  <a:pt x="21600" y="21600"/>
                </a:lnTo>
                <a:lnTo>
                  <a:pt x="0" y="21600"/>
                </a:lnTo>
                <a:lnTo>
                  <a:pt x="3163" y="6326"/>
                </a:lnTo>
                <a:lnTo>
                  <a:pt x="10800" y="0"/>
                </a:lnTo>
                <a:close/>
              </a:path>
            </a:pathLst>
          </a:custGeom>
          <a:ln w="38100">
            <a:solidFill>
              <a:schemeClr val="accent1"/>
            </a:solidFill>
            <a:miter lim="400000"/>
          </a:ln>
        </p:spPr>
        <p:txBody>
          <a:bodyPr lIns="25400" tIns="25400" rIns="25400" bIns="25400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1005" name="Shape 1005"/>
          <p:cNvSpPr/>
          <p:nvPr/>
        </p:nvSpPr>
        <p:spPr>
          <a:xfrm>
            <a:off x="441411" y="1916785"/>
            <a:ext cx="11309178" cy="605294"/>
          </a:xfrm>
          <a:prstGeom prst="rect">
            <a:avLst/>
          </a:prstGeom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/>
          <a:p>
            <a:pPr algn="ctr">
              <a:defRPr sz="10000">
                <a:solidFill>
                  <a:srgbClr val="5D5D5E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pPr>
            <a:r>
              <a: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不为明天做准备的人永远不会有未来</a:t>
            </a:r>
            <a:endParaRPr sz="3600" b="1" dirty="0">
              <a:solidFill>
                <a:schemeClr val="tx1">
                  <a:lumMod val="75000"/>
                  <a:lumOff val="25000"/>
                </a:schemeClr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1006" name="Shape 1006"/>
          <p:cNvSpPr/>
          <p:nvPr/>
        </p:nvSpPr>
        <p:spPr>
          <a:xfrm>
            <a:off x="5327441" y="5091354"/>
            <a:ext cx="2597572" cy="821838"/>
          </a:xfrm>
          <a:prstGeom prst="rect">
            <a:avLst/>
          </a:prstGeom>
          <a:ln w="12700">
            <a:miter lim="400000"/>
          </a:ln>
        </p:spPr>
        <p:txBody>
          <a:bodyPr wrap="square" lIns="90000" tIns="46800" rIns="90000" bIns="47000" anchor="t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00B0F0"/>
              </a:buClr>
              <a:buFont typeface="汉仪润圆-65简" panose="00020600040101010101" pitchFamily="18" charset="-122"/>
              <a:buChar char="Ø"/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越努力越幸运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  <a:p>
            <a:pPr marL="285750" indent="-285750">
              <a:lnSpc>
                <a:spcPct val="150000"/>
              </a:lnSpc>
              <a:buClr>
                <a:srgbClr val="00B0F0"/>
              </a:buClr>
              <a:buFont typeface="汉仪润圆-65简" panose="00020600040101010101" pitchFamily="18" charset="-122"/>
              <a:buChar char="Ø"/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到底有啥问题？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  <a:p>
            <a:pPr marL="285750" indent="-285750">
              <a:lnSpc>
                <a:spcPct val="150000"/>
              </a:lnSpc>
              <a:buClr>
                <a:srgbClr val="00B0F0"/>
              </a:buClr>
              <a:buFont typeface="汉仪润圆-65简" panose="00020600040101010101" pitchFamily="18" charset="-122"/>
              <a:buChar char="Ø"/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什么问题难解决？</a:t>
            </a:r>
            <a:endParaRPr sz="1050" dirty="0">
              <a:solidFill>
                <a:schemeClr val="bg1">
                  <a:lumMod val="50000"/>
                </a:schemeClr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1007" name="Shape 1007"/>
          <p:cNvSpPr/>
          <p:nvPr/>
        </p:nvSpPr>
        <p:spPr>
          <a:xfrm>
            <a:off x="5327441" y="4486740"/>
            <a:ext cx="2784686" cy="480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rtlCol="0">
            <a:spAutoFit/>
          </a:bodyPr>
          <a:lstStyle/>
          <a:p>
            <a:pPr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工作总结</a:t>
            </a:r>
            <a:endParaRPr sz="2800" b="1" dirty="0">
              <a:solidFill>
                <a:schemeClr val="tx1">
                  <a:lumMod val="75000"/>
                  <a:lumOff val="25000"/>
                </a:schemeClr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1008" name="Shape 1008"/>
          <p:cNvSpPr/>
          <p:nvPr/>
        </p:nvSpPr>
        <p:spPr>
          <a:xfrm>
            <a:off x="670955" y="3120419"/>
            <a:ext cx="311756" cy="311756"/>
          </a:xfrm>
          <a:prstGeom prst="ellipse">
            <a:avLst/>
          </a:prstGeom>
          <a:solidFill>
            <a:srgbClr val="FFD4D3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1009" name="Shape 1009"/>
          <p:cNvSpPr/>
          <p:nvPr/>
        </p:nvSpPr>
        <p:spPr>
          <a:xfrm>
            <a:off x="786055" y="3235519"/>
            <a:ext cx="81556" cy="81556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729444" y="279400"/>
            <a:ext cx="273311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400">
                <a:gradFill>
                  <a:gsLst>
                    <a:gs pos="0">
                      <a:srgbClr val="08AEEA"/>
                    </a:gs>
                    <a:gs pos="100000">
                      <a:srgbClr val="2AF598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00000"/>
              </a:lnSpc>
              <a:defRPr/>
            </a:pP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工作总结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2141839" y="556335"/>
            <a:ext cx="7908323" cy="108542"/>
            <a:chOff x="1837039" y="691984"/>
            <a:chExt cx="7908323" cy="108542"/>
          </a:xfrm>
        </p:grpSpPr>
        <p:cxnSp>
          <p:nvCxnSpPr>
            <p:cNvPr id="21" name="直接连接符 20"/>
            <p:cNvCxnSpPr/>
            <p:nvPr/>
          </p:nvCxnSpPr>
          <p:spPr>
            <a:xfrm flipH="1">
              <a:off x="3256384" y="691984"/>
              <a:ext cx="1039545" cy="0"/>
            </a:xfrm>
            <a:prstGeom prst="line">
              <a:avLst/>
            </a:prstGeom>
            <a:ln>
              <a:solidFill>
                <a:schemeClr val="bg1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flipH="1">
              <a:off x="1837039" y="800526"/>
              <a:ext cx="2458890" cy="0"/>
            </a:xfrm>
            <a:prstGeom prst="line">
              <a:avLst/>
            </a:prstGeom>
            <a:ln>
              <a:solidFill>
                <a:schemeClr val="bg1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 flipH="1">
              <a:off x="7286472" y="691984"/>
              <a:ext cx="2458890" cy="0"/>
            </a:xfrm>
            <a:prstGeom prst="line">
              <a:avLst/>
            </a:prstGeom>
            <a:ln>
              <a:solidFill>
                <a:schemeClr val="bg1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H="1">
              <a:off x="7286472" y="800526"/>
              <a:ext cx="1372336" cy="0"/>
            </a:xfrm>
            <a:prstGeom prst="line">
              <a:avLst/>
            </a:prstGeom>
            <a:ln>
              <a:solidFill>
                <a:schemeClr val="bg1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FE9E7-1A92-45FD-9CBA-52B7C49E9D40}" type="slidenum">
              <a:rPr lang="en-US" smtClean="0">
                <a:cs typeface="+mn-ea"/>
                <a:sym typeface="汉仪润圆-65简" panose="00020600040101010101" pitchFamily="18" charset="-122"/>
              </a:rPr>
            </a:fld>
            <a:endParaRPr lang="en-US"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 idx="4294967295"/>
          </p:nvPr>
        </p:nvSpPr>
        <p:spPr>
          <a:xfrm>
            <a:off x="861617" y="1632868"/>
            <a:ext cx="10468766" cy="522288"/>
          </a:xfrm>
        </p:spPr>
        <p:txBody>
          <a:bodyPr>
            <a:normAutofit fontScale="90000"/>
          </a:bodyPr>
          <a:lstStyle/>
          <a:p>
            <a:pPr algn="ctr">
              <a:lnSpc>
                <a:spcPct val="100000"/>
              </a:lnSpc>
            </a:pPr>
            <a:r>
              <a:rPr lang="zh-CN" altLang="en-US" b="1" dirty="0">
                <a:cs typeface="+mn-ea"/>
                <a:sym typeface="汉仪润圆-65简" panose="00020600040101010101" pitchFamily="18" charset="-122"/>
              </a:rPr>
              <a:t>无目标的努力，有如在黑暗中远征。</a:t>
            </a:r>
            <a:endParaRPr lang="en-US" b="1" dirty="0"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4" name="Oval 3"/>
          <p:cNvSpPr/>
          <p:nvPr/>
        </p:nvSpPr>
        <p:spPr>
          <a:xfrm>
            <a:off x="2169027" y="3174636"/>
            <a:ext cx="1864568" cy="1864568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54000" dist="127000" dir="5400000" algn="ctr" rotWithShape="0">
              <a:schemeClr val="accent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30000"/>
              </a:lnSpc>
              <a:spcBef>
                <a:spcPts val="600"/>
              </a:spcBef>
            </a:pPr>
            <a:r>
              <a:rPr lang="zh-CN" altLang="en-US" b="1" dirty="0" smtClean="0">
                <a:solidFill>
                  <a:srgbClr val="FFFFFF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目标规划</a:t>
            </a:r>
            <a:endParaRPr lang="en-US" altLang="zh-CN" b="1" dirty="0" smtClean="0">
              <a:solidFill>
                <a:srgbClr val="FFFFFF"/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10" name="Oval 9"/>
          <p:cNvSpPr/>
          <p:nvPr/>
        </p:nvSpPr>
        <p:spPr>
          <a:xfrm>
            <a:off x="4352054" y="3174636"/>
            <a:ext cx="1864568" cy="1864568"/>
          </a:xfrm>
          <a:prstGeom prst="ellipse">
            <a:avLst/>
          </a:prstGeom>
          <a:solidFill>
            <a:schemeClr val="accent1">
              <a:alpha val="90000"/>
            </a:schemeClr>
          </a:solidFill>
          <a:ln>
            <a:noFill/>
          </a:ln>
          <a:effectLst>
            <a:outerShdw blurRad="254000" dist="127000" dir="5400000" algn="ctr" rotWithShape="0">
              <a:schemeClr val="accent1">
                <a:lumMod val="7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  <a:spcBef>
                <a:spcPts val="600"/>
              </a:spcBef>
              <a:defRPr/>
            </a:pPr>
            <a:r>
              <a:rPr lang="zh-CN" altLang="en-US" b="1" dirty="0" smtClean="0">
                <a:solidFill>
                  <a:srgbClr val="FFFFFF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目标规划</a:t>
            </a:r>
            <a:endParaRPr lang="en-US" altLang="zh-CN" b="1" dirty="0" smtClean="0">
              <a:solidFill>
                <a:srgbClr val="FFFFFF"/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535081" y="3174636"/>
            <a:ext cx="1864568" cy="1864568"/>
          </a:xfrm>
          <a:prstGeom prst="ellipse">
            <a:avLst/>
          </a:prstGeom>
          <a:solidFill>
            <a:schemeClr val="accent1">
              <a:alpha val="80000"/>
            </a:schemeClr>
          </a:solidFill>
          <a:ln>
            <a:noFill/>
          </a:ln>
          <a:effectLst>
            <a:outerShdw blurRad="254000" dist="127000" dir="5400000" algn="ctr" rotWithShape="0">
              <a:schemeClr val="accent3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  <a:spcBef>
                <a:spcPts val="600"/>
              </a:spcBef>
              <a:defRPr/>
            </a:pPr>
            <a:r>
              <a:rPr lang="zh-CN" altLang="en-US" b="1" dirty="0" smtClean="0">
                <a:solidFill>
                  <a:srgbClr val="FFFFFF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目标规划</a:t>
            </a:r>
            <a:endParaRPr lang="en-US" altLang="zh-CN" b="1" dirty="0" smtClean="0">
              <a:solidFill>
                <a:srgbClr val="FFFFFF"/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8718108" y="3174636"/>
            <a:ext cx="1864568" cy="1864568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  <a:effectLst>
            <a:outerShdw blurRad="254000" dist="127000" dir="5400000" algn="ctr" rotWithShape="0">
              <a:schemeClr val="accent1">
                <a:lumMod val="7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  <a:spcBef>
                <a:spcPts val="600"/>
              </a:spcBef>
              <a:defRPr/>
            </a:pPr>
            <a:r>
              <a:rPr lang="zh-CN" altLang="en-US" b="1" dirty="0" smtClean="0">
                <a:solidFill>
                  <a:srgbClr val="FFFFFF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目标规划</a:t>
            </a:r>
            <a:endParaRPr lang="en-US" altLang="zh-CN" b="1" dirty="0" smtClean="0">
              <a:solidFill>
                <a:srgbClr val="FFFFFF"/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696993" y="2751438"/>
            <a:ext cx="7543722" cy="2741662"/>
            <a:chOff x="1696993" y="2751438"/>
            <a:chExt cx="7543722" cy="2741662"/>
          </a:xfrm>
        </p:grpSpPr>
        <p:sp>
          <p:nvSpPr>
            <p:cNvPr id="13" name="Left Bracket 12"/>
            <p:cNvSpPr/>
            <p:nvPr/>
          </p:nvSpPr>
          <p:spPr>
            <a:xfrm>
              <a:off x="1696993" y="2751438"/>
              <a:ext cx="1482811" cy="2741662"/>
            </a:xfrm>
            <a:prstGeom prst="leftBracket">
              <a:avLst>
                <a:gd name="adj" fmla="val 97222"/>
              </a:avLst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41133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3182815" y="2751992"/>
              <a:ext cx="6057900" cy="0"/>
            </a:xfrm>
            <a:prstGeom prst="line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5"/>
          <p:cNvGrpSpPr/>
          <p:nvPr/>
        </p:nvGrpSpPr>
        <p:grpSpPr>
          <a:xfrm>
            <a:off x="3499338" y="2751438"/>
            <a:ext cx="7517165" cy="2741662"/>
            <a:chOff x="3499338" y="2751438"/>
            <a:chExt cx="7517165" cy="2741662"/>
          </a:xfrm>
        </p:grpSpPr>
        <p:sp>
          <p:nvSpPr>
            <p:cNvPr id="16" name="Left Bracket 15"/>
            <p:cNvSpPr/>
            <p:nvPr/>
          </p:nvSpPr>
          <p:spPr>
            <a:xfrm flipH="1">
              <a:off x="9533692" y="2751438"/>
              <a:ext cx="1482811" cy="2741662"/>
            </a:xfrm>
            <a:prstGeom prst="leftBracket">
              <a:avLst>
                <a:gd name="adj" fmla="val 97222"/>
              </a:avLst>
            </a:prstGeom>
            <a:ln w="19050"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41133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>
              <a:off x="3499338" y="5493100"/>
              <a:ext cx="6034354" cy="0"/>
            </a:xfrm>
            <a:prstGeom prst="line">
              <a:avLst/>
            </a:prstGeom>
            <a:ln w="19050"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文本框 17"/>
          <p:cNvSpPr txBox="1"/>
          <p:nvPr/>
        </p:nvSpPr>
        <p:spPr>
          <a:xfrm>
            <a:off x="4729444" y="279400"/>
            <a:ext cx="273311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400">
                <a:gradFill>
                  <a:gsLst>
                    <a:gs pos="0">
                      <a:srgbClr val="08AEEA"/>
                    </a:gs>
                    <a:gs pos="100000">
                      <a:srgbClr val="2AF598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00000"/>
              </a:lnSpc>
              <a:defRPr/>
            </a:pP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目标规划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2141839" y="556335"/>
            <a:ext cx="7908323" cy="108542"/>
            <a:chOff x="1837039" y="691984"/>
            <a:chExt cx="7908323" cy="108542"/>
          </a:xfrm>
        </p:grpSpPr>
        <p:cxnSp>
          <p:nvCxnSpPr>
            <p:cNvPr id="20" name="直接连接符 19"/>
            <p:cNvCxnSpPr/>
            <p:nvPr/>
          </p:nvCxnSpPr>
          <p:spPr>
            <a:xfrm flipH="1">
              <a:off x="3256384" y="691984"/>
              <a:ext cx="1039545" cy="0"/>
            </a:xfrm>
            <a:prstGeom prst="line">
              <a:avLst/>
            </a:prstGeom>
            <a:ln>
              <a:solidFill>
                <a:schemeClr val="bg1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flipH="1">
              <a:off x="1837039" y="800526"/>
              <a:ext cx="2458890" cy="0"/>
            </a:xfrm>
            <a:prstGeom prst="line">
              <a:avLst/>
            </a:prstGeom>
            <a:ln>
              <a:solidFill>
                <a:schemeClr val="bg1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flipH="1">
              <a:off x="7286472" y="691984"/>
              <a:ext cx="2458890" cy="0"/>
            </a:xfrm>
            <a:prstGeom prst="line">
              <a:avLst/>
            </a:prstGeom>
            <a:ln>
              <a:solidFill>
                <a:schemeClr val="bg1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 flipH="1">
              <a:off x="7286472" y="800526"/>
              <a:ext cx="1372336" cy="0"/>
            </a:xfrm>
            <a:prstGeom prst="line">
              <a:avLst/>
            </a:prstGeom>
            <a:ln>
              <a:solidFill>
                <a:schemeClr val="bg1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占位符 2"/>
          <p:cNvPicPr>
            <a:picLocks noGrp="1" noChangeAspect="1"/>
          </p:cNvPicPr>
          <p:nvPr>
            <p:ph type="pic" sz="quarter" idx="10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17" name="文本框 16"/>
          <p:cNvSpPr txBox="1"/>
          <p:nvPr/>
        </p:nvSpPr>
        <p:spPr>
          <a:xfrm>
            <a:off x="381000" y="2682045"/>
            <a:ext cx="114804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660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defRPr>
            </a:lvl1pPr>
          </a:lstStyle>
          <a:p>
            <a:r>
              <a:rPr lang="en-US" altLang="zh-CN" sz="7200" b="1" spc="600" dirty="0" smtClean="0">
                <a:solidFill>
                  <a:srgbClr val="072063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【</a:t>
            </a:r>
            <a:r>
              <a:rPr lang="zh-CN" altLang="en-US" sz="7200" b="1" spc="600" dirty="0">
                <a:solidFill>
                  <a:srgbClr val="072063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越努力越幸运</a:t>
            </a:r>
            <a:r>
              <a:rPr lang="en-US" altLang="zh-CN" sz="7200" b="1" spc="600" dirty="0" smtClean="0">
                <a:solidFill>
                  <a:srgbClr val="072063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】</a:t>
            </a:r>
            <a:endParaRPr lang="zh-CN" altLang="en-US" sz="7200" b="1" spc="600" dirty="0">
              <a:solidFill>
                <a:srgbClr val="072063"/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3805484" y="3882374"/>
            <a:ext cx="4631516" cy="161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dist" defTabSz="914400">
              <a:buNone/>
            </a:pPr>
            <a:r>
              <a:rPr lang="zh-CN" altLang="en-US" sz="1050" cap="all" spc="300" dirty="0" smtClean="0">
                <a:solidFill>
                  <a:srgbClr val="072063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创意</a:t>
            </a:r>
            <a:r>
              <a:rPr lang="en-US" altLang="zh-CN" sz="1050" cap="all" spc="300" dirty="0" smtClean="0">
                <a:solidFill>
                  <a:srgbClr val="072063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|</a:t>
            </a:r>
            <a:r>
              <a:rPr lang="zh-CN" altLang="en-US" sz="1050" cap="all" spc="300" dirty="0" smtClean="0">
                <a:solidFill>
                  <a:srgbClr val="072063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工作计划</a:t>
            </a:r>
            <a:r>
              <a:rPr lang="en-US" altLang="zh-CN" sz="1050" cap="all" spc="300" dirty="0" smtClean="0">
                <a:solidFill>
                  <a:srgbClr val="072063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|</a:t>
            </a:r>
            <a:r>
              <a:rPr lang="zh-CN" altLang="en-US" sz="1050" cap="all" spc="300" dirty="0" smtClean="0">
                <a:solidFill>
                  <a:srgbClr val="072063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总结计划</a:t>
            </a:r>
            <a:r>
              <a:rPr lang="en-US" altLang="zh-CN" sz="1050" cap="all" spc="300" dirty="0" smtClean="0">
                <a:solidFill>
                  <a:srgbClr val="072063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|</a:t>
            </a:r>
            <a:r>
              <a:rPr lang="zh-CN" altLang="en-US" sz="1050" cap="all" spc="300" dirty="0" smtClean="0">
                <a:solidFill>
                  <a:srgbClr val="072063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年终总结</a:t>
            </a:r>
            <a:endParaRPr lang="zh-CN" altLang="en-US" sz="1050" cap="all" spc="300" dirty="0">
              <a:solidFill>
                <a:srgbClr val="072063"/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cxnSp>
        <p:nvCxnSpPr>
          <p:cNvPr id="33" name="直接连接符 32"/>
          <p:cNvCxnSpPr/>
          <p:nvPr/>
        </p:nvCxnSpPr>
        <p:spPr>
          <a:xfrm>
            <a:off x="5797392" y="2489200"/>
            <a:ext cx="647700" cy="0"/>
          </a:xfrm>
          <a:prstGeom prst="line">
            <a:avLst/>
          </a:prstGeom>
          <a:ln w="19050">
            <a:solidFill>
              <a:srgbClr val="1A9F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圆角矩形 19"/>
          <p:cNvSpPr/>
          <p:nvPr/>
        </p:nvSpPr>
        <p:spPr>
          <a:xfrm>
            <a:off x="1061107" y="2333411"/>
            <a:ext cx="10069786" cy="3441700"/>
          </a:xfrm>
          <a:prstGeom prst="roundRect">
            <a:avLst>
              <a:gd name="adj" fmla="val 7442"/>
            </a:avLst>
          </a:prstGeom>
          <a:solidFill>
            <a:srgbClr val="1C71B9"/>
          </a:solidFill>
          <a:ln w="38100">
            <a:solidFill>
              <a:srgbClr val="1C71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2638470" y="546447"/>
            <a:ext cx="689912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400">
                <a:gradFill>
                  <a:gsLst>
                    <a:gs pos="0">
                      <a:srgbClr val="08AEEA"/>
                    </a:gs>
                    <a:gs pos="100000">
                      <a:srgbClr val="2AF598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defTabSz="1218565">
              <a:lnSpc>
                <a:spcPct val="100000"/>
              </a:lnSpc>
              <a:defRPr/>
            </a:pPr>
            <a:r>
              <a:rPr lang="zh-CN" altLang="en-US" sz="7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目录</a:t>
            </a:r>
            <a:endParaRPr lang="zh-CN" altLang="en-US" sz="7200" b="1" dirty="0">
              <a:solidFill>
                <a:schemeClr val="tx1">
                  <a:lumMod val="75000"/>
                  <a:lumOff val="25000"/>
                </a:schemeClr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1061107" y="2489200"/>
            <a:ext cx="10069786" cy="3441700"/>
          </a:xfrm>
          <a:prstGeom prst="roundRect">
            <a:avLst>
              <a:gd name="adj" fmla="val 7442"/>
            </a:avLst>
          </a:prstGeom>
          <a:solidFill>
            <a:schemeClr val="bg1"/>
          </a:solidFill>
          <a:ln w="12700">
            <a:solidFill>
              <a:srgbClr val="1C71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16" name="Text Placeholder 33"/>
          <p:cNvSpPr txBox="1"/>
          <p:nvPr/>
        </p:nvSpPr>
        <p:spPr>
          <a:xfrm>
            <a:off x="1322791" y="3602923"/>
            <a:ext cx="20168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defTabSz="1219200">
              <a:lnSpc>
                <a:spcPct val="100000"/>
              </a:lnSpc>
              <a:spcBef>
                <a:spcPct val="20000"/>
              </a:spcBef>
              <a:defRPr sz="3000" b="1">
                <a:solidFill>
                  <a:srgbClr val="54578E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工作回顾</a:t>
            </a:r>
            <a:endParaRPr lang="en-AU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19" name="Text Placeholder 33"/>
          <p:cNvSpPr txBox="1"/>
          <p:nvPr/>
        </p:nvSpPr>
        <p:spPr>
          <a:xfrm>
            <a:off x="3860347" y="3602923"/>
            <a:ext cx="20168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defTabSz="1219200">
              <a:lnSpc>
                <a:spcPct val="100000"/>
              </a:lnSpc>
              <a:spcBef>
                <a:spcPct val="20000"/>
              </a:spcBef>
              <a:defRPr sz="3000" b="1">
                <a:solidFill>
                  <a:srgbClr val="54578E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战略目标</a:t>
            </a:r>
            <a:endParaRPr lang="en-AU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22" name="Text Placeholder 33"/>
          <p:cNvSpPr txBox="1"/>
          <p:nvPr/>
        </p:nvSpPr>
        <p:spPr>
          <a:xfrm>
            <a:off x="6365865" y="3602923"/>
            <a:ext cx="20168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defTabSz="1219200">
              <a:lnSpc>
                <a:spcPct val="100000"/>
              </a:lnSpc>
              <a:spcBef>
                <a:spcPct val="20000"/>
              </a:spcBef>
              <a:defRPr sz="3000" b="1">
                <a:solidFill>
                  <a:srgbClr val="54578E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工作进展</a:t>
            </a:r>
            <a:endParaRPr lang="en-AU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25" name="Text Placeholder 33"/>
          <p:cNvSpPr txBox="1"/>
          <p:nvPr/>
        </p:nvSpPr>
        <p:spPr>
          <a:xfrm>
            <a:off x="1322791" y="4926050"/>
            <a:ext cx="20168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defTabSz="1219200">
              <a:lnSpc>
                <a:spcPct val="100000"/>
              </a:lnSpc>
              <a:spcBef>
                <a:spcPct val="20000"/>
              </a:spcBef>
              <a:defRPr sz="3000" b="1">
                <a:solidFill>
                  <a:srgbClr val="54578E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工作计划</a:t>
            </a:r>
            <a:endParaRPr lang="en-AU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28" name="Text Placeholder 33"/>
          <p:cNvSpPr txBox="1"/>
          <p:nvPr/>
        </p:nvSpPr>
        <p:spPr>
          <a:xfrm>
            <a:off x="3860347" y="4926050"/>
            <a:ext cx="20168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defTabSz="1219200">
              <a:lnSpc>
                <a:spcPct val="100000"/>
              </a:lnSpc>
              <a:spcBef>
                <a:spcPct val="20000"/>
              </a:spcBef>
              <a:defRPr sz="3000" b="1">
                <a:solidFill>
                  <a:srgbClr val="54578E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工作总结</a:t>
            </a:r>
            <a:endParaRPr lang="en-AU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31" name="Text Placeholder 33"/>
          <p:cNvSpPr txBox="1"/>
          <p:nvPr/>
        </p:nvSpPr>
        <p:spPr>
          <a:xfrm>
            <a:off x="6365865" y="4926050"/>
            <a:ext cx="20168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defTabSz="1219200">
              <a:lnSpc>
                <a:spcPct val="100000"/>
              </a:lnSpc>
              <a:spcBef>
                <a:spcPct val="20000"/>
              </a:spcBef>
              <a:defRPr sz="3000" b="1">
                <a:solidFill>
                  <a:srgbClr val="54578E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项目管理</a:t>
            </a:r>
            <a:endParaRPr lang="en-AU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34" name="Text Placeholder 33"/>
          <p:cNvSpPr txBox="1"/>
          <p:nvPr/>
        </p:nvSpPr>
        <p:spPr>
          <a:xfrm>
            <a:off x="8921614" y="3602923"/>
            <a:ext cx="20168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defTabSz="1219200">
              <a:lnSpc>
                <a:spcPct val="100000"/>
              </a:lnSpc>
              <a:spcBef>
                <a:spcPct val="20000"/>
              </a:spcBef>
              <a:defRPr sz="3000" b="1">
                <a:solidFill>
                  <a:srgbClr val="54578E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工作成就</a:t>
            </a:r>
            <a:endParaRPr lang="en-AU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37" name="Text Placeholder 33"/>
          <p:cNvSpPr txBox="1"/>
          <p:nvPr/>
        </p:nvSpPr>
        <p:spPr>
          <a:xfrm>
            <a:off x="8921614" y="4926050"/>
            <a:ext cx="20168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defTabSz="1219200">
              <a:lnSpc>
                <a:spcPct val="100000"/>
              </a:lnSpc>
              <a:spcBef>
                <a:spcPct val="20000"/>
              </a:spcBef>
              <a:defRPr sz="3000" b="1">
                <a:solidFill>
                  <a:srgbClr val="54578E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目标规划</a:t>
            </a:r>
            <a:endParaRPr lang="en-AU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2242317" y="3210206"/>
            <a:ext cx="177800" cy="177800"/>
          </a:xfrm>
          <a:prstGeom prst="ellipse">
            <a:avLst/>
          </a:prstGeom>
          <a:solidFill>
            <a:srgbClr val="1C71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2242317" y="4617861"/>
            <a:ext cx="177800" cy="177800"/>
          </a:xfrm>
          <a:prstGeom prst="ellipse">
            <a:avLst/>
          </a:prstGeom>
          <a:solidFill>
            <a:srgbClr val="1C71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4790254" y="3210206"/>
            <a:ext cx="177800" cy="177800"/>
          </a:xfrm>
          <a:prstGeom prst="ellipse">
            <a:avLst/>
          </a:prstGeom>
          <a:solidFill>
            <a:srgbClr val="1C71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4790254" y="4617861"/>
            <a:ext cx="177800" cy="177800"/>
          </a:xfrm>
          <a:prstGeom prst="ellipse">
            <a:avLst/>
          </a:prstGeom>
          <a:solidFill>
            <a:srgbClr val="1C71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7338191" y="3210206"/>
            <a:ext cx="177800" cy="177800"/>
          </a:xfrm>
          <a:prstGeom prst="ellipse">
            <a:avLst/>
          </a:prstGeom>
          <a:solidFill>
            <a:srgbClr val="1C71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7338191" y="4617861"/>
            <a:ext cx="177800" cy="177800"/>
          </a:xfrm>
          <a:prstGeom prst="ellipse">
            <a:avLst/>
          </a:prstGeom>
          <a:solidFill>
            <a:srgbClr val="1C71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9886128" y="3210206"/>
            <a:ext cx="177800" cy="177800"/>
          </a:xfrm>
          <a:prstGeom prst="ellipse">
            <a:avLst/>
          </a:prstGeom>
          <a:solidFill>
            <a:srgbClr val="1C71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9886128" y="4617861"/>
            <a:ext cx="177800" cy="177800"/>
          </a:xfrm>
          <a:prstGeom prst="ellipse">
            <a:avLst/>
          </a:prstGeom>
          <a:solidFill>
            <a:srgbClr val="1C71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0" y="6340475"/>
            <a:ext cx="381000" cy="365125"/>
          </a:xfrm>
        </p:spPr>
        <p:txBody>
          <a:bodyPr/>
          <a:lstStyle/>
          <a:p>
            <a:fld id="{E65FE9E7-1A92-45FD-9CBA-52B7C49E9D40}" type="slidenum">
              <a:rPr lang="en-US" smtClean="0">
                <a:cs typeface="+mn-ea"/>
                <a:sym typeface="汉仪润圆-65简" panose="00020600040101010101" pitchFamily="18" charset="-122"/>
              </a:rPr>
            </a:fld>
            <a:endParaRPr lang="en-US"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7" name="Oval 6"/>
          <p:cNvSpPr/>
          <p:nvPr/>
        </p:nvSpPr>
        <p:spPr>
          <a:xfrm>
            <a:off x="5169771" y="2692445"/>
            <a:ext cx="1864568" cy="1864568"/>
          </a:xfrm>
          <a:prstGeom prst="ellipse">
            <a:avLst/>
          </a:prstGeom>
          <a:ln>
            <a:noFill/>
          </a:ln>
          <a:effectLst>
            <a:outerShdw blurRad="254000" dist="127000" dir="5400000" algn="ctr" rotWithShape="0">
              <a:schemeClr val="accent1">
                <a:alpha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项目</a:t>
            </a:r>
            <a:endParaRPr lang="en-US" b="1" dirty="0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cxnSp>
        <p:nvCxnSpPr>
          <p:cNvPr id="5" name="Straight Connector 4"/>
          <p:cNvCxnSpPr>
            <a:stCxn id="8" idx="6"/>
            <a:endCxn id="7" idx="2"/>
          </p:cNvCxnSpPr>
          <p:nvPr/>
        </p:nvCxnSpPr>
        <p:spPr>
          <a:xfrm>
            <a:off x="4090842" y="3624729"/>
            <a:ext cx="1078929" cy="0"/>
          </a:xfrm>
          <a:prstGeom prst="line">
            <a:avLst/>
          </a:prstGeom>
          <a:ln w="12700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7" idx="6"/>
          </p:cNvCxnSpPr>
          <p:nvPr/>
        </p:nvCxnSpPr>
        <p:spPr>
          <a:xfrm>
            <a:off x="7034339" y="3624729"/>
            <a:ext cx="1078929" cy="0"/>
          </a:xfrm>
          <a:prstGeom prst="line">
            <a:avLst/>
          </a:prstGeom>
          <a:ln w="12700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2226274" y="2692445"/>
            <a:ext cx="1864568" cy="1864568"/>
          </a:xfrm>
          <a:prstGeom prst="ellipse">
            <a:avLst/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项目</a:t>
            </a:r>
            <a:endParaRPr lang="en-US" b="1" dirty="0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4040042" y="3569167"/>
            <a:ext cx="101600" cy="101600"/>
          </a:xfrm>
          <a:prstGeom prst="ellipse">
            <a:avLst/>
          </a:prstGeom>
          <a:solidFill>
            <a:schemeClr val="bg2"/>
          </a:solidFill>
          <a:ln w="444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9" name="Oval 8"/>
          <p:cNvSpPr/>
          <p:nvPr/>
        </p:nvSpPr>
        <p:spPr>
          <a:xfrm>
            <a:off x="8113268" y="2692445"/>
            <a:ext cx="1864568" cy="1864568"/>
          </a:xfrm>
          <a:prstGeom prst="ellipse">
            <a:avLst/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项目</a:t>
            </a:r>
            <a:endParaRPr lang="en-US" b="1" dirty="0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8062397" y="3569167"/>
            <a:ext cx="101600" cy="101600"/>
          </a:xfrm>
          <a:prstGeom prst="ellipse">
            <a:avLst/>
          </a:prstGeom>
          <a:solidFill>
            <a:schemeClr val="bg2"/>
          </a:solidFill>
          <a:ln w="444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729444" y="279400"/>
            <a:ext cx="273311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400">
                <a:gradFill>
                  <a:gsLst>
                    <a:gs pos="0">
                      <a:srgbClr val="08AEEA"/>
                    </a:gs>
                    <a:gs pos="100000">
                      <a:srgbClr val="2AF598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00000"/>
              </a:lnSpc>
              <a:defRPr/>
            </a:pP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工作回顾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2141839" y="556335"/>
            <a:ext cx="7908323" cy="108542"/>
            <a:chOff x="1837039" y="691984"/>
            <a:chExt cx="7908323" cy="108542"/>
          </a:xfrm>
        </p:grpSpPr>
        <p:cxnSp>
          <p:nvCxnSpPr>
            <p:cNvPr id="19" name="直接连接符 18"/>
            <p:cNvCxnSpPr/>
            <p:nvPr/>
          </p:nvCxnSpPr>
          <p:spPr>
            <a:xfrm flipH="1">
              <a:off x="3256384" y="691984"/>
              <a:ext cx="1039545" cy="0"/>
            </a:xfrm>
            <a:prstGeom prst="line">
              <a:avLst/>
            </a:prstGeom>
            <a:ln>
              <a:solidFill>
                <a:schemeClr val="bg1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 flipH="1">
              <a:off x="1837039" y="800526"/>
              <a:ext cx="2458890" cy="0"/>
            </a:xfrm>
            <a:prstGeom prst="line">
              <a:avLst/>
            </a:prstGeom>
            <a:ln>
              <a:solidFill>
                <a:schemeClr val="bg1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flipH="1">
              <a:off x="7286472" y="691984"/>
              <a:ext cx="2458890" cy="0"/>
            </a:xfrm>
            <a:prstGeom prst="line">
              <a:avLst/>
            </a:prstGeom>
            <a:ln>
              <a:solidFill>
                <a:schemeClr val="bg1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flipH="1">
              <a:off x="7286472" y="800526"/>
              <a:ext cx="1372336" cy="0"/>
            </a:xfrm>
            <a:prstGeom prst="line">
              <a:avLst/>
            </a:prstGeom>
            <a:ln>
              <a:solidFill>
                <a:schemeClr val="bg1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itle 2"/>
          <p:cNvSpPr txBox="1"/>
          <p:nvPr/>
        </p:nvSpPr>
        <p:spPr>
          <a:xfrm>
            <a:off x="1627413" y="1906633"/>
            <a:ext cx="8937174" cy="42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914400" fontAlgn="base">
              <a:spcAft>
                <a:spcPct val="0"/>
              </a:spcAft>
            </a:pPr>
            <a:r>
              <a:rPr lang="zh-CN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人生</a:t>
            </a: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如戏，全凭演技</a:t>
            </a:r>
            <a:endParaRPr 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24" name="Special Showcase…"/>
          <p:cNvSpPr txBox="1"/>
          <p:nvPr/>
        </p:nvSpPr>
        <p:spPr>
          <a:xfrm>
            <a:off x="2286175" y="5343393"/>
            <a:ext cx="2063065" cy="821838"/>
          </a:xfrm>
          <a:prstGeom prst="rect">
            <a:avLst/>
          </a:prstGeom>
          <a:ln w="12700">
            <a:miter lim="400000"/>
          </a:ln>
        </p:spPr>
        <p:txBody>
          <a:bodyPr wrap="square" lIns="90000" tIns="46800" rIns="90000" bIns="47000" anchor="t">
            <a:spAutoFit/>
          </a:bodyPr>
          <a:lstStyle>
            <a:defPPr>
              <a:defRPr lang="zh-CN"/>
            </a:defPPr>
            <a:lvl1pPr marL="285750" indent="-285750">
              <a:lnSpc>
                <a:spcPct val="150000"/>
              </a:lnSpc>
              <a:buClr>
                <a:srgbClr val="00B0F0"/>
              </a:buClr>
              <a:buFont typeface="Wingdings" panose="05000000000000000000" pitchFamily="2" charset="2"/>
              <a:buChar char="Ø"/>
              <a:defRPr sz="1050">
                <a:solidFill>
                  <a:schemeClr val="bg1">
                    <a:lumMod val="50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</a:defRPr>
            </a:lvl1pPr>
          </a:lstStyle>
          <a:p>
            <a:r>
              <a:rPr lang="zh-CN" altLang="en-US" dirty="0">
                <a:sym typeface="汉仪润圆-65简" panose="00020600040101010101" pitchFamily="18" charset="-122"/>
              </a:rPr>
              <a:t>越努力越幸运</a:t>
            </a:r>
            <a:endParaRPr lang="zh-CN" altLang="en-US" dirty="0">
              <a:sym typeface="汉仪润圆-65简" panose="00020600040101010101" pitchFamily="18" charset="-122"/>
            </a:endParaRPr>
          </a:p>
          <a:p>
            <a:r>
              <a:rPr lang="zh-CN" altLang="en-US" dirty="0">
                <a:sym typeface="汉仪润圆-65简" panose="00020600040101010101" pitchFamily="18" charset="-122"/>
              </a:rPr>
              <a:t>到底有啥问题？</a:t>
            </a:r>
            <a:endParaRPr lang="zh-CN" altLang="en-US" dirty="0">
              <a:sym typeface="汉仪润圆-65简" panose="00020600040101010101" pitchFamily="18" charset="-122"/>
            </a:endParaRPr>
          </a:p>
          <a:p>
            <a:r>
              <a:rPr lang="zh-CN" altLang="en-US" dirty="0">
                <a:sym typeface="汉仪润圆-65简" panose="00020600040101010101" pitchFamily="18" charset="-122"/>
              </a:rPr>
              <a:t>什么问题难解决？</a:t>
            </a:r>
            <a:endParaRPr dirty="0">
              <a:sym typeface="汉仪润圆-65简" panose="00020600040101010101" pitchFamily="18" charset="-122"/>
            </a:endParaRPr>
          </a:p>
        </p:txBody>
      </p:sp>
      <p:sp>
        <p:nvSpPr>
          <p:cNvPr id="25" name="Sale Promotion…"/>
          <p:cNvSpPr txBox="1"/>
          <p:nvPr/>
        </p:nvSpPr>
        <p:spPr>
          <a:xfrm>
            <a:off x="5229672" y="5369571"/>
            <a:ext cx="2063065" cy="821838"/>
          </a:xfrm>
          <a:prstGeom prst="rect">
            <a:avLst/>
          </a:prstGeom>
          <a:ln w="12700">
            <a:miter lim="400000"/>
          </a:ln>
        </p:spPr>
        <p:txBody>
          <a:bodyPr wrap="square" lIns="90000" tIns="46800" rIns="90000" bIns="47000" anchor="t">
            <a:spAutoFit/>
          </a:bodyPr>
          <a:lstStyle>
            <a:defPPr>
              <a:defRPr lang="zh-CN"/>
            </a:defPPr>
            <a:lvl1pPr marL="285750" indent="-285750">
              <a:lnSpc>
                <a:spcPct val="150000"/>
              </a:lnSpc>
              <a:buClr>
                <a:srgbClr val="00B0F0"/>
              </a:buClr>
              <a:buFont typeface="Wingdings" panose="05000000000000000000" pitchFamily="2" charset="2"/>
              <a:buChar char="Ø"/>
              <a:defRPr sz="1050">
                <a:solidFill>
                  <a:schemeClr val="bg1">
                    <a:lumMod val="50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</a:defRPr>
            </a:lvl1pPr>
          </a:lstStyle>
          <a:p>
            <a:r>
              <a:rPr lang="zh-CN" altLang="en-US" dirty="0">
                <a:sym typeface="汉仪润圆-65简" panose="00020600040101010101" pitchFamily="18" charset="-122"/>
              </a:rPr>
              <a:t>越努力越幸运</a:t>
            </a:r>
            <a:endParaRPr lang="zh-CN" altLang="en-US" dirty="0">
              <a:sym typeface="汉仪润圆-65简" panose="00020600040101010101" pitchFamily="18" charset="-122"/>
            </a:endParaRPr>
          </a:p>
          <a:p>
            <a:r>
              <a:rPr lang="zh-CN" altLang="en-US" dirty="0">
                <a:sym typeface="汉仪润圆-65简" panose="00020600040101010101" pitchFamily="18" charset="-122"/>
              </a:rPr>
              <a:t>到底有啥问题？</a:t>
            </a:r>
            <a:endParaRPr lang="zh-CN" altLang="en-US" dirty="0">
              <a:sym typeface="汉仪润圆-65简" panose="00020600040101010101" pitchFamily="18" charset="-122"/>
            </a:endParaRPr>
          </a:p>
          <a:p>
            <a:r>
              <a:rPr lang="zh-CN" altLang="en-US" dirty="0">
                <a:sym typeface="汉仪润圆-65简" panose="00020600040101010101" pitchFamily="18" charset="-122"/>
              </a:rPr>
              <a:t>什么问题难解决？</a:t>
            </a:r>
            <a:endParaRPr dirty="0">
              <a:sym typeface="汉仪润圆-65简" panose="00020600040101010101" pitchFamily="18" charset="-122"/>
            </a:endParaRPr>
          </a:p>
        </p:txBody>
      </p:sp>
      <p:sp>
        <p:nvSpPr>
          <p:cNvPr id="26" name="TextBox 16"/>
          <p:cNvSpPr txBox="1"/>
          <p:nvPr/>
        </p:nvSpPr>
        <p:spPr>
          <a:xfrm>
            <a:off x="2226274" y="4855628"/>
            <a:ext cx="238607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rtlCol="0">
            <a:spAutoFit/>
          </a:bodyPr>
          <a:lstStyle>
            <a:defPPr>
              <a:defRPr lang="zh-CN"/>
            </a:defPPr>
            <a:lvl1pPr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r>
              <a:rPr lang="zh-CN" altLang="en-US" sz="2000" dirty="0">
                <a:latin typeface="汉仪润圆-65简" panose="00020600040101010101" pitchFamily="18" charset="-122"/>
                <a:ea typeface="汉仪润圆-65简" panose="00020600040101010101" pitchFamily="18" charset="-122"/>
                <a:sym typeface="汉仪润圆-65简" panose="00020600040101010101" pitchFamily="18" charset="-122"/>
              </a:rPr>
              <a:t>工作回顾</a:t>
            </a:r>
            <a:endParaRPr lang="en-US" sz="2000" dirty="0">
              <a:latin typeface="汉仪润圆-65简" panose="00020600040101010101" pitchFamily="18" charset="-122"/>
              <a:ea typeface="汉仪润圆-65简" panose="00020600040101010101" pitchFamily="18" charset="-122"/>
              <a:sym typeface="汉仪润圆-65简" panose="00020600040101010101" pitchFamily="18" charset="-122"/>
            </a:endParaRPr>
          </a:p>
        </p:txBody>
      </p:sp>
      <p:sp>
        <p:nvSpPr>
          <p:cNvPr id="27" name="TextBox 20"/>
          <p:cNvSpPr txBox="1"/>
          <p:nvPr/>
        </p:nvSpPr>
        <p:spPr>
          <a:xfrm>
            <a:off x="5169771" y="4855628"/>
            <a:ext cx="238607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rtlCol="0">
            <a:spAutoFit/>
          </a:bodyPr>
          <a:lstStyle>
            <a:defPPr>
              <a:defRPr lang="zh-CN"/>
            </a:defPPr>
            <a:lvl1pPr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r>
              <a:rPr lang="zh-CN" altLang="en-US" sz="2000" dirty="0">
                <a:latin typeface="汉仪润圆-65简" panose="00020600040101010101" pitchFamily="18" charset="-122"/>
                <a:ea typeface="汉仪润圆-65简" panose="00020600040101010101" pitchFamily="18" charset="-122"/>
                <a:sym typeface="汉仪润圆-65简" panose="00020600040101010101" pitchFamily="18" charset="-122"/>
              </a:rPr>
              <a:t>工作回顾</a:t>
            </a:r>
            <a:endParaRPr lang="en-US" sz="2000" dirty="0">
              <a:latin typeface="汉仪润圆-65简" panose="00020600040101010101" pitchFamily="18" charset="-122"/>
              <a:ea typeface="汉仪润圆-65简" panose="00020600040101010101" pitchFamily="18" charset="-122"/>
              <a:sym typeface="汉仪润圆-65简" panose="00020600040101010101" pitchFamily="18" charset="-122"/>
            </a:endParaRPr>
          </a:p>
        </p:txBody>
      </p:sp>
      <p:sp>
        <p:nvSpPr>
          <p:cNvPr id="28" name="Special Showcase…"/>
          <p:cNvSpPr txBox="1"/>
          <p:nvPr/>
        </p:nvSpPr>
        <p:spPr>
          <a:xfrm>
            <a:off x="8122298" y="5343393"/>
            <a:ext cx="2063065" cy="821838"/>
          </a:xfrm>
          <a:prstGeom prst="rect">
            <a:avLst/>
          </a:prstGeom>
          <a:ln w="12700">
            <a:miter lim="400000"/>
          </a:ln>
        </p:spPr>
        <p:txBody>
          <a:bodyPr wrap="square" lIns="90000" tIns="46800" rIns="90000" bIns="47000" anchor="t">
            <a:spAutoFit/>
          </a:bodyPr>
          <a:lstStyle>
            <a:defPPr>
              <a:defRPr lang="zh-CN"/>
            </a:defPPr>
            <a:lvl1pPr marL="285750" indent="-285750">
              <a:lnSpc>
                <a:spcPct val="150000"/>
              </a:lnSpc>
              <a:buClr>
                <a:srgbClr val="00B0F0"/>
              </a:buClr>
              <a:buFont typeface="Wingdings" panose="05000000000000000000" pitchFamily="2" charset="2"/>
              <a:buChar char="Ø"/>
              <a:defRPr sz="1050">
                <a:solidFill>
                  <a:schemeClr val="bg1">
                    <a:lumMod val="50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</a:defRPr>
            </a:lvl1pPr>
          </a:lstStyle>
          <a:p>
            <a:r>
              <a:rPr lang="zh-CN" altLang="en-US" dirty="0">
                <a:sym typeface="汉仪润圆-65简" panose="00020600040101010101" pitchFamily="18" charset="-122"/>
              </a:rPr>
              <a:t>越努力越幸运</a:t>
            </a:r>
            <a:endParaRPr lang="zh-CN" altLang="en-US" dirty="0">
              <a:sym typeface="汉仪润圆-65简" panose="00020600040101010101" pitchFamily="18" charset="-122"/>
            </a:endParaRPr>
          </a:p>
          <a:p>
            <a:r>
              <a:rPr lang="zh-CN" altLang="en-US" dirty="0">
                <a:sym typeface="汉仪润圆-65简" panose="00020600040101010101" pitchFamily="18" charset="-122"/>
              </a:rPr>
              <a:t>到底有啥问题？</a:t>
            </a:r>
            <a:endParaRPr lang="zh-CN" altLang="en-US" dirty="0">
              <a:sym typeface="汉仪润圆-65简" panose="00020600040101010101" pitchFamily="18" charset="-122"/>
            </a:endParaRPr>
          </a:p>
          <a:p>
            <a:r>
              <a:rPr lang="zh-CN" altLang="en-US" dirty="0">
                <a:sym typeface="汉仪润圆-65简" panose="00020600040101010101" pitchFamily="18" charset="-122"/>
              </a:rPr>
              <a:t>什么问题难解决？</a:t>
            </a:r>
            <a:endParaRPr dirty="0">
              <a:sym typeface="汉仪润圆-65简" panose="00020600040101010101" pitchFamily="18" charset="-122"/>
            </a:endParaRPr>
          </a:p>
        </p:txBody>
      </p:sp>
      <p:sp>
        <p:nvSpPr>
          <p:cNvPr id="29" name="TextBox 16"/>
          <p:cNvSpPr txBox="1"/>
          <p:nvPr/>
        </p:nvSpPr>
        <p:spPr>
          <a:xfrm>
            <a:off x="8062397" y="4855628"/>
            <a:ext cx="238607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rtlCol="0">
            <a:spAutoFit/>
          </a:bodyPr>
          <a:lstStyle>
            <a:defPPr>
              <a:defRPr lang="zh-CN"/>
            </a:defPPr>
            <a:lvl1pPr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r>
              <a:rPr lang="zh-CN" altLang="en-US" sz="2000" dirty="0">
                <a:latin typeface="汉仪润圆-65简" panose="00020600040101010101" pitchFamily="18" charset="-122"/>
                <a:ea typeface="汉仪润圆-65简" panose="00020600040101010101" pitchFamily="18" charset="-122"/>
                <a:sym typeface="汉仪润圆-65简" panose="00020600040101010101" pitchFamily="18" charset="-122"/>
              </a:rPr>
              <a:t>工作回顾</a:t>
            </a:r>
            <a:endParaRPr lang="en-US" sz="2000" dirty="0">
              <a:latin typeface="汉仪润圆-65简" panose="00020600040101010101" pitchFamily="18" charset="-122"/>
              <a:ea typeface="汉仪润圆-65简" panose="00020600040101010101" pitchFamily="18" charset="-122"/>
              <a:sym typeface="汉仪润圆-65简" panose="00020600040101010101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val 25"/>
          <p:cNvSpPr/>
          <p:nvPr/>
        </p:nvSpPr>
        <p:spPr>
          <a:xfrm>
            <a:off x="4228263" y="1957515"/>
            <a:ext cx="3735474" cy="3735474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54000" dist="127000" dir="5400000" algn="ctr" rotWithShape="0">
              <a:schemeClr val="accent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30000"/>
              </a:lnSpc>
              <a:spcBef>
                <a:spcPts val="600"/>
              </a:spcBef>
            </a:pPr>
            <a:endParaRPr lang="en-US" sz="1000" dirty="0">
              <a:solidFill>
                <a:srgbClr val="FFFFFF">
                  <a:alpha val="70000"/>
                </a:srgbClr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-251051" y="6339904"/>
            <a:ext cx="381004" cy="365125"/>
          </a:xfrm>
        </p:spPr>
        <p:txBody>
          <a:bodyPr/>
          <a:lstStyle/>
          <a:p>
            <a:fld id="{E65FE9E7-1A92-45FD-9CBA-52B7C49E9D40}" type="slidenum">
              <a:rPr lang="en-US" smtClean="0">
                <a:cs typeface="+mn-ea"/>
                <a:sym typeface="汉仪润圆-65简" panose="00020600040101010101" pitchFamily="18" charset="-122"/>
              </a:rPr>
            </a:fld>
            <a:endParaRPr lang="en-US"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7" name="Oval 6"/>
          <p:cNvSpPr/>
          <p:nvPr/>
        </p:nvSpPr>
        <p:spPr>
          <a:xfrm>
            <a:off x="5040990" y="2769394"/>
            <a:ext cx="2118054" cy="2118054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  <a:effectLst>
            <a:outerShdw blurRad="254000" dist="127000" dir="5400000" algn="ctr" rotWithShape="0">
              <a:srgbClr val="FFFFFF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6" name="Oval 5"/>
          <p:cNvSpPr/>
          <p:nvPr/>
        </p:nvSpPr>
        <p:spPr>
          <a:xfrm>
            <a:off x="5672280" y="3400684"/>
            <a:ext cx="855474" cy="855474"/>
          </a:xfrm>
          <a:prstGeom prst="ellipse">
            <a:avLst/>
          </a:prstGeom>
          <a:solidFill>
            <a:srgbClr val="FFFFFF"/>
          </a:solidFill>
          <a:ln>
            <a:noFill/>
          </a:ln>
          <a:effectLst>
            <a:outerShdw blurRad="254000" dist="127000" dir="5400000" algn="ctr" rotWithShape="0">
              <a:srgbClr val="FFFFFF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7168744" y="4765431"/>
            <a:ext cx="2009559" cy="0"/>
          </a:xfrm>
          <a:prstGeom prst="line">
            <a:avLst/>
          </a:prstGeom>
          <a:ln w="15875">
            <a:solidFill>
              <a:schemeClr val="tx1"/>
            </a:solidFill>
            <a:headEnd type="oval" w="sm" len="sm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9446605" y="4449588"/>
            <a:ext cx="2035642" cy="60330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sz="2800" b="1" dirty="0" smtClean="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7.8</a:t>
            </a:r>
            <a:endParaRPr lang="en-US" sz="1000" dirty="0">
              <a:solidFill>
                <a:schemeClr val="tx2"/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59155" y="3574781"/>
            <a:ext cx="2035642" cy="60330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sz="2800" b="1" dirty="0" smtClean="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6.4</a:t>
            </a:r>
            <a:endParaRPr lang="en-US" sz="1000" dirty="0">
              <a:solidFill>
                <a:schemeClr val="tx2"/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2504279" y="3903784"/>
            <a:ext cx="2865978" cy="0"/>
          </a:xfrm>
          <a:prstGeom prst="line">
            <a:avLst/>
          </a:prstGeom>
          <a:ln w="15875">
            <a:solidFill>
              <a:schemeClr val="tx1"/>
            </a:solidFill>
            <a:headEnd type="arrow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8863518" y="2122714"/>
            <a:ext cx="2035642" cy="60330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sz="2800" b="1" dirty="0" smtClean="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2.1</a:t>
            </a:r>
            <a:endParaRPr lang="en-US" sz="1000" dirty="0">
              <a:solidFill>
                <a:schemeClr val="tx2"/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6187941" y="2452151"/>
            <a:ext cx="2467683" cy="1196657"/>
            <a:chOff x="6585438" y="2452151"/>
            <a:chExt cx="2467683" cy="1196657"/>
          </a:xfrm>
        </p:grpSpPr>
        <p:cxnSp>
          <p:nvCxnSpPr>
            <p:cNvPr id="15" name="Straight Connector 14"/>
            <p:cNvCxnSpPr/>
            <p:nvPr/>
          </p:nvCxnSpPr>
          <p:spPr>
            <a:xfrm>
              <a:off x="7881376" y="2452151"/>
              <a:ext cx="1171745" cy="0"/>
            </a:xfrm>
            <a:prstGeom prst="line">
              <a:avLst/>
            </a:prstGeom>
            <a:ln w="15875">
              <a:solidFill>
                <a:schemeClr val="tx1"/>
              </a:solidFill>
              <a:headEnd type="none" w="sm" len="sm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V="1">
              <a:off x="6585438" y="2452151"/>
              <a:ext cx="1299113" cy="1196657"/>
            </a:xfrm>
            <a:prstGeom prst="line">
              <a:avLst/>
            </a:prstGeom>
            <a:ln w="15875">
              <a:solidFill>
                <a:schemeClr val="tx1"/>
              </a:solidFill>
              <a:head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文本框 17"/>
          <p:cNvSpPr txBox="1"/>
          <p:nvPr/>
        </p:nvSpPr>
        <p:spPr>
          <a:xfrm>
            <a:off x="4729444" y="279400"/>
            <a:ext cx="273311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400">
                <a:gradFill>
                  <a:gsLst>
                    <a:gs pos="0">
                      <a:srgbClr val="08AEEA"/>
                    </a:gs>
                    <a:gs pos="100000">
                      <a:srgbClr val="2AF598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00000"/>
              </a:lnSpc>
              <a:defRPr/>
            </a:pP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战略目标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2141839" y="556335"/>
            <a:ext cx="7908323" cy="108542"/>
            <a:chOff x="1837039" y="691984"/>
            <a:chExt cx="7908323" cy="108542"/>
          </a:xfrm>
        </p:grpSpPr>
        <p:cxnSp>
          <p:nvCxnSpPr>
            <p:cNvPr id="21" name="直接连接符 20"/>
            <p:cNvCxnSpPr/>
            <p:nvPr/>
          </p:nvCxnSpPr>
          <p:spPr>
            <a:xfrm flipH="1">
              <a:off x="3256384" y="691984"/>
              <a:ext cx="1039545" cy="0"/>
            </a:xfrm>
            <a:prstGeom prst="line">
              <a:avLst/>
            </a:prstGeom>
            <a:ln>
              <a:solidFill>
                <a:schemeClr val="bg1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flipH="1">
              <a:off x="1837039" y="800526"/>
              <a:ext cx="2458890" cy="0"/>
            </a:xfrm>
            <a:prstGeom prst="line">
              <a:avLst/>
            </a:prstGeom>
            <a:ln>
              <a:solidFill>
                <a:schemeClr val="bg1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 flipH="1">
              <a:off x="7286472" y="691984"/>
              <a:ext cx="2458890" cy="0"/>
            </a:xfrm>
            <a:prstGeom prst="line">
              <a:avLst/>
            </a:prstGeom>
            <a:ln>
              <a:solidFill>
                <a:schemeClr val="bg1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H="1">
              <a:off x="7286472" y="800526"/>
              <a:ext cx="1372336" cy="0"/>
            </a:xfrm>
            <a:prstGeom prst="line">
              <a:avLst/>
            </a:prstGeom>
            <a:ln>
              <a:solidFill>
                <a:schemeClr val="bg1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10"/>
          <p:cNvSpPr txBox="1"/>
          <p:nvPr/>
        </p:nvSpPr>
        <p:spPr>
          <a:xfrm>
            <a:off x="9446605" y="5074123"/>
            <a:ext cx="2035642" cy="821838"/>
          </a:xfrm>
          <a:prstGeom prst="rect">
            <a:avLst/>
          </a:prstGeom>
          <a:ln w="12700">
            <a:miter lim="400000"/>
          </a:ln>
        </p:spPr>
        <p:txBody>
          <a:bodyPr wrap="square" lIns="90000" tIns="46800" rIns="90000" bIns="47000" anchor="t">
            <a:spAutoFit/>
          </a:bodyPr>
          <a:lstStyle>
            <a:defPPr>
              <a:defRPr lang="zh-CN"/>
            </a:defPPr>
            <a:lvl1pPr marL="285750" indent="-285750">
              <a:lnSpc>
                <a:spcPct val="150000"/>
              </a:lnSpc>
              <a:buClr>
                <a:srgbClr val="00B0F0"/>
              </a:buClr>
              <a:buFont typeface="Wingdings" panose="05000000000000000000" pitchFamily="2" charset="2"/>
              <a:buChar char="Ø"/>
              <a:defRPr sz="1050">
                <a:solidFill>
                  <a:schemeClr val="bg1">
                    <a:lumMod val="50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</a:defRPr>
            </a:lvl1pPr>
          </a:lstStyle>
          <a:p>
            <a:r>
              <a:rPr lang="zh-CN" altLang="en-US" dirty="0">
                <a:sym typeface="汉仪润圆-65简" panose="00020600040101010101" pitchFamily="18" charset="-122"/>
              </a:rPr>
              <a:t>模板中无英文，中文字体只用一种云字体；你好，朋友，显示随缘吧</a:t>
            </a:r>
            <a:r>
              <a:rPr lang="en-US" altLang="zh-CN" dirty="0">
                <a:sym typeface="汉仪润圆-65简" panose="00020600040101010101" pitchFamily="18" charset="-122"/>
              </a:rPr>
              <a:t>...</a:t>
            </a:r>
            <a:endParaRPr lang="en-US" dirty="0">
              <a:sym typeface="汉仪润圆-65简" panose="00020600040101010101" pitchFamily="18" charset="-122"/>
            </a:endParaRPr>
          </a:p>
        </p:txBody>
      </p:sp>
      <p:sp>
        <p:nvSpPr>
          <p:cNvPr id="27" name="TextBox 11"/>
          <p:cNvSpPr txBox="1"/>
          <p:nvPr/>
        </p:nvSpPr>
        <p:spPr>
          <a:xfrm>
            <a:off x="859155" y="4199316"/>
            <a:ext cx="2035642" cy="821838"/>
          </a:xfrm>
          <a:prstGeom prst="rect">
            <a:avLst/>
          </a:prstGeom>
          <a:ln w="12700">
            <a:miter lim="400000"/>
          </a:ln>
        </p:spPr>
        <p:txBody>
          <a:bodyPr wrap="square" lIns="90000" tIns="46800" rIns="90000" bIns="47000" anchor="t">
            <a:spAutoFit/>
          </a:bodyPr>
          <a:lstStyle>
            <a:defPPr>
              <a:defRPr lang="zh-CN"/>
            </a:defPPr>
            <a:lvl1pPr marL="285750" indent="-285750">
              <a:lnSpc>
                <a:spcPct val="150000"/>
              </a:lnSpc>
              <a:buClr>
                <a:srgbClr val="00B0F0"/>
              </a:buClr>
              <a:buFont typeface="Wingdings" panose="05000000000000000000" pitchFamily="2" charset="2"/>
              <a:buChar char="Ø"/>
              <a:defRPr sz="1050">
                <a:solidFill>
                  <a:schemeClr val="bg1">
                    <a:lumMod val="50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</a:defRPr>
            </a:lvl1pPr>
          </a:lstStyle>
          <a:p>
            <a:r>
              <a:rPr lang="zh-CN" altLang="en-US" dirty="0">
                <a:sym typeface="汉仪润圆-65简" panose="00020600040101010101" pitchFamily="18" charset="-122"/>
              </a:rPr>
              <a:t>模板中无英文，中文字体只用一种云字体；你好，朋友，显示随缘吧</a:t>
            </a:r>
            <a:r>
              <a:rPr lang="en-US" altLang="zh-CN" dirty="0">
                <a:sym typeface="汉仪润圆-65简" panose="00020600040101010101" pitchFamily="18" charset="-122"/>
              </a:rPr>
              <a:t>...</a:t>
            </a:r>
            <a:endParaRPr lang="en-US" dirty="0">
              <a:sym typeface="汉仪润圆-65简" panose="00020600040101010101" pitchFamily="18" charset="-122"/>
            </a:endParaRPr>
          </a:p>
        </p:txBody>
      </p:sp>
      <p:sp>
        <p:nvSpPr>
          <p:cNvPr id="28" name="TextBox 15"/>
          <p:cNvSpPr txBox="1"/>
          <p:nvPr/>
        </p:nvSpPr>
        <p:spPr>
          <a:xfrm>
            <a:off x="8863518" y="2747249"/>
            <a:ext cx="2035642" cy="821838"/>
          </a:xfrm>
          <a:prstGeom prst="rect">
            <a:avLst/>
          </a:prstGeom>
          <a:ln w="12700">
            <a:miter lim="400000"/>
          </a:ln>
        </p:spPr>
        <p:txBody>
          <a:bodyPr wrap="square" lIns="90000" tIns="46800" rIns="90000" bIns="47000" anchor="t">
            <a:spAutoFit/>
          </a:bodyPr>
          <a:lstStyle>
            <a:defPPr>
              <a:defRPr lang="zh-CN"/>
            </a:defPPr>
            <a:lvl1pPr marL="285750" indent="-285750">
              <a:lnSpc>
                <a:spcPct val="150000"/>
              </a:lnSpc>
              <a:buClr>
                <a:srgbClr val="00B0F0"/>
              </a:buClr>
              <a:buFont typeface="Wingdings" panose="05000000000000000000" pitchFamily="2" charset="2"/>
              <a:buChar char="Ø"/>
              <a:defRPr sz="1050">
                <a:solidFill>
                  <a:schemeClr val="bg1">
                    <a:lumMod val="50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</a:defRPr>
            </a:lvl1pPr>
          </a:lstStyle>
          <a:p>
            <a:r>
              <a:rPr lang="zh-CN" altLang="en-US" dirty="0">
                <a:sym typeface="汉仪润圆-65简" panose="00020600040101010101" pitchFamily="18" charset="-122"/>
              </a:rPr>
              <a:t>模板中无英文，中文字体只用一种云字体；你好，朋友，显示随缘吧</a:t>
            </a:r>
            <a:r>
              <a:rPr lang="en-US" altLang="zh-CN" dirty="0">
                <a:sym typeface="汉仪润圆-65简" panose="00020600040101010101" pitchFamily="18" charset="-122"/>
              </a:rPr>
              <a:t>...</a:t>
            </a:r>
            <a:endParaRPr lang="en-US" dirty="0">
              <a:sym typeface="汉仪润圆-65简" panose="00020600040101010101" pitchFamily="18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2623232" y="3471772"/>
            <a:ext cx="157445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400">
                <a:gradFill>
                  <a:gsLst>
                    <a:gs pos="0">
                      <a:srgbClr val="08AEEA"/>
                    </a:gs>
                    <a:gs pos="100000">
                      <a:srgbClr val="2AF598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00000"/>
              </a:lnSpc>
              <a:defRPr/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战略目标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7195230" y="2015305"/>
            <a:ext cx="157445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400">
                <a:gradFill>
                  <a:gsLst>
                    <a:gs pos="0">
                      <a:srgbClr val="08AEEA"/>
                    </a:gs>
                    <a:gs pos="100000">
                      <a:srgbClr val="2AF598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00000"/>
              </a:lnSpc>
              <a:defRPr/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战略目标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7635994" y="4303180"/>
            <a:ext cx="157445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400">
                <a:gradFill>
                  <a:gsLst>
                    <a:gs pos="0">
                      <a:srgbClr val="08AEEA"/>
                    </a:gs>
                    <a:gs pos="100000">
                      <a:srgbClr val="2AF598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00000"/>
              </a:lnSpc>
              <a:defRPr/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战略目标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0" y="6340475"/>
            <a:ext cx="381000" cy="365125"/>
          </a:xfrm>
        </p:spPr>
        <p:txBody>
          <a:bodyPr/>
          <a:lstStyle/>
          <a:p>
            <a:fld id="{E65FE9E7-1A92-45FD-9CBA-52B7C49E9D40}" type="slidenum">
              <a:rPr lang="en-US" smtClean="0">
                <a:cs typeface="+mn-ea"/>
                <a:sym typeface="汉仪润圆-65简" panose="00020600040101010101" pitchFamily="18" charset="-122"/>
              </a:rPr>
            </a:fld>
            <a:endParaRPr lang="en-US"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8" name="Subtitle 2"/>
          <p:cNvSpPr txBox="1"/>
          <p:nvPr/>
        </p:nvSpPr>
        <p:spPr>
          <a:xfrm>
            <a:off x="2202653" y="3050931"/>
            <a:ext cx="4050050" cy="347025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>
                    <a:alpha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alpha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85850" indent="-17145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alpha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43050" indent="-17145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>
                    <a:alpha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00250" indent="-17145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800" kern="1200">
                <a:solidFill>
                  <a:schemeClr val="tx1">
                    <a:alpha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2400" dirty="0" smtClean="0">
                <a:solidFill>
                  <a:srgbClr val="1C71B9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需求</a:t>
            </a:r>
            <a:r>
              <a:rPr lang="en-US" sz="2400" dirty="0" smtClean="0">
                <a:solidFill>
                  <a:schemeClr val="tx1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– </a:t>
            </a:r>
            <a:r>
              <a:rPr lang="en-US" altLang="zh-CN" sz="2400" dirty="0" smtClean="0">
                <a:solidFill>
                  <a:schemeClr val="tx1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4</a:t>
            </a:r>
            <a:r>
              <a:rPr lang="zh-CN" altLang="en-US" sz="2400" dirty="0" smtClean="0">
                <a:solidFill>
                  <a:schemeClr val="tx1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月</a:t>
            </a:r>
            <a:r>
              <a:rPr lang="en-US" sz="2400" dirty="0" smtClean="0">
                <a:solidFill>
                  <a:schemeClr val="tx1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 </a:t>
            </a:r>
            <a:r>
              <a:rPr lang="en-US" sz="2400" dirty="0" smtClean="0">
                <a:solidFill>
                  <a:schemeClr val="tx1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01</a:t>
            </a:r>
            <a:endParaRPr lang="en-US" dirty="0">
              <a:solidFill>
                <a:schemeClr val="tx2">
                  <a:alpha val="80000"/>
                </a:schemeClr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9" name="Subtitle 2"/>
          <p:cNvSpPr txBox="1"/>
          <p:nvPr/>
        </p:nvSpPr>
        <p:spPr>
          <a:xfrm>
            <a:off x="2202653" y="4744909"/>
            <a:ext cx="4050050" cy="47294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>
                    <a:alpha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alpha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85850" indent="-17145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alpha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43050" indent="-17145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>
                    <a:alpha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00250" indent="-17145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800" kern="1200">
                <a:solidFill>
                  <a:schemeClr val="tx1">
                    <a:alpha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zh-CN" altLang="en-US" sz="2400" dirty="0" smtClean="0">
                <a:solidFill>
                  <a:srgbClr val="1C71B9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产品开发</a:t>
            </a:r>
            <a:r>
              <a:rPr lang="en-US" sz="2400" dirty="0" smtClean="0">
                <a:solidFill>
                  <a:srgbClr val="1C71B9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 </a:t>
            </a:r>
            <a:r>
              <a:rPr lang="en-US" sz="2400" dirty="0" smtClean="0">
                <a:solidFill>
                  <a:schemeClr val="tx1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– </a:t>
            </a:r>
            <a:r>
              <a:rPr lang="en-US" altLang="zh-CN" sz="2400" dirty="0" smtClean="0">
                <a:solidFill>
                  <a:schemeClr val="tx1">
                    <a:alpha val="70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6</a:t>
            </a:r>
            <a:r>
              <a:rPr lang="zh-CN" altLang="en-US" sz="2400" dirty="0" smtClean="0">
                <a:solidFill>
                  <a:schemeClr val="tx1">
                    <a:alpha val="70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月 </a:t>
            </a:r>
            <a:r>
              <a:rPr lang="en-US" altLang="zh-CN" sz="2400" dirty="0" smtClean="0">
                <a:solidFill>
                  <a:schemeClr val="tx1">
                    <a:alpha val="70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25</a:t>
            </a:r>
            <a:endParaRPr lang="en-US" dirty="0">
              <a:solidFill>
                <a:schemeClr val="tx2">
                  <a:alpha val="80000"/>
                </a:schemeClr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1697826" y="3274757"/>
            <a:ext cx="0" cy="1542097"/>
          </a:xfrm>
          <a:prstGeom prst="line">
            <a:avLst/>
          </a:prstGeom>
          <a:ln w="1905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1697826" y="4961875"/>
            <a:ext cx="0" cy="1896125"/>
          </a:xfrm>
          <a:prstGeom prst="line">
            <a:avLst/>
          </a:prstGeom>
          <a:ln w="1905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/>
          <p:cNvSpPr/>
          <p:nvPr/>
        </p:nvSpPr>
        <p:spPr>
          <a:xfrm>
            <a:off x="1625316" y="3129736"/>
            <a:ext cx="145021" cy="145021"/>
          </a:xfrm>
          <a:prstGeom prst="ellipse">
            <a:avLst/>
          </a:prstGeom>
          <a:noFill/>
          <a:ln w="603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24" name="Oval 23"/>
          <p:cNvSpPr/>
          <p:nvPr/>
        </p:nvSpPr>
        <p:spPr>
          <a:xfrm>
            <a:off x="1625316" y="4816854"/>
            <a:ext cx="145021" cy="145021"/>
          </a:xfrm>
          <a:prstGeom prst="ellipse">
            <a:avLst/>
          </a:prstGeom>
          <a:noFill/>
          <a:ln w="603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19" name="Subtitle 2"/>
          <p:cNvSpPr txBox="1"/>
          <p:nvPr/>
        </p:nvSpPr>
        <p:spPr>
          <a:xfrm>
            <a:off x="2202653" y="3547642"/>
            <a:ext cx="4050050" cy="552983"/>
          </a:xfrm>
          <a:prstGeom prst="rect">
            <a:avLst/>
          </a:prstGeom>
          <a:ln w="12700">
            <a:miter lim="400000"/>
          </a:ln>
        </p:spPr>
        <p:txBody>
          <a:bodyPr wrap="square" lIns="90000" tIns="46800" rIns="90000" bIns="47000" anchor="t">
            <a:spAutoFit/>
          </a:bodyPr>
          <a:lstStyle>
            <a:defPPr>
              <a:defRPr lang="zh-CN"/>
            </a:defPPr>
            <a:lvl1pPr marL="285750" indent="-285750">
              <a:lnSpc>
                <a:spcPct val="150000"/>
              </a:lnSpc>
              <a:buClr>
                <a:srgbClr val="00B0F0"/>
              </a:buClr>
              <a:buFont typeface="Wingdings" panose="05000000000000000000" pitchFamily="2" charset="2"/>
              <a:buChar char="Ø"/>
              <a:defRPr sz="1050">
                <a:solidFill>
                  <a:schemeClr val="bg1">
                    <a:lumMod val="50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</a:defRPr>
            </a:lvl1pPr>
          </a:lstStyle>
          <a:p>
            <a:r>
              <a:rPr lang="zh-CN" altLang="en-US" dirty="0">
                <a:sym typeface="汉仪润圆-65简" panose="00020600040101010101" pitchFamily="18" charset="-122"/>
              </a:rPr>
              <a:t>成长的路上必然经历很多风雨，相信自己终有属于你的盛举，别因为磨难 停住你的脚步</a:t>
            </a:r>
            <a:r>
              <a:rPr lang="en-US" altLang="zh-CN" dirty="0">
                <a:sym typeface="汉仪润圆-65简" panose="00020600040101010101" pitchFamily="18" charset="-122"/>
              </a:rPr>
              <a:t>...</a:t>
            </a:r>
            <a:endParaRPr lang="en-US" dirty="0">
              <a:sym typeface="汉仪润圆-65简" panose="00020600040101010101" pitchFamily="18" charset="-122"/>
            </a:endParaRPr>
          </a:p>
        </p:txBody>
      </p:sp>
      <p:sp>
        <p:nvSpPr>
          <p:cNvPr id="20" name="Subtitle 2"/>
          <p:cNvSpPr txBox="1"/>
          <p:nvPr/>
        </p:nvSpPr>
        <p:spPr>
          <a:xfrm>
            <a:off x="2202653" y="5241621"/>
            <a:ext cx="4050050" cy="552983"/>
          </a:xfrm>
          <a:prstGeom prst="rect">
            <a:avLst/>
          </a:prstGeom>
          <a:ln w="12700">
            <a:miter lim="400000"/>
          </a:ln>
        </p:spPr>
        <p:txBody>
          <a:bodyPr wrap="square" lIns="90000" tIns="46800" rIns="90000" bIns="47000" anchor="t">
            <a:spAutoFit/>
          </a:bodyPr>
          <a:lstStyle>
            <a:defPPr>
              <a:defRPr lang="zh-CN"/>
            </a:defPPr>
            <a:lvl1pPr marL="285750" indent="-285750">
              <a:lnSpc>
                <a:spcPct val="150000"/>
              </a:lnSpc>
              <a:buClr>
                <a:srgbClr val="00B0F0"/>
              </a:buClr>
              <a:buFont typeface="Wingdings" panose="05000000000000000000" pitchFamily="2" charset="2"/>
              <a:buChar char="Ø"/>
              <a:defRPr sz="1050">
                <a:solidFill>
                  <a:schemeClr val="bg1">
                    <a:lumMod val="50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</a:defRPr>
            </a:lvl1pPr>
          </a:lstStyle>
          <a:p>
            <a:r>
              <a:rPr lang="zh-CN" altLang="en-US" dirty="0">
                <a:sym typeface="汉仪润圆-65简" panose="00020600040101010101" pitchFamily="18" charset="-122"/>
              </a:rPr>
              <a:t>成长的路上必然经历很多风雨，相信自己终有属于你的盛举，别因为磨难 停住你的脚步</a:t>
            </a:r>
            <a:r>
              <a:rPr lang="en-US" altLang="zh-CN" dirty="0">
                <a:sym typeface="汉仪润圆-65简" panose="00020600040101010101" pitchFamily="18" charset="-122"/>
              </a:rPr>
              <a:t>...</a:t>
            </a:r>
            <a:endParaRPr lang="en-US" dirty="0">
              <a:sym typeface="汉仪润圆-65简" panose="00020600040101010101" pitchFamily="18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7226300" y="3129736"/>
            <a:ext cx="3441700" cy="997370"/>
          </a:xfrm>
          <a:prstGeom prst="roundRect">
            <a:avLst>
              <a:gd name="adj" fmla="val 14120"/>
            </a:avLst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729444" y="279400"/>
            <a:ext cx="273311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400">
                <a:gradFill>
                  <a:gsLst>
                    <a:gs pos="0">
                      <a:srgbClr val="08AEEA"/>
                    </a:gs>
                    <a:gs pos="100000">
                      <a:srgbClr val="2AF598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00000"/>
              </a:lnSpc>
              <a:defRPr/>
            </a:pPr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工作进展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2141839" y="556335"/>
            <a:ext cx="7908323" cy="108542"/>
            <a:chOff x="1837039" y="691984"/>
            <a:chExt cx="7908323" cy="108542"/>
          </a:xfrm>
        </p:grpSpPr>
        <p:cxnSp>
          <p:nvCxnSpPr>
            <p:cNvPr id="18" name="直接连接符 17"/>
            <p:cNvCxnSpPr/>
            <p:nvPr/>
          </p:nvCxnSpPr>
          <p:spPr>
            <a:xfrm flipH="1">
              <a:off x="3256384" y="691984"/>
              <a:ext cx="1039545" cy="0"/>
            </a:xfrm>
            <a:prstGeom prst="line">
              <a:avLst/>
            </a:prstGeom>
            <a:ln>
              <a:solidFill>
                <a:schemeClr val="bg1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flipH="1">
              <a:off x="1837039" y="800526"/>
              <a:ext cx="2458890" cy="0"/>
            </a:xfrm>
            <a:prstGeom prst="line">
              <a:avLst/>
            </a:prstGeom>
            <a:ln>
              <a:solidFill>
                <a:schemeClr val="bg1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flipH="1">
              <a:off x="7286472" y="691984"/>
              <a:ext cx="2458890" cy="0"/>
            </a:xfrm>
            <a:prstGeom prst="line">
              <a:avLst/>
            </a:prstGeom>
            <a:ln>
              <a:solidFill>
                <a:schemeClr val="bg1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flipH="1">
              <a:off x="7286472" y="800526"/>
              <a:ext cx="1372336" cy="0"/>
            </a:xfrm>
            <a:prstGeom prst="line">
              <a:avLst/>
            </a:prstGeom>
            <a:ln>
              <a:solidFill>
                <a:schemeClr val="bg1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文本框 26"/>
          <p:cNvSpPr txBox="1"/>
          <p:nvPr/>
        </p:nvSpPr>
        <p:spPr>
          <a:xfrm>
            <a:off x="7597051" y="3336033"/>
            <a:ext cx="273311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400">
                <a:gradFill>
                  <a:gsLst>
                    <a:gs pos="0">
                      <a:srgbClr val="08AEEA"/>
                    </a:gs>
                    <a:gs pos="100000">
                      <a:srgbClr val="2AF598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00000"/>
              </a:lnSpc>
              <a:defRPr/>
            </a:pPr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产品部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28" name="圆角矩形 27"/>
          <p:cNvSpPr/>
          <p:nvPr/>
        </p:nvSpPr>
        <p:spPr>
          <a:xfrm>
            <a:off x="7226300" y="4693715"/>
            <a:ext cx="3441700" cy="997370"/>
          </a:xfrm>
          <a:prstGeom prst="roundRect">
            <a:avLst>
              <a:gd name="adj" fmla="val 14120"/>
            </a:avLst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7597051" y="4900012"/>
            <a:ext cx="273311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400">
                <a:gradFill>
                  <a:gsLst>
                    <a:gs pos="0">
                      <a:srgbClr val="08AEEA"/>
                    </a:gs>
                    <a:gs pos="100000">
                      <a:srgbClr val="2AF598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00000"/>
              </a:lnSpc>
              <a:defRPr/>
            </a:pPr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开发部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0" y="6340475"/>
            <a:ext cx="381000" cy="365125"/>
          </a:xfrm>
        </p:spPr>
        <p:txBody>
          <a:bodyPr/>
          <a:lstStyle/>
          <a:p>
            <a:fld id="{E65FE9E7-1A92-45FD-9CBA-52B7C49E9D40}" type="slidenum">
              <a:rPr lang="en-US" smtClean="0">
                <a:cs typeface="+mn-ea"/>
                <a:sym typeface="汉仪润圆-65简" panose="00020600040101010101" pitchFamily="18" charset="-122"/>
              </a:rPr>
            </a:fld>
            <a:endParaRPr lang="en-US"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9" name="Subtitle 2"/>
          <p:cNvSpPr txBox="1"/>
          <p:nvPr/>
        </p:nvSpPr>
        <p:spPr>
          <a:xfrm>
            <a:off x="2202653" y="1249235"/>
            <a:ext cx="4050050" cy="3295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>
                    <a:alpha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alpha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85850" indent="-17145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alpha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43050" indent="-17145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>
                    <a:alpha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00250" indent="-17145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800" kern="1200">
                <a:solidFill>
                  <a:schemeClr val="tx1">
                    <a:alpha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zh-CN" altLang="en-US" sz="2400" dirty="0" smtClean="0">
                <a:solidFill>
                  <a:srgbClr val="1C71B9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产品测试</a:t>
            </a:r>
            <a:r>
              <a:rPr lang="en-US" sz="2400" dirty="0" smtClean="0">
                <a:solidFill>
                  <a:schemeClr val="tx1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– </a:t>
            </a:r>
            <a:r>
              <a:rPr lang="en-US" altLang="zh-CN" sz="2400" dirty="0" smtClean="0">
                <a:solidFill>
                  <a:schemeClr val="tx1">
                    <a:alpha val="70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7</a:t>
            </a:r>
            <a:r>
              <a:rPr lang="zh-CN" altLang="en-US" sz="2400" dirty="0" smtClean="0">
                <a:solidFill>
                  <a:schemeClr val="tx1">
                    <a:alpha val="70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月</a:t>
            </a:r>
            <a:r>
              <a:rPr lang="en-US" altLang="zh-CN" sz="2400" dirty="0" smtClean="0">
                <a:solidFill>
                  <a:schemeClr val="tx1">
                    <a:alpha val="70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30</a:t>
            </a:r>
            <a:endParaRPr lang="en-US" dirty="0">
              <a:solidFill>
                <a:schemeClr val="tx2">
                  <a:alpha val="80000"/>
                </a:schemeClr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12" name="Subtitle 2"/>
          <p:cNvSpPr txBox="1"/>
          <p:nvPr/>
        </p:nvSpPr>
        <p:spPr>
          <a:xfrm>
            <a:off x="2202653" y="2965953"/>
            <a:ext cx="4050050" cy="32959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>
                    <a:alpha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alpha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85850" indent="-17145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alpha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43050" indent="-17145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>
                    <a:alpha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00250" indent="-17145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800" kern="1200">
                <a:solidFill>
                  <a:schemeClr val="tx1">
                    <a:alpha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zh-CN" altLang="en-US" sz="2400" dirty="0" smtClean="0">
                <a:solidFill>
                  <a:srgbClr val="1C71B9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解决问题</a:t>
            </a:r>
            <a:r>
              <a:rPr lang="en-US" sz="2400" dirty="0" smtClean="0">
                <a:solidFill>
                  <a:schemeClr val="tx1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– </a:t>
            </a:r>
            <a:r>
              <a:rPr lang="en-US" altLang="zh-CN" sz="2400" dirty="0" smtClean="0">
                <a:solidFill>
                  <a:schemeClr val="tx1">
                    <a:alpha val="70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9</a:t>
            </a:r>
            <a:r>
              <a:rPr lang="zh-CN" altLang="en-US" sz="2400" dirty="0" smtClean="0">
                <a:solidFill>
                  <a:schemeClr val="tx1">
                    <a:alpha val="70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月</a:t>
            </a:r>
            <a:r>
              <a:rPr lang="en-US" altLang="zh-CN" sz="2400" dirty="0" smtClean="0">
                <a:solidFill>
                  <a:schemeClr val="tx1">
                    <a:alpha val="70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15</a:t>
            </a:r>
            <a:endParaRPr lang="en-US" dirty="0">
              <a:solidFill>
                <a:schemeClr val="tx2">
                  <a:alpha val="80000"/>
                </a:schemeClr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13" name="Subtitle 2"/>
          <p:cNvSpPr txBox="1"/>
          <p:nvPr/>
        </p:nvSpPr>
        <p:spPr>
          <a:xfrm>
            <a:off x="2202653" y="4682672"/>
            <a:ext cx="4050050" cy="329596"/>
          </a:xfrm>
          <a:prstGeom prst="rect">
            <a:avLst/>
          </a:prstGeom>
        </p:spPr>
        <p:txBody>
          <a:bodyPr vert="horz" wrap="square" lIns="0" tIns="0" rIns="0" bIns="0" rtlCol="0">
            <a:normAutofit fontScale="92500" lnSpcReduction="10000"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>
                    <a:alpha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alpha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85850" indent="-17145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alpha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43050" indent="-17145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>
                    <a:alpha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00250" indent="-17145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800" kern="1200">
                <a:solidFill>
                  <a:schemeClr val="tx1">
                    <a:alpha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2000" dirty="0" smtClean="0">
                <a:solidFill>
                  <a:srgbClr val="1C71B9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交付客户</a:t>
            </a:r>
            <a:r>
              <a:rPr lang="en-US" sz="2000" dirty="0" smtClean="0">
                <a:solidFill>
                  <a:schemeClr val="tx1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– </a:t>
            </a:r>
            <a:r>
              <a:rPr lang="en-US" altLang="zh-CN" sz="2000" dirty="0" smtClean="0">
                <a:solidFill>
                  <a:schemeClr val="tx1">
                    <a:alpha val="70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11</a:t>
            </a:r>
            <a:r>
              <a:rPr lang="zh-CN" altLang="en-US" sz="2000" dirty="0" smtClean="0">
                <a:solidFill>
                  <a:schemeClr val="tx1">
                    <a:alpha val="70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月</a:t>
            </a:r>
            <a:r>
              <a:rPr lang="en-US" altLang="zh-CN" sz="2000" dirty="0" smtClean="0">
                <a:solidFill>
                  <a:schemeClr val="tx1">
                    <a:alpha val="70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26</a:t>
            </a:r>
            <a:endParaRPr lang="en-US" sz="1600" dirty="0">
              <a:solidFill>
                <a:schemeClr val="tx2">
                  <a:alpha val="80000"/>
                </a:schemeClr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625316" y="0"/>
            <a:ext cx="145021" cy="6858000"/>
            <a:chOff x="1625316" y="0"/>
            <a:chExt cx="145021" cy="6858000"/>
          </a:xfrm>
        </p:grpSpPr>
        <p:cxnSp>
          <p:nvCxnSpPr>
            <p:cNvPr id="19" name="Straight Connector 18"/>
            <p:cNvCxnSpPr>
              <a:stCxn id="23" idx="4"/>
              <a:endCxn id="14" idx="0"/>
            </p:cNvCxnSpPr>
            <p:nvPr/>
          </p:nvCxnSpPr>
          <p:spPr>
            <a:xfrm>
              <a:off x="1697827" y="1494775"/>
              <a:ext cx="0" cy="1555191"/>
            </a:xfrm>
            <a:prstGeom prst="line">
              <a:avLst/>
            </a:prstGeom>
            <a:ln w="1905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>
              <a:stCxn id="14" idx="4"/>
              <a:endCxn id="24" idx="0"/>
            </p:cNvCxnSpPr>
            <p:nvPr/>
          </p:nvCxnSpPr>
          <p:spPr>
            <a:xfrm>
              <a:off x="1697827" y="3194987"/>
              <a:ext cx="0" cy="1574242"/>
            </a:xfrm>
            <a:prstGeom prst="line">
              <a:avLst/>
            </a:prstGeom>
            <a:ln w="1905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>
              <a:stCxn id="24" idx="4"/>
            </p:cNvCxnSpPr>
            <p:nvPr/>
          </p:nvCxnSpPr>
          <p:spPr>
            <a:xfrm>
              <a:off x="1697827" y="4914250"/>
              <a:ext cx="0" cy="1943750"/>
            </a:xfrm>
            <a:prstGeom prst="line">
              <a:avLst/>
            </a:prstGeom>
            <a:ln w="1905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1697827" y="0"/>
              <a:ext cx="0" cy="1349754"/>
            </a:xfrm>
            <a:prstGeom prst="line">
              <a:avLst/>
            </a:prstGeom>
            <a:ln w="1905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Oval 22"/>
            <p:cNvSpPr/>
            <p:nvPr/>
          </p:nvSpPr>
          <p:spPr>
            <a:xfrm>
              <a:off x="1625316" y="1349754"/>
              <a:ext cx="145021" cy="145021"/>
            </a:xfrm>
            <a:prstGeom prst="ellipse">
              <a:avLst/>
            </a:prstGeom>
            <a:noFill/>
            <a:ln w="6032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24" name="Oval 23"/>
            <p:cNvSpPr/>
            <p:nvPr/>
          </p:nvSpPr>
          <p:spPr>
            <a:xfrm>
              <a:off x="1625316" y="4769229"/>
              <a:ext cx="145021" cy="145021"/>
            </a:xfrm>
            <a:prstGeom prst="ellipse">
              <a:avLst/>
            </a:prstGeom>
            <a:noFill/>
            <a:ln w="6032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1625316" y="3049966"/>
              <a:ext cx="145021" cy="145021"/>
            </a:xfrm>
            <a:prstGeom prst="ellipse">
              <a:avLst/>
            </a:prstGeom>
            <a:noFill/>
            <a:ln w="6032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</p:grpSp>
      <p:sp>
        <p:nvSpPr>
          <p:cNvPr id="15" name="Subtitle 2"/>
          <p:cNvSpPr txBox="1"/>
          <p:nvPr/>
        </p:nvSpPr>
        <p:spPr>
          <a:xfrm>
            <a:off x="2202653" y="1678213"/>
            <a:ext cx="4050050" cy="552983"/>
          </a:xfrm>
          <a:prstGeom prst="rect">
            <a:avLst/>
          </a:prstGeom>
          <a:ln w="12700">
            <a:miter lim="400000"/>
          </a:ln>
        </p:spPr>
        <p:txBody>
          <a:bodyPr wrap="square" lIns="90000" tIns="46800" rIns="90000" bIns="47000" anchor="t">
            <a:spAutoFit/>
          </a:bodyPr>
          <a:lstStyle>
            <a:defPPr>
              <a:defRPr lang="zh-CN"/>
            </a:defPPr>
            <a:lvl1pPr marL="285750" indent="-285750">
              <a:lnSpc>
                <a:spcPct val="150000"/>
              </a:lnSpc>
              <a:buClr>
                <a:srgbClr val="00B0F0"/>
              </a:buClr>
              <a:buFont typeface="Wingdings" panose="05000000000000000000" pitchFamily="2" charset="2"/>
              <a:buChar char="Ø"/>
              <a:defRPr sz="1050">
                <a:solidFill>
                  <a:schemeClr val="bg1">
                    <a:lumMod val="50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</a:defRPr>
            </a:lvl1pPr>
          </a:lstStyle>
          <a:p>
            <a:r>
              <a:rPr lang="zh-CN" altLang="en-US" dirty="0">
                <a:sym typeface="汉仪润圆-65简" panose="00020600040101010101" pitchFamily="18" charset="-122"/>
              </a:rPr>
              <a:t>成长的路上必然经历很多风雨，相信自己终有属于你的盛举，别因为磨难 停住你的脚步</a:t>
            </a:r>
            <a:r>
              <a:rPr lang="en-US" altLang="zh-CN" dirty="0">
                <a:sym typeface="汉仪润圆-65简" panose="00020600040101010101" pitchFamily="18" charset="-122"/>
              </a:rPr>
              <a:t>...</a:t>
            </a:r>
            <a:endParaRPr lang="en-US" dirty="0">
              <a:sym typeface="汉仪润圆-65简" panose="00020600040101010101" pitchFamily="18" charset="-122"/>
            </a:endParaRPr>
          </a:p>
        </p:txBody>
      </p:sp>
      <p:sp>
        <p:nvSpPr>
          <p:cNvPr id="17" name="Subtitle 2"/>
          <p:cNvSpPr txBox="1"/>
          <p:nvPr/>
        </p:nvSpPr>
        <p:spPr>
          <a:xfrm>
            <a:off x="2202653" y="3394931"/>
            <a:ext cx="4050050" cy="552983"/>
          </a:xfrm>
          <a:prstGeom prst="rect">
            <a:avLst/>
          </a:prstGeom>
          <a:ln w="12700">
            <a:miter lim="400000"/>
          </a:ln>
        </p:spPr>
        <p:txBody>
          <a:bodyPr wrap="square" lIns="90000" tIns="46800" rIns="90000" bIns="47000" anchor="t">
            <a:spAutoFit/>
          </a:bodyPr>
          <a:lstStyle>
            <a:defPPr>
              <a:defRPr lang="zh-CN"/>
            </a:defPPr>
            <a:lvl1pPr marL="285750" indent="-285750">
              <a:lnSpc>
                <a:spcPct val="150000"/>
              </a:lnSpc>
              <a:buClr>
                <a:srgbClr val="00B0F0"/>
              </a:buClr>
              <a:buFont typeface="Wingdings" panose="05000000000000000000" pitchFamily="2" charset="2"/>
              <a:buChar char="Ø"/>
              <a:defRPr sz="1050">
                <a:solidFill>
                  <a:schemeClr val="bg1">
                    <a:lumMod val="50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</a:defRPr>
            </a:lvl1pPr>
          </a:lstStyle>
          <a:p>
            <a:r>
              <a:rPr lang="zh-CN" altLang="en-US" dirty="0">
                <a:sym typeface="汉仪润圆-65简" panose="00020600040101010101" pitchFamily="18" charset="-122"/>
              </a:rPr>
              <a:t>成长的路上必然经历很多风雨，相信自己终有属于你的盛举，别因为磨难 停住你的脚步</a:t>
            </a:r>
            <a:r>
              <a:rPr lang="en-US" altLang="zh-CN" dirty="0">
                <a:sym typeface="汉仪润圆-65简" panose="00020600040101010101" pitchFamily="18" charset="-122"/>
              </a:rPr>
              <a:t>...</a:t>
            </a:r>
            <a:endParaRPr lang="en-US" dirty="0">
              <a:sym typeface="汉仪润圆-65简" panose="00020600040101010101" pitchFamily="18" charset="-122"/>
            </a:endParaRPr>
          </a:p>
        </p:txBody>
      </p:sp>
      <p:sp>
        <p:nvSpPr>
          <p:cNvPr id="18" name="Subtitle 2"/>
          <p:cNvSpPr txBox="1"/>
          <p:nvPr/>
        </p:nvSpPr>
        <p:spPr>
          <a:xfrm>
            <a:off x="2202653" y="5111650"/>
            <a:ext cx="4050050" cy="552983"/>
          </a:xfrm>
          <a:prstGeom prst="rect">
            <a:avLst/>
          </a:prstGeom>
          <a:ln w="12700">
            <a:miter lim="400000"/>
          </a:ln>
        </p:spPr>
        <p:txBody>
          <a:bodyPr wrap="square" lIns="90000" tIns="46800" rIns="90000" bIns="47000" anchor="t">
            <a:spAutoFit/>
          </a:bodyPr>
          <a:lstStyle>
            <a:defPPr>
              <a:defRPr lang="zh-CN"/>
            </a:defPPr>
            <a:lvl1pPr marL="285750" indent="-285750">
              <a:lnSpc>
                <a:spcPct val="150000"/>
              </a:lnSpc>
              <a:buClr>
                <a:srgbClr val="00B0F0"/>
              </a:buClr>
              <a:buFont typeface="Wingdings" panose="05000000000000000000" pitchFamily="2" charset="2"/>
              <a:buChar char="Ø"/>
              <a:defRPr sz="1050">
                <a:solidFill>
                  <a:schemeClr val="bg1">
                    <a:lumMod val="50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</a:defRPr>
            </a:lvl1pPr>
          </a:lstStyle>
          <a:p>
            <a:r>
              <a:rPr lang="zh-CN" altLang="en-US" dirty="0">
                <a:sym typeface="汉仪润圆-65简" panose="00020600040101010101" pitchFamily="18" charset="-122"/>
              </a:rPr>
              <a:t>成长的路上必然经历很多风雨，相信自己终有属于你的盛举，别因为磨难 停住你的脚步</a:t>
            </a:r>
            <a:r>
              <a:rPr lang="en-US" altLang="zh-CN" dirty="0">
                <a:sym typeface="汉仪润圆-65简" panose="00020600040101010101" pitchFamily="18" charset="-122"/>
              </a:rPr>
              <a:t>...</a:t>
            </a:r>
            <a:endParaRPr lang="en-US" dirty="0">
              <a:sym typeface="汉仪润圆-65简" panose="00020600040101010101" pitchFamily="18" charset="-122"/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7226300" y="3064180"/>
            <a:ext cx="3441700" cy="997370"/>
          </a:xfrm>
          <a:prstGeom prst="roundRect">
            <a:avLst>
              <a:gd name="adj" fmla="val 14120"/>
            </a:avLst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597051" y="3270477"/>
            <a:ext cx="273311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400">
                <a:gradFill>
                  <a:gsLst>
                    <a:gs pos="0">
                      <a:srgbClr val="08AEEA"/>
                    </a:gs>
                    <a:gs pos="100000">
                      <a:srgbClr val="2AF598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00000"/>
              </a:lnSpc>
              <a:defRPr/>
            </a:pPr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产品部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22" name="圆角矩形 21"/>
          <p:cNvSpPr/>
          <p:nvPr/>
        </p:nvSpPr>
        <p:spPr>
          <a:xfrm>
            <a:off x="7226300" y="4628159"/>
            <a:ext cx="3441700" cy="997370"/>
          </a:xfrm>
          <a:prstGeom prst="roundRect">
            <a:avLst>
              <a:gd name="adj" fmla="val 14120"/>
            </a:avLst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7597051" y="4834456"/>
            <a:ext cx="273311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400">
                <a:gradFill>
                  <a:gsLst>
                    <a:gs pos="0">
                      <a:srgbClr val="08AEEA"/>
                    </a:gs>
                    <a:gs pos="100000">
                      <a:srgbClr val="2AF598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00000"/>
              </a:lnSpc>
              <a:defRPr/>
            </a:pP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售后</a:t>
            </a:r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部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27" name="圆角矩形 26"/>
          <p:cNvSpPr/>
          <p:nvPr/>
        </p:nvSpPr>
        <p:spPr>
          <a:xfrm>
            <a:off x="7226300" y="1402644"/>
            <a:ext cx="3441700" cy="997370"/>
          </a:xfrm>
          <a:prstGeom prst="roundRect">
            <a:avLst>
              <a:gd name="adj" fmla="val 14120"/>
            </a:avLst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7597051" y="1608941"/>
            <a:ext cx="273311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400">
                <a:gradFill>
                  <a:gsLst>
                    <a:gs pos="0">
                      <a:srgbClr val="08AEEA"/>
                    </a:gs>
                    <a:gs pos="100000">
                      <a:srgbClr val="2AF598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00000"/>
              </a:lnSpc>
              <a:defRPr/>
            </a:pPr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产品部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" name="Shape 931"/>
          <p:cNvSpPr/>
          <p:nvPr/>
        </p:nvSpPr>
        <p:spPr>
          <a:xfrm rot="2124648">
            <a:off x="4374277" y="2054210"/>
            <a:ext cx="3429000" cy="3429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18437" y="3163"/>
                </a:lnTo>
                <a:lnTo>
                  <a:pt x="21600" y="10800"/>
                </a:lnTo>
                <a:lnTo>
                  <a:pt x="18437" y="18437"/>
                </a:lnTo>
                <a:lnTo>
                  <a:pt x="10800" y="21600"/>
                </a:lnTo>
                <a:lnTo>
                  <a:pt x="3163" y="18437"/>
                </a:lnTo>
                <a:lnTo>
                  <a:pt x="0" y="10800"/>
                </a:lnTo>
                <a:lnTo>
                  <a:pt x="3163" y="3163"/>
                </a:lnTo>
                <a:close/>
              </a:path>
            </a:pathLst>
          </a:custGeom>
          <a:ln w="38100">
            <a:solidFill>
              <a:srgbClr val="1C71B9"/>
            </a:solidFill>
            <a:miter lim="400000"/>
          </a:ln>
        </p:spPr>
        <p:txBody>
          <a:bodyPr lIns="25400" tIns="25400" rIns="25400" bIns="25400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932" name="Shape 932"/>
          <p:cNvSpPr/>
          <p:nvPr/>
        </p:nvSpPr>
        <p:spPr>
          <a:xfrm>
            <a:off x="4381500" y="2054210"/>
            <a:ext cx="3429000" cy="3429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18437" y="3163"/>
                </a:lnTo>
                <a:lnTo>
                  <a:pt x="21600" y="10800"/>
                </a:lnTo>
                <a:lnTo>
                  <a:pt x="18437" y="18437"/>
                </a:lnTo>
                <a:lnTo>
                  <a:pt x="10800" y="21600"/>
                </a:lnTo>
                <a:lnTo>
                  <a:pt x="3163" y="18437"/>
                </a:lnTo>
                <a:lnTo>
                  <a:pt x="0" y="10800"/>
                </a:lnTo>
                <a:lnTo>
                  <a:pt x="3163" y="3163"/>
                </a:lnTo>
                <a:close/>
              </a:path>
            </a:pathLst>
          </a:custGeom>
          <a:ln w="38100">
            <a:solidFill>
              <a:srgbClr val="FFD4D3"/>
            </a:solidFill>
            <a:miter lim="400000"/>
          </a:ln>
        </p:spPr>
        <p:txBody>
          <a:bodyPr lIns="25400" tIns="25400" rIns="25400" bIns="25400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933" name="Shape 933"/>
          <p:cNvSpPr/>
          <p:nvPr/>
        </p:nvSpPr>
        <p:spPr>
          <a:xfrm>
            <a:off x="989220" y="2034224"/>
            <a:ext cx="21800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rtlCol="0">
            <a:spAutoFit/>
          </a:bodyPr>
          <a:lstStyle/>
          <a:p>
            <a:pPr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项目管理</a:t>
            </a:r>
            <a:endParaRPr sz="2000" b="1" dirty="0">
              <a:solidFill>
                <a:schemeClr val="tx1">
                  <a:lumMod val="75000"/>
                  <a:lumOff val="25000"/>
                </a:schemeClr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934" name="Shape 934"/>
          <p:cNvSpPr/>
          <p:nvPr/>
        </p:nvSpPr>
        <p:spPr>
          <a:xfrm>
            <a:off x="989221" y="2574038"/>
            <a:ext cx="2571964" cy="821838"/>
          </a:xfrm>
          <a:prstGeom prst="rect">
            <a:avLst/>
          </a:prstGeom>
          <a:ln w="12700">
            <a:miter lim="400000"/>
          </a:ln>
        </p:spPr>
        <p:txBody>
          <a:bodyPr wrap="square" lIns="90000" tIns="46800" rIns="90000" bIns="47000" anchor="t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00B0F0"/>
              </a:buClr>
              <a:buFont typeface="汉仪润圆-65简" panose="00020600040101010101" pitchFamily="18" charset="-122"/>
              <a:buChar char="Ø"/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越努力越幸运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  <a:p>
            <a:pPr marL="285750" indent="-285750">
              <a:lnSpc>
                <a:spcPct val="150000"/>
              </a:lnSpc>
              <a:buClr>
                <a:srgbClr val="00B0F0"/>
              </a:buClr>
              <a:buFont typeface="汉仪润圆-65简" panose="00020600040101010101" pitchFamily="18" charset="-122"/>
              <a:buChar char="Ø"/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到底有啥问题？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  <a:p>
            <a:pPr marL="285750" indent="-285750">
              <a:lnSpc>
                <a:spcPct val="150000"/>
              </a:lnSpc>
              <a:buClr>
                <a:srgbClr val="00B0F0"/>
              </a:buClr>
              <a:buFont typeface="汉仪润圆-65简" panose="00020600040101010101" pitchFamily="18" charset="-122"/>
              <a:buChar char="Ø"/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什么问题难解决？</a:t>
            </a:r>
            <a:endParaRPr sz="1050" dirty="0">
              <a:solidFill>
                <a:schemeClr val="bg1">
                  <a:lumMod val="50000"/>
                </a:schemeClr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935" name="Shape 935"/>
          <p:cNvSpPr/>
          <p:nvPr/>
        </p:nvSpPr>
        <p:spPr>
          <a:xfrm>
            <a:off x="9267958" y="2034224"/>
            <a:ext cx="219409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rtlCol="0">
            <a:spAutoFit/>
          </a:bodyPr>
          <a:lstStyle/>
          <a:p>
            <a:pPr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项目管理</a:t>
            </a:r>
            <a:endParaRPr sz="2000" b="1" dirty="0">
              <a:solidFill>
                <a:schemeClr val="tx1">
                  <a:lumMod val="75000"/>
                  <a:lumOff val="25000"/>
                </a:schemeClr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936" name="Shape 936"/>
          <p:cNvSpPr/>
          <p:nvPr/>
        </p:nvSpPr>
        <p:spPr>
          <a:xfrm>
            <a:off x="9286574" y="2372185"/>
            <a:ext cx="2229326" cy="821838"/>
          </a:xfrm>
          <a:prstGeom prst="rect">
            <a:avLst/>
          </a:prstGeom>
          <a:ln w="12700">
            <a:miter lim="400000"/>
          </a:ln>
        </p:spPr>
        <p:txBody>
          <a:bodyPr wrap="square" lIns="90000" tIns="46800" rIns="90000" bIns="47000" anchor="t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00B0F0"/>
              </a:buClr>
              <a:buFont typeface="汉仪润圆-65简" panose="00020600040101010101" pitchFamily="18" charset="-122"/>
              <a:buChar char="Ø"/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越努力越幸运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  <a:p>
            <a:pPr marL="285750" indent="-285750">
              <a:lnSpc>
                <a:spcPct val="150000"/>
              </a:lnSpc>
              <a:buClr>
                <a:srgbClr val="00B0F0"/>
              </a:buClr>
              <a:buFont typeface="汉仪润圆-65简" panose="00020600040101010101" pitchFamily="18" charset="-122"/>
              <a:buChar char="Ø"/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到底有啥问题？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  <a:p>
            <a:pPr marL="285750" indent="-285750">
              <a:lnSpc>
                <a:spcPct val="150000"/>
              </a:lnSpc>
              <a:buClr>
                <a:srgbClr val="00B0F0"/>
              </a:buClr>
              <a:buFont typeface="汉仪润圆-65简" panose="00020600040101010101" pitchFamily="18" charset="-122"/>
              <a:buChar char="Ø"/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什么问题难解决？</a:t>
            </a:r>
            <a:endParaRPr sz="1050" dirty="0">
              <a:solidFill>
                <a:schemeClr val="bg1">
                  <a:lumMod val="50000"/>
                </a:schemeClr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939" name="Shape 939"/>
          <p:cNvSpPr/>
          <p:nvPr/>
        </p:nvSpPr>
        <p:spPr>
          <a:xfrm>
            <a:off x="989220" y="4332592"/>
            <a:ext cx="21800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rtlCol="0">
            <a:spAutoFit/>
          </a:bodyPr>
          <a:lstStyle/>
          <a:p>
            <a:pPr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项目管理</a:t>
            </a:r>
            <a:endParaRPr sz="2000" b="1" dirty="0">
              <a:solidFill>
                <a:schemeClr val="tx1">
                  <a:lumMod val="75000"/>
                  <a:lumOff val="25000"/>
                </a:schemeClr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940" name="Shape 940"/>
          <p:cNvSpPr/>
          <p:nvPr/>
        </p:nvSpPr>
        <p:spPr>
          <a:xfrm>
            <a:off x="989221" y="4872406"/>
            <a:ext cx="2571964" cy="821838"/>
          </a:xfrm>
          <a:prstGeom prst="rect">
            <a:avLst/>
          </a:prstGeom>
          <a:ln w="12700">
            <a:miter lim="400000"/>
          </a:ln>
        </p:spPr>
        <p:txBody>
          <a:bodyPr wrap="square" lIns="90000" tIns="46800" rIns="90000" bIns="47000" anchor="t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00B0F0"/>
              </a:buClr>
              <a:buFont typeface="汉仪润圆-65简" panose="00020600040101010101" pitchFamily="18" charset="-122"/>
              <a:buChar char="Ø"/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越努力越幸运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  <a:p>
            <a:pPr marL="285750" indent="-285750">
              <a:lnSpc>
                <a:spcPct val="150000"/>
              </a:lnSpc>
              <a:buClr>
                <a:srgbClr val="00B0F0"/>
              </a:buClr>
              <a:buFont typeface="汉仪润圆-65简" panose="00020600040101010101" pitchFamily="18" charset="-122"/>
              <a:buChar char="Ø"/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到底有啥问题？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  <a:p>
            <a:pPr marL="285750" indent="-285750">
              <a:lnSpc>
                <a:spcPct val="150000"/>
              </a:lnSpc>
              <a:buClr>
                <a:srgbClr val="00B0F0"/>
              </a:buClr>
              <a:buFont typeface="汉仪润圆-65简" panose="00020600040101010101" pitchFamily="18" charset="-122"/>
              <a:buChar char="Ø"/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什么问题难解决？</a:t>
            </a:r>
            <a:endParaRPr sz="1050" dirty="0">
              <a:solidFill>
                <a:schemeClr val="bg1">
                  <a:lumMod val="50000"/>
                </a:schemeClr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941" name="Shape 941"/>
          <p:cNvSpPr/>
          <p:nvPr/>
        </p:nvSpPr>
        <p:spPr>
          <a:xfrm>
            <a:off x="9270958" y="4332592"/>
            <a:ext cx="219409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rtlCol="0">
            <a:spAutoFit/>
          </a:bodyPr>
          <a:lstStyle/>
          <a:p>
            <a:pPr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项目管理</a:t>
            </a:r>
            <a:endParaRPr sz="2000" b="1" dirty="0">
              <a:solidFill>
                <a:schemeClr val="tx1">
                  <a:lumMod val="75000"/>
                  <a:lumOff val="25000"/>
                </a:schemeClr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942" name="Shape 942"/>
          <p:cNvSpPr/>
          <p:nvPr/>
        </p:nvSpPr>
        <p:spPr>
          <a:xfrm>
            <a:off x="9289575" y="4670553"/>
            <a:ext cx="2229326" cy="821838"/>
          </a:xfrm>
          <a:prstGeom prst="rect">
            <a:avLst/>
          </a:prstGeom>
          <a:ln w="12700">
            <a:miter lim="400000"/>
          </a:ln>
        </p:spPr>
        <p:txBody>
          <a:bodyPr wrap="square" lIns="90000" tIns="46800" rIns="90000" bIns="47000" anchor="t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00B0F0"/>
              </a:buClr>
              <a:buFont typeface="汉仪润圆-65简" panose="00020600040101010101" pitchFamily="18" charset="-122"/>
              <a:buChar char="Ø"/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越努力越幸运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  <a:p>
            <a:pPr marL="285750" indent="-285750">
              <a:lnSpc>
                <a:spcPct val="150000"/>
              </a:lnSpc>
              <a:buClr>
                <a:srgbClr val="00B0F0"/>
              </a:buClr>
              <a:buFont typeface="汉仪润圆-65简" panose="00020600040101010101" pitchFamily="18" charset="-122"/>
              <a:buChar char="Ø"/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到底有啥问题？</a:t>
            </a:r>
            <a:endParaRPr lang="zh-CN" altLang="en-US" sz="1050" dirty="0">
              <a:solidFill>
                <a:schemeClr val="bg1">
                  <a:lumMod val="50000"/>
                </a:schemeClr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  <a:p>
            <a:pPr marL="285750" indent="-285750">
              <a:lnSpc>
                <a:spcPct val="150000"/>
              </a:lnSpc>
              <a:buClr>
                <a:srgbClr val="00B0F0"/>
              </a:buClr>
              <a:buFont typeface="汉仪润圆-65简" panose="00020600040101010101" pitchFamily="18" charset="-122"/>
              <a:buChar char="Ø"/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什么问题难解决？</a:t>
            </a:r>
            <a:endParaRPr sz="1050" dirty="0">
              <a:solidFill>
                <a:schemeClr val="bg1">
                  <a:lumMod val="50000"/>
                </a:schemeClr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945" name="Shape 945"/>
          <p:cNvSpPr/>
          <p:nvPr/>
        </p:nvSpPr>
        <p:spPr>
          <a:xfrm>
            <a:off x="5201576" y="3106415"/>
            <a:ext cx="1718419" cy="1051570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/>
          <a:p>
            <a:pPr algn="ctr">
              <a:defRPr sz="6500">
                <a:solidFill>
                  <a:srgbClr val="5D5D5E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pPr>
            <a:r>
              <a:rPr lang="zh-CN" altLang="en-US" sz="325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运筹帷幄</a:t>
            </a:r>
            <a:endParaRPr lang="en-US" altLang="zh-CN" sz="3250" b="1" dirty="0" smtClean="0">
              <a:solidFill>
                <a:schemeClr val="tx1">
                  <a:lumMod val="75000"/>
                  <a:lumOff val="25000"/>
                </a:schemeClr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  <a:p>
            <a:pPr algn="ctr">
              <a:defRPr sz="6500">
                <a:solidFill>
                  <a:srgbClr val="5D5D5E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pPr>
            <a:r>
              <a:rPr lang="zh-CN" altLang="en-US" sz="325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决胜千里</a:t>
            </a:r>
            <a:endParaRPr sz="3250" b="1" dirty="0">
              <a:solidFill>
                <a:schemeClr val="tx1">
                  <a:lumMod val="75000"/>
                  <a:lumOff val="25000"/>
                </a:schemeClr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729444" y="279400"/>
            <a:ext cx="273311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400">
                <a:gradFill>
                  <a:gsLst>
                    <a:gs pos="0">
                      <a:srgbClr val="08AEEA"/>
                    </a:gs>
                    <a:gs pos="100000">
                      <a:srgbClr val="2AF598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00000"/>
              </a:lnSpc>
              <a:defRPr/>
            </a:pP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项目管理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2141839" y="556335"/>
            <a:ext cx="7908323" cy="108542"/>
            <a:chOff x="1837039" y="691984"/>
            <a:chExt cx="7908323" cy="108542"/>
          </a:xfrm>
        </p:grpSpPr>
        <p:cxnSp>
          <p:nvCxnSpPr>
            <p:cNvPr id="21" name="直接连接符 20"/>
            <p:cNvCxnSpPr/>
            <p:nvPr/>
          </p:nvCxnSpPr>
          <p:spPr>
            <a:xfrm flipH="1">
              <a:off x="3256384" y="691984"/>
              <a:ext cx="1039545" cy="0"/>
            </a:xfrm>
            <a:prstGeom prst="line">
              <a:avLst/>
            </a:prstGeom>
            <a:ln>
              <a:solidFill>
                <a:schemeClr val="bg1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flipH="1">
              <a:off x="1837039" y="800526"/>
              <a:ext cx="2458890" cy="0"/>
            </a:xfrm>
            <a:prstGeom prst="line">
              <a:avLst/>
            </a:prstGeom>
            <a:ln>
              <a:solidFill>
                <a:schemeClr val="bg1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 flipH="1">
              <a:off x="7286472" y="691984"/>
              <a:ext cx="2458890" cy="0"/>
            </a:xfrm>
            <a:prstGeom prst="line">
              <a:avLst/>
            </a:prstGeom>
            <a:ln>
              <a:solidFill>
                <a:schemeClr val="bg1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H="1">
              <a:off x="7286472" y="800526"/>
              <a:ext cx="1372336" cy="0"/>
            </a:xfrm>
            <a:prstGeom prst="line">
              <a:avLst/>
            </a:prstGeom>
            <a:ln>
              <a:solidFill>
                <a:schemeClr val="bg1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293100" y="0"/>
            <a:ext cx="38989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grpSp>
        <p:nvGrpSpPr>
          <p:cNvPr id="7290" name="Group 7290"/>
          <p:cNvGrpSpPr/>
          <p:nvPr/>
        </p:nvGrpSpPr>
        <p:grpSpPr>
          <a:xfrm>
            <a:off x="9017389" y="5011351"/>
            <a:ext cx="2222501" cy="477904"/>
            <a:chOff x="0" y="0"/>
            <a:chExt cx="4445000" cy="955806"/>
          </a:xfrm>
        </p:grpSpPr>
        <p:sp>
          <p:nvSpPr>
            <p:cNvPr id="7280" name="Shape 7280"/>
            <p:cNvSpPr/>
            <p:nvPr/>
          </p:nvSpPr>
          <p:spPr>
            <a:xfrm>
              <a:off x="2249185" y="0"/>
              <a:ext cx="396492" cy="9558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99" extrusionOk="0">
                  <a:moveTo>
                    <a:pt x="10884" y="0"/>
                  </a:moveTo>
                  <a:cubicBezTo>
                    <a:pt x="9678" y="0"/>
                    <a:pt x="8471" y="189"/>
                    <a:pt x="7552" y="571"/>
                  </a:cubicBezTo>
                  <a:cubicBezTo>
                    <a:pt x="5712" y="1334"/>
                    <a:pt x="5712" y="2572"/>
                    <a:pt x="7552" y="3335"/>
                  </a:cubicBezTo>
                  <a:cubicBezTo>
                    <a:pt x="9391" y="4098"/>
                    <a:pt x="12370" y="4098"/>
                    <a:pt x="14209" y="3335"/>
                  </a:cubicBezTo>
                  <a:cubicBezTo>
                    <a:pt x="16048" y="2572"/>
                    <a:pt x="16048" y="1334"/>
                    <a:pt x="14209" y="571"/>
                  </a:cubicBezTo>
                  <a:cubicBezTo>
                    <a:pt x="13290" y="189"/>
                    <a:pt x="12089" y="0"/>
                    <a:pt x="10884" y="0"/>
                  </a:cubicBezTo>
                  <a:close/>
                  <a:moveTo>
                    <a:pt x="4889" y="4312"/>
                  </a:moveTo>
                  <a:cubicBezTo>
                    <a:pt x="2240" y="4312"/>
                    <a:pt x="0" y="5160"/>
                    <a:pt x="0" y="6262"/>
                  </a:cubicBezTo>
                  <a:cubicBezTo>
                    <a:pt x="0" y="12710"/>
                    <a:pt x="0" y="12709"/>
                    <a:pt x="0" y="12709"/>
                  </a:cubicBezTo>
                  <a:cubicBezTo>
                    <a:pt x="0" y="13133"/>
                    <a:pt x="1020" y="13557"/>
                    <a:pt x="2039" y="13557"/>
                  </a:cubicBezTo>
                  <a:cubicBezTo>
                    <a:pt x="3262" y="13557"/>
                    <a:pt x="4278" y="13133"/>
                    <a:pt x="4278" y="12709"/>
                  </a:cubicBezTo>
                  <a:cubicBezTo>
                    <a:pt x="4278" y="7280"/>
                    <a:pt x="4278" y="7282"/>
                    <a:pt x="4278" y="7282"/>
                  </a:cubicBezTo>
                  <a:cubicBezTo>
                    <a:pt x="4583" y="7282"/>
                    <a:pt x="4735" y="7282"/>
                    <a:pt x="4811" y="7282"/>
                  </a:cubicBezTo>
                  <a:cubicBezTo>
                    <a:pt x="4888" y="7282"/>
                    <a:pt x="4889" y="7282"/>
                    <a:pt x="4889" y="7282"/>
                  </a:cubicBezTo>
                  <a:cubicBezTo>
                    <a:pt x="4889" y="13697"/>
                    <a:pt x="4889" y="16952"/>
                    <a:pt x="4889" y="18630"/>
                  </a:cubicBezTo>
                  <a:cubicBezTo>
                    <a:pt x="4889" y="20485"/>
                    <a:pt x="4889" y="20492"/>
                    <a:pt x="4889" y="20497"/>
                  </a:cubicBezTo>
                  <a:cubicBezTo>
                    <a:pt x="4893" y="21091"/>
                    <a:pt x="6117" y="21599"/>
                    <a:pt x="7745" y="21599"/>
                  </a:cubicBezTo>
                  <a:cubicBezTo>
                    <a:pt x="9169" y="21600"/>
                    <a:pt x="10393" y="21090"/>
                    <a:pt x="10395" y="20497"/>
                  </a:cubicBezTo>
                  <a:cubicBezTo>
                    <a:pt x="10412" y="13832"/>
                    <a:pt x="10570" y="13634"/>
                    <a:pt x="10395" y="13475"/>
                  </a:cubicBezTo>
                  <a:cubicBezTo>
                    <a:pt x="10802" y="13475"/>
                    <a:pt x="11000" y="13475"/>
                    <a:pt x="11102" y="13475"/>
                  </a:cubicBezTo>
                  <a:cubicBezTo>
                    <a:pt x="11204" y="13475"/>
                    <a:pt x="11205" y="13475"/>
                    <a:pt x="11205" y="13475"/>
                  </a:cubicBezTo>
                  <a:cubicBezTo>
                    <a:pt x="11205" y="16757"/>
                    <a:pt x="11205" y="18471"/>
                    <a:pt x="11205" y="19403"/>
                  </a:cubicBezTo>
                  <a:cubicBezTo>
                    <a:pt x="11205" y="20477"/>
                    <a:pt x="11205" y="20488"/>
                    <a:pt x="11205" y="20497"/>
                  </a:cubicBezTo>
                  <a:cubicBezTo>
                    <a:pt x="11207" y="21091"/>
                    <a:pt x="12432" y="21599"/>
                    <a:pt x="14061" y="21599"/>
                  </a:cubicBezTo>
                  <a:cubicBezTo>
                    <a:pt x="15487" y="21600"/>
                    <a:pt x="16711" y="21091"/>
                    <a:pt x="16711" y="20497"/>
                  </a:cubicBezTo>
                  <a:cubicBezTo>
                    <a:pt x="16723" y="7513"/>
                    <a:pt x="16830" y="7384"/>
                    <a:pt x="16711" y="7282"/>
                  </a:cubicBezTo>
                  <a:cubicBezTo>
                    <a:pt x="17119" y="7282"/>
                    <a:pt x="17317" y="7282"/>
                    <a:pt x="17419" y="7282"/>
                  </a:cubicBezTo>
                  <a:cubicBezTo>
                    <a:pt x="17521" y="7282"/>
                    <a:pt x="17522" y="7282"/>
                    <a:pt x="17522" y="7282"/>
                  </a:cubicBezTo>
                  <a:cubicBezTo>
                    <a:pt x="17522" y="9996"/>
                    <a:pt x="17522" y="11352"/>
                    <a:pt x="17522" y="12031"/>
                  </a:cubicBezTo>
                  <a:cubicBezTo>
                    <a:pt x="17522" y="12710"/>
                    <a:pt x="17522" y="12709"/>
                    <a:pt x="17522" y="12709"/>
                  </a:cubicBezTo>
                  <a:cubicBezTo>
                    <a:pt x="17522" y="13133"/>
                    <a:pt x="18542" y="13557"/>
                    <a:pt x="19561" y="13557"/>
                  </a:cubicBezTo>
                  <a:cubicBezTo>
                    <a:pt x="20784" y="13557"/>
                    <a:pt x="21600" y="13133"/>
                    <a:pt x="21600" y="12709"/>
                  </a:cubicBezTo>
                  <a:cubicBezTo>
                    <a:pt x="21600" y="6262"/>
                    <a:pt x="21600" y="6262"/>
                    <a:pt x="21600" y="6262"/>
                  </a:cubicBezTo>
                  <a:cubicBezTo>
                    <a:pt x="21600" y="5160"/>
                    <a:pt x="19560" y="4312"/>
                    <a:pt x="16911" y="4312"/>
                  </a:cubicBezTo>
                  <a:cubicBezTo>
                    <a:pt x="4888" y="4312"/>
                    <a:pt x="4889" y="4312"/>
                    <a:pt x="4889" y="431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anchor="t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 sz="900">
                <a:solidFill>
                  <a:schemeClr val="bg1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7281" name="Shape 7281"/>
            <p:cNvSpPr/>
            <p:nvPr/>
          </p:nvSpPr>
          <p:spPr>
            <a:xfrm>
              <a:off x="4048509" y="0"/>
              <a:ext cx="396492" cy="9558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99" extrusionOk="0">
                  <a:moveTo>
                    <a:pt x="10877" y="0"/>
                  </a:moveTo>
                  <a:cubicBezTo>
                    <a:pt x="9672" y="0"/>
                    <a:pt x="8471" y="189"/>
                    <a:pt x="7552" y="571"/>
                  </a:cubicBezTo>
                  <a:cubicBezTo>
                    <a:pt x="5712" y="1334"/>
                    <a:pt x="5712" y="2572"/>
                    <a:pt x="7552" y="3335"/>
                  </a:cubicBezTo>
                  <a:cubicBezTo>
                    <a:pt x="9391" y="4098"/>
                    <a:pt x="12370" y="4098"/>
                    <a:pt x="14209" y="3335"/>
                  </a:cubicBezTo>
                  <a:cubicBezTo>
                    <a:pt x="16048" y="2572"/>
                    <a:pt x="16048" y="1334"/>
                    <a:pt x="14209" y="571"/>
                  </a:cubicBezTo>
                  <a:cubicBezTo>
                    <a:pt x="13290" y="189"/>
                    <a:pt x="12082" y="0"/>
                    <a:pt x="10877" y="0"/>
                  </a:cubicBezTo>
                  <a:close/>
                  <a:moveTo>
                    <a:pt x="4889" y="4312"/>
                  </a:moveTo>
                  <a:cubicBezTo>
                    <a:pt x="2240" y="4312"/>
                    <a:pt x="0" y="5160"/>
                    <a:pt x="0" y="6262"/>
                  </a:cubicBezTo>
                  <a:cubicBezTo>
                    <a:pt x="0" y="12710"/>
                    <a:pt x="0" y="12709"/>
                    <a:pt x="0" y="12709"/>
                  </a:cubicBezTo>
                  <a:cubicBezTo>
                    <a:pt x="0" y="13133"/>
                    <a:pt x="1020" y="13557"/>
                    <a:pt x="2039" y="13557"/>
                  </a:cubicBezTo>
                  <a:cubicBezTo>
                    <a:pt x="3262" y="13557"/>
                    <a:pt x="4278" y="13133"/>
                    <a:pt x="4278" y="12709"/>
                  </a:cubicBezTo>
                  <a:cubicBezTo>
                    <a:pt x="4278" y="7280"/>
                    <a:pt x="4278" y="7282"/>
                    <a:pt x="4278" y="7282"/>
                  </a:cubicBezTo>
                  <a:cubicBezTo>
                    <a:pt x="4583" y="7282"/>
                    <a:pt x="4735" y="7282"/>
                    <a:pt x="4811" y="7282"/>
                  </a:cubicBezTo>
                  <a:cubicBezTo>
                    <a:pt x="4888" y="7282"/>
                    <a:pt x="4889" y="7282"/>
                    <a:pt x="4889" y="7282"/>
                  </a:cubicBezTo>
                  <a:cubicBezTo>
                    <a:pt x="4889" y="13697"/>
                    <a:pt x="4889" y="16952"/>
                    <a:pt x="4889" y="18630"/>
                  </a:cubicBezTo>
                  <a:cubicBezTo>
                    <a:pt x="4889" y="20485"/>
                    <a:pt x="4889" y="20492"/>
                    <a:pt x="4889" y="20497"/>
                  </a:cubicBezTo>
                  <a:cubicBezTo>
                    <a:pt x="4893" y="21091"/>
                    <a:pt x="6117" y="21599"/>
                    <a:pt x="7745" y="21599"/>
                  </a:cubicBezTo>
                  <a:cubicBezTo>
                    <a:pt x="9169" y="21600"/>
                    <a:pt x="10393" y="21090"/>
                    <a:pt x="10395" y="20497"/>
                  </a:cubicBezTo>
                  <a:cubicBezTo>
                    <a:pt x="10412" y="13832"/>
                    <a:pt x="10570" y="13634"/>
                    <a:pt x="10395" y="13475"/>
                  </a:cubicBezTo>
                  <a:cubicBezTo>
                    <a:pt x="10802" y="13475"/>
                    <a:pt x="11000" y="13475"/>
                    <a:pt x="11102" y="13475"/>
                  </a:cubicBezTo>
                  <a:cubicBezTo>
                    <a:pt x="11204" y="13475"/>
                    <a:pt x="11205" y="13475"/>
                    <a:pt x="11205" y="13475"/>
                  </a:cubicBezTo>
                  <a:cubicBezTo>
                    <a:pt x="11205" y="16757"/>
                    <a:pt x="11205" y="18471"/>
                    <a:pt x="11205" y="19403"/>
                  </a:cubicBezTo>
                  <a:cubicBezTo>
                    <a:pt x="11205" y="20477"/>
                    <a:pt x="11205" y="20488"/>
                    <a:pt x="11205" y="20497"/>
                  </a:cubicBezTo>
                  <a:cubicBezTo>
                    <a:pt x="11207" y="21091"/>
                    <a:pt x="12432" y="21599"/>
                    <a:pt x="14061" y="21599"/>
                  </a:cubicBezTo>
                  <a:cubicBezTo>
                    <a:pt x="15487" y="21600"/>
                    <a:pt x="16711" y="21091"/>
                    <a:pt x="16711" y="20497"/>
                  </a:cubicBezTo>
                  <a:cubicBezTo>
                    <a:pt x="16723" y="7513"/>
                    <a:pt x="16830" y="7384"/>
                    <a:pt x="16711" y="7282"/>
                  </a:cubicBezTo>
                  <a:cubicBezTo>
                    <a:pt x="17119" y="7282"/>
                    <a:pt x="17317" y="7282"/>
                    <a:pt x="17419" y="7282"/>
                  </a:cubicBezTo>
                  <a:cubicBezTo>
                    <a:pt x="17521" y="7282"/>
                    <a:pt x="17522" y="7282"/>
                    <a:pt x="17522" y="7282"/>
                  </a:cubicBezTo>
                  <a:cubicBezTo>
                    <a:pt x="17522" y="9996"/>
                    <a:pt x="17522" y="11352"/>
                    <a:pt x="17522" y="12031"/>
                  </a:cubicBezTo>
                  <a:cubicBezTo>
                    <a:pt x="17522" y="12710"/>
                    <a:pt x="17522" y="12709"/>
                    <a:pt x="17522" y="12709"/>
                  </a:cubicBezTo>
                  <a:cubicBezTo>
                    <a:pt x="17522" y="13133"/>
                    <a:pt x="18542" y="13557"/>
                    <a:pt x="19561" y="13557"/>
                  </a:cubicBezTo>
                  <a:cubicBezTo>
                    <a:pt x="20784" y="13557"/>
                    <a:pt x="21600" y="13133"/>
                    <a:pt x="21600" y="12709"/>
                  </a:cubicBezTo>
                  <a:cubicBezTo>
                    <a:pt x="21600" y="6262"/>
                    <a:pt x="21600" y="6262"/>
                    <a:pt x="21600" y="6262"/>
                  </a:cubicBezTo>
                  <a:cubicBezTo>
                    <a:pt x="21600" y="5160"/>
                    <a:pt x="19560" y="4312"/>
                    <a:pt x="16911" y="4312"/>
                  </a:cubicBezTo>
                  <a:cubicBezTo>
                    <a:pt x="4888" y="4312"/>
                    <a:pt x="4889" y="4312"/>
                    <a:pt x="4889" y="4312"/>
                  </a:cubicBez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anchor="t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 sz="900">
                <a:solidFill>
                  <a:schemeClr val="bg1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7282" name="Shape 7282"/>
            <p:cNvSpPr/>
            <p:nvPr/>
          </p:nvSpPr>
          <p:spPr>
            <a:xfrm>
              <a:off x="2699046" y="0"/>
              <a:ext cx="396492" cy="9558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99" extrusionOk="0">
                  <a:moveTo>
                    <a:pt x="10877" y="0"/>
                  </a:moveTo>
                  <a:cubicBezTo>
                    <a:pt x="9672" y="0"/>
                    <a:pt x="8471" y="189"/>
                    <a:pt x="7552" y="571"/>
                  </a:cubicBezTo>
                  <a:cubicBezTo>
                    <a:pt x="5712" y="1334"/>
                    <a:pt x="5712" y="2572"/>
                    <a:pt x="7552" y="3335"/>
                  </a:cubicBezTo>
                  <a:cubicBezTo>
                    <a:pt x="9391" y="4098"/>
                    <a:pt x="12370" y="4098"/>
                    <a:pt x="14209" y="3335"/>
                  </a:cubicBezTo>
                  <a:cubicBezTo>
                    <a:pt x="16048" y="2572"/>
                    <a:pt x="16048" y="1334"/>
                    <a:pt x="14209" y="571"/>
                  </a:cubicBezTo>
                  <a:cubicBezTo>
                    <a:pt x="13290" y="189"/>
                    <a:pt x="12082" y="0"/>
                    <a:pt x="10877" y="0"/>
                  </a:cubicBezTo>
                  <a:close/>
                  <a:moveTo>
                    <a:pt x="4889" y="4312"/>
                  </a:moveTo>
                  <a:cubicBezTo>
                    <a:pt x="2240" y="4312"/>
                    <a:pt x="0" y="5160"/>
                    <a:pt x="0" y="6262"/>
                  </a:cubicBezTo>
                  <a:cubicBezTo>
                    <a:pt x="0" y="12710"/>
                    <a:pt x="0" y="12709"/>
                    <a:pt x="0" y="12709"/>
                  </a:cubicBezTo>
                  <a:cubicBezTo>
                    <a:pt x="0" y="13133"/>
                    <a:pt x="1014" y="13557"/>
                    <a:pt x="2033" y="13557"/>
                  </a:cubicBezTo>
                  <a:cubicBezTo>
                    <a:pt x="3255" y="13557"/>
                    <a:pt x="4278" y="13133"/>
                    <a:pt x="4278" y="12709"/>
                  </a:cubicBezTo>
                  <a:cubicBezTo>
                    <a:pt x="4278" y="7280"/>
                    <a:pt x="4278" y="7282"/>
                    <a:pt x="4278" y="7282"/>
                  </a:cubicBezTo>
                  <a:cubicBezTo>
                    <a:pt x="4583" y="7282"/>
                    <a:pt x="4735" y="7282"/>
                    <a:pt x="4811" y="7282"/>
                  </a:cubicBezTo>
                  <a:cubicBezTo>
                    <a:pt x="4888" y="7282"/>
                    <a:pt x="4889" y="7282"/>
                    <a:pt x="4889" y="7282"/>
                  </a:cubicBezTo>
                  <a:cubicBezTo>
                    <a:pt x="4889" y="13697"/>
                    <a:pt x="4889" y="16952"/>
                    <a:pt x="4889" y="18630"/>
                  </a:cubicBezTo>
                  <a:cubicBezTo>
                    <a:pt x="4889" y="20485"/>
                    <a:pt x="4889" y="20492"/>
                    <a:pt x="4889" y="20497"/>
                  </a:cubicBezTo>
                  <a:cubicBezTo>
                    <a:pt x="4893" y="21091"/>
                    <a:pt x="6111" y="21599"/>
                    <a:pt x="7738" y="21599"/>
                  </a:cubicBezTo>
                  <a:cubicBezTo>
                    <a:pt x="9163" y="21600"/>
                    <a:pt x="10387" y="21090"/>
                    <a:pt x="10388" y="20497"/>
                  </a:cubicBezTo>
                  <a:cubicBezTo>
                    <a:pt x="10405" y="13832"/>
                    <a:pt x="10563" y="13634"/>
                    <a:pt x="10388" y="13475"/>
                  </a:cubicBezTo>
                  <a:cubicBezTo>
                    <a:pt x="10796" y="13475"/>
                    <a:pt x="11000" y="13475"/>
                    <a:pt x="11102" y="13475"/>
                  </a:cubicBezTo>
                  <a:cubicBezTo>
                    <a:pt x="11204" y="13475"/>
                    <a:pt x="11205" y="13475"/>
                    <a:pt x="11205" y="13475"/>
                  </a:cubicBezTo>
                  <a:cubicBezTo>
                    <a:pt x="11205" y="16757"/>
                    <a:pt x="11205" y="18471"/>
                    <a:pt x="11205" y="19403"/>
                  </a:cubicBezTo>
                  <a:cubicBezTo>
                    <a:pt x="11205" y="20477"/>
                    <a:pt x="11205" y="20488"/>
                    <a:pt x="11205" y="20497"/>
                  </a:cubicBezTo>
                  <a:cubicBezTo>
                    <a:pt x="11207" y="21091"/>
                    <a:pt x="12426" y="21599"/>
                    <a:pt x="14055" y="21599"/>
                  </a:cubicBezTo>
                  <a:cubicBezTo>
                    <a:pt x="15480" y="21600"/>
                    <a:pt x="16704" y="21091"/>
                    <a:pt x="16705" y="20497"/>
                  </a:cubicBezTo>
                  <a:cubicBezTo>
                    <a:pt x="16717" y="7513"/>
                    <a:pt x="16824" y="7384"/>
                    <a:pt x="16705" y="7282"/>
                  </a:cubicBezTo>
                  <a:cubicBezTo>
                    <a:pt x="17112" y="7282"/>
                    <a:pt x="17317" y="7282"/>
                    <a:pt x="17419" y="7282"/>
                  </a:cubicBezTo>
                  <a:cubicBezTo>
                    <a:pt x="17521" y="7282"/>
                    <a:pt x="17522" y="7282"/>
                    <a:pt x="17522" y="7282"/>
                  </a:cubicBezTo>
                  <a:cubicBezTo>
                    <a:pt x="17522" y="9996"/>
                    <a:pt x="17522" y="11352"/>
                    <a:pt x="17522" y="12031"/>
                  </a:cubicBezTo>
                  <a:cubicBezTo>
                    <a:pt x="17522" y="12710"/>
                    <a:pt x="17522" y="12709"/>
                    <a:pt x="17522" y="12709"/>
                  </a:cubicBezTo>
                  <a:cubicBezTo>
                    <a:pt x="17522" y="13133"/>
                    <a:pt x="18542" y="13557"/>
                    <a:pt x="19561" y="13557"/>
                  </a:cubicBezTo>
                  <a:cubicBezTo>
                    <a:pt x="20784" y="13557"/>
                    <a:pt x="21600" y="13133"/>
                    <a:pt x="21600" y="12709"/>
                  </a:cubicBezTo>
                  <a:cubicBezTo>
                    <a:pt x="21600" y="6262"/>
                    <a:pt x="21600" y="6262"/>
                    <a:pt x="21600" y="6262"/>
                  </a:cubicBezTo>
                  <a:cubicBezTo>
                    <a:pt x="21600" y="5160"/>
                    <a:pt x="19560" y="4312"/>
                    <a:pt x="16911" y="4312"/>
                  </a:cubicBezTo>
                  <a:cubicBezTo>
                    <a:pt x="4888" y="4312"/>
                    <a:pt x="4889" y="4312"/>
                    <a:pt x="4889" y="431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anchor="t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 sz="900">
                <a:solidFill>
                  <a:schemeClr val="bg1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7283" name="Shape 7283"/>
            <p:cNvSpPr/>
            <p:nvPr/>
          </p:nvSpPr>
          <p:spPr>
            <a:xfrm>
              <a:off x="3597231" y="0"/>
              <a:ext cx="396374" cy="9558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99" extrusionOk="0">
                  <a:moveTo>
                    <a:pt x="10880" y="0"/>
                  </a:moveTo>
                  <a:cubicBezTo>
                    <a:pt x="9675" y="0"/>
                    <a:pt x="8467" y="189"/>
                    <a:pt x="7547" y="571"/>
                  </a:cubicBezTo>
                  <a:cubicBezTo>
                    <a:pt x="5708" y="1334"/>
                    <a:pt x="5708" y="2572"/>
                    <a:pt x="7547" y="3335"/>
                  </a:cubicBezTo>
                  <a:cubicBezTo>
                    <a:pt x="9387" y="4098"/>
                    <a:pt x="12374" y="4098"/>
                    <a:pt x="14213" y="3335"/>
                  </a:cubicBezTo>
                  <a:cubicBezTo>
                    <a:pt x="16053" y="2572"/>
                    <a:pt x="16053" y="1334"/>
                    <a:pt x="14213" y="571"/>
                  </a:cubicBezTo>
                  <a:cubicBezTo>
                    <a:pt x="13293" y="189"/>
                    <a:pt x="12086" y="0"/>
                    <a:pt x="10880" y="0"/>
                  </a:cubicBezTo>
                  <a:close/>
                  <a:moveTo>
                    <a:pt x="4890" y="4312"/>
                  </a:moveTo>
                  <a:cubicBezTo>
                    <a:pt x="2240" y="4312"/>
                    <a:pt x="0" y="5160"/>
                    <a:pt x="0" y="6262"/>
                  </a:cubicBezTo>
                  <a:cubicBezTo>
                    <a:pt x="0" y="12710"/>
                    <a:pt x="0" y="12709"/>
                    <a:pt x="0" y="12709"/>
                  </a:cubicBezTo>
                  <a:cubicBezTo>
                    <a:pt x="0" y="13133"/>
                    <a:pt x="1014" y="13557"/>
                    <a:pt x="2033" y="13557"/>
                  </a:cubicBezTo>
                  <a:cubicBezTo>
                    <a:pt x="3256" y="13557"/>
                    <a:pt x="4279" y="13133"/>
                    <a:pt x="4279" y="12709"/>
                  </a:cubicBezTo>
                  <a:cubicBezTo>
                    <a:pt x="4279" y="7280"/>
                    <a:pt x="4279" y="7282"/>
                    <a:pt x="4279" y="7282"/>
                  </a:cubicBezTo>
                  <a:cubicBezTo>
                    <a:pt x="4585" y="7282"/>
                    <a:pt x="4736" y="7282"/>
                    <a:pt x="4813" y="7282"/>
                  </a:cubicBezTo>
                  <a:cubicBezTo>
                    <a:pt x="4889" y="7282"/>
                    <a:pt x="4890" y="7282"/>
                    <a:pt x="4890" y="7282"/>
                  </a:cubicBezTo>
                  <a:cubicBezTo>
                    <a:pt x="4890" y="13697"/>
                    <a:pt x="4890" y="16952"/>
                    <a:pt x="4890" y="18630"/>
                  </a:cubicBezTo>
                  <a:cubicBezTo>
                    <a:pt x="4890" y="20485"/>
                    <a:pt x="4890" y="20492"/>
                    <a:pt x="4890" y="20497"/>
                  </a:cubicBezTo>
                  <a:cubicBezTo>
                    <a:pt x="4894" y="21091"/>
                    <a:pt x="6113" y="21599"/>
                    <a:pt x="7740" y="21599"/>
                  </a:cubicBezTo>
                  <a:cubicBezTo>
                    <a:pt x="9165" y="21600"/>
                    <a:pt x="10390" y="21090"/>
                    <a:pt x="10391" y="20497"/>
                  </a:cubicBezTo>
                  <a:cubicBezTo>
                    <a:pt x="10408" y="13832"/>
                    <a:pt x="10566" y="13634"/>
                    <a:pt x="10391" y="13475"/>
                  </a:cubicBezTo>
                  <a:cubicBezTo>
                    <a:pt x="10799" y="13475"/>
                    <a:pt x="11004" y="13475"/>
                    <a:pt x="11106" y="13475"/>
                  </a:cubicBezTo>
                  <a:cubicBezTo>
                    <a:pt x="11208" y="13475"/>
                    <a:pt x="11209" y="13475"/>
                    <a:pt x="11209" y="13475"/>
                  </a:cubicBezTo>
                  <a:cubicBezTo>
                    <a:pt x="11209" y="16757"/>
                    <a:pt x="11209" y="18471"/>
                    <a:pt x="11209" y="19403"/>
                  </a:cubicBezTo>
                  <a:cubicBezTo>
                    <a:pt x="11209" y="20477"/>
                    <a:pt x="11209" y="20488"/>
                    <a:pt x="11209" y="20497"/>
                  </a:cubicBezTo>
                  <a:cubicBezTo>
                    <a:pt x="11210" y="21091"/>
                    <a:pt x="12429" y="21599"/>
                    <a:pt x="14059" y="21599"/>
                  </a:cubicBezTo>
                  <a:cubicBezTo>
                    <a:pt x="15485" y="21600"/>
                    <a:pt x="16709" y="21091"/>
                    <a:pt x="16710" y="20497"/>
                  </a:cubicBezTo>
                  <a:cubicBezTo>
                    <a:pt x="16722" y="7513"/>
                    <a:pt x="16829" y="7384"/>
                    <a:pt x="16710" y="7282"/>
                  </a:cubicBezTo>
                  <a:cubicBezTo>
                    <a:pt x="17118" y="7282"/>
                    <a:pt x="17322" y="7282"/>
                    <a:pt x="17424" y="7282"/>
                  </a:cubicBezTo>
                  <a:cubicBezTo>
                    <a:pt x="17526" y="7282"/>
                    <a:pt x="17527" y="7282"/>
                    <a:pt x="17527" y="7282"/>
                  </a:cubicBezTo>
                  <a:cubicBezTo>
                    <a:pt x="17527" y="9996"/>
                    <a:pt x="17527" y="11352"/>
                    <a:pt x="17527" y="12031"/>
                  </a:cubicBezTo>
                  <a:cubicBezTo>
                    <a:pt x="17527" y="12710"/>
                    <a:pt x="17527" y="12709"/>
                    <a:pt x="17527" y="12709"/>
                  </a:cubicBezTo>
                  <a:cubicBezTo>
                    <a:pt x="17527" y="13133"/>
                    <a:pt x="18548" y="13557"/>
                    <a:pt x="19567" y="13557"/>
                  </a:cubicBezTo>
                  <a:cubicBezTo>
                    <a:pt x="20790" y="13557"/>
                    <a:pt x="21600" y="13133"/>
                    <a:pt x="21600" y="12709"/>
                  </a:cubicBezTo>
                  <a:cubicBezTo>
                    <a:pt x="21600" y="6262"/>
                    <a:pt x="21600" y="6262"/>
                    <a:pt x="21600" y="6262"/>
                  </a:cubicBezTo>
                  <a:cubicBezTo>
                    <a:pt x="21600" y="5160"/>
                    <a:pt x="19566" y="4312"/>
                    <a:pt x="16916" y="4312"/>
                  </a:cubicBezTo>
                  <a:cubicBezTo>
                    <a:pt x="4890" y="4312"/>
                    <a:pt x="4890" y="4312"/>
                    <a:pt x="4890" y="431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anchor="t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 sz="900">
                <a:solidFill>
                  <a:schemeClr val="bg1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7284" name="Shape 7284"/>
            <p:cNvSpPr/>
            <p:nvPr/>
          </p:nvSpPr>
          <p:spPr>
            <a:xfrm>
              <a:off x="3148789" y="0"/>
              <a:ext cx="396492" cy="9558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99" extrusionOk="0">
                  <a:moveTo>
                    <a:pt x="10884" y="0"/>
                  </a:moveTo>
                  <a:cubicBezTo>
                    <a:pt x="9678" y="0"/>
                    <a:pt x="8471" y="189"/>
                    <a:pt x="7552" y="571"/>
                  </a:cubicBezTo>
                  <a:cubicBezTo>
                    <a:pt x="5712" y="1334"/>
                    <a:pt x="5712" y="2572"/>
                    <a:pt x="7552" y="3335"/>
                  </a:cubicBezTo>
                  <a:cubicBezTo>
                    <a:pt x="9391" y="4098"/>
                    <a:pt x="12376" y="4098"/>
                    <a:pt x="14216" y="3335"/>
                  </a:cubicBezTo>
                  <a:cubicBezTo>
                    <a:pt x="16055" y="2572"/>
                    <a:pt x="16055" y="1334"/>
                    <a:pt x="14216" y="571"/>
                  </a:cubicBezTo>
                  <a:cubicBezTo>
                    <a:pt x="13296" y="189"/>
                    <a:pt x="12089" y="0"/>
                    <a:pt x="10884" y="0"/>
                  </a:cubicBezTo>
                  <a:close/>
                  <a:moveTo>
                    <a:pt x="4895" y="4312"/>
                  </a:moveTo>
                  <a:cubicBezTo>
                    <a:pt x="2246" y="4312"/>
                    <a:pt x="0" y="5160"/>
                    <a:pt x="0" y="6262"/>
                  </a:cubicBezTo>
                  <a:cubicBezTo>
                    <a:pt x="0" y="12710"/>
                    <a:pt x="0" y="12709"/>
                    <a:pt x="0" y="12709"/>
                  </a:cubicBezTo>
                  <a:cubicBezTo>
                    <a:pt x="0" y="13133"/>
                    <a:pt x="1020" y="13557"/>
                    <a:pt x="2039" y="13557"/>
                  </a:cubicBezTo>
                  <a:cubicBezTo>
                    <a:pt x="3262" y="13557"/>
                    <a:pt x="4284" y="13133"/>
                    <a:pt x="4284" y="12709"/>
                  </a:cubicBezTo>
                  <a:cubicBezTo>
                    <a:pt x="4284" y="7280"/>
                    <a:pt x="4284" y="7282"/>
                    <a:pt x="4284" y="7282"/>
                  </a:cubicBezTo>
                  <a:cubicBezTo>
                    <a:pt x="4590" y="7282"/>
                    <a:pt x="4741" y="7282"/>
                    <a:pt x="4818" y="7282"/>
                  </a:cubicBezTo>
                  <a:cubicBezTo>
                    <a:pt x="4894" y="7282"/>
                    <a:pt x="4895" y="7282"/>
                    <a:pt x="4895" y="7282"/>
                  </a:cubicBezTo>
                  <a:cubicBezTo>
                    <a:pt x="4895" y="13697"/>
                    <a:pt x="4895" y="16952"/>
                    <a:pt x="4895" y="18630"/>
                  </a:cubicBezTo>
                  <a:cubicBezTo>
                    <a:pt x="4895" y="20485"/>
                    <a:pt x="4895" y="20492"/>
                    <a:pt x="4895" y="20497"/>
                  </a:cubicBezTo>
                  <a:cubicBezTo>
                    <a:pt x="4899" y="21091"/>
                    <a:pt x="6117" y="21599"/>
                    <a:pt x="7745" y="21599"/>
                  </a:cubicBezTo>
                  <a:cubicBezTo>
                    <a:pt x="9169" y="21600"/>
                    <a:pt x="10393" y="21090"/>
                    <a:pt x="10395" y="20497"/>
                  </a:cubicBezTo>
                  <a:cubicBezTo>
                    <a:pt x="10412" y="13832"/>
                    <a:pt x="10570" y="13634"/>
                    <a:pt x="10395" y="13475"/>
                  </a:cubicBezTo>
                  <a:cubicBezTo>
                    <a:pt x="10802" y="13475"/>
                    <a:pt x="11007" y="13475"/>
                    <a:pt x="11109" y="13475"/>
                  </a:cubicBezTo>
                  <a:cubicBezTo>
                    <a:pt x="11211" y="13475"/>
                    <a:pt x="11212" y="13475"/>
                    <a:pt x="11212" y="13475"/>
                  </a:cubicBezTo>
                  <a:cubicBezTo>
                    <a:pt x="11212" y="16757"/>
                    <a:pt x="11212" y="18471"/>
                    <a:pt x="11212" y="19403"/>
                  </a:cubicBezTo>
                  <a:cubicBezTo>
                    <a:pt x="11212" y="20477"/>
                    <a:pt x="11212" y="20488"/>
                    <a:pt x="11212" y="20497"/>
                  </a:cubicBezTo>
                  <a:cubicBezTo>
                    <a:pt x="11213" y="21091"/>
                    <a:pt x="12432" y="21599"/>
                    <a:pt x="14061" y="21599"/>
                  </a:cubicBezTo>
                  <a:cubicBezTo>
                    <a:pt x="15487" y="21600"/>
                    <a:pt x="16711" y="21091"/>
                    <a:pt x="16711" y="20497"/>
                  </a:cubicBezTo>
                  <a:cubicBezTo>
                    <a:pt x="16723" y="7513"/>
                    <a:pt x="16830" y="7384"/>
                    <a:pt x="16711" y="7282"/>
                  </a:cubicBezTo>
                  <a:cubicBezTo>
                    <a:pt x="17119" y="7282"/>
                    <a:pt x="17323" y="7282"/>
                    <a:pt x="17425" y="7282"/>
                  </a:cubicBezTo>
                  <a:cubicBezTo>
                    <a:pt x="17527" y="7282"/>
                    <a:pt x="17528" y="7282"/>
                    <a:pt x="17528" y="7282"/>
                  </a:cubicBezTo>
                  <a:cubicBezTo>
                    <a:pt x="17528" y="9996"/>
                    <a:pt x="17528" y="11352"/>
                    <a:pt x="17528" y="12031"/>
                  </a:cubicBezTo>
                  <a:cubicBezTo>
                    <a:pt x="17528" y="12710"/>
                    <a:pt x="17528" y="12709"/>
                    <a:pt x="17528" y="12709"/>
                  </a:cubicBezTo>
                  <a:cubicBezTo>
                    <a:pt x="17528" y="13133"/>
                    <a:pt x="18549" y="13557"/>
                    <a:pt x="19567" y="13557"/>
                  </a:cubicBezTo>
                  <a:cubicBezTo>
                    <a:pt x="20790" y="13557"/>
                    <a:pt x="21600" y="13133"/>
                    <a:pt x="21600" y="12709"/>
                  </a:cubicBezTo>
                  <a:cubicBezTo>
                    <a:pt x="21600" y="6262"/>
                    <a:pt x="21600" y="6262"/>
                    <a:pt x="21600" y="6262"/>
                  </a:cubicBezTo>
                  <a:cubicBezTo>
                    <a:pt x="21600" y="5160"/>
                    <a:pt x="19566" y="4312"/>
                    <a:pt x="16917" y="4312"/>
                  </a:cubicBezTo>
                  <a:cubicBezTo>
                    <a:pt x="4895" y="4312"/>
                    <a:pt x="4895" y="4312"/>
                    <a:pt x="4895" y="431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anchor="t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 sz="900">
                <a:solidFill>
                  <a:schemeClr val="bg1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7285" name="Shape 7285"/>
            <p:cNvSpPr/>
            <p:nvPr/>
          </p:nvSpPr>
          <p:spPr>
            <a:xfrm>
              <a:off x="0" y="0"/>
              <a:ext cx="396492" cy="9558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99" extrusionOk="0">
                  <a:moveTo>
                    <a:pt x="10884" y="0"/>
                  </a:moveTo>
                  <a:cubicBezTo>
                    <a:pt x="9678" y="0"/>
                    <a:pt x="8471" y="189"/>
                    <a:pt x="7552" y="571"/>
                  </a:cubicBezTo>
                  <a:cubicBezTo>
                    <a:pt x="5712" y="1334"/>
                    <a:pt x="5712" y="2572"/>
                    <a:pt x="7552" y="3335"/>
                  </a:cubicBezTo>
                  <a:cubicBezTo>
                    <a:pt x="9391" y="4098"/>
                    <a:pt x="12370" y="4098"/>
                    <a:pt x="14209" y="3335"/>
                  </a:cubicBezTo>
                  <a:cubicBezTo>
                    <a:pt x="16048" y="2572"/>
                    <a:pt x="16048" y="1334"/>
                    <a:pt x="14209" y="571"/>
                  </a:cubicBezTo>
                  <a:cubicBezTo>
                    <a:pt x="13290" y="189"/>
                    <a:pt x="12089" y="0"/>
                    <a:pt x="10884" y="0"/>
                  </a:cubicBezTo>
                  <a:close/>
                  <a:moveTo>
                    <a:pt x="4889" y="4312"/>
                  </a:moveTo>
                  <a:cubicBezTo>
                    <a:pt x="2240" y="4312"/>
                    <a:pt x="0" y="5160"/>
                    <a:pt x="0" y="6262"/>
                  </a:cubicBezTo>
                  <a:cubicBezTo>
                    <a:pt x="0" y="12710"/>
                    <a:pt x="0" y="12709"/>
                    <a:pt x="0" y="12709"/>
                  </a:cubicBezTo>
                  <a:cubicBezTo>
                    <a:pt x="0" y="13133"/>
                    <a:pt x="1020" y="13557"/>
                    <a:pt x="2039" y="13557"/>
                  </a:cubicBezTo>
                  <a:cubicBezTo>
                    <a:pt x="3262" y="13557"/>
                    <a:pt x="4278" y="13133"/>
                    <a:pt x="4278" y="12709"/>
                  </a:cubicBezTo>
                  <a:cubicBezTo>
                    <a:pt x="4278" y="7280"/>
                    <a:pt x="4278" y="7282"/>
                    <a:pt x="4278" y="7282"/>
                  </a:cubicBezTo>
                  <a:cubicBezTo>
                    <a:pt x="4583" y="7282"/>
                    <a:pt x="4735" y="7282"/>
                    <a:pt x="4811" y="7282"/>
                  </a:cubicBezTo>
                  <a:cubicBezTo>
                    <a:pt x="4888" y="7282"/>
                    <a:pt x="4889" y="7282"/>
                    <a:pt x="4889" y="7282"/>
                  </a:cubicBezTo>
                  <a:cubicBezTo>
                    <a:pt x="4889" y="13697"/>
                    <a:pt x="4889" y="16952"/>
                    <a:pt x="4889" y="18630"/>
                  </a:cubicBezTo>
                  <a:cubicBezTo>
                    <a:pt x="4889" y="20485"/>
                    <a:pt x="4889" y="20492"/>
                    <a:pt x="4889" y="20497"/>
                  </a:cubicBezTo>
                  <a:cubicBezTo>
                    <a:pt x="4893" y="21091"/>
                    <a:pt x="6117" y="21599"/>
                    <a:pt x="7745" y="21599"/>
                  </a:cubicBezTo>
                  <a:cubicBezTo>
                    <a:pt x="9169" y="21600"/>
                    <a:pt x="10393" y="21090"/>
                    <a:pt x="10395" y="20497"/>
                  </a:cubicBezTo>
                  <a:cubicBezTo>
                    <a:pt x="10412" y="13832"/>
                    <a:pt x="10570" y="13634"/>
                    <a:pt x="10395" y="13475"/>
                  </a:cubicBezTo>
                  <a:cubicBezTo>
                    <a:pt x="10802" y="13475"/>
                    <a:pt x="11000" y="13475"/>
                    <a:pt x="11102" y="13475"/>
                  </a:cubicBezTo>
                  <a:cubicBezTo>
                    <a:pt x="11204" y="13475"/>
                    <a:pt x="11205" y="13475"/>
                    <a:pt x="11205" y="13475"/>
                  </a:cubicBezTo>
                  <a:cubicBezTo>
                    <a:pt x="11205" y="16757"/>
                    <a:pt x="11205" y="18471"/>
                    <a:pt x="11205" y="19403"/>
                  </a:cubicBezTo>
                  <a:cubicBezTo>
                    <a:pt x="11205" y="20477"/>
                    <a:pt x="11205" y="20488"/>
                    <a:pt x="11205" y="20497"/>
                  </a:cubicBezTo>
                  <a:cubicBezTo>
                    <a:pt x="11207" y="21091"/>
                    <a:pt x="12432" y="21599"/>
                    <a:pt x="14061" y="21599"/>
                  </a:cubicBezTo>
                  <a:cubicBezTo>
                    <a:pt x="15487" y="21600"/>
                    <a:pt x="16711" y="21091"/>
                    <a:pt x="16711" y="20497"/>
                  </a:cubicBezTo>
                  <a:cubicBezTo>
                    <a:pt x="16723" y="7513"/>
                    <a:pt x="16830" y="7384"/>
                    <a:pt x="16711" y="7282"/>
                  </a:cubicBezTo>
                  <a:cubicBezTo>
                    <a:pt x="17119" y="7282"/>
                    <a:pt x="17317" y="7282"/>
                    <a:pt x="17419" y="7282"/>
                  </a:cubicBezTo>
                  <a:cubicBezTo>
                    <a:pt x="17521" y="7282"/>
                    <a:pt x="17522" y="7282"/>
                    <a:pt x="17522" y="7282"/>
                  </a:cubicBezTo>
                  <a:cubicBezTo>
                    <a:pt x="17522" y="9996"/>
                    <a:pt x="17522" y="11352"/>
                    <a:pt x="17522" y="12031"/>
                  </a:cubicBezTo>
                  <a:cubicBezTo>
                    <a:pt x="17522" y="12710"/>
                    <a:pt x="17522" y="12709"/>
                    <a:pt x="17522" y="12709"/>
                  </a:cubicBezTo>
                  <a:cubicBezTo>
                    <a:pt x="17522" y="13133"/>
                    <a:pt x="18542" y="13557"/>
                    <a:pt x="19561" y="13557"/>
                  </a:cubicBezTo>
                  <a:cubicBezTo>
                    <a:pt x="20784" y="13557"/>
                    <a:pt x="21600" y="13133"/>
                    <a:pt x="21600" y="12709"/>
                  </a:cubicBezTo>
                  <a:cubicBezTo>
                    <a:pt x="21600" y="6262"/>
                    <a:pt x="21600" y="6262"/>
                    <a:pt x="21600" y="6262"/>
                  </a:cubicBezTo>
                  <a:cubicBezTo>
                    <a:pt x="21600" y="5160"/>
                    <a:pt x="19560" y="4312"/>
                    <a:pt x="16911" y="4312"/>
                  </a:cubicBezTo>
                  <a:cubicBezTo>
                    <a:pt x="4888" y="4312"/>
                    <a:pt x="4889" y="4312"/>
                    <a:pt x="4889" y="431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anchor="t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 sz="900">
                <a:solidFill>
                  <a:schemeClr val="bg1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7286" name="Shape 7286"/>
            <p:cNvSpPr/>
            <p:nvPr/>
          </p:nvSpPr>
          <p:spPr>
            <a:xfrm>
              <a:off x="1799324" y="0"/>
              <a:ext cx="396492" cy="9558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99" extrusionOk="0">
                  <a:moveTo>
                    <a:pt x="10877" y="0"/>
                  </a:moveTo>
                  <a:cubicBezTo>
                    <a:pt x="9672" y="0"/>
                    <a:pt x="8471" y="189"/>
                    <a:pt x="7552" y="571"/>
                  </a:cubicBezTo>
                  <a:cubicBezTo>
                    <a:pt x="5712" y="1334"/>
                    <a:pt x="5712" y="2572"/>
                    <a:pt x="7552" y="3335"/>
                  </a:cubicBezTo>
                  <a:cubicBezTo>
                    <a:pt x="9391" y="4098"/>
                    <a:pt x="12370" y="4098"/>
                    <a:pt x="14209" y="3335"/>
                  </a:cubicBezTo>
                  <a:cubicBezTo>
                    <a:pt x="16048" y="2572"/>
                    <a:pt x="16048" y="1334"/>
                    <a:pt x="14209" y="571"/>
                  </a:cubicBezTo>
                  <a:cubicBezTo>
                    <a:pt x="13290" y="189"/>
                    <a:pt x="12082" y="0"/>
                    <a:pt x="10877" y="0"/>
                  </a:cubicBezTo>
                  <a:close/>
                  <a:moveTo>
                    <a:pt x="4889" y="4312"/>
                  </a:moveTo>
                  <a:cubicBezTo>
                    <a:pt x="2240" y="4312"/>
                    <a:pt x="0" y="5160"/>
                    <a:pt x="0" y="6262"/>
                  </a:cubicBezTo>
                  <a:cubicBezTo>
                    <a:pt x="0" y="12710"/>
                    <a:pt x="0" y="12709"/>
                    <a:pt x="0" y="12709"/>
                  </a:cubicBezTo>
                  <a:cubicBezTo>
                    <a:pt x="0" y="13133"/>
                    <a:pt x="1020" y="13557"/>
                    <a:pt x="2039" y="13557"/>
                  </a:cubicBezTo>
                  <a:cubicBezTo>
                    <a:pt x="3262" y="13557"/>
                    <a:pt x="4278" y="13133"/>
                    <a:pt x="4278" y="12709"/>
                  </a:cubicBezTo>
                  <a:cubicBezTo>
                    <a:pt x="4278" y="7280"/>
                    <a:pt x="4278" y="7282"/>
                    <a:pt x="4278" y="7282"/>
                  </a:cubicBezTo>
                  <a:cubicBezTo>
                    <a:pt x="4583" y="7282"/>
                    <a:pt x="4735" y="7282"/>
                    <a:pt x="4811" y="7282"/>
                  </a:cubicBezTo>
                  <a:cubicBezTo>
                    <a:pt x="4888" y="7282"/>
                    <a:pt x="4889" y="7282"/>
                    <a:pt x="4889" y="7282"/>
                  </a:cubicBezTo>
                  <a:cubicBezTo>
                    <a:pt x="4889" y="13697"/>
                    <a:pt x="4889" y="16952"/>
                    <a:pt x="4889" y="18630"/>
                  </a:cubicBezTo>
                  <a:cubicBezTo>
                    <a:pt x="4889" y="20485"/>
                    <a:pt x="4889" y="20492"/>
                    <a:pt x="4889" y="20497"/>
                  </a:cubicBezTo>
                  <a:cubicBezTo>
                    <a:pt x="4893" y="21091"/>
                    <a:pt x="6117" y="21599"/>
                    <a:pt x="7745" y="21599"/>
                  </a:cubicBezTo>
                  <a:cubicBezTo>
                    <a:pt x="9169" y="21600"/>
                    <a:pt x="10393" y="21090"/>
                    <a:pt x="10395" y="20497"/>
                  </a:cubicBezTo>
                  <a:cubicBezTo>
                    <a:pt x="10412" y="13832"/>
                    <a:pt x="10570" y="13634"/>
                    <a:pt x="10395" y="13475"/>
                  </a:cubicBezTo>
                  <a:cubicBezTo>
                    <a:pt x="10802" y="13475"/>
                    <a:pt x="11000" y="13475"/>
                    <a:pt x="11102" y="13475"/>
                  </a:cubicBezTo>
                  <a:cubicBezTo>
                    <a:pt x="11204" y="13475"/>
                    <a:pt x="11205" y="13475"/>
                    <a:pt x="11205" y="13475"/>
                  </a:cubicBezTo>
                  <a:cubicBezTo>
                    <a:pt x="11205" y="16757"/>
                    <a:pt x="11205" y="18471"/>
                    <a:pt x="11205" y="19403"/>
                  </a:cubicBezTo>
                  <a:cubicBezTo>
                    <a:pt x="11205" y="20477"/>
                    <a:pt x="11205" y="20488"/>
                    <a:pt x="11205" y="20497"/>
                  </a:cubicBezTo>
                  <a:cubicBezTo>
                    <a:pt x="11207" y="21091"/>
                    <a:pt x="12432" y="21599"/>
                    <a:pt x="14061" y="21599"/>
                  </a:cubicBezTo>
                  <a:cubicBezTo>
                    <a:pt x="15487" y="21600"/>
                    <a:pt x="16711" y="21091"/>
                    <a:pt x="16711" y="20497"/>
                  </a:cubicBezTo>
                  <a:cubicBezTo>
                    <a:pt x="16723" y="7513"/>
                    <a:pt x="16830" y="7384"/>
                    <a:pt x="16711" y="7282"/>
                  </a:cubicBezTo>
                  <a:cubicBezTo>
                    <a:pt x="17119" y="7282"/>
                    <a:pt x="17317" y="7282"/>
                    <a:pt x="17419" y="7282"/>
                  </a:cubicBezTo>
                  <a:cubicBezTo>
                    <a:pt x="17521" y="7282"/>
                    <a:pt x="17522" y="7282"/>
                    <a:pt x="17522" y="7282"/>
                  </a:cubicBezTo>
                  <a:cubicBezTo>
                    <a:pt x="17522" y="9996"/>
                    <a:pt x="17522" y="11352"/>
                    <a:pt x="17522" y="12031"/>
                  </a:cubicBezTo>
                  <a:cubicBezTo>
                    <a:pt x="17522" y="12710"/>
                    <a:pt x="17522" y="12709"/>
                    <a:pt x="17522" y="12709"/>
                  </a:cubicBezTo>
                  <a:cubicBezTo>
                    <a:pt x="17522" y="13133"/>
                    <a:pt x="18542" y="13557"/>
                    <a:pt x="19561" y="13557"/>
                  </a:cubicBezTo>
                  <a:cubicBezTo>
                    <a:pt x="20784" y="13557"/>
                    <a:pt x="21600" y="13133"/>
                    <a:pt x="21600" y="12709"/>
                  </a:cubicBezTo>
                  <a:cubicBezTo>
                    <a:pt x="21600" y="6262"/>
                    <a:pt x="21600" y="6262"/>
                    <a:pt x="21600" y="6262"/>
                  </a:cubicBezTo>
                  <a:cubicBezTo>
                    <a:pt x="21600" y="5160"/>
                    <a:pt x="19560" y="4312"/>
                    <a:pt x="16911" y="4312"/>
                  </a:cubicBezTo>
                  <a:cubicBezTo>
                    <a:pt x="4888" y="4312"/>
                    <a:pt x="4889" y="4312"/>
                    <a:pt x="4889" y="431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anchor="t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 sz="900">
                <a:solidFill>
                  <a:schemeClr val="bg1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7287" name="Shape 7287"/>
            <p:cNvSpPr/>
            <p:nvPr/>
          </p:nvSpPr>
          <p:spPr>
            <a:xfrm>
              <a:off x="449860" y="0"/>
              <a:ext cx="396493" cy="9558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99" extrusionOk="0">
                  <a:moveTo>
                    <a:pt x="10877" y="0"/>
                  </a:moveTo>
                  <a:cubicBezTo>
                    <a:pt x="9672" y="0"/>
                    <a:pt x="8471" y="189"/>
                    <a:pt x="7552" y="571"/>
                  </a:cubicBezTo>
                  <a:cubicBezTo>
                    <a:pt x="5712" y="1334"/>
                    <a:pt x="5712" y="2572"/>
                    <a:pt x="7552" y="3335"/>
                  </a:cubicBezTo>
                  <a:cubicBezTo>
                    <a:pt x="9391" y="4098"/>
                    <a:pt x="12370" y="4098"/>
                    <a:pt x="14209" y="3335"/>
                  </a:cubicBezTo>
                  <a:cubicBezTo>
                    <a:pt x="16048" y="2572"/>
                    <a:pt x="16048" y="1334"/>
                    <a:pt x="14209" y="571"/>
                  </a:cubicBezTo>
                  <a:cubicBezTo>
                    <a:pt x="13290" y="189"/>
                    <a:pt x="12082" y="0"/>
                    <a:pt x="10877" y="0"/>
                  </a:cubicBezTo>
                  <a:close/>
                  <a:moveTo>
                    <a:pt x="4889" y="4312"/>
                  </a:moveTo>
                  <a:cubicBezTo>
                    <a:pt x="2240" y="4312"/>
                    <a:pt x="0" y="5160"/>
                    <a:pt x="0" y="6262"/>
                  </a:cubicBezTo>
                  <a:cubicBezTo>
                    <a:pt x="0" y="12710"/>
                    <a:pt x="0" y="12709"/>
                    <a:pt x="0" y="12709"/>
                  </a:cubicBezTo>
                  <a:cubicBezTo>
                    <a:pt x="0" y="13133"/>
                    <a:pt x="1014" y="13557"/>
                    <a:pt x="2033" y="13557"/>
                  </a:cubicBezTo>
                  <a:cubicBezTo>
                    <a:pt x="3255" y="13557"/>
                    <a:pt x="4278" y="13133"/>
                    <a:pt x="4278" y="12709"/>
                  </a:cubicBezTo>
                  <a:cubicBezTo>
                    <a:pt x="4278" y="7280"/>
                    <a:pt x="4278" y="7282"/>
                    <a:pt x="4278" y="7282"/>
                  </a:cubicBezTo>
                  <a:cubicBezTo>
                    <a:pt x="4583" y="7282"/>
                    <a:pt x="4735" y="7282"/>
                    <a:pt x="4811" y="7282"/>
                  </a:cubicBezTo>
                  <a:cubicBezTo>
                    <a:pt x="4888" y="7282"/>
                    <a:pt x="4889" y="7282"/>
                    <a:pt x="4889" y="7282"/>
                  </a:cubicBezTo>
                  <a:cubicBezTo>
                    <a:pt x="4889" y="13697"/>
                    <a:pt x="4889" y="16952"/>
                    <a:pt x="4889" y="18630"/>
                  </a:cubicBezTo>
                  <a:cubicBezTo>
                    <a:pt x="4889" y="20485"/>
                    <a:pt x="4889" y="20492"/>
                    <a:pt x="4889" y="20497"/>
                  </a:cubicBezTo>
                  <a:cubicBezTo>
                    <a:pt x="4893" y="21091"/>
                    <a:pt x="6111" y="21599"/>
                    <a:pt x="7738" y="21599"/>
                  </a:cubicBezTo>
                  <a:cubicBezTo>
                    <a:pt x="9163" y="21600"/>
                    <a:pt x="10387" y="21090"/>
                    <a:pt x="10388" y="20497"/>
                  </a:cubicBezTo>
                  <a:cubicBezTo>
                    <a:pt x="10405" y="13832"/>
                    <a:pt x="10563" y="13634"/>
                    <a:pt x="10388" y="13475"/>
                  </a:cubicBezTo>
                  <a:cubicBezTo>
                    <a:pt x="10796" y="13475"/>
                    <a:pt x="11000" y="13475"/>
                    <a:pt x="11102" y="13475"/>
                  </a:cubicBezTo>
                  <a:cubicBezTo>
                    <a:pt x="11204" y="13475"/>
                    <a:pt x="11205" y="13475"/>
                    <a:pt x="11205" y="13475"/>
                  </a:cubicBezTo>
                  <a:cubicBezTo>
                    <a:pt x="11205" y="16757"/>
                    <a:pt x="11205" y="18471"/>
                    <a:pt x="11205" y="19403"/>
                  </a:cubicBezTo>
                  <a:cubicBezTo>
                    <a:pt x="11205" y="20477"/>
                    <a:pt x="11205" y="20488"/>
                    <a:pt x="11205" y="20497"/>
                  </a:cubicBezTo>
                  <a:cubicBezTo>
                    <a:pt x="11207" y="21091"/>
                    <a:pt x="12426" y="21599"/>
                    <a:pt x="14055" y="21599"/>
                  </a:cubicBezTo>
                  <a:cubicBezTo>
                    <a:pt x="15480" y="21600"/>
                    <a:pt x="16704" y="21091"/>
                    <a:pt x="16705" y="20497"/>
                  </a:cubicBezTo>
                  <a:cubicBezTo>
                    <a:pt x="16717" y="7513"/>
                    <a:pt x="16824" y="7384"/>
                    <a:pt x="16705" y="7282"/>
                  </a:cubicBezTo>
                  <a:cubicBezTo>
                    <a:pt x="17112" y="7282"/>
                    <a:pt x="17317" y="7282"/>
                    <a:pt x="17419" y="7282"/>
                  </a:cubicBezTo>
                  <a:cubicBezTo>
                    <a:pt x="17521" y="7282"/>
                    <a:pt x="17522" y="7282"/>
                    <a:pt x="17522" y="7282"/>
                  </a:cubicBezTo>
                  <a:cubicBezTo>
                    <a:pt x="17522" y="9996"/>
                    <a:pt x="17522" y="11352"/>
                    <a:pt x="17522" y="12031"/>
                  </a:cubicBezTo>
                  <a:cubicBezTo>
                    <a:pt x="17522" y="12710"/>
                    <a:pt x="17522" y="12709"/>
                    <a:pt x="17522" y="12709"/>
                  </a:cubicBezTo>
                  <a:cubicBezTo>
                    <a:pt x="17522" y="13133"/>
                    <a:pt x="18542" y="13557"/>
                    <a:pt x="19561" y="13557"/>
                  </a:cubicBezTo>
                  <a:cubicBezTo>
                    <a:pt x="20784" y="13557"/>
                    <a:pt x="21600" y="13133"/>
                    <a:pt x="21600" y="12709"/>
                  </a:cubicBezTo>
                  <a:cubicBezTo>
                    <a:pt x="21600" y="6262"/>
                    <a:pt x="21600" y="6262"/>
                    <a:pt x="21600" y="6262"/>
                  </a:cubicBezTo>
                  <a:cubicBezTo>
                    <a:pt x="21600" y="5160"/>
                    <a:pt x="19560" y="4312"/>
                    <a:pt x="16911" y="4312"/>
                  </a:cubicBezTo>
                  <a:cubicBezTo>
                    <a:pt x="4888" y="4312"/>
                    <a:pt x="4889" y="4312"/>
                    <a:pt x="4889" y="431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anchor="t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 sz="900">
                <a:solidFill>
                  <a:schemeClr val="bg1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7288" name="Shape 7288"/>
            <p:cNvSpPr/>
            <p:nvPr/>
          </p:nvSpPr>
          <p:spPr>
            <a:xfrm>
              <a:off x="1348047" y="0"/>
              <a:ext cx="396375" cy="9558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99" extrusionOk="0">
                  <a:moveTo>
                    <a:pt x="10880" y="0"/>
                  </a:moveTo>
                  <a:cubicBezTo>
                    <a:pt x="9675" y="0"/>
                    <a:pt x="8467" y="189"/>
                    <a:pt x="7547" y="571"/>
                  </a:cubicBezTo>
                  <a:cubicBezTo>
                    <a:pt x="5708" y="1334"/>
                    <a:pt x="5708" y="2572"/>
                    <a:pt x="7547" y="3335"/>
                  </a:cubicBezTo>
                  <a:cubicBezTo>
                    <a:pt x="9387" y="4098"/>
                    <a:pt x="12374" y="4098"/>
                    <a:pt x="14213" y="3335"/>
                  </a:cubicBezTo>
                  <a:cubicBezTo>
                    <a:pt x="16053" y="2572"/>
                    <a:pt x="16053" y="1334"/>
                    <a:pt x="14213" y="571"/>
                  </a:cubicBezTo>
                  <a:cubicBezTo>
                    <a:pt x="13293" y="189"/>
                    <a:pt x="12086" y="0"/>
                    <a:pt x="10880" y="0"/>
                  </a:cubicBezTo>
                  <a:close/>
                  <a:moveTo>
                    <a:pt x="4890" y="4312"/>
                  </a:moveTo>
                  <a:cubicBezTo>
                    <a:pt x="2240" y="4312"/>
                    <a:pt x="0" y="5160"/>
                    <a:pt x="0" y="6262"/>
                  </a:cubicBezTo>
                  <a:cubicBezTo>
                    <a:pt x="0" y="12710"/>
                    <a:pt x="0" y="12709"/>
                    <a:pt x="0" y="12709"/>
                  </a:cubicBezTo>
                  <a:cubicBezTo>
                    <a:pt x="0" y="13133"/>
                    <a:pt x="1014" y="13557"/>
                    <a:pt x="2033" y="13557"/>
                  </a:cubicBezTo>
                  <a:cubicBezTo>
                    <a:pt x="3256" y="13557"/>
                    <a:pt x="4279" y="13133"/>
                    <a:pt x="4279" y="12709"/>
                  </a:cubicBezTo>
                  <a:cubicBezTo>
                    <a:pt x="4279" y="7280"/>
                    <a:pt x="4279" y="7282"/>
                    <a:pt x="4279" y="7282"/>
                  </a:cubicBezTo>
                  <a:cubicBezTo>
                    <a:pt x="4585" y="7282"/>
                    <a:pt x="4736" y="7282"/>
                    <a:pt x="4813" y="7282"/>
                  </a:cubicBezTo>
                  <a:cubicBezTo>
                    <a:pt x="4889" y="7282"/>
                    <a:pt x="4890" y="7282"/>
                    <a:pt x="4890" y="7282"/>
                  </a:cubicBezTo>
                  <a:cubicBezTo>
                    <a:pt x="4890" y="13697"/>
                    <a:pt x="4890" y="16952"/>
                    <a:pt x="4890" y="18630"/>
                  </a:cubicBezTo>
                  <a:cubicBezTo>
                    <a:pt x="4890" y="20485"/>
                    <a:pt x="4890" y="20492"/>
                    <a:pt x="4890" y="20497"/>
                  </a:cubicBezTo>
                  <a:cubicBezTo>
                    <a:pt x="4894" y="21091"/>
                    <a:pt x="6113" y="21599"/>
                    <a:pt x="7740" y="21599"/>
                  </a:cubicBezTo>
                  <a:cubicBezTo>
                    <a:pt x="9165" y="21600"/>
                    <a:pt x="10390" y="21090"/>
                    <a:pt x="10391" y="20497"/>
                  </a:cubicBezTo>
                  <a:cubicBezTo>
                    <a:pt x="10408" y="13832"/>
                    <a:pt x="10566" y="13634"/>
                    <a:pt x="10391" y="13475"/>
                  </a:cubicBezTo>
                  <a:cubicBezTo>
                    <a:pt x="10799" y="13475"/>
                    <a:pt x="11004" y="13475"/>
                    <a:pt x="11106" y="13475"/>
                  </a:cubicBezTo>
                  <a:cubicBezTo>
                    <a:pt x="11208" y="13475"/>
                    <a:pt x="11209" y="13475"/>
                    <a:pt x="11209" y="13475"/>
                  </a:cubicBezTo>
                  <a:cubicBezTo>
                    <a:pt x="11209" y="16757"/>
                    <a:pt x="11209" y="18471"/>
                    <a:pt x="11209" y="19403"/>
                  </a:cubicBezTo>
                  <a:cubicBezTo>
                    <a:pt x="11209" y="20477"/>
                    <a:pt x="11209" y="20488"/>
                    <a:pt x="11209" y="20497"/>
                  </a:cubicBezTo>
                  <a:cubicBezTo>
                    <a:pt x="11210" y="21091"/>
                    <a:pt x="12429" y="21599"/>
                    <a:pt x="14059" y="21599"/>
                  </a:cubicBezTo>
                  <a:cubicBezTo>
                    <a:pt x="15485" y="21600"/>
                    <a:pt x="16709" y="21091"/>
                    <a:pt x="16710" y="20497"/>
                  </a:cubicBezTo>
                  <a:cubicBezTo>
                    <a:pt x="16722" y="7513"/>
                    <a:pt x="16829" y="7384"/>
                    <a:pt x="16710" y="7282"/>
                  </a:cubicBezTo>
                  <a:cubicBezTo>
                    <a:pt x="17118" y="7282"/>
                    <a:pt x="17322" y="7282"/>
                    <a:pt x="17424" y="7282"/>
                  </a:cubicBezTo>
                  <a:cubicBezTo>
                    <a:pt x="17526" y="7282"/>
                    <a:pt x="17527" y="7282"/>
                    <a:pt x="17527" y="7282"/>
                  </a:cubicBezTo>
                  <a:cubicBezTo>
                    <a:pt x="17527" y="9996"/>
                    <a:pt x="17527" y="11352"/>
                    <a:pt x="17527" y="12031"/>
                  </a:cubicBezTo>
                  <a:cubicBezTo>
                    <a:pt x="17527" y="12710"/>
                    <a:pt x="17527" y="12709"/>
                    <a:pt x="17527" y="12709"/>
                  </a:cubicBezTo>
                  <a:cubicBezTo>
                    <a:pt x="17527" y="13133"/>
                    <a:pt x="18548" y="13557"/>
                    <a:pt x="19567" y="13557"/>
                  </a:cubicBezTo>
                  <a:cubicBezTo>
                    <a:pt x="20790" y="13557"/>
                    <a:pt x="21600" y="13133"/>
                    <a:pt x="21600" y="12709"/>
                  </a:cubicBezTo>
                  <a:cubicBezTo>
                    <a:pt x="21600" y="6262"/>
                    <a:pt x="21600" y="6262"/>
                    <a:pt x="21600" y="6262"/>
                  </a:cubicBezTo>
                  <a:cubicBezTo>
                    <a:pt x="21600" y="5160"/>
                    <a:pt x="19566" y="4312"/>
                    <a:pt x="16916" y="4312"/>
                  </a:cubicBezTo>
                  <a:cubicBezTo>
                    <a:pt x="4890" y="4312"/>
                    <a:pt x="4890" y="4312"/>
                    <a:pt x="4890" y="431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anchor="t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 sz="900">
                <a:solidFill>
                  <a:schemeClr val="bg1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7289" name="Shape 7289"/>
            <p:cNvSpPr/>
            <p:nvPr/>
          </p:nvSpPr>
          <p:spPr>
            <a:xfrm>
              <a:off x="899604" y="0"/>
              <a:ext cx="396492" cy="9558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99" extrusionOk="0">
                  <a:moveTo>
                    <a:pt x="10884" y="0"/>
                  </a:moveTo>
                  <a:cubicBezTo>
                    <a:pt x="9678" y="0"/>
                    <a:pt x="8471" y="189"/>
                    <a:pt x="7552" y="571"/>
                  </a:cubicBezTo>
                  <a:cubicBezTo>
                    <a:pt x="5712" y="1334"/>
                    <a:pt x="5712" y="2572"/>
                    <a:pt x="7552" y="3335"/>
                  </a:cubicBezTo>
                  <a:cubicBezTo>
                    <a:pt x="9391" y="4098"/>
                    <a:pt x="12376" y="4098"/>
                    <a:pt x="14216" y="3335"/>
                  </a:cubicBezTo>
                  <a:cubicBezTo>
                    <a:pt x="16055" y="2572"/>
                    <a:pt x="16055" y="1334"/>
                    <a:pt x="14216" y="571"/>
                  </a:cubicBezTo>
                  <a:cubicBezTo>
                    <a:pt x="13296" y="189"/>
                    <a:pt x="12089" y="0"/>
                    <a:pt x="10884" y="0"/>
                  </a:cubicBezTo>
                  <a:close/>
                  <a:moveTo>
                    <a:pt x="4895" y="4312"/>
                  </a:moveTo>
                  <a:cubicBezTo>
                    <a:pt x="2246" y="4312"/>
                    <a:pt x="0" y="5160"/>
                    <a:pt x="0" y="6262"/>
                  </a:cubicBezTo>
                  <a:cubicBezTo>
                    <a:pt x="0" y="12710"/>
                    <a:pt x="0" y="12709"/>
                    <a:pt x="0" y="12709"/>
                  </a:cubicBezTo>
                  <a:cubicBezTo>
                    <a:pt x="0" y="13133"/>
                    <a:pt x="1020" y="13557"/>
                    <a:pt x="2039" y="13557"/>
                  </a:cubicBezTo>
                  <a:cubicBezTo>
                    <a:pt x="3262" y="13557"/>
                    <a:pt x="4284" y="13133"/>
                    <a:pt x="4284" y="12709"/>
                  </a:cubicBezTo>
                  <a:cubicBezTo>
                    <a:pt x="4284" y="7280"/>
                    <a:pt x="4284" y="7282"/>
                    <a:pt x="4284" y="7282"/>
                  </a:cubicBezTo>
                  <a:cubicBezTo>
                    <a:pt x="4590" y="7282"/>
                    <a:pt x="4741" y="7282"/>
                    <a:pt x="4818" y="7282"/>
                  </a:cubicBezTo>
                  <a:cubicBezTo>
                    <a:pt x="4894" y="7282"/>
                    <a:pt x="4895" y="7282"/>
                    <a:pt x="4895" y="7282"/>
                  </a:cubicBezTo>
                  <a:cubicBezTo>
                    <a:pt x="4895" y="13697"/>
                    <a:pt x="4895" y="16952"/>
                    <a:pt x="4895" y="18630"/>
                  </a:cubicBezTo>
                  <a:cubicBezTo>
                    <a:pt x="4895" y="20485"/>
                    <a:pt x="4895" y="20492"/>
                    <a:pt x="4895" y="20497"/>
                  </a:cubicBezTo>
                  <a:cubicBezTo>
                    <a:pt x="4899" y="21091"/>
                    <a:pt x="6117" y="21599"/>
                    <a:pt x="7745" y="21599"/>
                  </a:cubicBezTo>
                  <a:cubicBezTo>
                    <a:pt x="9169" y="21600"/>
                    <a:pt x="10393" y="21090"/>
                    <a:pt x="10395" y="20497"/>
                  </a:cubicBezTo>
                  <a:cubicBezTo>
                    <a:pt x="10412" y="13832"/>
                    <a:pt x="10570" y="13634"/>
                    <a:pt x="10395" y="13475"/>
                  </a:cubicBezTo>
                  <a:cubicBezTo>
                    <a:pt x="10802" y="13475"/>
                    <a:pt x="11007" y="13475"/>
                    <a:pt x="11109" y="13475"/>
                  </a:cubicBezTo>
                  <a:cubicBezTo>
                    <a:pt x="11211" y="13475"/>
                    <a:pt x="11212" y="13475"/>
                    <a:pt x="11212" y="13475"/>
                  </a:cubicBezTo>
                  <a:cubicBezTo>
                    <a:pt x="11212" y="16757"/>
                    <a:pt x="11212" y="18471"/>
                    <a:pt x="11212" y="19403"/>
                  </a:cubicBezTo>
                  <a:cubicBezTo>
                    <a:pt x="11212" y="20477"/>
                    <a:pt x="11212" y="20488"/>
                    <a:pt x="11212" y="20497"/>
                  </a:cubicBezTo>
                  <a:cubicBezTo>
                    <a:pt x="11213" y="21091"/>
                    <a:pt x="12432" y="21599"/>
                    <a:pt x="14061" y="21599"/>
                  </a:cubicBezTo>
                  <a:cubicBezTo>
                    <a:pt x="15487" y="21600"/>
                    <a:pt x="16711" y="21091"/>
                    <a:pt x="16711" y="20497"/>
                  </a:cubicBezTo>
                  <a:cubicBezTo>
                    <a:pt x="16723" y="7513"/>
                    <a:pt x="16830" y="7384"/>
                    <a:pt x="16711" y="7282"/>
                  </a:cubicBezTo>
                  <a:cubicBezTo>
                    <a:pt x="17119" y="7282"/>
                    <a:pt x="17323" y="7282"/>
                    <a:pt x="17425" y="7282"/>
                  </a:cubicBezTo>
                  <a:cubicBezTo>
                    <a:pt x="17527" y="7282"/>
                    <a:pt x="17528" y="7282"/>
                    <a:pt x="17528" y="7282"/>
                  </a:cubicBezTo>
                  <a:cubicBezTo>
                    <a:pt x="17528" y="9996"/>
                    <a:pt x="17528" y="11352"/>
                    <a:pt x="17528" y="12031"/>
                  </a:cubicBezTo>
                  <a:cubicBezTo>
                    <a:pt x="17528" y="12710"/>
                    <a:pt x="17528" y="12709"/>
                    <a:pt x="17528" y="12709"/>
                  </a:cubicBezTo>
                  <a:cubicBezTo>
                    <a:pt x="17528" y="13133"/>
                    <a:pt x="18549" y="13557"/>
                    <a:pt x="19567" y="13557"/>
                  </a:cubicBezTo>
                  <a:cubicBezTo>
                    <a:pt x="20790" y="13557"/>
                    <a:pt x="21600" y="13133"/>
                    <a:pt x="21600" y="12709"/>
                  </a:cubicBezTo>
                  <a:cubicBezTo>
                    <a:pt x="21600" y="6262"/>
                    <a:pt x="21600" y="6262"/>
                    <a:pt x="21600" y="6262"/>
                  </a:cubicBezTo>
                  <a:cubicBezTo>
                    <a:pt x="21600" y="5160"/>
                    <a:pt x="19566" y="4312"/>
                    <a:pt x="16917" y="4312"/>
                  </a:cubicBezTo>
                  <a:cubicBezTo>
                    <a:pt x="4895" y="4312"/>
                    <a:pt x="4895" y="4312"/>
                    <a:pt x="4895" y="431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anchor="t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 sz="900">
                <a:solidFill>
                  <a:schemeClr val="bg1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</p:grpSp>
      <p:sp>
        <p:nvSpPr>
          <p:cNvPr id="7292" name="Shape 7292"/>
          <p:cNvSpPr/>
          <p:nvPr/>
        </p:nvSpPr>
        <p:spPr>
          <a:xfrm>
            <a:off x="8922139" y="4619061"/>
            <a:ext cx="2222501" cy="313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rtlCol="0">
            <a:spAutoFit/>
          </a:bodyPr>
          <a:lstStyle/>
          <a:p>
            <a:pPr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chemeClr val="bg1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项目</a:t>
            </a:r>
            <a:endParaRPr sz="1600" b="1" dirty="0">
              <a:solidFill>
                <a:schemeClr val="bg1"/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7293" name="Shape 7293"/>
          <p:cNvSpPr/>
          <p:nvPr/>
        </p:nvSpPr>
        <p:spPr>
          <a:xfrm>
            <a:off x="3727051" y="4903053"/>
            <a:ext cx="251975" cy="2873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861" extrusionOk="0">
                <a:moveTo>
                  <a:pt x="15674" y="7583"/>
                </a:moveTo>
                <a:cubicBezTo>
                  <a:pt x="15674" y="7162"/>
                  <a:pt x="20658" y="3422"/>
                  <a:pt x="17668" y="103"/>
                </a:cubicBezTo>
                <a:cubicBezTo>
                  <a:pt x="17169" y="-739"/>
                  <a:pt x="14732" y="3843"/>
                  <a:pt x="11298" y="5526"/>
                </a:cubicBezTo>
                <a:cubicBezTo>
                  <a:pt x="9360" y="6742"/>
                  <a:pt x="5428" y="8799"/>
                  <a:pt x="5428" y="10061"/>
                </a:cubicBezTo>
                <a:cubicBezTo>
                  <a:pt x="5428" y="17962"/>
                  <a:pt x="5428" y="17962"/>
                  <a:pt x="5428" y="17962"/>
                </a:cubicBezTo>
                <a:cubicBezTo>
                  <a:pt x="5428" y="19599"/>
                  <a:pt x="11797" y="20861"/>
                  <a:pt x="17169" y="20861"/>
                </a:cubicBezTo>
                <a:cubicBezTo>
                  <a:pt x="19108" y="20861"/>
                  <a:pt x="21600" y="10903"/>
                  <a:pt x="21600" y="9640"/>
                </a:cubicBezTo>
                <a:cubicBezTo>
                  <a:pt x="21600" y="8004"/>
                  <a:pt x="16172" y="8004"/>
                  <a:pt x="15674" y="7583"/>
                </a:cubicBezTo>
                <a:close/>
                <a:moveTo>
                  <a:pt x="3932" y="7583"/>
                </a:moveTo>
                <a:cubicBezTo>
                  <a:pt x="2991" y="7583"/>
                  <a:pt x="0" y="8004"/>
                  <a:pt x="0" y="11277"/>
                </a:cubicBezTo>
                <a:cubicBezTo>
                  <a:pt x="0" y="16653"/>
                  <a:pt x="0" y="16653"/>
                  <a:pt x="0" y="16653"/>
                </a:cubicBezTo>
                <a:cubicBezTo>
                  <a:pt x="0" y="20019"/>
                  <a:pt x="2991" y="20440"/>
                  <a:pt x="3932" y="20440"/>
                </a:cubicBezTo>
                <a:cubicBezTo>
                  <a:pt x="4929" y="20440"/>
                  <a:pt x="2437" y="19599"/>
                  <a:pt x="2437" y="17962"/>
                </a:cubicBezTo>
                <a:cubicBezTo>
                  <a:pt x="2437" y="10482"/>
                  <a:pt x="2437" y="10482"/>
                  <a:pt x="2437" y="10482"/>
                </a:cubicBezTo>
                <a:cubicBezTo>
                  <a:pt x="2437" y="8425"/>
                  <a:pt x="4929" y="7583"/>
                  <a:pt x="3932" y="7583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22860" rIns="22860" anchor="ctr"/>
          <a:lstStyle/>
          <a:p>
            <a:pPr>
              <a:lnSpc>
                <a:spcPct val="120000"/>
              </a:lnSpc>
              <a:defRPr sz="2400" spc="240"/>
            </a:pPr>
            <a:endParaRPr sz="1200">
              <a:solidFill>
                <a:schemeClr val="bg1"/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695325" y="279400"/>
            <a:ext cx="273311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400">
                <a:gradFill>
                  <a:gsLst>
                    <a:gs pos="0">
                      <a:srgbClr val="08AEEA"/>
                    </a:gs>
                    <a:gs pos="100000">
                      <a:srgbClr val="2AF598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>
              <a:lnSpc>
                <a:spcPct val="100000"/>
              </a:lnSpc>
              <a:defRPr/>
            </a:pP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用户分析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38" name="Shape 5247"/>
          <p:cNvSpPr/>
          <p:nvPr/>
        </p:nvSpPr>
        <p:spPr>
          <a:xfrm>
            <a:off x="9017389" y="3111753"/>
            <a:ext cx="198247" cy="4779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99" extrusionOk="0">
                <a:moveTo>
                  <a:pt x="10884" y="0"/>
                </a:moveTo>
                <a:cubicBezTo>
                  <a:pt x="9678" y="0"/>
                  <a:pt x="8471" y="189"/>
                  <a:pt x="7552" y="571"/>
                </a:cubicBezTo>
                <a:cubicBezTo>
                  <a:pt x="5712" y="1334"/>
                  <a:pt x="5712" y="2572"/>
                  <a:pt x="7552" y="3335"/>
                </a:cubicBezTo>
                <a:cubicBezTo>
                  <a:pt x="9391" y="4098"/>
                  <a:pt x="12370" y="4098"/>
                  <a:pt x="14209" y="3335"/>
                </a:cubicBezTo>
                <a:cubicBezTo>
                  <a:pt x="16048" y="2572"/>
                  <a:pt x="16048" y="1334"/>
                  <a:pt x="14209" y="571"/>
                </a:cubicBezTo>
                <a:cubicBezTo>
                  <a:pt x="13290" y="189"/>
                  <a:pt x="12089" y="0"/>
                  <a:pt x="10884" y="0"/>
                </a:cubicBezTo>
                <a:close/>
                <a:moveTo>
                  <a:pt x="4889" y="4312"/>
                </a:moveTo>
                <a:cubicBezTo>
                  <a:pt x="2240" y="4312"/>
                  <a:pt x="0" y="5160"/>
                  <a:pt x="0" y="6262"/>
                </a:cubicBezTo>
                <a:cubicBezTo>
                  <a:pt x="0" y="12710"/>
                  <a:pt x="0" y="12709"/>
                  <a:pt x="0" y="12709"/>
                </a:cubicBezTo>
                <a:cubicBezTo>
                  <a:pt x="0" y="13133"/>
                  <a:pt x="1020" y="13557"/>
                  <a:pt x="2039" y="13557"/>
                </a:cubicBezTo>
                <a:cubicBezTo>
                  <a:pt x="3262" y="13557"/>
                  <a:pt x="4278" y="13133"/>
                  <a:pt x="4278" y="12709"/>
                </a:cubicBezTo>
                <a:cubicBezTo>
                  <a:pt x="4278" y="7280"/>
                  <a:pt x="4278" y="7282"/>
                  <a:pt x="4278" y="7282"/>
                </a:cubicBezTo>
                <a:cubicBezTo>
                  <a:pt x="4583" y="7282"/>
                  <a:pt x="4735" y="7282"/>
                  <a:pt x="4811" y="7282"/>
                </a:cubicBezTo>
                <a:cubicBezTo>
                  <a:pt x="4888" y="7282"/>
                  <a:pt x="4889" y="7282"/>
                  <a:pt x="4889" y="7282"/>
                </a:cubicBezTo>
                <a:cubicBezTo>
                  <a:pt x="4889" y="13697"/>
                  <a:pt x="4889" y="16952"/>
                  <a:pt x="4889" y="18630"/>
                </a:cubicBezTo>
                <a:cubicBezTo>
                  <a:pt x="4889" y="20485"/>
                  <a:pt x="4889" y="20492"/>
                  <a:pt x="4889" y="20497"/>
                </a:cubicBezTo>
                <a:cubicBezTo>
                  <a:pt x="4893" y="21091"/>
                  <a:pt x="6117" y="21599"/>
                  <a:pt x="7745" y="21599"/>
                </a:cubicBezTo>
                <a:cubicBezTo>
                  <a:pt x="9169" y="21600"/>
                  <a:pt x="10393" y="21090"/>
                  <a:pt x="10395" y="20497"/>
                </a:cubicBezTo>
                <a:cubicBezTo>
                  <a:pt x="10412" y="13832"/>
                  <a:pt x="10570" y="13634"/>
                  <a:pt x="10395" y="13475"/>
                </a:cubicBezTo>
                <a:cubicBezTo>
                  <a:pt x="10802" y="13475"/>
                  <a:pt x="11000" y="13475"/>
                  <a:pt x="11102" y="13475"/>
                </a:cubicBezTo>
                <a:cubicBezTo>
                  <a:pt x="11204" y="13475"/>
                  <a:pt x="11205" y="13475"/>
                  <a:pt x="11205" y="13475"/>
                </a:cubicBezTo>
                <a:cubicBezTo>
                  <a:pt x="11205" y="16757"/>
                  <a:pt x="11205" y="18471"/>
                  <a:pt x="11205" y="19403"/>
                </a:cubicBezTo>
                <a:cubicBezTo>
                  <a:pt x="11205" y="20477"/>
                  <a:pt x="11205" y="20488"/>
                  <a:pt x="11205" y="20497"/>
                </a:cubicBezTo>
                <a:cubicBezTo>
                  <a:pt x="11207" y="21091"/>
                  <a:pt x="12432" y="21599"/>
                  <a:pt x="14061" y="21599"/>
                </a:cubicBezTo>
                <a:cubicBezTo>
                  <a:pt x="15487" y="21600"/>
                  <a:pt x="16711" y="21091"/>
                  <a:pt x="16711" y="20497"/>
                </a:cubicBezTo>
                <a:cubicBezTo>
                  <a:pt x="16723" y="7513"/>
                  <a:pt x="16830" y="7384"/>
                  <a:pt x="16711" y="7282"/>
                </a:cubicBezTo>
                <a:cubicBezTo>
                  <a:pt x="17119" y="7282"/>
                  <a:pt x="17317" y="7282"/>
                  <a:pt x="17419" y="7282"/>
                </a:cubicBezTo>
                <a:cubicBezTo>
                  <a:pt x="17521" y="7282"/>
                  <a:pt x="17522" y="7282"/>
                  <a:pt x="17522" y="7282"/>
                </a:cubicBezTo>
                <a:cubicBezTo>
                  <a:pt x="17522" y="9996"/>
                  <a:pt x="17522" y="11352"/>
                  <a:pt x="17522" y="12031"/>
                </a:cubicBezTo>
                <a:cubicBezTo>
                  <a:pt x="17522" y="12710"/>
                  <a:pt x="17522" y="12709"/>
                  <a:pt x="17522" y="12709"/>
                </a:cubicBezTo>
                <a:cubicBezTo>
                  <a:pt x="17522" y="13133"/>
                  <a:pt x="18542" y="13557"/>
                  <a:pt x="19561" y="13557"/>
                </a:cubicBezTo>
                <a:cubicBezTo>
                  <a:pt x="20784" y="13557"/>
                  <a:pt x="21600" y="13133"/>
                  <a:pt x="21600" y="12709"/>
                </a:cubicBezTo>
                <a:cubicBezTo>
                  <a:pt x="21600" y="6262"/>
                  <a:pt x="21600" y="6262"/>
                  <a:pt x="21600" y="6262"/>
                </a:cubicBezTo>
                <a:cubicBezTo>
                  <a:pt x="21600" y="5160"/>
                  <a:pt x="19560" y="4312"/>
                  <a:pt x="16911" y="4312"/>
                </a:cubicBezTo>
                <a:cubicBezTo>
                  <a:pt x="4888" y="4312"/>
                  <a:pt x="4889" y="4312"/>
                  <a:pt x="4889" y="4312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22860" rIns="22860"/>
          <a:lstStyle/>
          <a:p>
            <a:pPr algn="ctr">
              <a:defRPr>
                <a:solidFill>
                  <a:srgbClr val="FFFFFF"/>
                </a:solidFill>
              </a:defRPr>
            </a:pPr>
            <a:endParaRPr sz="900">
              <a:solidFill>
                <a:schemeClr val="bg1"/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40" name="Shape 5249"/>
          <p:cNvSpPr/>
          <p:nvPr/>
        </p:nvSpPr>
        <p:spPr>
          <a:xfrm>
            <a:off x="9470948" y="2850410"/>
            <a:ext cx="1905001" cy="313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rtlCol="0">
            <a:spAutoFit/>
          </a:bodyPr>
          <a:lstStyle/>
          <a:p>
            <a:pPr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 smtClean="0">
                <a:solidFill>
                  <a:schemeClr val="bg1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用户规模</a:t>
            </a:r>
            <a:endParaRPr sz="1600" b="1" dirty="0">
              <a:solidFill>
                <a:schemeClr val="bg1"/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41" name="Shape 5250"/>
          <p:cNvSpPr/>
          <p:nvPr/>
        </p:nvSpPr>
        <p:spPr>
          <a:xfrm>
            <a:off x="9470948" y="3105834"/>
            <a:ext cx="190500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rtlCol="0">
            <a:spAutoFit/>
          </a:bodyPr>
          <a:lstStyle/>
          <a:p>
            <a:pPr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sz="4000" b="1" dirty="0" smtClean="0">
                <a:solidFill>
                  <a:schemeClr val="bg1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8.892</a:t>
            </a:r>
            <a:endParaRPr sz="4000" b="1" dirty="0">
              <a:solidFill>
                <a:schemeClr val="bg1"/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42" name="Shape 5251"/>
          <p:cNvSpPr/>
          <p:nvPr/>
        </p:nvSpPr>
        <p:spPr>
          <a:xfrm>
            <a:off x="9470948" y="1589784"/>
            <a:ext cx="190500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rtlCol="0">
            <a:spAutoFit/>
          </a:bodyPr>
          <a:lstStyle/>
          <a:p>
            <a:pPr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sz="4000" b="1" dirty="0">
                <a:solidFill>
                  <a:schemeClr val="bg1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92%</a:t>
            </a:r>
            <a:endParaRPr sz="4000" b="1" dirty="0">
              <a:solidFill>
                <a:schemeClr val="bg1"/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43" name="Shape 5252"/>
          <p:cNvSpPr/>
          <p:nvPr/>
        </p:nvSpPr>
        <p:spPr>
          <a:xfrm>
            <a:off x="9470948" y="1366841"/>
            <a:ext cx="1905001" cy="316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rtlCol="0">
            <a:spAutoFit/>
          </a:bodyPr>
          <a:lstStyle/>
          <a:p>
            <a:pPr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 smtClean="0">
                <a:solidFill>
                  <a:schemeClr val="bg1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付费比例</a:t>
            </a:r>
            <a:endParaRPr sz="1600" b="1" dirty="0">
              <a:solidFill>
                <a:schemeClr val="bg1"/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graphicFrame>
        <p:nvGraphicFramePr>
          <p:cNvPr id="48" name="Chart 2262"/>
          <p:cNvGraphicFramePr/>
          <p:nvPr/>
        </p:nvGraphicFramePr>
        <p:xfrm>
          <a:off x="653594" y="1599539"/>
          <a:ext cx="5957287" cy="45571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49" name="Shape 2264"/>
          <p:cNvSpPr/>
          <p:nvPr/>
        </p:nvSpPr>
        <p:spPr>
          <a:xfrm>
            <a:off x="1319816" y="2389586"/>
            <a:ext cx="2948056" cy="2948056"/>
          </a:xfrm>
          <a:prstGeom prst="ellipse">
            <a:avLst/>
          </a:prstGeom>
          <a:solidFill>
            <a:srgbClr val="E7EFF2"/>
          </a:solidFill>
          <a:ln w="244475">
            <a:solidFill>
              <a:schemeClr val="bg1"/>
            </a:solidFill>
            <a:miter/>
          </a:ln>
        </p:spPr>
        <p:txBody>
          <a:bodyPr lIns="22860" rIns="22860" anchor="ctr"/>
          <a:lstStyle/>
          <a:p>
            <a:pPr defTabSz="882650">
              <a:defRPr sz="1800">
                <a:solidFill>
                  <a:srgbClr val="595959"/>
                </a:solidFill>
                <a:latin typeface="Roboto Light"/>
                <a:ea typeface="Roboto Light"/>
                <a:cs typeface="Roboto Light"/>
                <a:sym typeface="Roboto Light"/>
              </a:defRPr>
            </a:pPr>
            <a:endParaRPr sz="900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grpSp>
        <p:nvGrpSpPr>
          <p:cNvPr id="51" name="Group 40"/>
          <p:cNvGrpSpPr/>
          <p:nvPr/>
        </p:nvGrpSpPr>
        <p:grpSpPr>
          <a:xfrm>
            <a:off x="2206492" y="3274355"/>
            <a:ext cx="1174702" cy="1178517"/>
            <a:chOff x="5913438" y="4994275"/>
            <a:chExt cx="488950" cy="490538"/>
          </a:xfrm>
          <a:solidFill>
            <a:schemeClr val="tx2"/>
          </a:solidFill>
        </p:grpSpPr>
        <p:sp>
          <p:nvSpPr>
            <p:cNvPr id="52" name="Oval 41"/>
            <p:cNvSpPr>
              <a:spLocks noChangeArrowheads="1"/>
            </p:cNvSpPr>
            <p:nvPr/>
          </p:nvSpPr>
          <p:spPr bwMode="auto">
            <a:xfrm>
              <a:off x="5940425" y="5054600"/>
              <a:ext cx="114300" cy="1143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53" name="Oval 42"/>
            <p:cNvSpPr>
              <a:spLocks noChangeArrowheads="1"/>
            </p:cNvSpPr>
            <p:nvPr/>
          </p:nvSpPr>
          <p:spPr bwMode="auto">
            <a:xfrm>
              <a:off x="6257925" y="5054600"/>
              <a:ext cx="114300" cy="1143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54" name="Oval 43"/>
            <p:cNvSpPr>
              <a:spLocks noChangeArrowheads="1"/>
            </p:cNvSpPr>
            <p:nvPr/>
          </p:nvSpPr>
          <p:spPr bwMode="auto">
            <a:xfrm>
              <a:off x="6084888" y="4994275"/>
              <a:ext cx="144463" cy="1444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55" name="Freeform 45"/>
            <p:cNvSpPr/>
            <p:nvPr/>
          </p:nvSpPr>
          <p:spPr bwMode="auto">
            <a:xfrm>
              <a:off x="6056313" y="5138738"/>
              <a:ext cx="201613" cy="346075"/>
            </a:xfrm>
            <a:custGeom>
              <a:avLst/>
              <a:gdLst>
                <a:gd name="T0" fmla="*/ 66 w 116"/>
                <a:gd name="T1" fmla="*/ 0 h 199"/>
                <a:gd name="T2" fmla="*/ 66 w 116"/>
                <a:gd name="T3" fmla="*/ 57 h 199"/>
                <a:gd name="T4" fmla="*/ 58 w 116"/>
                <a:gd name="T5" fmla="*/ 66 h 199"/>
                <a:gd name="T6" fmla="*/ 49 w 116"/>
                <a:gd name="T7" fmla="*/ 57 h 199"/>
                <a:gd name="T8" fmla="*/ 49 w 116"/>
                <a:gd name="T9" fmla="*/ 0 h 199"/>
                <a:gd name="T10" fmla="*/ 0 w 116"/>
                <a:gd name="T11" fmla="*/ 57 h 199"/>
                <a:gd name="T12" fmla="*/ 0 w 116"/>
                <a:gd name="T13" fmla="*/ 107 h 199"/>
                <a:gd name="T14" fmla="*/ 8 w 116"/>
                <a:gd name="T15" fmla="*/ 115 h 199"/>
                <a:gd name="T16" fmla="*/ 27 w 116"/>
                <a:gd name="T17" fmla="*/ 115 h 199"/>
                <a:gd name="T18" fmla="*/ 33 w 116"/>
                <a:gd name="T19" fmla="*/ 191 h 199"/>
                <a:gd name="T20" fmla="*/ 41 w 116"/>
                <a:gd name="T21" fmla="*/ 199 h 199"/>
                <a:gd name="T22" fmla="*/ 74 w 116"/>
                <a:gd name="T23" fmla="*/ 199 h 199"/>
                <a:gd name="T24" fmla="*/ 82 w 116"/>
                <a:gd name="T25" fmla="*/ 191 h 199"/>
                <a:gd name="T26" fmla="*/ 89 w 116"/>
                <a:gd name="T27" fmla="*/ 115 h 199"/>
                <a:gd name="T28" fmla="*/ 107 w 116"/>
                <a:gd name="T29" fmla="*/ 115 h 199"/>
                <a:gd name="T30" fmla="*/ 116 w 116"/>
                <a:gd name="T31" fmla="*/ 107 h 199"/>
                <a:gd name="T32" fmla="*/ 116 w 116"/>
                <a:gd name="T33" fmla="*/ 57 h 199"/>
                <a:gd name="T34" fmla="*/ 66 w 116"/>
                <a:gd name="T35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6" h="199">
                  <a:moveTo>
                    <a:pt x="66" y="0"/>
                  </a:moveTo>
                  <a:cubicBezTo>
                    <a:pt x="66" y="57"/>
                    <a:pt x="66" y="57"/>
                    <a:pt x="66" y="57"/>
                  </a:cubicBezTo>
                  <a:cubicBezTo>
                    <a:pt x="66" y="62"/>
                    <a:pt x="62" y="66"/>
                    <a:pt x="58" y="66"/>
                  </a:cubicBezTo>
                  <a:cubicBezTo>
                    <a:pt x="53" y="66"/>
                    <a:pt x="49" y="62"/>
                    <a:pt x="49" y="57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22" y="4"/>
                    <a:pt x="0" y="28"/>
                    <a:pt x="0" y="57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0" y="111"/>
                    <a:pt x="4" y="115"/>
                    <a:pt x="8" y="115"/>
                  </a:cubicBezTo>
                  <a:cubicBezTo>
                    <a:pt x="27" y="115"/>
                    <a:pt x="27" y="115"/>
                    <a:pt x="27" y="115"/>
                  </a:cubicBezTo>
                  <a:cubicBezTo>
                    <a:pt x="33" y="191"/>
                    <a:pt x="33" y="191"/>
                    <a:pt x="33" y="191"/>
                  </a:cubicBezTo>
                  <a:cubicBezTo>
                    <a:pt x="33" y="196"/>
                    <a:pt x="37" y="199"/>
                    <a:pt x="41" y="199"/>
                  </a:cubicBezTo>
                  <a:cubicBezTo>
                    <a:pt x="74" y="199"/>
                    <a:pt x="74" y="199"/>
                    <a:pt x="74" y="199"/>
                  </a:cubicBezTo>
                  <a:cubicBezTo>
                    <a:pt x="79" y="199"/>
                    <a:pt x="82" y="196"/>
                    <a:pt x="82" y="191"/>
                  </a:cubicBezTo>
                  <a:cubicBezTo>
                    <a:pt x="89" y="115"/>
                    <a:pt x="89" y="115"/>
                    <a:pt x="89" y="115"/>
                  </a:cubicBezTo>
                  <a:cubicBezTo>
                    <a:pt x="107" y="115"/>
                    <a:pt x="107" y="115"/>
                    <a:pt x="107" y="115"/>
                  </a:cubicBezTo>
                  <a:cubicBezTo>
                    <a:pt x="112" y="115"/>
                    <a:pt x="116" y="111"/>
                    <a:pt x="116" y="107"/>
                  </a:cubicBezTo>
                  <a:cubicBezTo>
                    <a:pt x="116" y="57"/>
                    <a:pt x="116" y="57"/>
                    <a:pt x="116" y="57"/>
                  </a:cubicBezTo>
                  <a:cubicBezTo>
                    <a:pt x="116" y="28"/>
                    <a:pt x="94" y="4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56" name="Freeform 46"/>
            <p:cNvSpPr/>
            <p:nvPr/>
          </p:nvSpPr>
          <p:spPr bwMode="auto">
            <a:xfrm>
              <a:off x="5913438" y="5168900"/>
              <a:ext cx="138113" cy="315913"/>
            </a:xfrm>
            <a:custGeom>
              <a:avLst/>
              <a:gdLst>
                <a:gd name="T0" fmla="*/ 66 w 80"/>
                <a:gd name="T1" fmla="*/ 91 h 182"/>
                <a:gd name="T2" fmla="*/ 66 w 80"/>
                <a:gd name="T3" fmla="*/ 41 h 182"/>
                <a:gd name="T4" fmla="*/ 75 w 80"/>
                <a:gd name="T5" fmla="*/ 7 h 182"/>
                <a:gd name="T6" fmla="*/ 49 w 80"/>
                <a:gd name="T7" fmla="*/ 0 h 182"/>
                <a:gd name="T8" fmla="*/ 0 w 80"/>
                <a:gd name="T9" fmla="*/ 50 h 182"/>
                <a:gd name="T10" fmla="*/ 0 w 80"/>
                <a:gd name="T11" fmla="*/ 91 h 182"/>
                <a:gd name="T12" fmla="*/ 8 w 80"/>
                <a:gd name="T13" fmla="*/ 99 h 182"/>
                <a:gd name="T14" fmla="*/ 17 w 80"/>
                <a:gd name="T15" fmla="*/ 99 h 182"/>
                <a:gd name="T16" fmla="*/ 25 w 80"/>
                <a:gd name="T17" fmla="*/ 174 h 182"/>
                <a:gd name="T18" fmla="*/ 33 w 80"/>
                <a:gd name="T19" fmla="*/ 182 h 182"/>
                <a:gd name="T20" fmla="*/ 66 w 80"/>
                <a:gd name="T21" fmla="*/ 182 h 182"/>
                <a:gd name="T22" fmla="*/ 74 w 80"/>
                <a:gd name="T23" fmla="*/ 174 h 182"/>
                <a:gd name="T24" fmla="*/ 80 w 80"/>
                <a:gd name="T25" fmla="*/ 113 h 182"/>
                <a:gd name="T26" fmla="*/ 66 w 80"/>
                <a:gd name="T27" fmla="*/ 91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0" h="182">
                  <a:moveTo>
                    <a:pt x="66" y="91"/>
                  </a:moveTo>
                  <a:cubicBezTo>
                    <a:pt x="66" y="41"/>
                    <a:pt x="66" y="41"/>
                    <a:pt x="66" y="41"/>
                  </a:cubicBezTo>
                  <a:cubicBezTo>
                    <a:pt x="66" y="29"/>
                    <a:pt x="69" y="18"/>
                    <a:pt x="75" y="7"/>
                  </a:cubicBezTo>
                  <a:cubicBezTo>
                    <a:pt x="67" y="3"/>
                    <a:pt x="59" y="0"/>
                    <a:pt x="49" y="0"/>
                  </a:cubicBezTo>
                  <a:cubicBezTo>
                    <a:pt x="22" y="0"/>
                    <a:pt x="0" y="22"/>
                    <a:pt x="0" y="50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6"/>
                    <a:pt x="4" y="99"/>
                    <a:pt x="8" y="99"/>
                  </a:cubicBezTo>
                  <a:cubicBezTo>
                    <a:pt x="17" y="99"/>
                    <a:pt x="17" y="99"/>
                    <a:pt x="17" y="99"/>
                  </a:cubicBezTo>
                  <a:cubicBezTo>
                    <a:pt x="25" y="174"/>
                    <a:pt x="25" y="174"/>
                    <a:pt x="25" y="174"/>
                  </a:cubicBezTo>
                  <a:cubicBezTo>
                    <a:pt x="25" y="179"/>
                    <a:pt x="29" y="182"/>
                    <a:pt x="33" y="182"/>
                  </a:cubicBezTo>
                  <a:cubicBezTo>
                    <a:pt x="66" y="182"/>
                    <a:pt x="66" y="182"/>
                    <a:pt x="66" y="182"/>
                  </a:cubicBezTo>
                  <a:cubicBezTo>
                    <a:pt x="70" y="182"/>
                    <a:pt x="74" y="179"/>
                    <a:pt x="74" y="174"/>
                  </a:cubicBezTo>
                  <a:cubicBezTo>
                    <a:pt x="80" y="113"/>
                    <a:pt x="80" y="113"/>
                    <a:pt x="80" y="113"/>
                  </a:cubicBezTo>
                  <a:cubicBezTo>
                    <a:pt x="72" y="109"/>
                    <a:pt x="66" y="101"/>
                    <a:pt x="66" y="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57" name="Freeform 47"/>
            <p:cNvSpPr/>
            <p:nvPr/>
          </p:nvSpPr>
          <p:spPr bwMode="auto">
            <a:xfrm>
              <a:off x="6261100" y="5168900"/>
              <a:ext cx="141288" cy="315913"/>
            </a:xfrm>
            <a:custGeom>
              <a:avLst/>
              <a:gdLst>
                <a:gd name="T0" fmla="*/ 81 w 81"/>
                <a:gd name="T1" fmla="*/ 50 h 182"/>
                <a:gd name="T2" fmla="*/ 31 w 81"/>
                <a:gd name="T3" fmla="*/ 0 h 182"/>
                <a:gd name="T4" fmla="*/ 6 w 81"/>
                <a:gd name="T5" fmla="*/ 7 h 182"/>
                <a:gd name="T6" fmla="*/ 15 w 81"/>
                <a:gd name="T7" fmla="*/ 41 h 182"/>
                <a:gd name="T8" fmla="*/ 15 w 81"/>
                <a:gd name="T9" fmla="*/ 91 h 182"/>
                <a:gd name="T10" fmla="*/ 0 w 81"/>
                <a:gd name="T11" fmla="*/ 113 h 182"/>
                <a:gd name="T12" fmla="*/ 6 w 81"/>
                <a:gd name="T13" fmla="*/ 174 h 182"/>
                <a:gd name="T14" fmla="*/ 15 w 81"/>
                <a:gd name="T15" fmla="*/ 182 h 182"/>
                <a:gd name="T16" fmla="*/ 48 w 81"/>
                <a:gd name="T17" fmla="*/ 182 h 182"/>
                <a:gd name="T18" fmla="*/ 56 w 81"/>
                <a:gd name="T19" fmla="*/ 174 h 182"/>
                <a:gd name="T20" fmla="*/ 63 w 81"/>
                <a:gd name="T21" fmla="*/ 99 h 182"/>
                <a:gd name="T22" fmla="*/ 72 w 81"/>
                <a:gd name="T23" fmla="*/ 99 h 182"/>
                <a:gd name="T24" fmla="*/ 81 w 81"/>
                <a:gd name="T25" fmla="*/ 91 h 182"/>
                <a:gd name="T26" fmla="*/ 81 w 81"/>
                <a:gd name="T27" fmla="*/ 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1" h="182">
                  <a:moveTo>
                    <a:pt x="81" y="50"/>
                  </a:moveTo>
                  <a:cubicBezTo>
                    <a:pt x="81" y="22"/>
                    <a:pt x="58" y="0"/>
                    <a:pt x="31" y="0"/>
                  </a:cubicBezTo>
                  <a:cubicBezTo>
                    <a:pt x="22" y="0"/>
                    <a:pt x="13" y="3"/>
                    <a:pt x="6" y="7"/>
                  </a:cubicBezTo>
                  <a:cubicBezTo>
                    <a:pt x="11" y="18"/>
                    <a:pt x="15" y="29"/>
                    <a:pt x="15" y="41"/>
                  </a:cubicBezTo>
                  <a:cubicBezTo>
                    <a:pt x="15" y="91"/>
                    <a:pt x="15" y="91"/>
                    <a:pt x="15" y="91"/>
                  </a:cubicBezTo>
                  <a:cubicBezTo>
                    <a:pt x="15" y="101"/>
                    <a:pt x="9" y="109"/>
                    <a:pt x="0" y="113"/>
                  </a:cubicBezTo>
                  <a:cubicBezTo>
                    <a:pt x="6" y="174"/>
                    <a:pt x="6" y="174"/>
                    <a:pt x="6" y="174"/>
                  </a:cubicBezTo>
                  <a:cubicBezTo>
                    <a:pt x="7" y="179"/>
                    <a:pt x="10" y="182"/>
                    <a:pt x="15" y="182"/>
                  </a:cubicBezTo>
                  <a:cubicBezTo>
                    <a:pt x="48" y="182"/>
                    <a:pt x="48" y="182"/>
                    <a:pt x="48" y="182"/>
                  </a:cubicBezTo>
                  <a:cubicBezTo>
                    <a:pt x="52" y="182"/>
                    <a:pt x="55" y="179"/>
                    <a:pt x="56" y="174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72" y="99"/>
                    <a:pt x="72" y="99"/>
                    <a:pt x="72" y="99"/>
                  </a:cubicBezTo>
                  <a:cubicBezTo>
                    <a:pt x="77" y="99"/>
                    <a:pt x="81" y="96"/>
                    <a:pt x="81" y="91"/>
                  </a:cubicBezTo>
                  <a:lnTo>
                    <a:pt x="81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</p:grpSp>
      <p:sp>
        <p:nvSpPr>
          <p:cNvPr id="58" name="Shape 5247"/>
          <p:cNvSpPr/>
          <p:nvPr/>
        </p:nvSpPr>
        <p:spPr>
          <a:xfrm>
            <a:off x="9017389" y="1463747"/>
            <a:ext cx="198247" cy="4779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99" extrusionOk="0">
                <a:moveTo>
                  <a:pt x="10884" y="0"/>
                </a:moveTo>
                <a:cubicBezTo>
                  <a:pt x="9678" y="0"/>
                  <a:pt x="8471" y="189"/>
                  <a:pt x="7552" y="571"/>
                </a:cubicBezTo>
                <a:cubicBezTo>
                  <a:pt x="5712" y="1334"/>
                  <a:pt x="5712" y="2572"/>
                  <a:pt x="7552" y="3335"/>
                </a:cubicBezTo>
                <a:cubicBezTo>
                  <a:pt x="9391" y="4098"/>
                  <a:pt x="12370" y="4098"/>
                  <a:pt x="14209" y="3335"/>
                </a:cubicBezTo>
                <a:cubicBezTo>
                  <a:pt x="16048" y="2572"/>
                  <a:pt x="16048" y="1334"/>
                  <a:pt x="14209" y="571"/>
                </a:cubicBezTo>
                <a:cubicBezTo>
                  <a:pt x="13290" y="189"/>
                  <a:pt x="12089" y="0"/>
                  <a:pt x="10884" y="0"/>
                </a:cubicBezTo>
                <a:close/>
                <a:moveTo>
                  <a:pt x="4889" y="4312"/>
                </a:moveTo>
                <a:cubicBezTo>
                  <a:pt x="2240" y="4312"/>
                  <a:pt x="0" y="5160"/>
                  <a:pt x="0" y="6262"/>
                </a:cubicBezTo>
                <a:cubicBezTo>
                  <a:pt x="0" y="12710"/>
                  <a:pt x="0" y="12709"/>
                  <a:pt x="0" y="12709"/>
                </a:cubicBezTo>
                <a:cubicBezTo>
                  <a:pt x="0" y="13133"/>
                  <a:pt x="1020" y="13557"/>
                  <a:pt x="2039" y="13557"/>
                </a:cubicBezTo>
                <a:cubicBezTo>
                  <a:pt x="3262" y="13557"/>
                  <a:pt x="4278" y="13133"/>
                  <a:pt x="4278" y="12709"/>
                </a:cubicBezTo>
                <a:cubicBezTo>
                  <a:pt x="4278" y="7280"/>
                  <a:pt x="4278" y="7282"/>
                  <a:pt x="4278" y="7282"/>
                </a:cubicBezTo>
                <a:cubicBezTo>
                  <a:pt x="4583" y="7282"/>
                  <a:pt x="4735" y="7282"/>
                  <a:pt x="4811" y="7282"/>
                </a:cubicBezTo>
                <a:cubicBezTo>
                  <a:pt x="4888" y="7282"/>
                  <a:pt x="4889" y="7282"/>
                  <a:pt x="4889" y="7282"/>
                </a:cubicBezTo>
                <a:cubicBezTo>
                  <a:pt x="4889" y="13697"/>
                  <a:pt x="4889" y="16952"/>
                  <a:pt x="4889" y="18630"/>
                </a:cubicBezTo>
                <a:cubicBezTo>
                  <a:pt x="4889" y="20485"/>
                  <a:pt x="4889" y="20492"/>
                  <a:pt x="4889" y="20497"/>
                </a:cubicBezTo>
                <a:cubicBezTo>
                  <a:pt x="4893" y="21091"/>
                  <a:pt x="6117" y="21599"/>
                  <a:pt x="7745" y="21599"/>
                </a:cubicBezTo>
                <a:cubicBezTo>
                  <a:pt x="9169" y="21600"/>
                  <a:pt x="10393" y="21090"/>
                  <a:pt x="10395" y="20497"/>
                </a:cubicBezTo>
                <a:cubicBezTo>
                  <a:pt x="10412" y="13832"/>
                  <a:pt x="10570" y="13634"/>
                  <a:pt x="10395" y="13475"/>
                </a:cubicBezTo>
                <a:cubicBezTo>
                  <a:pt x="10802" y="13475"/>
                  <a:pt x="11000" y="13475"/>
                  <a:pt x="11102" y="13475"/>
                </a:cubicBezTo>
                <a:cubicBezTo>
                  <a:pt x="11204" y="13475"/>
                  <a:pt x="11205" y="13475"/>
                  <a:pt x="11205" y="13475"/>
                </a:cubicBezTo>
                <a:cubicBezTo>
                  <a:pt x="11205" y="16757"/>
                  <a:pt x="11205" y="18471"/>
                  <a:pt x="11205" y="19403"/>
                </a:cubicBezTo>
                <a:cubicBezTo>
                  <a:pt x="11205" y="20477"/>
                  <a:pt x="11205" y="20488"/>
                  <a:pt x="11205" y="20497"/>
                </a:cubicBezTo>
                <a:cubicBezTo>
                  <a:pt x="11207" y="21091"/>
                  <a:pt x="12432" y="21599"/>
                  <a:pt x="14061" y="21599"/>
                </a:cubicBezTo>
                <a:cubicBezTo>
                  <a:pt x="15487" y="21600"/>
                  <a:pt x="16711" y="21091"/>
                  <a:pt x="16711" y="20497"/>
                </a:cubicBezTo>
                <a:cubicBezTo>
                  <a:pt x="16723" y="7513"/>
                  <a:pt x="16830" y="7384"/>
                  <a:pt x="16711" y="7282"/>
                </a:cubicBezTo>
                <a:cubicBezTo>
                  <a:pt x="17119" y="7282"/>
                  <a:pt x="17317" y="7282"/>
                  <a:pt x="17419" y="7282"/>
                </a:cubicBezTo>
                <a:cubicBezTo>
                  <a:pt x="17521" y="7282"/>
                  <a:pt x="17522" y="7282"/>
                  <a:pt x="17522" y="7282"/>
                </a:cubicBezTo>
                <a:cubicBezTo>
                  <a:pt x="17522" y="9996"/>
                  <a:pt x="17522" y="11352"/>
                  <a:pt x="17522" y="12031"/>
                </a:cubicBezTo>
                <a:cubicBezTo>
                  <a:pt x="17522" y="12710"/>
                  <a:pt x="17522" y="12709"/>
                  <a:pt x="17522" y="12709"/>
                </a:cubicBezTo>
                <a:cubicBezTo>
                  <a:pt x="17522" y="13133"/>
                  <a:pt x="18542" y="13557"/>
                  <a:pt x="19561" y="13557"/>
                </a:cubicBezTo>
                <a:cubicBezTo>
                  <a:pt x="20784" y="13557"/>
                  <a:pt x="21600" y="13133"/>
                  <a:pt x="21600" y="12709"/>
                </a:cubicBezTo>
                <a:cubicBezTo>
                  <a:pt x="21600" y="6262"/>
                  <a:pt x="21600" y="6262"/>
                  <a:pt x="21600" y="6262"/>
                </a:cubicBezTo>
                <a:cubicBezTo>
                  <a:pt x="21600" y="5160"/>
                  <a:pt x="19560" y="4312"/>
                  <a:pt x="16911" y="4312"/>
                </a:cubicBezTo>
                <a:cubicBezTo>
                  <a:pt x="4888" y="4312"/>
                  <a:pt x="4889" y="4312"/>
                  <a:pt x="4889" y="4312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22860" rIns="22860"/>
          <a:lstStyle/>
          <a:p>
            <a:pPr algn="ctr">
              <a:defRPr>
                <a:solidFill>
                  <a:srgbClr val="FFFFFF"/>
                </a:solidFill>
              </a:defRPr>
            </a:pPr>
            <a:endParaRPr sz="900">
              <a:solidFill>
                <a:schemeClr val="bg1"/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FE9E7-1A92-45FD-9CBA-52B7C49E9D40}" type="slidenum">
              <a:rPr lang="en-US" smtClean="0">
                <a:cs typeface="+mn-ea"/>
                <a:sym typeface="汉仪润圆-65简" panose="00020600040101010101" pitchFamily="18" charset="-122"/>
              </a:rPr>
            </a:fld>
            <a:endParaRPr lang="en-US"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4" name="Freeform 30"/>
          <p:cNvSpPr/>
          <p:nvPr/>
        </p:nvSpPr>
        <p:spPr bwMode="auto">
          <a:xfrm>
            <a:off x="4622801" y="2245952"/>
            <a:ext cx="1761182" cy="2635174"/>
          </a:xfrm>
          <a:custGeom>
            <a:avLst/>
            <a:gdLst>
              <a:gd name="T0" fmla="*/ 0 w 701"/>
              <a:gd name="T1" fmla="*/ 701 h 1049"/>
              <a:gd name="T2" fmla="*/ 93 w 701"/>
              <a:gd name="T3" fmla="*/ 1049 h 1049"/>
              <a:gd name="T4" fmla="*/ 96 w 701"/>
              <a:gd name="T5" fmla="*/ 1049 h 1049"/>
              <a:gd name="T6" fmla="*/ 701 w 701"/>
              <a:gd name="T7" fmla="*/ 699 h 1049"/>
              <a:gd name="T8" fmla="*/ 701 w 701"/>
              <a:gd name="T9" fmla="*/ 0 h 1049"/>
              <a:gd name="T10" fmla="*/ 0 w 701"/>
              <a:gd name="T11" fmla="*/ 701 h 10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01" h="1049">
                <a:moveTo>
                  <a:pt x="0" y="701"/>
                </a:moveTo>
                <a:cubicBezTo>
                  <a:pt x="0" y="827"/>
                  <a:pt x="34" y="946"/>
                  <a:pt x="93" y="1049"/>
                </a:cubicBezTo>
                <a:cubicBezTo>
                  <a:pt x="96" y="1049"/>
                  <a:pt x="96" y="1049"/>
                  <a:pt x="96" y="1049"/>
                </a:cubicBezTo>
                <a:cubicBezTo>
                  <a:pt x="701" y="699"/>
                  <a:pt x="701" y="699"/>
                  <a:pt x="701" y="699"/>
                </a:cubicBezTo>
                <a:cubicBezTo>
                  <a:pt x="701" y="0"/>
                  <a:pt x="701" y="0"/>
                  <a:pt x="701" y="0"/>
                </a:cubicBezTo>
                <a:cubicBezTo>
                  <a:pt x="314" y="0"/>
                  <a:pt x="0" y="314"/>
                  <a:pt x="0" y="701"/>
                </a:cubicBezTo>
                <a:close/>
              </a:path>
            </a:pathLst>
          </a:custGeom>
          <a:solidFill>
            <a:srgbClr val="FFD4D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5" name="Freeform 31"/>
          <p:cNvSpPr/>
          <p:nvPr/>
        </p:nvSpPr>
        <p:spPr bwMode="auto">
          <a:xfrm>
            <a:off x="4863295" y="4001268"/>
            <a:ext cx="3045774" cy="2009008"/>
          </a:xfrm>
          <a:custGeom>
            <a:avLst/>
            <a:gdLst>
              <a:gd name="T0" fmla="*/ 957 w 1212"/>
              <a:gd name="T1" fmla="*/ 606 h 800"/>
              <a:gd name="T2" fmla="*/ 1212 w 1212"/>
              <a:gd name="T3" fmla="*/ 352 h 800"/>
              <a:gd name="T4" fmla="*/ 1210 w 1212"/>
              <a:gd name="T5" fmla="*/ 350 h 800"/>
              <a:gd name="T6" fmla="*/ 605 w 1212"/>
              <a:gd name="T7" fmla="*/ 0 h 800"/>
              <a:gd name="T8" fmla="*/ 0 w 1212"/>
              <a:gd name="T9" fmla="*/ 350 h 800"/>
              <a:gd name="T10" fmla="*/ 957 w 1212"/>
              <a:gd name="T11" fmla="*/ 606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12" h="800">
                <a:moveTo>
                  <a:pt x="957" y="606"/>
                </a:moveTo>
                <a:cubicBezTo>
                  <a:pt x="1066" y="543"/>
                  <a:pt x="1152" y="454"/>
                  <a:pt x="1212" y="352"/>
                </a:cubicBezTo>
                <a:cubicBezTo>
                  <a:pt x="1210" y="350"/>
                  <a:pt x="1210" y="350"/>
                  <a:pt x="1210" y="350"/>
                </a:cubicBezTo>
                <a:cubicBezTo>
                  <a:pt x="605" y="0"/>
                  <a:pt x="605" y="0"/>
                  <a:pt x="605" y="0"/>
                </a:cubicBezTo>
                <a:cubicBezTo>
                  <a:pt x="0" y="350"/>
                  <a:pt x="0" y="350"/>
                  <a:pt x="0" y="350"/>
                </a:cubicBezTo>
                <a:cubicBezTo>
                  <a:pt x="193" y="685"/>
                  <a:pt x="622" y="800"/>
                  <a:pt x="957" y="606"/>
                </a:cubicBezTo>
              </a:path>
            </a:pathLst>
          </a:custGeom>
          <a:solidFill>
            <a:srgbClr val="1C71B9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6" name="Freeform 32"/>
          <p:cNvSpPr/>
          <p:nvPr/>
        </p:nvSpPr>
        <p:spPr bwMode="auto">
          <a:xfrm>
            <a:off x="6383983" y="2240086"/>
            <a:ext cx="2007542" cy="2641039"/>
          </a:xfrm>
          <a:custGeom>
            <a:avLst/>
            <a:gdLst>
              <a:gd name="T0" fmla="*/ 349 w 799"/>
              <a:gd name="T1" fmla="*/ 94 h 1051"/>
              <a:gd name="T2" fmla="*/ 1 w 799"/>
              <a:gd name="T3" fmla="*/ 0 h 1051"/>
              <a:gd name="T4" fmla="*/ 0 w 799"/>
              <a:gd name="T5" fmla="*/ 2 h 1051"/>
              <a:gd name="T6" fmla="*/ 0 w 799"/>
              <a:gd name="T7" fmla="*/ 701 h 1051"/>
              <a:gd name="T8" fmla="*/ 605 w 799"/>
              <a:gd name="T9" fmla="*/ 1051 h 1051"/>
              <a:gd name="T10" fmla="*/ 349 w 799"/>
              <a:gd name="T11" fmla="*/ 94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99" h="1051">
                <a:moveTo>
                  <a:pt x="349" y="94"/>
                </a:moveTo>
                <a:cubicBezTo>
                  <a:pt x="239" y="30"/>
                  <a:pt x="120" y="0"/>
                  <a:pt x="1" y="0"/>
                </a:cubicBezTo>
                <a:cubicBezTo>
                  <a:pt x="0" y="2"/>
                  <a:pt x="0" y="2"/>
                  <a:pt x="0" y="2"/>
                </a:cubicBezTo>
                <a:cubicBezTo>
                  <a:pt x="0" y="701"/>
                  <a:pt x="0" y="701"/>
                  <a:pt x="0" y="701"/>
                </a:cubicBezTo>
                <a:cubicBezTo>
                  <a:pt x="605" y="1051"/>
                  <a:pt x="605" y="1051"/>
                  <a:pt x="605" y="1051"/>
                </a:cubicBezTo>
                <a:cubicBezTo>
                  <a:pt x="799" y="716"/>
                  <a:pt x="684" y="287"/>
                  <a:pt x="349" y="94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7" name="Freeform 33"/>
          <p:cNvSpPr/>
          <p:nvPr/>
        </p:nvSpPr>
        <p:spPr bwMode="auto">
          <a:xfrm>
            <a:off x="6021774" y="2170397"/>
            <a:ext cx="725883" cy="926783"/>
          </a:xfrm>
          <a:custGeom>
            <a:avLst/>
            <a:gdLst>
              <a:gd name="T0" fmla="*/ 289 w 289"/>
              <a:gd name="T1" fmla="*/ 43 h 369"/>
              <a:gd name="T2" fmla="*/ 289 w 289"/>
              <a:gd name="T3" fmla="*/ 42 h 369"/>
              <a:gd name="T4" fmla="*/ 244 w 289"/>
              <a:gd name="T5" fmla="*/ 0 h 369"/>
              <a:gd name="T6" fmla="*/ 62 w 289"/>
              <a:gd name="T7" fmla="*/ 0 h 369"/>
              <a:gd name="T8" fmla="*/ 17 w 289"/>
              <a:gd name="T9" fmla="*/ 38 h 369"/>
              <a:gd name="T10" fmla="*/ 17 w 289"/>
              <a:gd name="T11" fmla="*/ 38 h 369"/>
              <a:gd name="T12" fmla="*/ 17 w 289"/>
              <a:gd name="T13" fmla="*/ 275 h 369"/>
              <a:gd name="T14" fmla="*/ 0 w 289"/>
              <a:gd name="T15" fmla="*/ 275 h 369"/>
              <a:gd name="T16" fmla="*/ 144 w 289"/>
              <a:gd name="T17" fmla="*/ 369 h 369"/>
              <a:gd name="T18" fmla="*/ 287 w 289"/>
              <a:gd name="T19" fmla="*/ 275 h 369"/>
              <a:gd name="T20" fmla="*/ 270 w 289"/>
              <a:gd name="T21" fmla="*/ 275 h 369"/>
              <a:gd name="T22" fmla="*/ 270 w 289"/>
              <a:gd name="T23" fmla="*/ 39 h 369"/>
              <a:gd name="T24" fmla="*/ 289 w 289"/>
              <a:gd name="T25" fmla="*/ 43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89" h="369">
                <a:moveTo>
                  <a:pt x="289" y="43"/>
                </a:moveTo>
                <a:cubicBezTo>
                  <a:pt x="289" y="42"/>
                  <a:pt x="289" y="42"/>
                  <a:pt x="289" y="42"/>
                </a:cubicBezTo>
                <a:cubicBezTo>
                  <a:pt x="289" y="18"/>
                  <a:pt x="269" y="0"/>
                  <a:pt x="244" y="0"/>
                </a:cubicBezTo>
                <a:cubicBezTo>
                  <a:pt x="62" y="0"/>
                  <a:pt x="62" y="0"/>
                  <a:pt x="62" y="0"/>
                </a:cubicBezTo>
                <a:cubicBezTo>
                  <a:pt x="38" y="0"/>
                  <a:pt x="19" y="16"/>
                  <a:pt x="17" y="38"/>
                </a:cubicBezTo>
                <a:cubicBezTo>
                  <a:pt x="17" y="38"/>
                  <a:pt x="17" y="38"/>
                  <a:pt x="17" y="38"/>
                </a:cubicBezTo>
                <a:cubicBezTo>
                  <a:pt x="17" y="275"/>
                  <a:pt x="17" y="275"/>
                  <a:pt x="17" y="275"/>
                </a:cubicBezTo>
                <a:cubicBezTo>
                  <a:pt x="0" y="275"/>
                  <a:pt x="0" y="275"/>
                  <a:pt x="0" y="275"/>
                </a:cubicBezTo>
                <a:cubicBezTo>
                  <a:pt x="144" y="369"/>
                  <a:pt x="144" y="369"/>
                  <a:pt x="144" y="369"/>
                </a:cubicBezTo>
                <a:cubicBezTo>
                  <a:pt x="287" y="275"/>
                  <a:pt x="287" y="275"/>
                  <a:pt x="287" y="275"/>
                </a:cubicBezTo>
                <a:cubicBezTo>
                  <a:pt x="270" y="275"/>
                  <a:pt x="270" y="275"/>
                  <a:pt x="270" y="275"/>
                </a:cubicBezTo>
                <a:cubicBezTo>
                  <a:pt x="270" y="39"/>
                  <a:pt x="270" y="39"/>
                  <a:pt x="270" y="39"/>
                </a:cubicBezTo>
                <a:cubicBezTo>
                  <a:pt x="277" y="41"/>
                  <a:pt x="283" y="42"/>
                  <a:pt x="289" y="43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182880" numCol="1" anchor="ctr" anchorCtr="0" compatLnSpc="1"/>
          <a:lstStyle/>
          <a:p>
            <a:pPr algn="ctr"/>
            <a:r>
              <a:rPr lang="en-US" b="1" dirty="0">
                <a:solidFill>
                  <a:srgbClr val="333333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01</a:t>
            </a:r>
            <a:endParaRPr lang="en-US" b="1" dirty="0">
              <a:solidFill>
                <a:srgbClr val="333333"/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8" name="Freeform 34"/>
          <p:cNvSpPr/>
          <p:nvPr/>
        </p:nvSpPr>
        <p:spPr bwMode="auto">
          <a:xfrm>
            <a:off x="4635999" y="4257893"/>
            <a:ext cx="961978" cy="909186"/>
          </a:xfrm>
          <a:custGeom>
            <a:avLst/>
            <a:gdLst>
              <a:gd name="T0" fmla="*/ 27 w 383"/>
              <a:gd name="T1" fmla="*/ 114 h 362"/>
              <a:gd name="T2" fmla="*/ 26 w 383"/>
              <a:gd name="T3" fmla="*/ 115 h 362"/>
              <a:gd name="T4" fmla="*/ 12 w 383"/>
              <a:gd name="T5" fmla="*/ 175 h 362"/>
              <a:gd name="T6" fmla="*/ 103 w 383"/>
              <a:gd name="T7" fmla="*/ 333 h 362"/>
              <a:gd name="T8" fmla="*/ 159 w 383"/>
              <a:gd name="T9" fmla="*/ 353 h 362"/>
              <a:gd name="T10" fmla="*/ 159 w 383"/>
              <a:gd name="T11" fmla="*/ 353 h 362"/>
              <a:gd name="T12" fmla="*/ 364 w 383"/>
              <a:gd name="T13" fmla="*/ 234 h 362"/>
              <a:gd name="T14" fmla="*/ 373 w 383"/>
              <a:gd name="T15" fmla="*/ 249 h 362"/>
              <a:gd name="T16" fmla="*/ 383 w 383"/>
              <a:gd name="T17" fmla="*/ 77 h 362"/>
              <a:gd name="T18" fmla="*/ 229 w 383"/>
              <a:gd name="T19" fmla="*/ 0 h 362"/>
              <a:gd name="T20" fmla="*/ 238 w 383"/>
              <a:gd name="T21" fmla="*/ 15 h 362"/>
              <a:gd name="T22" fmla="*/ 33 w 383"/>
              <a:gd name="T23" fmla="*/ 133 h 362"/>
              <a:gd name="T24" fmla="*/ 27 w 383"/>
              <a:gd name="T25" fmla="*/ 114 h 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83" h="362">
                <a:moveTo>
                  <a:pt x="27" y="114"/>
                </a:moveTo>
                <a:cubicBezTo>
                  <a:pt x="26" y="115"/>
                  <a:pt x="26" y="115"/>
                  <a:pt x="26" y="115"/>
                </a:cubicBezTo>
                <a:cubicBezTo>
                  <a:pt x="6" y="127"/>
                  <a:pt x="0" y="154"/>
                  <a:pt x="12" y="175"/>
                </a:cubicBezTo>
                <a:cubicBezTo>
                  <a:pt x="103" y="333"/>
                  <a:pt x="103" y="333"/>
                  <a:pt x="103" y="333"/>
                </a:cubicBezTo>
                <a:cubicBezTo>
                  <a:pt x="115" y="354"/>
                  <a:pt x="140" y="362"/>
                  <a:pt x="159" y="353"/>
                </a:cubicBezTo>
                <a:cubicBezTo>
                  <a:pt x="159" y="353"/>
                  <a:pt x="159" y="353"/>
                  <a:pt x="159" y="353"/>
                </a:cubicBezTo>
                <a:cubicBezTo>
                  <a:pt x="364" y="234"/>
                  <a:pt x="364" y="234"/>
                  <a:pt x="364" y="234"/>
                </a:cubicBezTo>
                <a:cubicBezTo>
                  <a:pt x="373" y="249"/>
                  <a:pt x="373" y="249"/>
                  <a:pt x="373" y="249"/>
                </a:cubicBezTo>
                <a:cubicBezTo>
                  <a:pt x="383" y="77"/>
                  <a:pt x="383" y="77"/>
                  <a:pt x="383" y="77"/>
                </a:cubicBezTo>
                <a:cubicBezTo>
                  <a:pt x="229" y="0"/>
                  <a:pt x="229" y="0"/>
                  <a:pt x="229" y="0"/>
                </a:cubicBezTo>
                <a:cubicBezTo>
                  <a:pt x="238" y="15"/>
                  <a:pt x="238" y="15"/>
                  <a:pt x="238" y="15"/>
                </a:cubicBezTo>
                <a:cubicBezTo>
                  <a:pt x="33" y="133"/>
                  <a:pt x="33" y="133"/>
                  <a:pt x="33" y="133"/>
                </a:cubicBezTo>
                <a:cubicBezTo>
                  <a:pt x="32" y="126"/>
                  <a:pt x="29" y="120"/>
                  <a:pt x="27" y="114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r>
              <a:rPr lang="en-US" b="1" dirty="0">
                <a:solidFill>
                  <a:srgbClr val="333333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03</a:t>
            </a:r>
            <a:endParaRPr lang="en-US" b="1" dirty="0">
              <a:solidFill>
                <a:srgbClr val="333333"/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9" name="Freeform 38"/>
          <p:cNvSpPr/>
          <p:nvPr/>
        </p:nvSpPr>
        <p:spPr bwMode="auto">
          <a:xfrm>
            <a:off x="7158258" y="4257893"/>
            <a:ext cx="937049" cy="951713"/>
          </a:xfrm>
          <a:custGeom>
            <a:avLst/>
            <a:gdLst>
              <a:gd name="T0" fmla="*/ 209 w 373"/>
              <a:gd name="T1" fmla="*/ 367 h 379"/>
              <a:gd name="T2" fmla="*/ 211 w 373"/>
              <a:gd name="T3" fmla="*/ 367 h 379"/>
              <a:gd name="T4" fmla="*/ 270 w 373"/>
              <a:gd name="T5" fmla="*/ 349 h 379"/>
              <a:gd name="T6" fmla="*/ 361 w 373"/>
              <a:gd name="T7" fmla="*/ 191 h 379"/>
              <a:gd name="T8" fmla="*/ 350 w 373"/>
              <a:gd name="T9" fmla="*/ 133 h 379"/>
              <a:gd name="T10" fmla="*/ 350 w 373"/>
              <a:gd name="T11" fmla="*/ 133 h 379"/>
              <a:gd name="T12" fmla="*/ 145 w 373"/>
              <a:gd name="T13" fmla="*/ 15 h 379"/>
              <a:gd name="T14" fmla="*/ 153 w 373"/>
              <a:gd name="T15" fmla="*/ 0 h 379"/>
              <a:gd name="T16" fmla="*/ 0 w 373"/>
              <a:gd name="T17" fmla="*/ 77 h 379"/>
              <a:gd name="T18" fmla="*/ 10 w 373"/>
              <a:gd name="T19" fmla="*/ 249 h 379"/>
              <a:gd name="T20" fmla="*/ 18 w 373"/>
              <a:gd name="T21" fmla="*/ 234 h 379"/>
              <a:gd name="T22" fmla="*/ 222 w 373"/>
              <a:gd name="T23" fmla="*/ 352 h 379"/>
              <a:gd name="T24" fmla="*/ 209 w 373"/>
              <a:gd name="T25" fmla="*/ 367 h 3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73" h="379">
                <a:moveTo>
                  <a:pt x="209" y="367"/>
                </a:moveTo>
                <a:cubicBezTo>
                  <a:pt x="211" y="367"/>
                  <a:pt x="211" y="367"/>
                  <a:pt x="211" y="367"/>
                </a:cubicBezTo>
                <a:cubicBezTo>
                  <a:pt x="231" y="379"/>
                  <a:pt x="257" y="371"/>
                  <a:pt x="270" y="349"/>
                </a:cubicBezTo>
                <a:cubicBezTo>
                  <a:pt x="361" y="191"/>
                  <a:pt x="361" y="191"/>
                  <a:pt x="361" y="191"/>
                </a:cubicBezTo>
                <a:cubicBezTo>
                  <a:pt x="373" y="171"/>
                  <a:pt x="368" y="146"/>
                  <a:pt x="350" y="133"/>
                </a:cubicBezTo>
                <a:cubicBezTo>
                  <a:pt x="350" y="133"/>
                  <a:pt x="350" y="133"/>
                  <a:pt x="350" y="133"/>
                </a:cubicBezTo>
                <a:cubicBezTo>
                  <a:pt x="145" y="15"/>
                  <a:pt x="145" y="15"/>
                  <a:pt x="145" y="15"/>
                </a:cubicBezTo>
                <a:cubicBezTo>
                  <a:pt x="153" y="0"/>
                  <a:pt x="153" y="0"/>
                  <a:pt x="153" y="0"/>
                </a:cubicBezTo>
                <a:cubicBezTo>
                  <a:pt x="0" y="77"/>
                  <a:pt x="0" y="77"/>
                  <a:pt x="0" y="77"/>
                </a:cubicBezTo>
                <a:cubicBezTo>
                  <a:pt x="10" y="249"/>
                  <a:pt x="10" y="249"/>
                  <a:pt x="10" y="249"/>
                </a:cubicBezTo>
                <a:cubicBezTo>
                  <a:pt x="18" y="234"/>
                  <a:pt x="18" y="234"/>
                  <a:pt x="18" y="234"/>
                </a:cubicBezTo>
                <a:cubicBezTo>
                  <a:pt x="222" y="352"/>
                  <a:pt x="222" y="352"/>
                  <a:pt x="222" y="352"/>
                </a:cubicBezTo>
                <a:cubicBezTo>
                  <a:pt x="218" y="357"/>
                  <a:pt x="214" y="362"/>
                  <a:pt x="209" y="367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r>
              <a:rPr lang="en-US" b="1" dirty="0">
                <a:solidFill>
                  <a:srgbClr val="333333"/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02</a:t>
            </a:r>
            <a:endParaRPr lang="en-US" b="1" dirty="0">
              <a:solidFill>
                <a:srgbClr val="333333"/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5232977" y="3338541"/>
            <a:ext cx="643786" cy="428155"/>
            <a:chOff x="7953375" y="1320800"/>
            <a:chExt cx="2303463" cy="1531938"/>
          </a:xfrm>
          <a:solidFill>
            <a:srgbClr val="FFFFFF"/>
          </a:solidFill>
        </p:grpSpPr>
        <p:sp>
          <p:nvSpPr>
            <p:cNvPr id="11" name="Freeform 9"/>
            <p:cNvSpPr/>
            <p:nvPr/>
          </p:nvSpPr>
          <p:spPr bwMode="auto">
            <a:xfrm>
              <a:off x="9498013" y="1320800"/>
              <a:ext cx="479425" cy="673100"/>
            </a:xfrm>
            <a:custGeom>
              <a:avLst/>
              <a:gdLst>
                <a:gd name="T0" fmla="*/ 127 w 426"/>
                <a:gd name="T1" fmla="*/ 0 h 598"/>
                <a:gd name="T2" fmla="*/ 0 w 426"/>
                <a:gd name="T3" fmla="*/ 29 h 598"/>
                <a:gd name="T4" fmla="*/ 40 w 426"/>
                <a:gd name="T5" fmla="*/ 89 h 598"/>
                <a:gd name="T6" fmla="*/ 68 w 426"/>
                <a:gd name="T7" fmla="*/ 155 h 598"/>
                <a:gd name="T8" fmla="*/ 93 w 426"/>
                <a:gd name="T9" fmla="*/ 299 h 598"/>
                <a:gd name="T10" fmla="*/ 68 w 426"/>
                <a:gd name="T11" fmla="*/ 443 h 598"/>
                <a:gd name="T12" fmla="*/ 40 w 426"/>
                <a:gd name="T13" fmla="*/ 509 h 598"/>
                <a:gd name="T14" fmla="*/ 0 w 426"/>
                <a:gd name="T15" fmla="*/ 569 h 598"/>
                <a:gd name="T16" fmla="*/ 127 w 426"/>
                <a:gd name="T17" fmla="*/ 598 h 598"/>
                <a:gd name="T18" fmla="*/ 426 w 426"/>
                <a:gd name="T19" fmla="*/ 299 h 598"/>
                <a:gd name="T20" fmla="*/ 127 w 426"/>
                <a:gd name="T21" fmla="*/ 0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26" h="598">
                  <a:moveTo>
                    <a:pt x="127" y="0"/>
                  </a:moveTo>
                  <a:cubicBezTo>
                    <a:pt x="82" y="0"/>
                    <a:pt x="39" y="10"/>
                    <a:pt x="0" y="29"/>
                  </a:cubicBezTo>
                  <a:cubicBezTo>
                    <a:pt x="15" y="48"/>
                    <a:pt x="28" y="68"/>
                    <a:pt x="40" y="89"/>
                  </a:cubicBezTo>
                  <a:cubicBezTo>
                    <a:pt x="51" y="110"/>
                    <a:pt x="61" y="132"/>
                    <a:pt x="68" y="155"/>
                  </a:cubicBezTo>
                  <a:cubicBezTo>
                    <a:pt x="84" y="200"/>
                    <a:pt x="93" y="248"/>
                    <a:pt x="93" y="299"/>
                  </a:cubicBezTo>
                  <a:cubicBezTo>
                    <a:pt x="93" y="350"/>
                    <a:pt x="84" y="398"/>
                    <a:pt x="68" y="443"/>
                  </a:cubicBezTo>
                  <a:cubicBezTo>
                    <a:pt x="61" y="466"/>
                    <a:pt x="51" y="488"/>
                    <a:pt x="40" y="509"/>
                  </a:cubicBezTo>
                  <a:cubicBezTo>
                    <a:pt x="28" y="530"/>
                    <a:pt x="15" y="550"/>
                    <a:pt x="0" y="569"/>
                  </a:cubicBezTo>
                  <a:cubicBezTo>
                    <a:pt x="39" y="588"/>
                    <a:pt x="82" y="598"/>
                    <a:pt x="127" y="598"/>
                  </a:cubicBezTo>
                  <a:cubicBezTo>
                    <a:pt x="292" y="598"/>
                    <a:pt x="426" y="464"/>
                    <a:pt x="426" y="299"/>
                  </a:cubicBezTo>
                  <a:cubicBezTo>
                    <a:pt x="426" y="134"/>
                    <a:pt x="292" y="0"/>
                    <a:pt x="12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12" name="Freeform 10"/>
            <p:cNvSpPr/>
            <p:nvPr/>
          </p:nvSpPr>
          <p:spPr bwMode="auto">
            <a:xfrm>
              <a:off x="9580563" y="2155825"/>
              <a:ext cx="676275" cy="696913"/>
            </a:xfrm>
            <a:custGeom>
              <a:avLst/>
              <a:gdLst>
                <a:gd name="T0" fmla="*/ 53 w 601"/>
                <a:gd name="T1" fmla="*/ 0 h 619"/>
                <a:gd name="T2" fmla="*/ 0 w 601"/>
                <a:gd name="T3" fmla="*/ 2 h 619"/>
                <a:gd name="T4" fmla="*/ 77 w 601"/>
                <a:gd name="T5" fmla="*/ 72 h 619"/>
                <a:gd name="T6" fmla="*/ 143 w 601"/>
                <a:gd name="T7" fmla="*/ 153 h 619"/>
                <a:gd name="T8" fmla="*/ 264 w 601"/>
                <a:gd name="T9" fmla="*/ 476 h 619"/>
                <a:gd name="T10" fmla="*/ 268 w 601"/>
                <a:gd name="T11" fmla="*/ 547 h 619"/>
                <a:gd name="T12" fmla="*/ 255 w 601"/>
                <a:gd name="T13" fmla="*/ 619 h 619"/>
                <a:gd name="T14" fmla="*/ 530 w 601"/>
                <a:gd name="T15" fmla="*/ 619 h 619"/>
                <a:gd name="T16" fmla="*/ 601 w 601"/>
                <a:gd name="T17" fmla="*/ 547 h 619"/>
                <a:gd name="T18" fmla="*/ 53 w 601"/>
                <a:gd name="T19" fmla="*/ 0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1" h="619">
                  <a:moveTo>
                    <a:pt x="53" y="0"/>
                  </a:moveTo>
                  <a:cubicBezTo>
                    <a:pt x="36" y="0"/>
                    <a:pt x="18" y="1"/>
                    <a:pt x="0" y="2"/>
                  </a:cubicBezTo>
                  <a:cubicBezTo>
                    <a:pt x="28" y="24"/>
                    <a:pt x="53" y="47"/>
                    <a:pt x="77" y="72"/>
                  </a:cubicBezTo>
                  <a:cubicBezTo>
                    <a:pt x="101" y="97"/>
                    <a:pt x="123" y="124"/>
                    <a:pt x="143" y="153"/>
                  </a:cubicBezTo>
                  <a:cubicBezTo>
                    <a:pt x="209" y="246"/>
                    <a:pt x="252" y="357"/>
                    <a:pt x="264" y="476"/>
                  </a:cubicBezTo>
                  <a:cubicBezTo>
                    <a:pt x="266" y="499"/>
                    <a:pt x="268" y="523"/>
                    <a:pt x="268" y="547"/>
                  </a:cubicBezTo>
                  <a:cubicBezTo>
                    <a:pt x="268" y="572"/>
                    <a:pt x="263" y="597"/>
                    <a:pt x="255" y="619"/>
                  </a:cubicBezTo>
                  <a:cubicBezTo>
                    <a:pt x="530" y="619"/>
                    <a:pt x="530" y="619"/>
                    <a:pt x="530" y="619"/>
                  </a:cubicBezTo>
                  <a:cubicBezTo>
                    <a:pt x="569" y="619"/>
                    <a:pt x="601" y="587"/>
                    <a:pt x="601" y="547"/>
                  </a:cubicBezTo>
                  <a:cubicBezTo>
                    <a:pt x="601" y="245"/>
                    <a:pt x="355" y="0"/>
                    <a:pt x="5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13" name="Freeform 11"/>
            <p:cNvSpPr/>
            <p:nvPr/>
          </p:nvSpPr>
          <p:spPr bwMode="auto">
            <a:xfrm>
              <a:off x="8232775" y="1320800"/>
              <a:ext cx="479425" cy="673100"/>
            </a:xfrm>
            <a:custGeom>
              <a:avLst/>
              <a:gdLst>
                <a:gd name="T0" fmla="*/ 358 w 426"/>
                <a:gd name="T1" fmla="*/ 443 h 598"/>
                <a:gd name="T2" fmla="*/ 333 w 426"/>
                <a:gd name="T3" fmla="*/ 299 h 598"/>
                <a:gd name="T4" fmla="*/ 358 w 426"/>
                <a:gd name="T5" fmla="*/ 155 h 598"/>
                <a:gd name="T6" fmla="*/ 386 w 426"/>
                <a:gd name="T7" fmla="*/ 89 h 598"/>
                <a:gd name="T8" fmla="*/ 426 w 426"/>
                <a:gd name="T9" fmla="*/ 29 h 598"/>
                <a:gd name="T10" fmla="*/ 299 w 426"/>
                <a:gd name="T11" fmla="*/ 0 h 598"/>
                <a:gd name="T12" fmla="*/ 0 w 426"/>
                <a:gd name="T13" fmla="*/ 299 h 598"/>
                <a:gd name="T14" fmla="*/ 299 w 426"/>
                <a:gd name="T15" fmla="*/ 598 h 598"/>
                <a:gd name="T16" fmla="*/ 426 w 426"/>
                <a:gd name="T17" fmla="*/ 569 h 598"/>
                <a:gd name="T18" fmla="*/ 386 w 426"/>
                <a:gd name="T19" fmla="*/ 509 h 598"/>
                <a:gd name="T20" fmla="*/ 358 w 426"/>
                <a:gd name="T21" fmla="*/ 443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26" h="598">
                  <a:moveTo>
                    <a:pt x="358" y="443"/>
                  </a:moveTo>
                  <a:cubicBezTo>
                    <a:pt x="342" y="398"/>
                    <a:pt x="333" y="350"/>
                    <a:pt x="333" y="299"/>
                  </a:cubicBezTo>
                  <a:cubicBezTo>
                    <a:pt x="333" y="248"/>
                    <a:pt x="342" y="200"/>
                    <a:pt x="358" y="155"/>
                  </a:cubicBezTo>
                  <a:cubicBezTo>
                    <a:pt x="365" y="132"/>
                    <a:pt x="375" y="110"/>
                    <a:pt x="386" y="89"/>
                  </a:cubicBezTo>
                  <a:cubicBezTo>
                    <a:pt x="398" y="68"/>
                    <a:pt x="411" y="48"/>
                    <a:pt x="426" y="29"/>
                  </a:cubicBezTo>
                  <a:cubicBezTo>
                    <a:pt x="387" y="10"/>
                    <a:pt x="344" y="0"/>
                    <a:pt x="299" y="0"/>
                  </a:cubicBezTo>
                  <a:cubicBezTo>
                    <a:pt x="134" y="0"/>
                    <a:pt x="0" y="134"/>
                    <a:pt x="0" y="299"/>
                  </a:cubicBezTo>
                  <a:cubicBezTo>
                    <a:pt x="0" y="464"/>
                    <a:pt x="134" y="598"/>
                    <a:pt x="299" y="598"/>
                  </a:cubicBezTo>
                  <a:cubicBezTo>
                    <a:pt x="344" y="598"/>
                    <a:pt x="387" y="588"/>
                    <a:pt x="426" y="569"/>
                  </a:cubicBezTo>
                  <a:cubicBezTo>
                    <a:pt x="411" y="550"/>
                    <a:pt x="398" y="530"/>
                    <a:pt x="386" y="509"/>
                  </a:cubicBezTo>
                  <a:cubicBezTo>
                    <a:pt x="375" y="488"/>
                    <a:pt x="365" y="466"/>
                    <a:pt x="358" y="4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14" name="Freeform 12"/>
            <p:cNvSpPr/>
            <p:nvPr/>
          </p:nvSpPr>
          <p:spPr bwMode="auto">
            <a:xfrm>
              <a:off x="7953375" y="2155825"/>
              <a:ext cx="676275" cy="696913"/>
            </a:xfrm>
            <a:custGeom>
              <a:avLst/>
              <a:gdLst>
                <a:gd name="T0" fmla="*/ 548 w 601"/>
                <a:gd name="T1" fmla="*/ 0 h 619"/>
                <a:gd name="T2" fmla="*/ 0 w 601"/>
                <a:gd name="T3" fmla="*/ 547 h 619"/>
                <a:gd name="T4" fmla="*/ 71 w 601"/>
                <a:gd name="T5" fmla="*/ 619 h 619"/>
                <a:gd name="T6" fmla="*/ 346 w 601"/>
                <a:gd name="T7" fmla="*/ 619 h 619"/>
                <a:gd name="T8" fmla="*/ 333 w 601"/>
                <a:gd name="T9" fmla="*/ 547 h 619"/>
                <a:gd name="T10" fmla="*/ 337 w 601"/>
                <a:gd name="T11" fmla="*/ 476 h 619"/>
                <a:gd name="T12" fmla="*/ 458 w 601"/>
                <a:gd name="T13" fmla="*/ 153 h 619"/>
                <a:gd name="T14" fmla="*/ 524 w 601"/>
                <a:gd name="T15" fmla="*/ 72 h 619"/>
                <a:gd name="T16" fmla="*/ 601 w 601"/>
                <a:gd name="T17" fmla="*/ 2 h 619"/>
                <a:gd name="T18" fmla="*/ 548 w 601"/>
                <a:gd name="T19" fmla="*/ 0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1" h="619">
                  <a:moveTo>
                    <a:pt x="548" y="0"/>
                  </a:moveTo>
                  <a:cubicBezTo>
                    <a:pt x="246" y="0"/>
                    <a:pt x="0" y="245"/>
                    <a:pt x="0" y="547"/>
                  </a:cubicBezTo>
                  <a:cubicBezTo>
                    <a:pt x="0" y="587"/>
                    <a:pt x="32" y="619"/>
                    <a:pt x="71" y="619"/>
                  </a:cubicBezTo>
                  <a:cubicBezTo>
                    <a:pt x="346" y="619"/>
                    <a:pt x="346" y="619"/>
                    <a:pt x="346" y="619"/>
                  </a:cubicBezTo>
                  <a:cubicBezTo>
                    <a:pt x="338" y="597"/>
                    <a:pt x="333" y="572"/>
                    <a:pt x="333" y="547"/>
                  </a:cubicBezTo>
                  <a:cubicBezTo>
                    <a:pt x="333" y="523"/>
                    <a:pt x="335" y="499"/>
                    <a:pt x="337" y="476"/>
                  </a:cubicBezTo>
                  <a:cubicBezTo>
                    <a:pt x="349" y="357"/>
                    <a:pt x="392" y="246"/>
                    <a:pt x="458" y="153"/>
                  </a:cubicBezTo>
                  <a:cubicBezTo>
                    <a:pt x="478" y="124"/>
                    <a:pt x="500" y="97"/>
                    <a:pt x="524" y="72"/>
                  </a:cubicBezTo>
                  <a:cubicBezTo>
                    <a:pt x="548" y="47"/>
                    <a:pt x="573" y="24"/>
                    <a:pt x="601" y="2"/>
                  </a:cubicBezTo>
                  <a:cubicBezTo>
                    <a:pt x="583" y="1"/>
                    <a:pt x="565" y="0"/>
                    <a:pt x="54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15" name="Freeform 13"/>
            <p:cNvSpPr/>
            <p:nvPr/>
          </p:nvSpPr>
          <p:spPr bwMode="auto">
            <a:xfrm>
              <a:off x="8769350" y="1320800"/>
              <a:ext cx="673100" cy="673100"/>
            </a:xfrm>
            <a:custGeom>
              <a:avLst/>
              <a:gdLst>
                <a:gd name="T0" fmla="*/ 577 w 598"/>
                <a:gd name="T1" fmla="*/ 188 h 598"/>
                <a:gd name="T2" fmla="*/ 537 w 598"/>
                <a:gd name="T3" fmla="*/ 119 h 598"/>
                <a:gd name="T4" fmla="*/ 299 w 598"/>
                <a:gd name="T5" fmla="*/ 0 h 598"/>
                <a:gd name="T6" fmla="*/ 61 w 598"/>
                <a:gd name="T7" fmla="*/ 119 h 598"/>
                <a:gd name="T8" fmla="*/ 21 w 598"/>
                <a:gd name="T9" fmla="*/ 188 h 598"/>
                <a:gd name="T10" fmla="*/ 0 w 598"/>
                <a:gd name="T11" fmla="*/ 299 h 598"/>
                <a:gd name="T12" fmla="*/ 21 w 598"/>
                <a:gd name="T13" fmla="*/ 410 h 598"/>
                <a:gd name="T14" fmla="*/ 61 w 598"/>
                <a:gd name="T15" fmla="*/ 479 h 598"/>
                <a:gd name="T16" fmla="*/ 299 w 598"/>
                <a:gd name="T17" fmla="*/ 598 h 598"/>
                <a:gd name="T18" fmla="*/ 537 w 598"/>
                <a:gd name="T19" fmla="*/ 479 h 598"/>
                <a:gd name="T20" fmla="*/ 577 w 598"/>
                <a:gd name="T21" fmla="*/ 410 h 598"/>
                <a:gd name="T22" fmla="*/ 598 w 598"/>
                <a:gd name="T23" fmla="*/ 299 h 598"/>
                <a:gd name="T24" fmla="*/ 577 w 598"/>
                <a:gd name="T25" fmla="*/ 188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8" h="598">
                  <a:moveTo>
                    <a:pt x="577" y="188"/>
                  </a:moveTo>
                  <a:cubicBezTo>
                    <a:pt x="567" y="163"/>
                    <a:pt x="553" y="140"/>
                    <a:pt x="537" y="119"/>
                  </a:cubicBezTo>
                  <a:cubicBezTo>
                    <a:pt x="483" y="47"/>
                    <a:pt x="396" y="0"/>
                    <a:pt x="299" y="0"/>
                  </a:cubicBezTo>
                  <a:cubicBezTo>
                    <a:pt x="202" y="0"/>
                    <a:pt x="115" y="47"/>
                    <a:pt x="61" y="119"/>
                  </a:cubicBezTo>
                  <a:cubicBezTo>
                    <a:pt x="45" y="140"/>
                    <a:pt x="31" y="163"/>
                    <a:pt x="21" y="188"/>
                  </a:cubicBezTo>
                  <a:cubicBezTo>
                    <a:pt x="8" y="223"/>
                    <a:pt x="0" y="260"/>
                    <a:pt x="0" y="299"/>
                  </a:cubicBezTo>
                  <a:cubicBezTo>
                    <a:pt x="0" y="338"/>
                    <a:pt x="8" y="375"/>
                    <a:pt x="21" y="410"/>
                  </a:cubicBezTo>
                  <a:cubicBezTo>
                    <a:pt x="31" y="435"/>
                    <a:pt x="45" y="458"/>
                    <a:pt x="61" y="479"/>
                  </a:cubicBezTo>
                  <a:cubicBezTo>
                    <a:pt x="115" y="551"/>
                    <a:pt x="202" y="598"/>
                    <a:pt x="299" y="598"/>
                  </a:cubicBezTo>
                  <a:cubicBezTo>
                    <a:pt x="396" y="598"/>
                    <a:pt x="483" y="551"/>
                    <a:pt x="537" y="479"/>
                  </a:cubicBezTo>
                  <a:cubicBezTo>
                    <a:pt x="553" y="458"/>
                    <a:pt x="567" y="435"/>
                    <a:pt x="577" y="410"/>
                  </a:cubicBezTo>
                  <a:cubicBezTo>
                    <a:pt x="590" y="375"/>
                    <a:pt x="598" y="338"/>
                    <a:pt x="598" y="299"/>
                  </a:cubicBezTo>
                  <a:cubicBezTo>
                    <a:pt x="598" y="260"/>
                    <a:pt x="590" y="223"/>
                    <a:pt x="577" y="1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16" name="Freeform 14"/>
            <p:cNvSpPr/>
            <p:nvPr/>
          </p:nvSpPr>
          <p:spPr bwMode="auto">
            <a:xfrm>
              <a:off x="8488363" y="2160588"/>
              <a:ext cx="1233488" cy="692150"/>
            </a:xfrm>
            <a:custGeom>
              <a:avLst/>
              <a:gdLst>
                <a:gd name="T0" fmla="*/ 1091 w 1096"/>
                <a:gd name="T1" fmla="*/ 472 h 615"/>
                <a:gd name="T2" fmla="*/ 929 w 1096"/>
                <a:gd name="T3" fmla="*/ 150 h 615"/>
                <a:gd name="T4" fmla="*/ 863 w 1096"/>
                <a:gd name="T5" fmla="*/ 95 h 615"/>
                <a:gd name="T6" fmla="*/ 786 w 1096"/>
                <a:gd name="T7" fmla="*/ 50 h 615"/>
                <a:gd name="T8" fmla="*/ 619 w 1096"/>
                <a:gd name="T9" fmla="*/ 0 h 615"/>
                <a:gd name="T10" fmla="*/ 619 w 1096"/>
                <a:gd name="T11" fmla="*/ 448 h 615"/>
                <a:gd name="T12" fmla="*/ 548 w 1096"/>
                <a:gd name="T13" fmla="*/ 520 h 615"/>
                <a:gd name="T14" fmla="*/ 477 w 1096"/>
                <a:gd name="T15" fmla="*/ 448 h 615"/>
                <a:gd name="T16" fmla="*/ 477 w 1096"/>
                <a:gd name="T17" fmla="*/ 0 h 615"/>
                <a:gd name="T18" fmla="*/ 310 w 1096"/>
                <a:gd name="T19" fmla="*/ 50 h 615"/>
                <a:gd name="T20" fmla="*/ 233 w 1096"/>
                <a:gd name="T21" fmla="*/ 95 h 615"/>
                <a:gd name="T22" fmla="*/ 167 w 1096"/>
                <a:gd name="T23" fmla="*/ 150 h 615"/>
                <a:gd name="T24" fmla="*/ 5 w 1096"/>
                <a:gd name="T25" fmla="*/ 472 h 615"/>
                <a:gd name="T26" fmla="*/ 0 w 1096"/>
                <a:gd name="T27" fmla="*/ 543 h 615"/>
                <a:gd name="T28" fmla="*/ 72 w 1096"/>
                <a:gd name="T29" fmla="*/ 615 h 615"/>
                <a:gd name="T30" fmla="*/ 1024 w 1096"/>
                <a:gd name="T31" fmla="*/ 615 h 615"/>
                <a:gd name="T32" fmla="*/ 1096 w 1096"/>
                <a:gd name="T33" fmla="*/ 543 h 615"/>
                <a:gd name="T34" fmla="*/ 1091 w 1096"/>
                <a:gd name="T35" fmla="*/ 472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96" h="615">
                  <a:moveTo>
                    <a:pt x="1091" y="472"/>
                  </a:moveTo>
                  <a:cubicBezTo>
                    <a:pt x="1075" y="346"/>
                    <a:pt x="1015" y="234"/>
                    <a:pt x="929" y="150"/>
                  </a:cubicBezTo>
                  <a:cubicBezTo>
                    <a:pt x="908" y="130"/>
                    <a:pt x="886" y="112"/>
                    <a:pt x="863" y="95"/>
                  </a:cubicBezTo>
                  <a:cubicBezTo>
                    <a:pt x="838" y="78"/>
                    <a:pt x="813" y="63"/>
                    <a:pt x="786" y="50"/>
                  </a:cubicBezTo>
                  <a:cubicBezTo>
                    <a:pt x="734" y="25"/>
                    <a:pt x="678" y="8"/>
                    <a:pt x="619" y="0"/>
                  </a:cubicBezTo>
                  <a:cubicBezTo>
                    <a:pt x="619" y="448"/>
                    <a:pt x="619" y="448"/>
                    <a:pt x="619" y="448"/>
                  </a:cubicBezTo>
                  <a:cubicBezTo>
                    <a:pt x="619" y="488"/>
                    <a:pt x="587" y="520"/>
                    <a:pt x="548" y="520"/>
                  </a:cubicBezTo>
                  <a:cubicBezTo>
                    <a:pt x="509" y="520"/>
                    <a:pt x="477" y="488"/>
                    <a:pt x="477" y="448"/>
                  </a:cubicBezTo>
                  <a:cubicBezTo>
                    <a:pt x="477" y="0"/>
                    <a:pt x="477" y="0"/>
                    <a:pt x="477" y="0"/>
                  </a:cubicBezTo>
                  <a:cubicBezTo>
                    <a:pt x="418" y="8"/>
                    <a:pt x="362" y="25"/>
                    <a:pt x="310" y="50"/>
                  </a:cubicBezTo>
                  <a:cubicBezTo>
                    <a:pt x="283" y="63"/>
                    <a:pt x="258" y="78"/>
                    <a:pt x="233" y="95"/>
                  </a:cubicBezTo>
                  <a:cubicBezTo>
                    <a:pt x="210" y="112"/>
                    <a:pt x="188" y="130"/>
                    <a:pt x="167" y="150"/>
                  </a:cubicBezTo>
                  <a:cubicBezTo>
                    <a:pt x="81" y="234"/>
                    <a:pt x="21" y="346"/>
                    <a:pt x="5" y="472"/>
                  </a:cubicBezTo>
                  <a:cubicBezTo>
                    <a:pt x="2" y="495"/>
                    <a:pt x="0" y="519"/>
                    <a:pt x="0" y="543"/>
                  </a:cubicBezTo>
                  <a:cubicBezTo>
                    <a:pt x="0" y="583"/>
                    <a:pt x="32" y="615"/>
                    <a:pt x="72" y="615"/>
                  </a:cubicBezTo>
                  <a:cubicBezTo>
                    <a:pt x="1024" y="615"/>
                    <a:pt x="1024" y="615"/>
                    <a:pt x="1024" y="615"/>
                  </a:cubicBezTo>
                  <a:cubicBezTo>
                    <a:pt x="1064" y="615"/>
                    <a:pt x="1096" y="583"/>
                    <a:pt x="1096" y="543"/>
                  </a:cubicBezTo>
                  <a:cubicBezTo>
                    <a:pt x="1096" y="519"/>
                    <a:pt x="1094" y="495"/>
                    <a:pt x="1091" y="4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952596" y="3309190"/>
            <a:ext cx="559283" cy="441196"/>
            <a:chOff x="4949825" y="1755776"/>
            <a:chExt cx="2052638" cy="1619250"/>
          </a:xfrm>
          <a:solidFill>
            <a:srgbClr val="FFFFFF"/>
          </a:solidFill>
        </p:grpSpPr>
        <p:sp>
          <p:nvSpPr>
            <p:cNvPr id="18" name="Freeform 18"/>
            <p:cNvSpPr/>
            <p:nvPr/>
          </p:nvSpPr>
          <p:spPr bwMode="auto">
            <a:xfrm>
              <a:off x="4949825" y="1943101"/>
              <a:ext cx="185738" cy="560388"/>
            </a:xfrm>
            <a:custGeom>
              <a:avLst/>
              <a:gdLst>
                <a:gd name="T0" fmla="*/ 93 w 186"/>
                <a:gd name="T1" fmla="*/ 0 h 559"/>
                <a:gd name="T2" fmla="*/ 0 w 186"/>
                <a:gd name="T3" fmla="*/ 93 h 559"/>
                <a:gd name="T4" fmla="*/ 0 w 186"/>
                <a:gd name="T5" fmla="*/ 466 h 559"/>
                <a:gd name="T6" fmla="*/ 93 w 186"/>
                <a:gd name="T7" fmla="*/ 559 h 559"/>
                <a:gd name="T8" fmla="*/ 186 w 186"/>
                <a:gd name="T9" fmla="*/ 466 h 559"/>
                <a:gd name="T10" fmla="*/ 186 w 186"/>
                <a:gd name="T11" fmla="*/ 373 h 559"/>
                <a:gd name="T12" fmla="*/ 186 w 186"/>
                <a:gd name="T13" fmla="*/ 187 h 559"/>
                <a:gd name="T14" fmla="*/ 186 w 186"/>
                <a:gd name="T15" fmla="*/ 93 h 559"/>
                <a:gd name="T16" fmla="*/ 93 w 186"/>
                <a:gd name="T17" fmla="*/ 0 h 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6" h="559">
                  <a:moveTo>
                    <a:pt x="93" y="0"/>
                  </a:moveTo>
                  <a:cubicBezTo>
                    <a:pt x="42" y="0"/>
                    <a:pt x="0" y="42"/>
                    <a:pt x="0" y="93"/>
                  </a:cubicBezTo>
                  <a:cubicBezTo>
                    <a:pt x="0" y="466"/>
                    <a:pt x="0" y="466"/>
                    <a:pt x="0" y="466"/>
                  </a:cubicBezTo>
                  <a:cubicBezTo>
                    <a:pt x="0" y="517"/>
                    <a:pt x="42" y="559"/>
                    <a:pt x="93" y="559"/>
                  </a:cubicBezTo>
                  <a:cubicBezTo>
                    <a:pt x="145" y="559"/>
                    <a:pt x="186" y="517"/>
                    <a:pt x="186" y="466"/>
                  </a:cubicBezTo>
                  <a:cubicBezTo>
                    <a:pt x="186" y="373"/>
                    <a:pt x="186" y="373"/>
                    <a:pt x="186" y="373"/>
                  </a:cubicBezTo>
                  <a:cubicBezTo>
                    <a:pt x="186" y="187"/>
                    <a:pt x="186" y="187"/>
                    <a:pt x="186" y="187"/>
                  </a:cubicBezTo>
                  <a:cubicBezTo>
                    <a:pt x="186" y="93"/>
                    <a:pt x="186" y="93"/>
                    <a:pt x="186" y="93"/>
                  </a:cubicBezTo>
                  <a:cubicBezTo>
                    <a:pt x="186" y="42"/>
                    <a:pt x="145" y="0"/>
                    <a:pt x="9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19" name="Freeform 19"/>
            <p:cNvSpPr/>
            <p:nvPr/>
          </p:nvSpPr>
          <p:spPr bwMode="auto">
            <a:xfrm>
              <a:off x="5435600" y="2752726"/>
              <a:ext cx="957263" cy="622300"/>
            </a:xfrm>
            <a:custGeom>
              <a:avLst/>
              <a:gdLst>
                <a:gd name="T0" fmla="*/ 935 w 956"/>
                <a:gd name="T1" fmla="*/ 489 h 621"/>
                <a:gd name="T2" fmla="*/ 709 w 956"/>
                <a:gd name="T3" fmla="*/ 0 h 621"/>
                <a:gd name="T4" fmla="*/ 478 w 956"/>
                <a:gd name="T5" fmla="*/ 0 h 621"/>
                <a:gd name="T6" fmla="*/ 247 w 956"/>
                <a:gd name="T7" fmla="*/ 0 h 621"/>
                <a:gd name="T8" fmla="*/ 21 w 956"/>
                <a:gd name="T9" fmla="*/ 489 h 621"/>
                <a:gd name="T10" fmla="*/ 67 w 956"/>
                <a:gd name="T11" fmla="*/ 612 h 621"/>
                <a:gd name="T12" fmla="*/ 106 w 956"/>
                <a:gd name="T13" fmla="*/ 621 h 621"/>
                <a:gd name="T14" fmla="*/ 190 w 956"/>
                <a:gd name="T15" fmla="*/ 567 h 621"/>
                <a:gd name="T16" fmla="*/ 385 w 956"/>
                <a:gd name="T17" fmla="*/ 145 h 621"/>
                <a:gd name="T18" fmla="*/ 385 w 956"/>
                <a:gd name="T19" fmla="*/ 528 h 621"/>
                <a:gd name="T20" fmla="*/ 478 w 956"/>
                <a:gd name="T21" fmla="*/ 621 h 621"/>
                <a:gd name="T22" fmla="*/ 571 w 956"/>
                <a:gd name="T23" fmla="*/ 528 h 621"/>
                <a:gd name="T24" fmla="*/ 571 w 956"/>
                <a:gd name="T25" fmla="*/ 145 h 621"/>
                <a:gd name="T26" fmla="*/ 766 w 956"/>
                <a:gd name="T27" fmla="*/ 567 h 621"/>
                <a:gd name="T28" fmla="*/ 850 w 956"/>
                <a:gd name="T29" fmla="*/ 621 h 621"/>
                <a:gd name="T30" fmla="*/ 889 w 956"/>
                <a:gd name="T31" fmla="*/ 612 h 621"/>
                <a:gd name="T32" fmla="*/ 935 w 956"/>
                <a:gd name="T33" fmla="*/ 489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56" h="621">
                  <a:moveTo>
                    <a:pt x="935" y="489"/>
                  </a:moveTo>
                  <a:cubicBezTo>
                    <a:pt x="709" y="0"/>
                    <a:pt x="709" y="0"/>
                    <a:pt x="709" y="0"/>
                  </a:cubicBezTo>
                  <a:cubicBezTo>
                    <a:pt x="478" y="0"/>
                    <a:pt x="478" y="0"/>
                    <a:pt x="478" y="0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21" y="489"/>
                    <a:pt x="21" y="489"/>
                    <a:pt x="21" y="489"/>
                  </a:cubicBezTo>
                  <a:cubicBezTo>
                    <a:pt x="0" y="535"/>
                    <a:pt x="20" y="591"/>
                    <a:pt x="67" y="612"/>
                  </a:cubicBezTo>
                  <a:cubicBezTo>
                    <a:pt x="79" y="618"/>
                    <a:pt x="92" y="621"/>
                    <a:pt x="106" y="621"/>
                  </a:cubicBezTo>
                  <a:cubicBezTo>
                    <a:pt x="141" y="621"/>
                    <a:pt x="174" y="601"/>
                    <a:pt x="190" y="567"/>
                  </a:cubicBezTo>
                  <a:cubicBezTo>
                    <a:pt x="385" y="145"/>
                    <a:pt x="385" y="145"/>
                    <a:pt x="385" y="145"/>
                  </a:cubicBezTo>
                  <a:cubicBezTo>
                    <a:pt x="385" y="528"/>
                    <a:pt x="385" y="528"/>
                    <a:pt x="385" y="528"/>
                  </a:cubicBezTo>
                  <a:cubicBezTo>
                    <a:pt x="385" y="579"/>
                    <a:pt x="427" y="621"/>
                    <a:pt x="478" y="621"/>
                  </a:cubicBezTo>
                  <a:cubicBezTo>
                    <a:pt x="529" y="621"/>
                    <a:pt x="571" y="579"/>
                    <a:pt x="571" y="528"/>
                  </a:cubicBezTo>
                  <a:cubicBezTo>
                    <a:pt x="571" y="145"/>
                    <a:pt x="571" y="145"/>
                    <a:pt x="571" y="145"/>
                  </a:cubicBezTo>
                  <a:cubicBezTo>
                    <a:pt x="766" y="567"/>
                    <a:pt x="766" y="567"/>
                    <a:pt x="766" y="567"/>
                  </a:cubicBezTo>
                  <a:cubicBezTo>
                    <a:pt x="781" y="601"/>
                    <a:pt x="815" y="621"/>
                    <a:pt x="850" y="621"/>
                  </a:cubicBezTo>
                  <a:cubicBezTo>
                    <a:pt x="863" y="621"/>
                    <a:pt x="877" y="618"/>
                    <a:pt x="889" y="612"/>
                  </a:cubicBezTo>
                  <a:cubicBezTo>
                    <a:pt x="936" y="591"/>
                    <a:pt x="956" y="535"/>
                    <a:pt x="935" y="48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20" name="Freeform 20"/>
            <p:cNvSpPr/>
            <p:nvPr/>
          </p:nvSpPr>
          <p:spPr bwMode="auto">
            <a:xfrm>
              <a:off x="5322888" y="1943101"/>
              <a:ext cx="312738" cy="560388"/>
            </a:xfrm>
            <a:custGeom>
              <a:avLst/>
              <a:gdLst>
                <a:gd name="T0" fmla="*/ 311 w 312"/>
                <a:gd name="T1" fmla="*/ 31 h 559"/>
                <a:gd name="T2" fmla="*/ 312 w 312"/>
                <a:gd name="T3" fmla="*/ 0 h 559"/>
                <a:gd name="T4" fmla="*/ 93 w 312"/>
                <a:gd name="T5" fmla="*/ 0 h 559"/>
                <a:gd name="T6" fmla="*/ 0 w 312"/>
                <a:gd name="T7" fmla="*/ 93 h 559"/>
                <a:gd name="T8" fmla="*/ 0 w 312"/>
                <a:gd name="T9" fmla="*/ 187 h 559"/>
                <a:gd name="T10" fmla="*/ 0 w 312"/>
                <a:gd name="T11" fmla="*/ 373 h 559"/>
                <a:gd name="T12" fmla="*/ 0 w 312"/>
                <a:gd name="T13" fmla="*/ 466 h 559"/>
                <a:gd name="T14" fmla="*/ 93 w 312"/>
                <a:gd name="T15" fmla="*/ 559 h 559"/>
                <a:gd name="T16" fmla="*/ 312 w 312"/>
                <a:gd name="T17" fmla="*/ 559 h 559"/>
                <a:gd name="T18" fmla="*/ 311 w 312"/>
                <a:gd name="T19" fmla="*/ 528 h 559"/>
                <a:gd name="T20" fmla="*/ 311 w 312"/>
                <a:gd name="T21" fmla="*/ 31 h 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2" h="559">
                  <a:moveTo>
                    <a:pt x="311" y="31"/>
                  </a:moveTo>
                  <a:cubicBezTo>
                    <a:pt x="311" y="21"/>
                    <a:pt x="311" y="11"/>
                    <a:pt x="312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42" y="0"/>
                    <a:pt x="0" y="42"/>
                    <a:pt x="0" y="93"/>
                  </a:cubicBezTo>
                  <a:cubicBezTo>
                    <a:pt x="0" y="187"/>
                    <a:pt x="0" y="187"/>
                    <a:pt x="0" y="187"/>
                  </a:cubicBezTo>
                  <a:cubicBezTo>
                    <a:pt x="0" y="373"/>
                    <a:pt x="0" y="373"/>
                    <a:pt x="0" y="373"/>
                  </a:cubicBezTo>
                  <a:cubicBezTo>
                    <a:pt x="0" y="466"/>
                    <a:pt x="0" y="466"/>
                    <a:pt x="0" y="466"/>
                  </a:cubicBezTo>
                  <a:cubicBezTo>
                    <a:pt x="0" y="517"/>
                    <a:pt x="42" y="559"/>
                    <a:pt x="93" y="559"/>
                  </a:cubicBezTo>
                  <a:cubicBezTo>
                    <a:pt x="312" y="559"/>
                    <a:pt x="312" y="559"/>
                    <a:pt x="312" y="559"/>
                  </a:cubicBezTo>
                  <a:cubicBezTo>
                    <a:pt x="311" y="549"/>
                    <a:pt x="311" y="538"/>
                    <a:pt x="311" y="528"/>
                  </a:cubicBezTo>
                  <a:lnTo>
                    <a:pt x="311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21" name="Freeform 21"/>
            <p:cNvSpPr/>
            <p:nvPr/>
          </p:nvSpPr>
          <p:spPr bwMode="auto">
            <a:xfrm>
              <a:off x="5821363" y="1755776"/>
              <a:ext cx="1181100" cy="935038"/>
            </a:xfrm>
            <a:custGeom>
              <a:avLst/>
              <a:gdLst>
                <a:gd name="T0" fmla="*/ 1086 w 1179"/>
                <a:gd name="T1" fmla="*/ 0 h 931"/>
                <a:gd name="T2" fmla="*/ 993 w 1179"/>
                <a:gd name="T3" fmla="*/ 93 h 931"/>
                <a:gd name="T4" fmla="*/ 993 w 1179"/>
                <a:gd name="T5" fmla="*/ 124 h 931"/>
                <a:gd name="T6" fmla="*/ 325 w 1179"/>
                <a:gd name="T7" fmla="*/ 124 h 931"/>
                <a:gd name="T8" fmla="*/ 196 w 1179"/>
                <a:gd name="T9" fmla="*/ 124 h 931"/>
                <a:gd name="T10" fmla="*/ 93 w 1179"/>
                <a:gd name="T11" fmla="*/ 124 h 931"/>
                <a:gd name="T12" fmla="*/ 5 w 1179"/>
                <a:gd name="T13" fmla="*/ 186 h 931"/>
                <a:gd name="T14" fmla="*/ 0 w 1179"/>
                <a:gd name="T15" fmla="*/ 217 h 931"/>
                <a:gd name="T16" fmla="*/ 0 w 1179"/>
                <a:gd name="T17" fmla="*/ 693 h 931"/>
                <a:gd name="T18" fmla="*/ 0 w 1179"/>
                <a:gd name="T19" fmla="*/ 714 h 931"/>
                <a:gd name="T20" fmla="*/ 5 w 1179"/>
                <a:gd name="T21" fmla="*/ 745 h 931"/>
                <a:gd name="T22" fmla="*/ 93 w 1179"/>
                <a:gd name="T23" fmla="*/ 807 h 931"/>
                <a:gd name="T24" fmla="*/ 196 w 1179"/>
                <a:gd name="T25" fmla="*/ 807 h 931"/>
                <a:gd name="T26" fmla="*/ 238 w 1179"/>
                <a:gd name="T27" fmla="*/ 807 h 931"/>
                <a:gd name="T28" fmla="*/ 325 w 1179"/>
                <a:gd name="T29" fmla="*/ 807 h 931"/>
                <a:gd name="T30" fmla="*/ 854 w 1179"/>
                <a:gd name="T31" fmla="*/ 807 h 931"/>
                <a:gd name="T32" fmla="*/ 993 w 1179"/>
                <a:gd name="T33" fmla="*/ 807 h 931"/>
                <a:gd name="T34" fmla="*/ 993 w 1179"/>
                <a:gd name="T35" fmla="*/ 838 h 931"/>
                <a:gd name="T36" fmla="*/ 1086 w 1179"/>
                <a:gd name="T37" fmla="*/ 931 h 931"/>
                <a:gd name="T38" fmla="*/ 1179 w 1179"/>
                <a:gd name="T39" fmla="*/ 838 h 931"/>
                <a:gd name="T40" fmla="*/ 1179 w 1179"/>
                <a:gd name="T41" fmla="*/ 714 h 931"/>
                <a:gd name="T42" fmla="*/ 1179 w 1179"/>
                <a:gd name="T43" fmla="*/ 217 h 931"/>
                <a:gd name="T44" fmla="*/ 1179 w 1179"/>
                <a:gd name="T45" fmla="*/ 93 h 931"/>
                <a:gd name="T46" fmla="*/ 1086 w 1179"/>
                <a:gd name="T47" fmla="*/ 0 h 9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179" h="931">
                  <a:moveTo>
                    <a:pt x="1086" y="0"/>
                  </a:moveTo>
                  <a:cubicBezTo>
                    <a:pt x="1034" y="0"/>
                    <a:pt x="993" y="42"/>
                    <a:pt x="993" y="93"/>
                  </a:cubicBezTo>
                  <a:cubicBezTo>
                    <a:pt x="993" y="124"/>
                    <a:pt x="993" y="124"/>
                    <a:pt x="993" y="124"/>
                  </a:cubicBezTo>
                  <a:cubicBezTo>
                    <a:pt x="325" y="124"/>
                    <a:pt x="325" y="124"/>
                    <a:pt x="325" y="124"/>
                  </a:cubicBezTo>
                  <a:cubicBezTo>
                    <a:pt x="196" y="124"/>
                    <a:pt x="196" y="124"/>
                    <a:pt x="196" y="124"/>
                  </a:cubicBezTo>
                  <a:cubicBezTo>
                    <a:pt x="93" y="124"/>
                    <a:pt x="93" y="124"/>
                    <a:pt x="93" y="124"/>
                  </a:cubicBezTo>
                  <a:cubicBezTo>
                    <a:pt x="52" y="124"/>
                    <a:pt x="18" y="150"/>
                    <a:pt x="5" y="186"/>
                  </a:cubicBezTo>
                  <a:cubicBezTo>
                    <a:pt x="2" y="196"/>
                    <a:pt x="0" y="207"/>
                    <a:pt x="0" y="217"/>
                  </a:cubicBezTo>
                  <a:cubicBezTo>
                    <a:pt x="0" y="693"/>
                    <a:pt x="0" y="693"/>
                    <a:pt x="0" y="693"/>
                  </a:cubicBezTo>
                  <a:cubicBezTo>
                    <a:pt x="0" y="714"/>
                    <a:pt x="0" y="714"/>
                    <a:pt x="0" y="714"/>
                  </a:cubicBezTo>
                  <a:cubicBezTo>
                    <a:pt x="0" y="725"/>
                    <a:pt x="2" y="735"/>
                    <a:pt x="5" y="745"/>
                  </a:cubicBezTo>
                  <a:cubicBezTo>
                    <a:pt x="18" y="781"/>
                    <a:pt x="52" y="807"/>
                    <a:pt x="93" y="807"/>
                  </a:cubicBezTo>
                  <a:cubicBezTo>
                    <a:pt x="196" y="807"/>
                    <a:pt x="196" y="807"/>
                    <a:pt x="196" y="807"/>
                  </a:cubicBezTo>
                  <a:cubicBezTo>
                    <a:pt x="238" y="807"/>
                    <a:pt x="238" y="807"/>
                    <a:pt x="238" y="807"/>
                  </a:cubicBezTo>
                  <a:cubicBezTo>
                    <a:pt x="325" y="807"/>
                    <a:pt x="325" y="807"/>
                    <a:pt x="325" y="807"/>
                  </a:cubicBezTo>
                  <a:cubicBezTo>
                    <a:pt x="854" y="807"/>
                    <a:pt x="854" y="807"/>
                    <a:pt x="854" y="807"/>
                  </a:cubicBezTo>
                  <a:cubicBezTo>
                    <a:pt x="993" y="807"/>
                    <a:pt x="993" y="807"/>
                    <a:pt x="993" y="807"/>
                  </a:cubicBezTo>
                  <a:cubicBezTo>
                    <a:pt x="993" y="838"/>
                    <a:pt x="993" y="838"/>
                    <a:pt x="993" y="838"/>
                  </a:cubicBezTo>
                  <a:cubicBezTo>
                    <a:pt x="993" y="889"/>
                    <a:pt x="1035" y="931"/>
                    <a:pt x="1086" y="931"/>
                  </a:cubicBezTo>
                  <a:cubicBezTo>
                    <a:pt x="1137" y="931"/>
                    <a:pt x="1179" y="889"/>
                    <a:pt x="1179" y="838"/>
                  </a:cubicBezTo>
                  <a:cubicBezTo>
                    <a:pt x="1179" y="714"/>
                    <a:pt x="1179" y="714"/>
                    <a:pt x="1179" y="714"/>
                  </a:cubicBezTo>
                  <a:cubicBezTo>
                    <a:pt x="1179" y="217"/>
                    <a:pt x="1179" y="217"/>
                    <a:pt x="1179" y="217"/>
                  </a:cubicBezTo>
                  <a:cubicBezTo>
                    <a:pt x="1179" y="93"/>
                    <a:pt x="1179" y="93"/>
                    <a:pt x="1179" y="93"/>
                  </a:cubicBezTo>
                  <a:cubicBezTo>
                    <a:pt x="1179" y="42"/>
                    <a:pt x="1137" y="0"/>
                    <a:pt x="108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6046830" y="4734365"/>
            <a:ext cx="706567" cy="438961"/>
            <a:chOff x="8420100" y="1390651"/>
            <a:chExt cx="2493963" cy="1549400"/>
          </a:xfrm>
          <a:solidFill>
            <a:srgbClr val="FFFFFF"/>
          </a:solidFill>
        </p:grpSpPr>
        <p:sp>
          <p:nvSpPr>
            <p:cNvPr id="23" name="Freeform 25"/>
            <p:cNvSpPr/>
            <p:nvPr/>
          </p:nvSpPr>
          <p:spPr bwMode="auto">
            <a:xfrm>
              <a:off x="9567863" y="2698751"/>
              <a:ext cx="198438" cy="241300"/>
            </a:xfrm>
            <a:custGeom>
              <a:avLst/>
              <a:gdLst>
                <a:gd name="T0" fmla="*/ 81 w 162"/>
                <a:gd name="T1" fmla="*/ 1 h 199"/>
                <a:gd name="T2" fmla="*/ 0 w 162"/>
                <a:gd name="T3" fmla="*/ 0 h 199"/>
                <a:gd name="T4" fmla="*/ 0 w 162"/>
                <a:gd name="T5" fmla="*/ 118 h 199"/>
                <a:gd name="T6" fmla="*/ 81 w 162"/>
                <a:gd name="T7" fmla="*/ 199 h 199"/>
                <a:gd name="T8" fmla="*/ 162 w 162"/>
                <a:gd name="T9" fmla="*/ 118 h 199"/>
                <a:gd name="T10" fmla="*/ 162 w 162"/>
                <a:gd name="T11" fmla="*/ 0 h 199"/>
                <a:gd name="T12" fmla="*/ 81 w 162"/>
                <a:gd name="T13" fmla="*/ 1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2" h="199">
                  <a:moveTo>
                    <a:pt x="81" y="1"/>
                  </a:moveTo>
                  <a:cubicBezTo>
                    <a:pt x="54" y="1"/>
                    <a:pt x="27" y="1"/>
                    <a:pt x="0" y="0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62"/>
                    <a:pt x="36" y="199"/>
                    <a:pt x="81" y="199"/>
                  </a:cubicBezTo>
                  <a:cubicBezTo>
                    <a:pt x="126" y="199"/>
                    <a:pt x="162" y="162"/>
                    <a:pt x="162" y="118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35" y="1"/>
                    <a:pt x="108" y="1"/>
                    <a:pt x="8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24" name="Freeform 26"/>
            <p:cNvSpPr/>
            <p:nvPr/>
          </p:nvSpPr>
          <p:spPr bwMode="auto">
            <a:xfrm>
              <a:off x="8943975" y="2646363"/>
              <a:ext cx="273050" cy="293688"/>
            </a:xfrm>
            <a:custGeom>
              <a:avLst/>
              <a:gdLst>
                <a:gd name="T0" fmla="*/ 61 w 224"/>
                <a:gd name="T1" fmla="*/ 0 h 241"/>
                <a:gd name="T2" fmla="*/ 15 w 224"/>
                <a:gd name="T3" fmla="*/ 133 h 241"/>
                <a:gd name="T4" fmla="*/ 64 w 224"/>
                <a:gd name="T5" fmla="*/ 236 h 241"/>
                <a:gd name="T6" fmla="*/ 91 w 224"/>
                <a:gd name="T7" fmla="*/ 241 h 241"/>
                <a:gd name="T8" fmla="*/ 167 w 224"/>
                <a:gd name="T9" fmla="*/ 187 h 241"/>
                <a:gd name="T10" fmla="*/ 224 w 224"/>
                <a:gd name="T11" fmla="*/ 23 h 241"/>
                <a:gd name="T12" fmla="*/ 61 w 224"/>
                <a:gd name="T13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4" h="241">
                  <a:moveTo>
                    <a:pt x="61" y="0"/>
                  </a:moveTo>
                  <a:cubicBezTo>
                    <a:pt x="15" y="133"/>
                    <a:pt x="15" y="133"/>
                    <a:pt x="15" y="133"/>
                  </a:cubicBezTo>
                  <a:cubicBezTo>
                    <a:pt x="0" y="175"/>
                    <a:pt x="22" y="221"/>
                    <a:pt x="64" y="236"/>
                  </a:cubicBezTo>
                  <a:cubicBezTo>
                    <a:pt x="73" y="239"/>
                    <a:pt x="82" y="241"/>
                    <a:pt x="91" y="241"/>
                  </a:cubicBezTo>
                  <a:cubicBezTo>
                    <a:pt x="124" y="241"/>
                    <a:pt x="156" y="220"/>
                    <a:pt x="167" y="187"/>
                  </a:cubicBezTo>
                  <a:cubicBezTo>
                    <a:pt x="224" y="23"/>
                    <a:pt x="224" y="23"/>
                    <a:pt x="224" y="23"/>
                  </a:cubicBezTo>
                  <a:cubicBezTo>
                    <a:pt x="168" y="17"/>
                    <a:pt x="114" y="9"/>
                    <a:pt x="6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25" name="Freeform 27"/>
            <p:cNvSpPr/>
            <p:nvPr/>
          </p:nvSpPr>
          <p:spPr bwMode="auto">
            <a:xfrm>
              <a:off x="10118725" y="2646363"/>
              <a:ext cx="271463" cy="293688"/>
            </a:xfrm>
            <a:custGeom>
              <a:avLst/>
              <a:gdLst>
                <a:gd name="T0" fmla="*/ 209 w 224"/>
                <a:gd name="T1" fmla="*/ 133 h 241"/>
                <a:gd name="T2" fmla="*/ 163 w 224"/>
                <a:gd name="T3" fmla="*/ 0 h 241"/>
                <a:gd name="T4" fmla="*/ 0 w 224"/>
                <a:gd name="T5" fmla="*/ 23 h 241"/>
                <a:gd name="T6" fmla="*/ 57 w 224"/>
                <a:gd name="T7" fmla="*/ 187 h 241"/>
                <a:gd name="T8" fmla="*/ 133 w 224"/>
                <a:gd name="T9" fmla="*/ 241 h 241"/>
                <a:gd name="T10" fmla="*/ 160 w 224"/>
                <a:gd name="T11" fmla="*/ 236 h 241"/>
                <a:gd name="T12" fmla="*/ 209 w 224"/>
                <a:gd name="T13" fmla="*/ 133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4" h="241">
                  <a:moveTo>
                    <a:pt x="209" y="133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110" y="9"/>
                    <a:pt x="56" y="17"/>
                    <a:pt x="0" y="23"/>
                  </a:cubicBezTo>
                  <a:cubicBezTo>
                    <a:pt x="57" y="187"/>
                    <a:pt x="57" y="187"/>
                    <a:pt x="57" y="187"/>
                  </a:cubicBezTo>
                  <a:cubicBezTo>
                    <a:pt x="68" y="220"/>
                    <a:pt x="100" y="241"/>
                    <a:pt x="133" y="241"/>
                  </a:cubicBezTo>
                  <a:cubicBezTo>
                    <a:pt x="142" y="241"/>
                    <a:pt x="151" y="239"/>
                    <a:pt x="160" y="236"/>
                  </a:cubicBezTo>
                  <a:cubicBezTo>
                    <a:pt x="202" y="221"/>
                    <a:pt x="224" y="175"/>
                    <a:pt x="209" y="1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26" name="Freeform 28"/>
            <p:cNvSpPr/>
            <p:nvPr/>
          </p:nvSpPr>
          <p:spPr bwMode="auto">
            <a:xfrm>
              <a:off x="8420100" y="1709738"/>
              <a:ext cx="2493963" cy="792163"/>
            </a:xfrm>
            <a:custGeom>
              <a:avLst/>
              <a:gdLst>
                <a:gd name="T0" fmla="*/ 1592 w 2048"/>
                <a:gd name="T1" fmla="*/ 3 h 651"/>
                <a:gd name="T2" fmla="*/ 1615 w 2048"/>
                <a:gd name="T3" fmla="*/ 163 h 651"/>
                <a:gd name="T4" fmla="*/ 1519 w 2048"/>
                <a:gd name="T5" fmla="*/ 311 h 651"/>
                <a:gd name="T6" fmla="*/ 1029 w 2048"/>
                <a:gd name="T7" fmla="*/ 409 h 651"/>
                <a:gd name="T8" fmla="*/ 539 w 2048"/>
                <a:gd name="T9" fmla="*/ 311 h 651"/>
                <a:gd name="T10" fmla="*/ 443 w 2048"/>
                <a:gd name="T11" fmla="*/ 163 h 651"/>
                <a:gd name="T12" fmla="*/ 466 w 2048"/>
                <a:gd name="T13" fmla="*/ 0 h 651"/>
                <a:gd name="T14" fmla="*/ 0 w 2048"/>
                <a:gd name="T15" fmla="*/ 301 h 651"/>
                <a:gd name="T16" fmla="*/ 335 w 2048"/>
                <a:gd name="T17" fmla="*/ 569 h 651"/>
                <a:gd name="T18" fmla="*/ 545 w 2048"/>
                <a:gd name="T19" fmla="*/ 615 h 651"/>
                <a:gd name="T20" fmla="*/ 709 w 2048"/>
                <a:gd name="T21" fmla="*/ 636 h 651"/>
                <a:gd name="T22" fmla="*/ 943 w 2048"/>
                <a:gd name="T23" fmla="*/ 650 h 651"/>
                <a:gd name="T24" fmla="*/ 1024 w 2048"/>
                <a:gd name="T25" fmla="*/ 651 h 651"/>
                <a:gd name="T26" fmla="*/ 1105 w 2048"/>
                <a:gd name="T27" fmla="*/ 650 h 651"/>
                <a:gd name="T28" fmla="*/ 1339 w 2048"/>
                <a:gd name="T29" fmla="*/ 636 h 651"/>
                <a:gd name="T30" fmla="*/ 1503 w 2048"/>
                <a:gd name="T31" fmla="*/ 615 h 651"/>
                <a:gd name="T32" fmla="*/ 1713 w 2048"/>
                <a:gd name="T33" fmla="*/ 569 h 651"/>
                <a:gd name="T34" fmla="*/ 2048 w 2048"/>
                <a:gd name="T35" fmla="*/ 301 h 651"/>
                <a:gd name="T36" fmla="*/ 1592 w 2048"/>
                <a:gd name="T37" fmla="*/ 3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48" h="651">
                  <a:moveTo>
                    <a:pt x="1592" y="3"/>
                  </a:moveTo>
                  <a:cubicBezTo>
                    <a:pt x="1607" y="54"/>
                    <a:pt x="1615" y="108"/>
                    <a:pt x="1615" y="163"/>
                  </a:cubicBezTo>
                  <a:cubicBezTo>
                    <a:pt x="1615" y="227"/>
                    <a:pt x="1577" y="285"/>
                    <a:pt x="1519" y="311"/>
                  </a:cubicBezTo>
                  <a:cubicBezTo>
                    <a:pt x="1510" y="315"/>
                    <a:pt x="1294" y="409"/>
                    <a:pt x="1029" y="409"/>
                  </a:cubicBezTo>
                  <a:cubicBezTo>
                    <a:pt x="763" y="409"/>
                    <a:pt x="548" y="315"/>
                    <a:pt x="539" y="311"/>
                  </a:cubicBezTo>
                  <a:cubicBezTo>
                    <a:pt x="481" y="285"/>
                    <a:pt x="443" y="227"/>
                    <a:pt x="443" y="163"/>
                  </a:cubicBezTo>
                  <a:cubicBezTo>
                    <a:pt x="443" y="107"/>
                    <a:pt x="451" y="53"/>
                    <a:pt x="466" y="0"/>
                  </a:cubicBezTo>
                  <a:cubicBezTo>
                    <a:pt x="250" y="44"/>
                    <a:pt x="0" y="131"/>
                    <a:pt x="0" y="301"/>
                  </a:cubicBezTo>
                  <a:cubicBezTo>
                    <a:pt x="0" y="415"/>
                    <a:pt x="113" y="506"/>
                    <a:pt x="335" y="569"/>
                  </a:cubicBezTo>
                  <a:cubicBezTo>
                    <a:pt x="399" y="587"/>
                    <a:pt x="469" y="603"/>
                    <a:pt x="545" y="615"/>
                  </a:cubicBezTo>
                  <a:cubicBezTo>
                    <a:pt x="598" y="624"/>
                    <a:pt x="653" y="631"/>
                    <a:pt x="709" y="636"/>
                  </a:cubicBezTo>
                  <a:cubicBezTo>
                    <a:pt x="784" y="644"/>
                    <a:pt x="863" y="648"/>
                    <a:pt x="943" y="650"/>
                  </a:cubicBezTo>
                  <a:cubicBezTo>
                    <a:pt x="970" y="651"/>
                    <a:pt x="997" y="651"/>
                    <a:pt x="1024" y="651"/>
                  </a:cubicBezTo>
                  <a:cubicBezTo>
                    <a:pt x="1051" y="651"/>
                    <a:pt x="1078" y="651"/>
                    <a:pt x="1105" y="650"/>
                  </a:cubicBezTo>
                  <a:cubicBezTo>
                    <a:pt x="1185" y="648"/>
                    <a:pt x="1264" y="644"/>
                    <a:pt x="1339" y="636"/>
                  </a:cubicBezTo>
                  <a:cubicBezTo>
                    <a:pt x="1395" y="631"/>
                    <a:pt x="1450" y="624"/>
                    <a:pt x="1503" y="615"/>
                  </a:cubicBezTo>
                  <a:cubicBezTo>
                    <a:pt x="1579" y="603"/>
                    <a:pt x="1649" y="587"/>
                    <a:pt x="1713" y="569"/>
                  </a:cubicBezTo>
                  <a:cubicBezTo>
                    <a:pt x="1935" y="506"/>
                    <a:pt x="2048" y="415"/>
                    <a:pt x="2048" y="301"/>
                  </a:cubicBezTo>
                  <a:cubicBezTo>
                    <a:pt x="2048" y="133"/>
                    <a:pt x="1804" y="46"/>
                    <a:pt x="159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  <p:sp>
          <p:nvSpPr>
            <p:cNvPr id="27" name="Freeform 29"/>
            <p:cNvSpPr/>
            <p:nvPr/>
          </p:nvSpPr>
          <p:spPr bwMode="auto">
            <a:xfrm>
              <a:off x="9156700" y="1390651"/>
              <a:ext cx="1033463" cy="620713"/>
            </a:xfrm>
            <a:custGeom>
              <a:avLst/>
              <a:gdLst>
                <a:gd name="T0" fmla="*/ 807 w 848"/>
                <a:gd name="T1" fmla="*/ 243 h 509"/>
                <a:gd name="T2" fmla="*/ 766 w 848"/>
                <a:gd name="T3" fmla="*/ 173 h 509"/>
                <a:gd name="T4" fmla="*/ 710 w 848"/>
                <a:gd name="T5" fmla="*/ 111 h 509"/>
                <a:gd name="T6" fmla="*/ 424 w 848"/>
                <a:gd name="T7" fmla="*/ 0 h 509"/>
                <a:gd name="T8" fmla="*/ 139 w 848"/>
                <a:gd name="T9" fmla="*/ 111 h 509"/>
                <a:gd name="T10" fmla="*/ 83 w 848"/>
                <a:gd name="T11" fmla="*/ 172 h 509"/>
                <a:gd name="T12" fmla="*/ 41 w 848"/>
                <a:gd name="T13" fmla="*/ 242 h 509"/>
                <a:gd name="T14" fmla="*/ 0 w 848"/>
                <a:gd name="T15" fmla="*/ 424 h 509"/>
                <a:gd name="T16" fmla="*/ 424 w 848"/>
                <a:gd name="T17" fmla="*/ 509 h 509"/>
                <a:gd name="T18" fmla="*/ 848 w 848"/>
                <a:gd name="T19" fmla="*/ 424 h 509"/>
                <a:gd name="T20" fmla="*/ 807 w 848"/>
                <a:gd name="T21" fmla="*/ 243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8" h="509">
                  <a:moveTo>
                    <a:pt x="807" y="243"/>
                  </a:moveTo>
                  <a:cubicBezTo>
                    <a:pt x="796" y="219"/>
                    <a:pt x="782" y="195"/>
                    <a:pt x="766" y="173"/>
                  </a:cubicBezTo>
                  <a:cubicBezTo>
                    <a:pt x="749" y="151"/>
                    <a:pt x="730" y="130"/>
                    <a:pt x="710" y="111"/>
                  </a:cubicBezTo>
                  <a:cubicBezTo>
                    <a:pt x="635" y="42"/>
                    <a:pt x="534" y="0"/>
                    <a:pt x="424" y="0"/>
                  </a:cubicBezTo>
                  <a:cubicBezTo>
                    <a:pt x="314" y="0"/>
                    <a:pt x="214" y="42"/>
                    <a:pt x="139" y="111"/>
                  </a:cubicBezTo>
                  <a:cubicBezTo>
                    <a:pt x="118" y="129"/>
                    <a:pt x="100" y="150"/>
                    <a:pt x="83" y="172"/>
                  </a:cubicBezTo>
                  <a:cubicBezTo>
                    <a:pt x="67" y="194"/>
                    <a:pt x="53" y="217"/>
                    <a:pt x="41" y="242"/>
                  </a:cubicBezTo>
                  <a:cubicBezTo>
                    <a:pt x="15" y="297"/>
                    <a:pt x="0" y="359"/>
                    <a:pt x="0" y="424"/>
                  </a:cubicBezTo>
                  <a:cubicBezTo>
                    <a:pt x="0" y="424"/>
                    <a:pt x="190" y="509"/>
                    <a:pt x="424" y="509"/>
                  </a:cubicBezTo>
                  <a:cubicBezTo>
                    <a:pt x="658" y="509"/>
                    <a:pt x="848" y="424"/>
                    <a:pt x="848" y="424"/>
                  </a:cubicBezTo>
                  <a:cubicBezTo>
                    <a:pt x="848" y="359"/>
                    <a:pt x="833" y="298"/>
                    <a:pt x="807" y="2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endParaRPr>
            </a:p>
          </p:txBody>
        </p:sp>
      </p:grpSp>
      <p:sp>
        <p:nvSpPr>
          <p:cNvPr id="33" name="文本框 32"/>
          <p:cNvSpPr txBox="1"/>
          <p:nvPr/>
        </p:nvSpPr>
        <p:spPr>
          <a:xfrm>
            <a:off x="4729444" y="279400"/>
            <a:ext cx="273311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400">
                <a:gradFill>
                  <a:gsLst>
                    <a:gs pos="0">
                      <a:srgbClr val="08AEEA"/>
                    </a:gs>
                    <a:gs pos="100000">
                      <a:srgbClr val="2AF598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00000"/>
              </a:lnSpc>
              <a:defRPr/>
            </a:pP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工作成就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2141839" y="556335"/>
            <a:ext cx="7908323" cy="108542"/>
            <a:chOff x="1837039" y="691984"/>
            <a:chExt cx="7908323" cy="108542"/>
          </a:xfrm>
        </p:grpSpPr>
        <p:cxnSp>
          <p:nvCxnSpPr>
            <p:cNvPr id="35" name="直接连接符 34"/>
            <p:cNvCxnSpPr/>
            <p:nvPr/>
          </p:nvCxnSpPr>
          <p:spPr>
            <a:xfrm flipH="1">
              <a:off x="3256384" y="691984"/>
              <a:ext cx="1039545" cy="0"/>
            </a:xfrm>
            <a:prstGeom prst="line">
              <a:avLst/>
            </a:prstGeom>
            <a:ln>
              <a:solidFill>
                <a:schemeClr val="bg1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 flipH="1">
              <a:off x="1837039" y="800526"/>
              <a:ext cx="2458890" cy="0"/>
            </a:xfrm>
            <a:prstGeom prst="line">
              <a:avLst/>
            </a:prstGeom>
            <a:ln>
              <a:solidFill>
                <a:schemeClr val="bg1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 flipH="1">
              <a:off x="7286472" y="691984"/>
              <a:ext cx="2458890" cy="0"/>
            </a:xfrm>
            <a:prstGeom prst="line">
              <a:avLst/>
            </a:prstGeom>
            <a:ln>
              <a:solidFill>
                <a:schemeClr val="bg1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 flipH="1">
              <a:off x="7286472" y="800526"/>
              <a:ext cx="1372336" cy="0"/>
            </a:xfrm>
            <a:prstGeom prst="line">
              <a:avLst/>
            </a:prstGeom>
            <a:ln>
              <a:solidFill>
                <a:schemeClr val="bg1">
                  <a:lumMod val="7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TextBox 11"/>
          <p:cNvSpPr txBox="1"/>
          <p:nvPr/>
        </p:nvSpPr>
        <p:spPr>
          <a:xfrm>
            <a:off x="1298607" y="3475970"/>
            <a:ext cx="2160272" cy="3385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sz="1600" b="1" dirty="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工作成就</a:t>
            </a:r>
            <a:endParaRPr lang="en-US" sz="1050" dirty="0">
              <a:solidFill>
                <a:schemeClr val="tx2"/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40" name="TextBox 11"/>
          <p:cNvSpPr txBox="1"/>
          <p:nvPr/>
        </p:nvSpPr>
        <p:spPr>
          <a:xfrm>
            <a:off x="1298606" y="3924938"/>
            <a:ext cx="2518113" cy="821838"/>
          </a:xfrm>
          <a:prstGeom prst="rect">
            <a:avLst/>
          </a:prstGeom>
          <a:ln w="12700">
            <a:miter lim="400000"/>
          </a:ln>
        </p:spPr>
        <p:txBody>
          <a:bodyPr wrap="square" lIns="90000" tIns="46800" rIns="90000" bIns="47000" anchor="t">
            <a:spAutoFit/>
          </a:bodyPr>
          <a:lstStyle>
            <a:defPPr>
              <a:defRPr lang="zh-CN"/>
            </a:defPPr>
            <a:lvl1pPr marL="285750" indent="-285750">
              <a:lnSpc>
                <a:spcPct val="150000"/>
              </a:lnSpc>
              <a:buClr>
                <a:srgbClr val="00B0F0"/>
              </a:buClr>
              <a:buFont typeface="Wingdings" panose="05000000000000000000" pitchFamily="2" charset="2"/>
              <a:buChar char="Ø"/>
              <a:defRPr sz="1050">
                <a:solidFill>
                  <a:schemeClr val="bg1">
                    <a:lumMod val="50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</a:defRPr>
            </a:lvl1pPr>
          </a:lstStyle>
          <a:p>
            <a:r>
              <a:rPr lang="zh-CN" altLang="en-US" dirty="0">
                <a:sym typeface="汉仪润圆-65简" panose="00020600040101010101" pitchFamily="18" charset="-122"/>
              </a:rPr>
              <a:t>模板中无英文，中文字体只用一种云字体；你好，朋友，显示随缘吧</a:t>
            </a:r>
            <a:r>
              <a:rPr lang="en-US" altLang="zh-CN" dirty="0">
                <a:sym typeface="汉仪润圆-65简" panose="00020600040101010101" pitchFamily="18" charset="-122"/>
              </a:rPr>
              <a:t>...</a:t>
            </a:r>
            <a:endParaRPr lang="en-US" dirty="0">
              <a:sym typeface="汉仪润圆-65简" panose="00020600040101010101" pitchFamily="18" charset="-122"/>
            </a:endParaRPr>
          </a:p>
        </p:txBody>
      </p:sp>
      <p:sp>
        <p:nvSpPr>
          <p:cNvPr id="41" name="TextBox 11"/>
          <p:cNvSpPr txBox="1"/>
          <p:nvPr/>
        </p:nvSpPr>
        <p:spPr>
          <a:xfrm>
            <a:off x="9197606" y="2480166"/>
            <a:ext cx="2160272" cy="3385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sz="1600" b="1" dirty="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工作成就</a:t>
            </a:r>
            <a:endParaRPr lang="en-US" sz="1050" dirty="0">
              <a:solidFill>
                <a:schemeClr val="tx2"/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42" name="TextBox 11"/>
          <p:cNvSpPr txBox="1"/>
          <p:nvPr/>
        </p:nvSpPr>
        <p:spPr>
          <a:xfrm>
            <a:off x="9197605" y="2929134"/>
            <a:ext cx="2518113" cy="821838"/>
          </a:xfrm>
          <a:prstGeom prst="rect">
            <a:avLst/>
          </a:prstGeom>
          <a:ln w="12700">
            <a:miter lim="400000"/>
          </a:ln>
        </p:spPr>
        <p:txBody>
          <a:bodyPr wrap="square" lIns="90000" tIns="46800" rIns="90000" bIns="47000" anchor="t">
            <a:spAutoFit/>
          </a:bodyPr>
          <a:lstStyle>
            <a:defPPr>
              <a:defRPr lang="zh-CN"/>
            </a:defPPr>
            <a:lvl1pPr marL="285750" indent="-285750">
              <a:lnSpc>
                <a:spcPct val="150000"/>
              </a:lnSpc>
              <a:buClr>
                <a:srgbClr val="00B0F0"/>
              </a:buClr>
              <a:buFont typeface="Wingdings" panose="05000000000000000000" pitchFamily="2" charset="2"/>
              <a:buChar char="Ø"/>
              <a:defRPr sz="1050">
                <a:solidFill>
                  <a:schemeClr val="bg1">
                    <a:lumMod val="50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</a:defRPr>
            </a:lvl1pPr>
          </a:lstStyle>
          <a:p>
            <a:r>
              <a:rPr lang="zh-CN" altLang="en-US" dirty="0">
                <a:sym typeface="汉仪润圆-65简" panose="00020600040101010101" pitchFamily="18" charset="-122"/>
              </a:rPr>
              <a:t>模板中无英文，中文字体只用一种云字体；你好，朋友，显示随缘吧</a:t>
            </a:r>
            <a:r>
              <a:rPr lang="en-US" altLang="zh-CN" dirty="0">
                <a:sym typeface="汉仪润圆-65简" panose="00020600040101010101" pitchFamily="18" charset="-122"/>
              </a:rPr>
              <a:t>...</a:t>
            </a:r>
            <a:endParaRPr lang="en-US" dirty="0">
              <a:sym typeface="汉仪润圆-65简" panose="00020600040101010101" pitchFamily="18" charset="-122"/>
            </a:endParaRPr>
          </a:p>
        </p:txBody>
      </p:sp>
      <p:sp>
        <p:nvSpPr>
          <p:cNvPr id="43" name="TextBox 11"/>
          <p:cNvSpPr txBox="1"/>
          <p:nvPr/>
        </p:nvSpPr>
        <p:spPr>
          <a:xfrm>
            <a:off x="9197606" y="4262654"/>
            <a:ext cx="2160272" cy="3385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sz="1600" b="1" dirty="0"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  <a:sym typeface="汉仪润圆-65简" panose="00020600040101010101" pitchFamily="18" charset="-122"/>
              </a:rPr>
              <a:t>工作成就</a:t>
            </a:r>
            <a:endParaRPr lang="en-US" sz="1050" dirty="0">
              <a:solidFill>
                <a:schemeClr val="tx2"/>
              </a:solidFill>
              <a:latin typeface="汉仪润圆-65简" panose="00020600040101010101" pitchFamily="18" charset="-122"/>
              <a:ea typeface="汉仪润圆-65简" panose="00020600040101010101" pitchFamily="18" charset="-122"/>
              <a:cs typeface="+mn-ea"/>
              <a:sym typeface="汉仪润圆-65简" panose="00020600040101010101" pitchFamily="18" charset="-122"/>
            </a:endParaRPr>
          </a:p>
        </p:txBody>
      </p:sp>
      <p:sp>
        <p:nvSpPr>
          <p:cNvPr id="44" name="TextBox 11"/>
          <p:cNvSpPr txBox="1"/>
          <p:nvPr/>
        </p:nvSpPr>
        <p:spPr>
          <a:xfrm>
            <a:off x="9197605" y="4711622"/>
            <a:ext cx="2518113" cy="821838"/>
          </a:xfrm>
          <a:prstGeom prst="rect">
            <a:avLst/>
          </a:prstGeom>
          <a:ln w="12700">
            <a:miter lim="400000"/>
          </a:ln>
        </p:spPr>
        <p:txBody>
          <a:bodyPr wrap="square" lIns="90000" tIns="46800" rIns="90000" bIns="47000" anchor="t">
            <a:spAutoFit/>
          </a:bodyPr>
          <a:lstStyle>
            <a:defPPr>
              <a:defRPr lang="zh-CN"/>
            </a:defPPr>
            <a:lvl1pPr marL="285750" indent="-285750">
              <a:lnSpc>
                <a:spcPct val="150000"/>
              </a:lnSpc>
              <a:buClr>
                <a:srgbClr val="00B0F0"/>
              </a:buClr>
              <a:buFont typeface="Wingdings" panose="05000000000000000000" pitchFamily="2" charset="2"/>
              <a:buChar char="Ø"/>
              <a:defRPr sz="1050">
                <a:solidFill>
                  <a:schemeClr val="bg1">
                    <a:lumMod val="50000"/>
                  </a:schemeClr>
                </a:solidFill>
                <a:latin typeface="汉仪润圆-65简" panose="00020600040101010101" pitchFamily="18" charset="-122"/>
                <a:ea typeface="汉仪润圆-65简" panose="00020600040101010101" pitchFamily="18" charset="-122"/>
                <a:cs typeface="+mn-ea"/>
              </a:defRPr>
            </a:lvl1pPr>
          </a:lstStyle>
          <a:p>
            <a:r>
              <a:rPr lang="zh-CN" altLang="en-US" dirty="0">
                <a:sym typeface="汉仪润圆-65简" panose="00020600040101010101" pitchFamily="18" charset="-122"/>
              </a:rPr>
              <a:t>模板中无英文，中文字体只用一种云字体；你好，朋友，显示随缘吧</a:t>
            </a:r>
            <a:r>
              <a:rPr lang="en-US" altLang="zh-CN" dirty="0">
                <a:sym typeface="汉仪润圆-65简" panose="00020600040101010101" pitchFamily="18" charset="-122"/>
              </a:rPr>
              <a:t>...</a:t>
            </a:r>
            <a:endParaRPr lang="en-US" dirty="0">
              <a:sym typeface="汉仪润圆-65简" panose="00020600040101010101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ISLIDE.GUIDESSETTING" val="{&quot;Id&quot;:null,&quot;Name&quot;:&quot;正常&quot;,&quot;HeaderHeight&quot;:15.0,&quot;FooterHeight&quot;:9.0,&quot;SideMargin&quot;:5.5,&quot;TopMargin&quot;:0.0,&quot;BottomMargin&quot;:0.0,&quot;IntervalMargin&quot;:1.5,&quot;SettingType&quot;:&quot;System&quot;}"/>
</p:tagLst>
</file>

<file path=ppt/theme/theme1.xml><?xml version="1.0" encoding="utf-8"?>
<a:theme xmlns:a="http://schemas.openxmlformats.org/drawingml/2006/main" name="ok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wz2ytt">
      <a:majorFont>
        <a:latin typeface="汉仪润圆-65简"/>
        <a:ea typeface="汉仪润圆-65简"/>
        <a:cs typeface=""/>
      </a:majorFont>
      <a:minorFont>
        <a:latin typeface="汉仪润圆-65简"/>
        <a:ea typeface="汉仪润圆-65简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汉仪润圆-65简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汉仪润圆-65简"/>
        <a:ea typeface=""/>
        <a:cs typeface=""/>
        <a:font script="Jpan" typeface="ＭＳ Ｐゴシック"/>
        <a:font script="Hang" typeface="맑은 고딕"/>
        <a:font script="Hans" typeface="汉仪润圆-65简"/>
        <a:font script="Hant" typeface="新細明體"/>
        <a:font script="Arab" typeface="汉仪润圆-65简"/>
        <a:font script="Hebr" typeface="汉仪润圆-65简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汉仪润圆-65简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汉仪润圆-65简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汉仪润圆-65简"/>
        <a:ea typeface=""/>
        <a:cs typeface=""/>
        <a:font script="Jpan" typeface="ＭＳ Ｐゴシック"/>
        <a:font script="Hang" typeface="맑은 고딕"/>
        <a:font script="Hans" typeface="汉仪润圆-65简"/>
        <a:font script="Hant" typeface="新細明體"/>
        <a:font script="Arab" typeface="汉仪润圆-65简"/>
        <a:font script="Hebr" typeface="汉仪润圆-65简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汉仪润圆-65简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1315</Words>
  <Application>WPS 演示</Application>
  <PresentationFormat>宽屏</PresentationFormat>
  <Paragraphs>313</Paragraphs>
  <Slides>15</Slides>
  <Notes>12</Notes>
  <HiddenSlides>1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30" baseType="lpstr">
      <vt:lpstr>Arial</vt:lpstr>
      <vt:lpstr>宋体</vt:lpstr>
      <vt:lpstr>Wingdings</vt:lpstr>
      <vt:lpstr>汉仪润圆-65简</vt:lpstr>
      <vt:lpstr>方正清刻本悦宋简体</vt:lpstr>
      <vt:lpstr>微软雅黑</vt:lpstr>
      <vt:lpstr>Calibri</vt:lpstr>
      <vt:lpstr>Open Sans Light</vt:lpstr>
      <vt:lpstr>Open Sans</vt:lpstr>
      <vt:lpstr>Roboto Light</vt:lpstr>
      <vt:lpstr>San Francisco Display Bold</vt:lpstr>
      <vt:lpstr>★日文毛笔</vt:lpstr>
      <vt:lpstr>Helvetica Light</vt:lpstr>
      <vt:lpstr>Arial Unicode MS</vt:lpstr>
      <vt:lpstr>ok主题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无目标的努力，有如在黑暗中远征。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DELL</dc:creator>
  <cp:lastModifiedBy>铭</cp:lastModifiedBy>
  <cp:revision>31</cp:revision>
  <dcterms:created xsi:type="dcterms:W3CDTF">2021-09-16T12:40:00Z</dcterms:created>
  <dcterms:modified xsi:type="dcterms:W3CDTF">2022-01-10T01:31:41Z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78E7178637764F9087104D3178A7580C</vt:lpwstr>
  </property>
  <property fmtid="{D5CDD505-2E9C-101B-9397-08002B2CF9AE}" pid="3" name="KSOProductBuildVer">
    <vt:lpwstr>2052-11.1.0.11045</vt:lpwstr>
  </property>
  <property fmtid="{D5CDD505-2E9C-101B-9397-08002B2CF9AE}" pid="4" name="KSOTemplateUUID">
    <vt:lpwstr>v1.0_mb_OQKB6L6fBjCCVdpwO1rYCQ==</vt:lpwstr>
  </property>
</Properties>
</file>