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91" r:id="rId3"/>
    <p:sldId id="430" r:id="rId4"/>
    <p:sldId id="457" r:id="rId5"/>
    <p:sldId id="443" r:id="rId6"/>
    <p:sldId id="458" r:id="rId7"/>
    <p:sldId id="459" r:id="rId8"/>
    <p:sldId id="460" r:id="rId9"/>
    <p:sldId id="461" r:id="rId10"/>
    <p:sldId id="462" r:id="rId11"/>
    <p:sldId id="463" r:id="rId12"/>
    <p:sldId id="464" r:id="rId13"/>
    <p:sldId id="465" r:id="rId14"/>
    <p:sldId id="466" r:id="rId15"/>
    <p:sldId id="467" r:id="rId16"/>
    <p:sldId id="468" r:id="rId17"/>
    <p:sldId id="419" r:id="rId18"/>
    <p:sldId id="469"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9792"/>
    <a:srgbClr val="8F8E6E"/>
    <a:srgbClr val="D7A780"/>
    <a:srgbClr val="F1ECE3"/>
    <a:srgbClr val="E4DBCA"/>
    <a:srgbClr val="765651"/>
    <a:srgbClr val="63624D"/>
    <a:srgbClr val="D4754F"/>
    <a:srgbClr val="DB9746"/>
    <a:srgbClr val="FFF9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370" autoAdjust="0"/>
    <p:restoredTop sz="94660"/>
  </p:normalViewPr>
  <p:slideViewPr>
    <p:cSldViewPr snapToGrid="0" showGuides="1">
      <p:cViewPr>
        <p:scale>
          <a:sx n="76" d="100"/>
          <a:sy n="76" d="100"/>
        </p:scale>
        <p:origin x="370" y="614"/>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图片占位符 5"/>
          <p:cNvSpPr>
            <a:spLocks noGrp="1"/>
          </p:cNvSpPr>
          <p:nvPr>
            <p:ph type="pic" sz="quarter" idx="10"/>
          </p:nvPr>
        </p:nvSpPr>
        <p:spPr>
          <a:xfrm>
            <a:off x="1" y="1234831"/>
            <a:ext cx="9143999" cy="2063262"/>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图片占位符 2"/>
          <p:cNvSpPr>
            <a:spLocks noGrp="1"/>
          </p:cNvSpPr>
          <p:nvPr>
            <p:ph type="pic" sz="quarter" idx="10"/>
          </p:nvPr>
        </p:nvSpPr>
        <p:spPr>
          <a:xfrm>
            <a:off x="0" y="1166541"/>
            <a:ext cx="4572000" cy="1889125"/>
          </a:xfrm>
        </p:spPr>
        <p:txBody>
          <a:bodyPr/>
          <a:lstStyle/>
          <a:p>
            <a:endParaRPr lang="zh-CN" altLang="en-US"/>
          </a:p>
        </p:txBody>
      </p:sp>
      <p:sp>
        <p:nvSpPr>
          <p:cNvPr id="4" name="矩形 3"/>
          <p:cNvSpPr/>
          <p:nvPr userDrawn="1"/>
        </p:nvSpPr>
        <p:spPr>
          <a:xfrm>
            <a:off x="4572000" y="1150983"/>
            <a:ext cx="4572000" cy="1920240"/>
          </a:xfrm>
          <a:prstGeom prst="rect">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t="39581"/>
          <a:stretch>
            <a:fillRect/>
          </a:stretch>
        </p:blipFill>
        <p:spPr>
          <a:xfrm>
            <a:off x="0" y="2035834"/>
            <a:ext cx="9144000" cy="31076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6301" r="46582"/>
          <a:stretch>
            <a:fillRect/>
          </a:stretch>
        </p:blipFill>
        <p:spPr>
          <a:xfrm>
            <a:off x="-150471" y="3817398"/>
            <a:ext cx="1344017" cy="1326102"/>
          </a:xfrm>
          <a:prstGeom prst="rect">
            <a:avLst/>
          </a:prstGeom>
        </p:spPr>
      </p:pic>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t="6301" r="46582"/>
          <a:stretch>
            <a:fillRect/>
          </a:stretch>
        </p:blipFill>
        <p:spPr>
          <a:xfrm rot="10800000">
            <a:off x="7709271" y="-401097"/>
            <a:ext cx="1585201" cy="1564071"/>
          </a:xfrm>
          <a:prstGeom prst="rect">
            <a:avLst/>
          </a:prstGeom>
        </p:spPr>
      </p:pic>
      <p:sp>
        <p:nvSpPr>
          <p:cNvPr id="4" name="图片占位符 5"/>
          <p:cNvSpPr>
            <a:spLocks noGrp="1"/>
          </p:cNvSpPr>
          <p:nvPr>
            <p:ph type="pic" sz="quarter" idx="10"/>
          </p:nvPr>
        </p:nvSpPr>
        <p:spPr>
          <a:xfrm>
            <a:off x="294107" y="1234831"/>
            <a:ext cx="8555787" cy="2063262"/>
          </a:xfr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7E0083-C0DC-4438-9F47-1CE4673D10C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2F330AF-28DA-446E-A275-47616F6428E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ECE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D7E0083-C0DC-4438-9F47-1CE4673D10C7}"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2F330AF-28DA-446E-A275-47616F6428E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448862" y="1553710"/>
            <a:ext cx="952751" cy="952751"/>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DB9746"/>
              </a:solidFill>
            </a:endParaRPr>
          </a:p>
        </p:txBody>
      </p:sp>
      <p:sp>
        <p:nvSpPr>
          <p:cNvPr id="16" name="文本框 15"/>
          <p:cNvSpPr txBox="1"/>
          <p:nvPr/>
        </p:nvSpPr>
        <p:spPr>
          <a:xfrm>
            <a:off x="2550160" y="2681503"/>
            <a:ext cx="4043680" cy="276999"/>
          </a:xfrm>
          <a:prstGeom prst="rect">
            <a:avLst/>
          </a:prstGeom>
          <a:noFill/>
          <a:ln>
            <a:noFill/>
          </a:ln>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defRPr kumimoji="0" sz="1200" b="0" i="0" u="none" strike="noStrike" cap="none" spc="0" normalizeH="0" baseline="0">
                <a:ln>
                  <a:noFill/>
                </a:ln>
                <a:solidFill>
                  <a:srgbClr val="D7A780"/>
                </a:solidFill>
                <a:effectLst/>
                <a:uLnTx/>
                <a:uFillTx/>
                <a:latin typeface="+mn-ea"/>
              </a:defRPr>
            </a:lvl1pPr>
          </a:lstStyle>
          <a:p>
            <a:r>
              <a:rPr lang="zh-CN" altLang="en-US"/>
              <a:t>秋天小清新教学通用模板</a:t>
            </a:r>
            <a:endParaRPr lang="zh-CN" altLang="en-US"/>
          </a:p>
        </p:txBody>
      </p:sp>
      <p:sp>
        <p:nvSpPr>
          <p:cNvPr id="18" name="矩形 17"/>
          <p:cNvSpPr/>
          <p:nvPr/>
        </p:nvSpPr>
        <p:spPr>
          <a:xfrm>
            <a:off x="2227014" y="2950608"/>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endParaRPr>
          </a:p>
        </p:txBody>
      </p:sp>
      <p:grpSp>
        <p:nvGrpSpPr>
          <p:cNvPr id="2" name="组合 1"/>
          <p:cNvGrpSpPr/>
          <p:nvPr/>
        </p:nvGrpSpPr>
        <p:grpSpPr>
          <a:xfrm>
            <a:off x="6116602" y="2226306"/>
            <a:ext cx="396428" cy="324439"/>
            <a:chOff x="6057022" y="957120"/>
            <a:chExt cx="489092" cy="400275"/>
          </a:xfrm>
        </p:grpSpPr>
        <p:sp>
          <p:nvSpPr>
            <p:cNvPr id="19" name="椭圆 18"/>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20" name="直接连接符 19"/>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566767" y="2388526"/>
            <a:ext cx="288208" cy="235871"/>
            <a:chOff x="6057022" y="957120"/>
            <a:chExt cx="489092" cy="400275"/>
          </a:xfrm>
        </p:grpSpPr>
        <p:sp>
          <p:nvSpPr>
            <p:cNvPr id="32" name="椭圆 31"/>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34" name="直接连接符 33"/>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3266806" y="1304830"/>
            <a:ext cx="396428" cy="324439"/>
            <a:chOff x="6057022" y="957120"/>
            <a:chExt cx="489092" cy="400275"/>
          </a:xfrm>
        </p:grpSpPr>
        <p:sp>
          <p:nvSpPr>
            <p:cNvPr id="36" name="椭圆 35"/>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37" name="直接连接符 36"/>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265482" y="1267361"/>
            <a:ext cx="324439" cy="265523"/>
            <a:chOff x="6057022" y="957120"/>
            <a:chExt cx="489092" cy="400275"/>
          </a:xfrm>
        </p:grpSpPr>
        <p:sp>
          <p:nvSpPr>
            <p:cNvPr id="39" name="椭圆 38"/>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0" name="直接连接符 39"/>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2709052" y="1448124"/>
            <a:ext cx="3590133" cy="1107996"/>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lang="zh-CN" altLang="en-US" sz="6600">
                <a:solidFill>
                  <a:srgbClr val="D7A780"/>
                </a:solidFill>
                <a:latin typeface="+mj-ea"/>
                <a:ea typeface="+mj-ea"/>
              </a:rPr>
              <a:t>秋日</a:t>
            </a:r>
            <a:r>
              <a:rPr lang="zh-CN" altLang="en-US" sz="6600">
                <a:solidFill>
                  <a:schemeClr val="bg1"/>
                </a:solidFill>
                <a:latin typeface="+mj-ea"/>
                <a:ea typeface="+mj-ea"/>
              </a:rPr>
              <a:t>物</a:t>
            </a:r>
            <a:r>
              <a:rPr lang="zh-CN" altLang="en-US" sz="6600">
                <a:solidFill>
                  <a:srgbClr val="D7A780"/>
                </a:solidFill>
                <a:latin typeface="+mj-ea"/>
                <a:ea typeface="+mj-ea"/>
              </a:rPr>
              <a:t>语</a:t>
            </a:r>
            <a:endParaRPr kumimoji="0" lang="zh-CN" altLang="en-US" sz="6600" b="0" i="0" u="none" strike="noStrike" kern="1200" cap="none" spc="0" normalizeH="0" baseline="0" noProof="0">
              <a:ln>
                <a:noFill/>
              </a:ln>
              <a:solidFill>
                <a:srgbClr val="D7A780"/>
              </a:solidFill>
              <a:effectLst/>
              <a:uLnTx/>
              <a:uFillTx/>
              <a:latin typeface="+mj-ea"/>
              <a:ea typeface="+mj-ea"/>
            </a:endParaRPr>
          </a:p>
        </p:txBody>
      </p:sp>
      <p:sp>
        <p:nvSpPr>
          <p:cNvPr id="4" name="矩形: 圆角 3"/>
          <p:cNvSpPr/>
          <p:nvPr/>
        </p:nvSpPr>
        <p:spPr>
          <a:xfrm>
            <a:off x="3985846" y="3563814"/>
            <a:ext cx="1172308" cy="273539"/>
          </a:xfrm>
          <a:prstGeom prst="roundRect">
            <a:avLst>
              <a:gd name="adj" fmla="val 50000"/>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prstClr val="white"/>
                </a:solidFill>
                <a:effectLst/>
                <a:uLnTx/>
                <a:uFillTx/>
                <a:latin typeface="+mj-ea"/>
                <a:ea typeface="+mj-ea"/>
                <a:cs typeface="+mn-cs"/>
              </a:rPr>
              <a:t>授课人：</a:t>
            </a:r>
            <a:endParaRPr kumimoji="0" lang="zh-CN" altLang="en-US" sz="1050" b="0" i="0" u="none" strike="noStrike" kern="1200" cap="none" spc="0" normalizeH="0" baseline="0" noProof="0">
              <a:ln>
                <a:noFill/>
              </a:ln>
              <a:solidFill>
                <a:prstClr val="white"/>
              </a:solidFill>
              <a:effectLst/>
              <a:uLnTx/>
              <a:uFillTx/>
              <a:latin typeface="+mj-ea"/>
              <a:ea typeface="+mj-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教学策略</a:t>
            </a:r>
            <a:endParaRPr kumimoji="0" lang="zh-CN" altLang="en-US" sz="2400" b="0" i="0" u="none" strike="noStrike" kern="1200" cap="none" spc="0" normalizeH="0" baseline="0" noProof="0" dirty="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Strategy</a:t>
            </a:r>
            <a:endPar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35442" y="1506225"/>
            <a:ext cx="7359613" cy="3192431"/>
            <a:chOff x="1467365" y="1506225"/>
            <a:chExt cx="7359613" cy="3192431"/>
          </a:xfrm>
        </p:grpSpPr>
        <p:grpSp>
          <p:nvGrpSpPr>
            <p:cNvPr id="5" name="组合 4"/>
            <p:cNvGrpSpPr/>
            <p:nvPr/>
          </p:nvGrpSpPr>
          <p:grpSpPr>
            <a:xfrm>
              <a:off x="4831549" y="1506225"/>
              <a:ext cx="3995429" cy="780408"/>
              <a:chOff x="3814446" y="1548968"/>
              <a:chExt cx="3995429" cy="780408"/>
            </a:xfrm>
          </p:grpSpPr>
          <p:sp>
            <p:nvSpPr>
              <p:cNvPr id="25" name="矩形 2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821272" y="1777365"/>
                <a:ext cx="3988603" cy="552011"/>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26" name="矩形 2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814446" y="1548968"/>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endParaRPr>
              </a:p>
            </p:txBody>
          </p:sp>
        </p:grpSp>
        <p:grpSp>
          <p:nvGrpSpPr>
            <p:cNvPr id="28" name="组合 27"/>
            <p:cNvGrpSpPr/>
            <p:nvPr/>
          </p:nvGrpSpPr>
          <p:grpSpPr>
            <a:xfrm>
              <a:off x="4831549" y="2709186"/>
              <a:ext cx="3995429" cy="780408"/>
              <a:chOff x="3814446" y="1548968"/>
              <a:chExt cx="3995429" cy="780408"/>
            </a:xfrm>
          </p:grpSpPr>
          <p:sp>
            <p:nvSpPr>
              <p:cNvPr id="29" name="矩形 2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821272" y="1777365"/>
                <a:ext cx="3988603" cy="552011"/>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0" name="矩形 2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814446" y="1548968"/>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endParaRPr>
              </a:p>
            </p:txBody>
          </p:sp>
        </p:grpSp>
        <p:grpSp>
          <p:nvGrpSpPr>
            <p:cNvPr id="31" name="组合 30"/>
            <p:cNvGrpSpPr/>
            <p:nvPr/>
          </p:nvGrpSpPr>
          <p:grpSpPr>
            <a:xfrm>
              <a:off x="4831549" y="3912147"/>
              <a:ext cx="3995429" cy="780408"/>
              <a:chOff x="3814446" y="1548968"/>
              <a:chExt cx="3995429" cy="780408"/>
            </a:xfrm>
          </p:grpSpPr>
          <p:sp>
            <p:nvSpPr>
              <p:cNvPr id="32" name="矩形 3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821272" y="1777365"/>
                <a:ext cx="3988603" cy="552011"/>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3" name="矩形 3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814446" y="1548968"/>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endParaRPr>
              </a:p>
            </p:txBody>
          </p:sp>
        </p:grpSp>
        <p:cxnSp>
          <p:nvCxnSpPr>
            <p:cNvPr id="7" name="直接连接符 6"/>
            <p:cNvCxnSpPr/>
            <p:nvPr/>
          </p:nvCxnSpPr>
          <p:spPr>
            <a:xfrm>
              <a:off x="4952021" y="2529007"/>
              <a:ext cx="3560164" cy="0"/>
            </a:xfrm>
            <a:prstGeom prst="line">
              <a:avLst/>
            </a:prstGeom>
            <a:ln>
              <a:solidFill>
                <a:srgbClr val="D7A780"/>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952021" y="3750706"/>
              <a:ext cx="3560164" cy="0"/>
            </a:xfrm>
            <a:prstGeom prst="line">
              <a:avLst/>
            </a:prstGeom>
            <a:ln>
              <a:solidFill>
                <a:srgbClr val="D7A780"/>
              </a:solidFill>
              <a:prstDash val="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6622" r="16622"/>
            <a:stretch>
              <a:fillRect/>
            </a:stretch>
          </p:blipFill>
          <p:spPr>
            <a:xfrm>
              <a:off x="1467365" y="1507524"/>
              <a:ext cx="3191132" cy="319113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94668" y="3318985"/>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endParaRPr>
          </a:p>
        </p:txBody>
      </p:sp>
      <p:sp>
        <p:nvSpPr>
          <p:cNvPr id="24" name="文本框 23"/>
          <p:cNvSpPr txBox="1"/>
          <p:nvPr/>
        </p:nvSpPr>
        <p:spPr>
          <a:xfrm>
            <a:off x="3228392" y="266319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D7A780"/>
                </a:solidFill>
                <a:effectLst/>
                <a:uLnTx/>
                <a:uFillTx/>
                <a:latin typeface="方正大标宋简体"/>
                <a:ea typeface="方正大标宋简体"/>
                <a:cs typeface="+mn-cs"/>
              </a:rPr>
              <a:t>教学过程</a:t>
            </a:r>
            <a:endParaRPr kumimoji="0" lang="zh-CN" altLang="en-US" sz="4000" b="0" i="0" u="none" strike="noStrike" kern="1200" cap="none" spc="0" normalizeH="0" baseline="0" noProof="0">
              <a:ln>
                <a:noFill/>
              </a:ln>
              <a:solidFill>
                <a:srgbClr val="D7A780"/>
              </a:solidFill>
              <a:effectLst/>
              <a:uLnTx/>
              <a:uFillTx/>
              <a:latin typeface="方正大标宋简体"/>
              <a:ea typeface="方正大标宋简体"/>
              <a:cs typeface="+mn-cs"/>
            </a:endParaRPr>
          </a:p>
        </p:txBody>
      </p:sp>
      <p:grpSp>
        <p:nvGrpSpPr>
          <p:cNvPr id="2" name="组合 1"/>
          <p:cNvGrpSpPr/>
          <p:nvPr/>
        </p:nvGrpSpPr>
        <p:grpSpPr>
          <a:xfrm>
            <a:off x="3769785" y="1502229"/>
            <a:ext cx="1620882" cy="1069521"/>
            <a:chOff x="3769785" y="1502229"/>
            <a:chExt cx="1620882" cy="1069521"/>
          </a:xfrm>
        </p:grpSpPr>
        <p:grpSp>
          <p:nvGrpSpPr>
            <p:cNvPr id="6" name="组合 5"/>
            <p:cNvGrpSpPr/>
            <p:nvPr/>
          </p:nvGrpSpPr>
          <p:grpSpPr>
            <a:xfrm>
              <a:off x="4067785" y="1635940"/>
              <a:ext cx="1008429" cy="935810"/>
              <a:chOff x="4068455" y="1585687"/>
              <a:chExt cx="1045183" cy="969917"/>
            </a:xfrm>
          </p:grpSpPr>
          <p:sp>
            <p:nvSpPr>
              <p:cNvPr id="5" name="椭圆 4"/>
              <p:cNvSpPr/>
              <p:nvPr/>
            </p:nvSpPr>
            <p:spPr>
              <a:xfrm>
                <a:off x="4087042" y="1585687"/>
                <a:ext cx="969917" cy="969917"/>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068455" y="1607760"/>
                <a:ext cx="1045183" cy="861284"/>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4800">
                    <a:solidFill>
                      <a:schemeClr val="bg1"/>
                    </a:solidFill>
                  </a:rPr>
                  <a:t>叁</a:t>
                </a:r>
                <a:endParaRPr lang="zh-CN" altLang="en-US" sz="4800">
                  <a:solidFill>
                    <a:schemeClr val="bg1"/>
                  </a:solidFill>
                </a:endParaRPr>
              </a:p>
            </p:txBody>
          </p:sp>
        </p:grpSp>
        <p:grpSp>
          <p:nvGrpSpPr>
            <p:cNvPr id="41" name="组合 40"/>
            <p:cNvGrpSpPr/>
            <p:nvPr/>
          </p:nvGrpSpPr>
          <p:grpSpPr>
            <a:xfrm>
              <a:off x="5049945" y="1502229"/>
              <a:ext cx="340722" cy="278849"/>
              <a:chOff x="6057022" y="957120"/>
              <a:chExt cx="489092" cy="400275"/>
            </a:xfrm>
          </p:grpSpPr>
          <p:sp>
            <p:nvSpPr>
              <p:cNvPr id="42" name="椭圆 41"/>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3" name="直接连接符 42"/>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3769785" y="2292901"/>
              <a:ext cx="340722" cy="278849"/>
              <a:chOff x="6057022" y="957120"/>
              <a:chExt cx="489092" cy="400275"/>
            </a:xfrm>
          </p:grpSpPr>
          <p:sp>
            <p:nvSpPr>
              <p:cNvPr id="45" name="椭圆 44"/>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6" name="直接连接符 45"/>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教学过程</a:t>
            </a:r>
            <a:endParaRPr kumimoji="0" lang="zh-CN" altLang="en-US" sz="2400" b="0" i="0" u="none" strike="noStrike" kern="1200" cap="none" spc="0" normalizeH="0" baseline="0" noProof="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Process</a:t>
            </a:r>
            <a:endPar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sp>
        <p:nvSpPr>
          <p:cNvPr id="16" name="Oval 27"/>
          <p:cNvSpPr>
            <a:spLocks noChangeArrowheads="1"/>
          </p:cNvSpPr>
          <p:nvPr/>
        </p:nvSpPr>
        <p:spPr bwMode="auto">
          <a:xfrm>
            <a:off x="4268788" y="1391443"/>
            <a:ext cx="590550" cy="587375"/>
          </a:xfrm>
          <a:prstGeom prst="ellipse">
            <a:avLst/>
          </a:prstGeom>
          <a:solidFill>
            <a:srgbClr val="D7A780"/>
          </a:solidFill>
          <a:ln>
            <a:noFill/>
          </a:ln>
        </p:spPr>
        <p:txBody>
          <a:bodyPr/>
          <a:lstStyle/>
          <a:p>
            <a:endParaRPr lang="zh-CN" altLang="en-US">
              <a:solidFill>
                <a:schemeClr val="tx1">
                  <a:lumMod val="65000"/>
                  <a:lumOff val="35000"/>
                </a:schemeClr>
              </a:solidFill>
            </a:endParaRPr>
          </a:p>
        </p:txBody>
      </p:sp>
      <p:sp>
        <p:nvSpPr>
          <p:cNvPr id="17" name="Oval 28"/>
          <p:cNvSpPr>
            <a:spLocks noChangeArrowheads="1"/>
          </p:cNvSpPr>
          <p:nvPr/>
        </p:nvSpPr>
        <p:spPr bwMode="auto">
          <a:xfrm>
            <a:off x="4268788" y="2277268"/>
            <a:ext cx="590550" cy="588963"/>
          </a:xfrm>
          <a:prstGeom prst="ellipse">
            <a:avLst/>
          </a:prstGeom>
          <a:solidFill>
            <a:srgbClr val="8F8E6E"/>
          </a:solidFill>
          <a:ln>
            <a:noFill/>
          </a:ln>
        </p:spPr>
        <p:txBody>
          <a:bodyPr/>
          <a:lstStyle/>
          <a:p>
            <a:endParaRPr lang="zh-CN" altLang="en-US">
              <a:solidFill>
                <a:schemeClr val="tx1">
                  <a:lumMod val="65000"/>
                  <a:lumOff val="35000"/>
                </a:schemeClr>
              </a:solidFill>
            </a:endParaRPr>
          </a:p>
        </p:txBody>
      </p:sp>
      <p:sp>
        <p:nvSpPr>
          <p:cNvPr id="18" name="Oval 29"/>
          <p:cNvSpPr>
            <a:spLocks noChangeArrowheads="1"/>
          </p:cNvSpPr>
          <p:nvPr/>
        </p:nvSpPr>
        <p:spPr bwMode="auto">
          <a:xfrm>
            <a:off x="4268788" y="3207702"/>
            <a:ext cx="590550" cy="588962"/>
          </a:xfrm>
          <a:prstGeom prst="ellipse">
            <a:avLst/>
          </a:prstGeom>
          <a:solidFill>
            <a:srgbClr val="D7A780"/>
          </a:solidFill>
          <a:ln>
            <a:noFill/>
          </a:ln>
        </p:spPr>
        <p:txBody>
          <a:bodyPr/>
          <a:lstStyle/>
          <a:p>
            <a:endParaRPr lang="zh-CN" altLang="en-US">
              <a:solidFill>
                <a:schemeClr val="tx1">
                  <a:lumMod val="65000"/>
                  <a:lumOff val="35000"/>
                </a:schemeClr>
              </a:solidFill>
            </a:endParaRPr>
          </a:p>
        </p:txBody>
      </p:sp>
      <p:sp>
        <p:nvSpPr>
          <p:cNvPr id="19" name="Oval 30"/>
          <p:cNvSpPr>
            <a:spLocks noChangeArrowheads="1"/>
          </p:cNvSpPr>
          <p:nvPr/>
        </p:nvSpPr>
        <p:spPr bwMode="auto">
          <a:xfrm>
            <a:off x="4268788" y="4095114"/>
            <a:ext cx="590550" cy="588963"/>
          </a:xfrm>
          <a:prstGeom prst="ellipse">
            <a:avLst/>
          </a:prstGeom>
          <a:solidFill>
            <a:srgbClr val="8F8E6E"/>
          </a:solidFill>
          <a:ln>
            <a:noFill/>
          </a:ln>
        </p:spPr>
        <p:txBody>
          <a:bodyPr/>
          <a:lstStyle/>
          <a:p>
            <a:endParaRPr lang="zh-CN" altLang="en-US">
              <a:solidFill>
                <a:schemeClr val="tx1">
                  <a:lumMod val="65000"/>
                  <a:lumOff val="35000"/>
                </a:schemeClr>
              </a:solidFill>
            </a:endParaRPr>
          </a:p>
        </p:txBody>
      </p:sp>
      <p:sp>
        <p:nvSpPr>
          <p:cNvPr id="20" name="Freeform 31"/>
          <p:cNvSpPr/>
          <p:nvPr/>
        </p:nvSpPr>
        <p:spPr bwMode="auto">
          <a:xfrm>
            <a:off x="4057650" y="1223327"/>
            <a:ext cx="1012825" cy="3671887"/>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rgbClr val="E4DBCA"/>
          </a:solidFill>
          <a:ln>
            <a:noFill/>
          </a:ln>
        </p:spPr>
        <p:txBody>
          <a:bodyPr/>
          <a:lstStyle/>
          <a:p>
            <a:endParaRPr lang="zh-CN" altLang="en-US">
              <a:solidFill>
                <a:schemeClr val="tx1">
                  <a:lumMod val="65000"/>
                  <a:lumOff val="35000"/>
                </a:schemeClr>
              </a:solidFill>
            </a:endParaRPr>
          </a:p>
        </p:txBody>
      </p:sp>
      <p:sp>
        <p:nvSpPr>
          <p:cNvPr id="21" name="Freeform 32"/>
          <p:cNvSpPr/>
          <p:nvPr/>
        </p:nvSpPr>
        <p:spPr bwMode="auto">
          <a:xfrm>
            <a:off x="4968875" y="1531302"/>
            <a:ext cx="269875" cy="398462"/>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D7A780"/>
          </a:solidFill>
          <a:ln>
            <a:noFill/>
          </a:ln>
        </p:spPr>
        <p:txBody>
          <a:bodyPr/>
          <a:lstStyle/>
          <a:p>
            <a:endParaRPr lang="zh-CN" altLang="en-US">
              <a:solidFill>
                <a:schemeClr val="tx1">
                  <a:lumMod val="65000"/>
                  <a:lumOff val="35000"/>
                </a:schemeClr>
              </a:solidFill>
            </a:endParaRPr>
          </a:p>
        </p:txBody>
      </p:sp>
      <p:sp>
        <p:nvSpPr>
          <p:cNvPr id="22" name="Freeform 33"/>
          <p:cNvSpPr/>
          <p:nvPr/>
        </p:nvSpPr>
        <p:spPr bwMode="auto">
          <a:xfrm>
            <a:off x="3906838" y="2415539"/>
            <a:ext cx="268287" cy="398463"/>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rgbClr val="8F8E6E"/>
          </a:solidFill>
          <a:ln>
            <a:noFill/>
          </a:ln>
        </p:spPr>
        <p:txBody>
          <a:bodyPr/>
          <a:lstStyle/>
          <a:p>
            <a:endParaRPr lang="zh-CN" altLang="en-US">
              <a:solidFill>
                <a:schemeClr val="tx1">
                  <a:lumMod val="65000"/>
                  <a:lumOff val="35000"/>
                </a:schemeClr>
              </a:solidFill>
            </a:endParaRPr>
          </a:p>
        </p:txBody>
      </p:sp>
      <p:sp>
        <p:nvSpPr>
          <p:cNvPr id="23" name="Freeform 34"/>
          <p:cNvSpPr/>
          <p:nvPr/>
        </p:nvSpPr>
        <p:spPr bwMode="auto">
          <a:xfrm>
            <a:off x="3906838" y="4190364"/>
            <a:ext cx="268287" cy="398463"/>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rgbClr val="8F8E6E"/>
          </a:solidFill>
          <a:ln>
            <a:noFill/>
          </a:ln>
        </p:spPr>
        <p:txBody>
          <a:bodyPr/>
          <a:lstStyle/>
          <a:p>
            <a:endParaRPr lang="zh-CN" altLang="en-US">
              <a:solidFill>
                <a:schemeClr val="tx1">
                  <a:lumMod val="65000"/>
                  <a:lumOff val="35000"/>
                </a:schemeClr>
              </a:solidFill>
            </a:endParaRPr>
          </a:p>
        </p:txBody>
      </p:sp>
      <p:sp>
        <p:nvSpPr>
          <p:cNvPr id="24" name="Freeform 35"/>
          <p:cNvSpPr/>
          <p:nvPr/>
        </p:nvSpPr>
        <p:spPr bwMode="auto">
          <a:xfrm>
            <a:off x="4968875" y="3302952"/>
            <a:ext cx="269875" cy="398462"/>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D7A780"/>
          </a:solidFill>
          <a:ln>
            <a:noFill/>
          </a:ln>
        </p:spPr>
        <p:txBody>
          <a:bodyPr/>
          <a:lstStyle/>
          <a:p>
            <a:endParaRPr lang="zh-CN" altLang="en-US">
              <a:solidFill>
                <a:schemeClr val="tx1">
                  <a:lumMod val="65000"/>
                  <a:lumOff val="35000"/>
                </a:schemeClr>
              </a:solidFill>
            </a:endParaRPr>
          </a:p>
        </p:txBody>
      </p:sp>
      <p:sp>
        <p:nvSpPr>
          <p:cNvPr id="42" name="AutoShape 59"/>
          <p:cNvSpPr/>
          <p:nvPr/>
        </p:nvSpPr>
        <p:spPr bwMode="auto">
          <a:xfrm>
            <a:off x="4428863" y="4254990"/>
            <a:ext cx="270401" cy="26921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43" name="Group 124"/>
          <p:cNvGrpSpPr/>
          <p:nvPr/>
        </p:nvGrpSpPr>
        <p:grpSpPr>
          <a:xfrm>
            <a:off x="4429081" y="3388624"/>
            <a:ext cx="269964" cy="227119"/>
            <a:chOff x="5368132" y="2625725"/>
            <a:chExt cx="465138" cy="391319"/>
          </a:xfrm>
          <a:solidFill>
            <a:schemeClr val="bg1"/>
          </a:solidFill>
        </p:grpSpPr>
        <p:sp>
          <p:nvSpPr>
            <p:cNvPr id="4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47" name="组合 46"/>
          <p:cNvGrpSpPr/>
          <p:nvPr/>
        </p:nvGrpSpPr>
        <p:grpSpPr>
          <a:xfrm>
            <a:off x="4429312" y="2436998"/>
            <a:ext cx="269503" cy="269503"/>
            <a:chOff x="3191434" y="2145028"/>
            <a:chExt cx="359165" cy="359165"/>
          </a:xfrm>
          <a:solidFill>
            <a:schemeClr val="bg1"/>
          </a:solidFill>
        </p:grpSpPr>
        <p:sp>
          <p:nvSpPr>
            <p:cNvPr id="48"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9"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0"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51" name="组合 50"/>
          <p:cNvGrpSpPr/>
          <p:nvPr/>
        </p:nvGrpSpPr>
        <p:grpSpPr>
          <a:xfrm>
            <a:off x="4429312" y="1550379"/>
            <a:ext cx="269503" cy="269503"/>
            <a:chOff x="2473104" y="2145028"/>
            <a:chExt cx="359165" cy="359165"/>
          </a:xfrm>
          <a:solidFill>
            <a:schemeClr val="bg1"/>
          </a:solidFill>
        </p:grpSpPr>
        <p:sp>
          <p:nvSpPr>
            <p:cNvPr id="5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2" name="组合 1"/>
          <p:cNvGrpSpPr/>
          <p:nvPr/>
        </p:nvGrpSpPr>
        <p:grpSpPr>
          <a:xfrm>
            <a:off x="5305467" y="1292599"/>
            <a:ext cx="3486782" cy="822911"/>
            <a:chOff x="5305467" y="1292599"/>
            <a:chExt cx="3486782" cy="822911"/>
          </a:xfrm>
        </p:grpSpPr>
        <p:sp>
          <p:nvSpPr>
            <p:cNvPr id="54" name="矩形 53"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311907" y="1563499"/>
              <a:ext cx="3480342" cy="552011"/>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55" name="矩形 5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305467" y="1292599"/>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方正大标宋简体"/>
                  <a:ea typeface="方正大标宋简体"/>
                  <a:sym typeface="Calibri" panose="020F0502020204030204" pitchFamily="34" charset="0"/>
                </a:rPr>
                <a:t>第一步</a:t>
              </a:r>
              <a:endParaRPr kumimoji="0" lang="zh-CN" altLang="en-US" sz="1600" b="0" i="0" u="none" strike="noStrike" kern="1200" cap="none" spc="0" normalizeH="0" baseline="0" noProof="0">
                <a:ln>
                  <a:noFill/>
                </a:ln>
                <a:solidFill>
                  <a:srgbClr val="B49792"/>
                </a:solidFill>
                <a:effectLst/>
                <a:uLnTx/>
                <a:uFillTx/>
                <a:latin typeface="方正大标宋简体"/>
                <a:ea typeface="方正大标宋简体"/>
                <a:sym typeface="Calibri" panose="020F0502020204030204" pitchFamily="34" charset="0"/>
              </a:endParaRPr>
            </a:p>
          </p:txBody>
        </p:sp>
      </p:grpSp>
      <p:grpSp>
        <p:nvGrpSpPr>
          <p:cNvPr id="56" name="组合 55"/>
          <p:cNvGrpSpPr/>
          <p:nvPr/>
        </p:nvGrpSpPr>
        <p:grpSpPr>
          <a:xfrm>
            <a:off x="5305467" y="3172039"/>
            <a:ext cx="3486782" cy="822911"/>
            <a:chOff x="5305467" y="1292599"/>
            <a:chExt cx="3486782" cy="822911"/>
          </a:xfrm>
        </p:grpSpPr>
        <p:sp>
          <p:nvSpPr>
            <p:cNvPr id="57" name="矩形 5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311907" y="1563499"/>
              <a:ext cx="3480342" cy="552011"/>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58" name="矩形 5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305467" y="1292599"/>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方正大标宋简体"/>
                  <a:ea typeface="方正大标宋简体"/>
                  <a:sym typeface="Calibri" panose="020F0502020204030204" pitchFamily="34" charset="0"/>
                </a:rPr>
                <a:t>第三步</a:t>
              </a:r>
              <a:endParaRPr kumimoji="0" lang="zh-CN" altLang="en-US" sz="1600" b="0" i="0" u="none" strike="noStrike" kern="1200" cap="none" spc="0" normalizeH="0" baseline="0" noProof="0">
                <a:ln>
                  <a:noFill/>
                </a:ln>
                <a:solidFill>
                  <a:srgbClr val="B49792"/>
                </a:solidFill>
                <a:effectLst/>
                <a:uLnTx/>
                <a:uFillTx/>
                <a:latin typeface="方正大标宋简体"/>
                <a:ea typeface="方正大标宋简体"/>
                <a:sym typeface="Calibri" panose="020F0502020204030204" pitchFamily="34" charset="0"/>
              </a:endParaRPr>
            </a:p>
          </p:txBody>
        </p:sp>
      </p:grpSp>
      <p:grpSp>
        <p:nvGrpSpPr>
          <p:cNvPr id="59" name="组合 58"/>
          <p:cNvGrpSpPr/>
          <p:nvPr/>
        </p:nvGrpSpPr>
        <p:grpSpPr>
          <a:xfrm>
            <a:off x="372528" y="2232319"/>
            <a:ext cx="3480342" cy="822911"/>
            <a:chOff x="5311907" y="1292599"/>
            <a:chExt cx="3480342" cy="822911"/>
          </a:xfrm>
        </p:grpSpPr>
        <p:sp>
          <p:nvSpPr>
            <p:cNvPr id="60" name="矩形 59"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311907" y="1563499"/>
              <a:ext cx="3480342" cy="552011"/>
            </a:xfrm>
            <a:prstGeom prst="rect">
              <a:avLst/>
            </a:prstGeom>
          </p:spPr>
          <p:txBody>
            <a:bodyPr wrap="square">
              <a:spAutoFit/>
            </a:bodyPr>
            <a:lstStyle/>
            <a:p>
              <a:pPr marL="0" marR="0" lvl="0" indent="0" algn="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61" name="矩形 60"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7171291" y="1292599"/>
              <a:ext cx="1620958"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方正大标宋简体"/>
                  <a:ea typeface="方正大标宋简体"/>
                  <a:sym typeface="Calibri" panose="020F0502020204030204" pitchFamily="34" charset="0"/>
                </a:rPr>
                <a:t>第二步</a:t>
              </a:r>
              <a:endParaRPr kumimoji="0" lang="zh-CN" altLang="en-US" sz="1600" b="0" i="0" u="none" strike="noStrike" kern="1200" cap="none" spc="0" normalizeH="0" baseline="0" noProof="0">
                <a:ln>
                  <a:noFill/>
                </a:ln>
                <a:solidFill>
                  <a:srgbClr val="B49792"/>
                </a:solidFill>
                <a:effectLst/>
                <a:uLnTx/>
                <a:uFillTx/>
                <a:latin typeface="方正大标宋简体"/>
                <a:ea typeface="方正大标宋简体"/>
                <a:sym typeface="Calibri" panose="020F0502020204030204" pitchFamily="34" charset="0"/>
              </a:endParaRPr>
            </a:p>
          </p:txBody>
        </p:sp>
      </p:grpSp>
      <p:grpSp>
        <p:nvGrpSpPr>
          <p:cNvPr id="62" name="组合 61"/>
          <p:cNvGrpSpPr/>
          <p:nvPr/>
        </p:nvGrpSpPr>
        <p:grpSpPr>
          <a:xfrm>
            <a:off x="372528" y="4111758"/>
            <a:ext cx="3480342" cy="822911"/>
            <a:chOff x="5311907" y="1292599"/>
            <a:chExt cx="3480342" cy="822911"/>
          </a:xfrm>
        </p:grpSpPr>
        <p:sp>
          <p:nvSpPr>
            <p:cNvPr id="63" name="矩形 6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311907" y="1563499"/>
              <a:ext cx="3480342" cy="552011"/>
            </a:xfrm>
            <a:prstGeom prst="rect">
              <a:avLst/>
            </a:prstGeom>
          </p:spPr>
          <p:txBody>
            <a:bodyPr wrap="square">
              <a:spAutoFit/>
            </a:bodyPr>
            <a:lstStyle/>
            <a:p>
              <a:pPr marL="0" marR="0" lvl="0" indent="0" algn="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64" name="矩形 6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7171291" y="1292599"/>
              <a:ext cx="1620958" cy="338554"/>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方正大标宋简体"/>
                  <a:ea typeface="方正大标宋简体"/>
                  <a:sym typeface="Calibri" panose="020F0502020204030204" pitchFamily="34" charset="0"/>
                </a:rPr>
                <a:t>第四步</a:t>
              </a:r>
              <a:endParaRPr kumimoji="0" lang="zh-CN" altLang="en-US" sz="1600" b="0" i="0" u="none" strike="noStrike" kern="1200" cap="none" spc="0" normalizeH="0" baseline="0" noProof="0">
                <a:ln>
                  <a:noFill/>
                </a:ln>
                <a:solidFill>
                  <a:srgbClr val="B49792"/>
                </a:solidFill>
                <a:effectLst/>
                <a:uLnTx/>
                <a:uFillTx/>
                <a:latin typeface="方正大标宋简体"/>
                <a:ea typeface="方正大标宋简体"/>
                <a:sym typeface="Calibri" panose="020F05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教学过程</a:t>
            </a:r>
            <a:endParaRPr kumimoji="0" lang="zh-CN" altLang="en-US" sz="2400" b="0" i="0" u="none" strike="noStrike" kern="1200" cap="none" spc="0" normalizeH="0" baseline="0" noProof="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Process</a:t>
            </a:r>
            <a:endPar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629599" y="1658470"/>
            <a:ext cx="7884802" cy="644584"/>
            <a:chOff x="1526827" y="2242542"/>
            <a:chExt cx="6090345" cy="658415"/>
          </a:xfrm>
        </p:grpSpPr>
        <p:sp>
          <p:nvSpPr>
            <p:cNvPr id="15" name="任意多边形: 形状 14"/>
            <p:cNvSpPr/>
            <p:nvPr/>
          </p:nvSpPr>
          <p:spPr>
            <a:xfrm>
              <a:off x="1526827" y="224254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222" tIns="36005" rIns="365212" bIns="36005" numCol="1" spcCol="1270" anchor="ctr" anchorCtr="0">
              <a:noAutofit/>
            </a:bodyPr>
            <a:lstStyle/>
            <a:p>
              <a:pPr marL="0" lvl="0" indent="0" algn="ctr" defTabSz="1200150">
                <a:lnSpc>
                  <a:spcPct val="90000"/>
                </a:lnSpc>
                <a:spcBef>
                  <a:spcPct val="0"/>
                </a:spcBef>
                <a:spcAft>
                  <a:spcPct val="35000"/>
                </a:spcAft>
                <a:buNone/>
              </a:pPr>
              <a:endParaRPr lang="zh-CN" altLang="en-US" sz="2700" kern="1200"/>
            </a:p>
          </p:txBody>
        </p:sp>
        <p:sp>
          <p:nvSpPr>
            <p:cNvPr id="25" name="任意多边形: 形状 24"/>
            <p:cNvSpPr/>
            <p:nvPr/>
          </p:nvSpPr>
          <p:spPr>
            <a:xfrm>
              <a:off x="3008262" y="224254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solidFill>
              <a:srgbClr val="8F8E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222" tIns="36005" rIns="365212" bIns="36005" numCol="1" spcCol="1270" anchor="ctr" anchorCtr="0">
              <a:noAutofit/>
            </a:bodyPr>
            <a:lstStyle/>
            <a:p>
              <a:pPr marL="0" lvl="0" indent="0" algn="ctr" defTabSz="1200150">
                <a:lnSpc>
                  <a:spcPct val="90000"/>
                </a:lnSpc>
                <a:spcBef>
                  <a:spcPct val="0"/>
                </a:spcBef>
                <a:spcAft>
                  <a:spcPct val="35000"/>
                </a:spcAft>
                <a:buNone/>
              </a:pPr>
              <a:endParaRPr lang="zh-CN" altLang="en-US" sz="2700" kern="1200"/>
            </a:p>
          </p:txBody>
        </p:sp>
        <p:sp>
          <p:nvSpPr>
            <p:cNvPr id="26" name="任意多边形: 形状 25"/>
            <p:cNvSpPr/>
            <p:nvPr/>
          </p:nvSpPr>
          <p:spPr>
            <a:xfrm>
              <a:off x="4489698" y="224254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222" tIns="36005" rIns="365212" bIns="36005" numCol="1" spcCol="1270" anchor="ctr" anchorCtr="0">
              <a:noAutofit/>
            </a:bodyPr>
            <a:lstStyle/>
            <a:p>
              <a:pPr marL="0" lvl="0" indent="0" algn="ctr" defTabSz="1200150">
                <a:lnSpc>
                  <a:spcPct val="90000"/>
                </a:lnSpc>
                <a:spcBef>
                  <a:spcPct val="0"/>
                </a:spcBef>
                <a:spcAft>
                  <a:spcPct val="35000"/>
                </a:spcAft>
                <a:buNone/>
              </a:pPr>
              <a:endParaRPr lang="zh-CN" altLang="en-US" sz="2700" kern="1200"/>
            </a:p>
          </p:txBody>
        </p:sp>
        <p:sp>
          <p:nvSpPr>
            <p:cNvPr id="27" name="任意多边形: 形状 26"/>
            <p:cNvSpPr/>
            <p:nvPr/>
          </p:nvSpPr>
          <p:spPr>
            <a:xfrm>
              <a:off x="5971133" y="2242542"/>
              <a:ext cx="1646039" cy="658415"/>
            </a:xfrm>
            <a:custGeom>
              <a:avLst/>
              <a:gdLst>
                <a:gd name="connsiteX0" fmla="*/ 0 w 1646039"/>
                <a:gd name="connsiteY0" fmla="*/ 0 h 658415"/>
                <a:gd name="connsiteX1" fmla="*/ 1316832 w 1646039"/>
                <a:gd name="connsiteY1" fmla="*/ 0 h 658415"/>
                <a:gd name="connsiteX2" fmla="*/ 1646039 w 1646039"/>
                <a:gd name="connsiteY2" fmla="*/ 329208 h 658415"/>
                <a:gd name="connsiteX3" fmla="*/ 1316832 w 1646039"/>
                <a:gd name="connsiteY3" fmla="*/ 658415 h 658415"/>
                <a:gd name="connsiteX4" fmla="*/ 0 w 1646039"/>
                <a:gd name="connsiteY4" fmla="*/ 658415 h 658415"/>
                <a:gd name="connsiteX5" fmla="*/ 329208 w 1646039"/>
                <a:gd name="connsiteY5" fmla="*/ 329208 h 658415"/>
                <a:gd name="connsiteX6" fmla="*/ 0 w 1646039"/>
                <a:gd name="connsiteY6" fmla="*/ 0 h 65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6039" h="658415">
                  <a:moveTo>
                    <a:pt x="0" y="0"/>
                  </a:moveTo>
                  <a:lnTo>
                    <a:pt x="1316832" y="0"/>
                  </a:lnTo>
                  <a:lnTo>
                    <a:pt x="1646039" y="329208"/>
                  </a:lnTo>
                  <a:lnTo>
                    <a:pt x="1316832" y="658415"/>
                  </a:lnTo>
                  <a:lnTo>
                    <a:pt x="0" y="658415"/>
                  </a:lnTo>
                  <a:lnTo>
                    <a:pt x="329208" y="329208"/>
                  </a:lnTo>
                  <a:lnTo>
                    <a:pt x="0" y="0"/>
                  </a:lnTo>
                  <a:close/>
                </a:path>
              </a:pathLst>
            </a:custGeom>
            <a:solidFill>
              <a:srgbClr val="8F8E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5228" tIns="52007" rIns="381214" bIns="52007" numCol="1" spcCol="1270" anchor="ctr" anchorCtr="0">
              <a:noAutofit/>
            </a:bodyPr>
            <a:lstStyle/>
            <a:p>
              <a:pPr marL="0" lvl="0" indent="0" algn="ctr" defTabSz="1733550">
                <a:lnSpc>
                  <a:spcPct val="90000"/>
                </a:lnSpc>
                <a:spcBef>
                  <a:spcPct val="0"/>
                </a:spcBef>
                <a:spcAft>
                  <a:spcPct val="35000"/>
                </a:spcAft>
                <a:buNone/>
              </a:pPr>
              <a:endParaRPr lang="zh-CN" altLang="en-US" sz="3900" kern="1200"/>
            </a:p>
          </p:txBody>
        </p:sp>
      </p:grpSp>
      <p:sp>
        <p:nvSpPr>
          <p:cNvPr id="28" name="矩形 27"/>
          <p:cNvSpPr/>
          <p:nvPr/>
        </p:nvSpPr>
        <p:spPr>
          <a:xfrm>
            <a:off x="579863" y="2503777"/>
            <a:ext cx="1761893" cy="1784196"/>
          </a:xfrm>
          <a:prstGeom prst="rect">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2553629" y="2503777"/>
            <a:ext cx="1761893" cy="1784196"/>
          </a:xfrm>
          <a:prstGeom prst="rect">
            <a:avLst/>
          </a:prstGeom>
          <a:noFill/>
          <a:ln>
            <a:solidFill>
              <a:srgbClr val="8F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527395" y="2503777"/>
            <a:ext cx="1761893" cy="1784196"/>
          </a:xfrm>
          <a:prstGeom prst="rect">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6501161" y="2503777"/>
            <a:ext cx="1761893" cy="1784196"/>
          </a:xfrm>
          <a:prstGeom prst="rect">
            <a:avLst/>
          </a:prstGeom>
          <a:noFill/>
          <a:ln>
            <a:solidFill>
              <a:srgbClr val="8F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00927" y="2975225"/>
            <a:ext cx="1756648" cy="1279133"/>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70" name="矩形 6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94100" y="2708850"/>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
        <p:nvSpPr>
          <p:cNvPr id="72" name="矩形 7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575341" y="2975225"/>
            <a:ext cx="1756648" cy="1279133"/>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73" name="矩形 7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568514" y="2708850"/>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
        <p:nvSpPr>
          <p:cNvPr id="75" name="矩形 7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549755" y="2975225"/>
            <a:ext cx="1756648" cy="1279133"/>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76" name="矩形 7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542928" y="2708850"/>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
        <p:nvSpPr>
          <p:cNvPr id="78" name="矩形 7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524168" y="2975225"/>
            <a:ext cx="1756648" cy="1279133"/>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79" name="矩形 7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517341" y="2708850"/>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
        <p:nvSpPr>
          <p:cNvPr id="80" name="TextBox 61"/>
          <p:cNvSpPr txBox="1"/>
          <p:nvPr/>
        </p:nvSpPr>
        <p:spPr>
          <a:xfrm>
            <a:off x="830258" y="1780707"/>
            <a:ext cx="1620567"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2000" b="0">
                <a:solidFill>
                  <a:schemeClr val="bg1"/>
                </a:solidFill>
                <a:latin typeface="+mj-ea"/>
                <a:ea typeface="+mj-ea"/>
              </a:rPr>
              <a:t>第一步</a:t>
            </a:r>
            <a:endParaRPr kumimoji="0" lang="zh-CN" altLang="en-US" sz="2000" b="0" i="0" u="none" strike="noStrike" kern="1200" cap="none" spc="0" normalizeH="0" baseline="0" noProof="0">
              <a:ln>
                <a:noFill/>
              </a:ln>
              <a:solidFill>
                <a:schemeClr val="bg1"/>
              </a:solidFill>
              <a:effectLst/>
              <a:uLnTx/>
              <a:uFillTx/>
              <a:latin typeface="+mj-ea"/>
              <a:ea typeface="+mj-ea"/>
              <a:cs typeface="+mn-cs"/>
            </a:endParaRPr>
          </a:p>
        </p:txBody>
      </p:sp>
      <p:sp>
        <p:nvSpPr>
          <p:cNvPr id="81" name="TextBox 61"/>
          <p:cNvSpPr txBox="1"/>
          <p:nvPr/>
        </p:nvSpPr>
        <p:spPr>
          <a:xfrm>
            <a:off x="2784564" y="1780707"/>
            <a:ext cx="1620567"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2000" b="0">
                <a:solidFill>
                  <a:schemeClr val="bg1"/>
                </a:solidFill>
                <a:latin typeface="+mj-ea"/>
                <a:ea typeface="+mj-ea"/>
              </a:rPr>
              <a:t>第二步</a:t>
            </a:r>
            <a:endParaRPr kumimoji="0" lang="zh-CN" altLang="en-US" sz="2000" b="0" i="0" u="none" strike="noStrike" kern="1200" cap="none" spc="0" normalizeH="0" baseline="0" noProof="0">
              <a:ln>
                <a:noFill/>
              </a:ln>
              <a:solidFill>
                <a:schemeClr val="bg1"/>
              </a:solidFill>
              <a:effectLst/>
              <a:uLnTx/>
              <a:uFillTx/>
              <a:latin typeface="+mj-ea"/>
              <a:ea typeface="+mj-ea"/>
              <a:cs typeface="+mn-cs"/>
            </a:endParaRPr>
          </a:p>
        </p:txBody>
      </p:sp>
      <p:sp>
        <p:nvSpPr>
          <p:cNvPr id="82" name="TextBox 61"/>
          <p:cNvSpPr txBox="1"/>
          <p:nvPr/>
        </p:nvSpPr>
        <p:spPr>
          <a:xfrm>
            <a:off x="4694046" y="1780707"/>
            <a:ext cx="1620567"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2000" b="0">
                <a:solidFill>
                  <a:schemeClr val="bg1"/>
                </a:solidFill>
                <a:latin typeface="+mj-ea"/>
                <a:ea typeface="+mj-ea"/>
              </a:rPr>
              <a:t>第三步</a:t>
            </a:r>
            <a:endParaRPr kumimoji="0" lang="zh-CN" altLang="en-US" sz="2000" b="0" i="0" u="none" strike="noStrike" kern="1200" cap="none" spc="0" normalizeH="0" baseline="0" noProof="0">
              <a:ln>
                <a:noFill/>
              </a:ln>
              <a:solidFill>
                <a:schemeClr val="bg1"/>
              </a:solidFill>
              <a:effectLst/>
              <a:uLnTx/>
              <a:uFillTx/>
              <a:latin typeface="+mj-ea"/>
              <a:ea typeface="+mj-ea"/>
              <a:cs typeface="+mn-cs"/>
            </a:endParaRPr>
          </a:p>
        </p:txBody>
      </p:sp>
      <p:sp>
        <p:nvSpPr>
          <p:cNvPr id="83" name="TextBox 61"/>
          <p:cNvSpPr txBox="1"/>
          <p:nvPr/>
        </p:nvSpPr>
        <p:spPr>
          <a:xfrm>
            <a:off x="6729035" y="1780707"/>
            <a:ext cx="1620567"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lang="zh-CN" altLang="en-US" sz="2000" b="0">
                <a:solidFill>
                  <a:schemeClr val="bg1"/>
                </a:solidFill>
                <a:latin typeface="+mj-ea"/>
                <a:ea typeface="+mj-ea"/>
              </a:rPr>
              <a:t>第四步</a:t>
            </a:r>
            <a:endParaRPr kumimoji="0" lang="zh-CN" altLang="en-US" sz="2000" b="0" i="0" u="none" strike="noStrike" kern="1200" cap="none" spc="0" normalizeH="0" baseline="0" noProof="0">
              <a:ln>
                <a:noFill/>
              </a:ln>
              <a:solidFill>
                <a:schemeClr val="bg1"/>
              </a:solidFill>
              <a:effectLst/>
              <a:uLnTx/>
              <a:uFillTx/>
              <a:latin typeface="+mj-ea"/>
              <a:ea typeface="+mj-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94668" y="3318985"/>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endParaRPr>
          </a:p>
        </p:txBody>
      </p:sp>
      <p:sp>
        <p:nvSpPr>
          <p:cNvPr id="24" name="文本框 23"/>
          <p:cNvSpPr txBox="1"/>
          <p:nvPr/>
        </p:nvSpPr>
        <p:spPr>
          <a:xfrm>
            <a:off x="3228392" y="266319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D7A780"/>
                </a:solidFill>
                <a:effectLst/>
                <a:uLnTx/>
                <a:uFillTx/>
                <a:latin typeface="方正大标宋简体"/>
                <a:ea typeface="方正大标宋简体"/>
                <a:cs typeface="+mn-cs"/>
              </a:rPr>
              <a:t>教学反思</a:t>
            </a:r>
            <a:endParaRPr kumimoji="0" lang="zh-CN" altLang="en-US" sz="4000" b="0" i="0" u="none" strike="noStrike" kern="1200" cap="none" spc="0" normalizeH="0" baseline="0" noProof="0">
              <a:ln>
                <a:noFill/>
              </a:ln>
              <a:solidFill>
                <a:srgbClr val="D7A780"/>
              </a:solidFill>
              <a:effectLst/>
              <a:uLnTx/>
              <a:uFillTx/>
              <a:latin typeface="方正大标宋简体"/>
              <a:ea typeface="方正大标宋简体"/>
              <a:cs typeface="+mn-cs"/>
            </a:endParaRPr>
          </a:p>
        </p:txBody>
      </p:sp>
      <p:grpSp>
        <p:nvGrpSpPr>
          <p:cNvPr id="2" name="组合 1"/>
          <p:cNvGrpSpPr/>
          <p:nvPr/>
        </p:nvGrpSpPr>
        <p:grpSpPr>
          <a:xfrm>
            <a:off x="3769785" y="1502229"/>
            <a:ext cx="1620882" cy="1069521"/>
            <a:chOff x="3769785" y="1502229"/>
            <a:chExt cx="1620882" cy="1069521"/>
          </a:xfrm>
        </p:grpSpPr>
        <p:grpSp>
          <p:nvGrpSpPr>
            <p:cNvPr id="6" name="组合 5"/>
            <p:cNvGrpSpPr/>
            <p:nvPr/>
          </p:nvGrpSpPr>
          <p:grpSpPr>
            <a:xfrm>
              <a:off x="4067785" y="1635940"/>
              <a:ext cx="1008429" cy="935810"/>
              <a:chOff x="4068455" y="1585687"/>
              <a:chExt cx="1045183" cy="969917"/>
            </a:xfrm>
          </p:grpSpPr>
          <p:sp>
            <p:nvSpPr>
              <p:cNvPr id="5" name="椭圆 4"/>
              <p:cNvSpPr/>
              <p:nvPr/>
            </p:nvSpPr>
            <p:spPr>
              <a:xfrm>
                <a:off x="4087042" y="1585687"/>
                <a:ext cx="969917" cy="969917"/>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068455" y="1607760"/>
                <a:ext cx="1045183" cy="861284"/>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4800">
                    <a:solidFill>
                      <a:schemeClr val="bg1"/>
                    </a:solidFill>
                  </a:rPr>
                  <a:t>肆</a:t>
                </a:r>
                <a:endParaRPr lang="zh-CN" altLang="en-US" sz="4800">
                  <a:solidFill>
                    <a:schemeClr val="bg1"/>
                  </a:solidFill>
                </a:endParaRPr>
              </a:p>
            </p:txBody>
          </p:sp>
        </p:grpSp>
        <p:grpSp>
          <p:nvGrpSpPr>
            <p:cNvPr id="41" name="组合 40"/>
            <p:cNvGrpSpPr/>
            <p:nvPr/>
          </p:nvGrpSpPr>
          <p:grpSpPr>
            <a:xfrm>
              <a:off x="5049945" y="1502229"/>
              <a:ext cx="340722" cy="278849"/>
              <a:chOff x="6057022" y="957120"/>
              <a:chExt cx="489092" cy="400275"/>
            </a:xfrm>
          </p:grpSpPr>
          <p:sp>
            <p:nvSpPr>
              <p:cNvPr id="42" name="椭圆 41"/>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3" name="直接连接符 42"/>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3769785" y="2292901"/>
              <a:ext cx="340722" cy="278849"/>
              <a:chOff x="6057022" y="957120"/>
              <a:chExt cx="489092" cy="400275"/>
            </a:xfrm>
          </p:grpSpPr>
          <p:sp>
            <p:nvSpPr>
              <p:cNvPr id="45" name="椭圆 44"/>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6" name="直接连接符 45"/>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教学反思</a:t>
            </a:r>
            <a:endParaRPr kumimoji="0" lang="zh-CN" altLang="en-US" sz="2400" b="0" i="0" u="none" strike="noStrike" kern="1200" cap="none" spc="0" normalizeH="0" baseline="0" noProof="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Reflection</a:t>
            </a:r>
            <a:endPar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sp>
        <p:nvSpPr>
          <p:cNvPr id="29" name="矩形: 单圆角 28"/>
          <p:cNvSpPr/>
          <p:nvPr/>
        </p:nvSpPr>
        <p:spPr>
          <a:xfrm>
            <a:off x="0" y="2124075"/>
            <a:ext cx="9144000" cy="3019425"/>
          </a:xfrm>
          <a:prstGeom prst="round1Rect">
            <a:avLst>
              <a:gd name="adj" fmla="val 27077"/>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0" name="矩形 29"/>
          <p:cNvSpPr/>
          <p:nvPr/>
        </p:nvSpPr>
        <p:spPr>
          <a:xfrm>
            <a:off x="548459" y="1461807"/>
            <a:ext cx="3736672" cy="1458916"/>
          </a:xfrm>
          <a:prstGeom prst="rect">
            <a:avLst/>
          </a:prstGeom>
          <a:gradFill>
            <a:gsLst>
              <a:gs pos="100000">
                <a:schemeClr val="accent1">
                  <a:lumMod val="10000"/>
                  <a:lumOff val="90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4" name="椭圆 33"/>
          <p:cNvSpPr/>
          <p:nvPr/>
        </p:nvSpPr>
        <p:spPr>
          <a:xfrm>
            <a:off x="719978" y="1736071"/>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8" name="矩形 3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699554" y="1906351"/>
            <a:ext cx="2522824"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9" name="矩形 3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90588" y="1640754"/>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mj-ea"/>
                <a:ea typeface="+mj-ea"/>
                <a:sym typeface="Calibri" panose="020F0502020204030204" pitchFamily="34" charset="0"/>
              </a:rPr>
              <a:t>教学反思</a:t>
            </a:r>
            <a:endParaRPr lang="zh-CN" altLang="en-US" sz="1600">
              <a:solidFill>
                <a:srgbClr val="B49792"/>
              </a:solidFill>
              <a:latin typeface="+mj-ea"/>
              <a:ea typeface="+mj-ea"/>
              <a:sym typeface="Calibri" panose="020F0502020204030204" pitchFamily="34" charset="0"/>
            </a:endParaRPr>
          </a:p>
        </p:txBody>
      </p:sp>
      <p:sp>
        <p:nvSpPr>
          <p:cNvPr id="41" name="矩形 40"/>
          <p:cNvSpPr/>
          <p:nvPr/>
        </p:nvSpPr>
        <p:spPr>
          <a:xfrm>
            <a:off x="4770835" y="1461807"/>
            <a:ext cx="3736672" cy="1458916"/>
          </a:xfrm>
          <a:prstGeom prst="rect">
            <a:avLst/>
          </a:prstGeom>
          <a:gradFill>
            <a:gsLst>
              <a:gs pos="100000">
                <a:schemeClr val="accent1">
                  <a:lumMod val="10000"/>
                  <a:lumOff val="90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2" name="椭圆 41"/>
          <p:cNvSpPr/>
          <p:nvPr/>
        </p:nvSpPr>
        <p:spPr>
          <a:xfrm>
            <a:off x="4942354" y="1736071"/>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3" name="矩形 4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921930" y="1906351"/>
            <a:ext cx="2522824"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44" name="矩形 4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912964" y="1640754"/>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mj-ea"/>
                <a:ea typeface="+mj-ea"/>
                <a:sym typeface="Calibri" panose="020F0502020204030204" pitchFamily="34" charset="0"/>
              </a:rPr>
              <a:t>教学反思</a:t>
            </a:r>
            <a:endParaRPr lang="zh-CN" altLang="en-US" sz="1600">
              <a:solidFill>
                <a:srgbClr val="B49792"/>
              </a:solidFill>
              <a:latin typeface="+mj-ea"/>
              <a:ea typeface="+mj-ea"/>
              <a:sym typeface="Calibri" panose="020F0502020204030204" pitchFamily="34" charset="0"/>
            </a:endParaRPr>
          </a:p>
        </p:txBody>
      </p:sp>
      <p:sp>
        <p:nvSpPr>
          <p:cNvPr id="46" name="矩形 45"/>
          <p:cNvSpPr/>
          <p:nvPr/>
        </p:nvSpPr>
        <p:spPr>
          <a:xfrm>
            <a:off x="557424" y="3272678"/>
            <a:ext cx="3736672" cy="1458916"/>
          </a:xfrm>
          <a:prstGeom prst="rect">
            <a:avLst/>
          </a:prstGeom>
          <a:gradFill>
            <a:gsLst>
              <a:gs pos="100000">
                <a:schemeClr val="accent1">
                  <a:lumMod val="10000"/>
                  <a:lumOff val="90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7" name="椭圆 46"/>
          <p:cNvSpPr/>
          <p:nvPr/>
        </p:nvSpPr>
        <p:spPr>
          <a:xfrm>
            <a:off x="728943" y="3546942"/>
            <a:ext cx="914400" cy="914400"/>
          </a:xfrm>
          <a:prstGeom prst="ellipse">
            <a:avLst/>
          </a:prstGeom>
          <a:solidFill>
            <a:srgbClr val="8F8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48" name="矩形 47"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708519" y="3717222"/>
            <a:ext cx="2522824"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49" name="矩形 4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99553" y="3451625"/>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mj-ea"/>
                <a:ea typeface="+mj-ea"/>
                <a:sym typeface="Calibri" panose="020F0502020204030204" pitchFamily="34" charset="0"/>
              </a:rPr>
              <a:t>教学反思</a:t>
            </a:r>
            <a:endParaRPr lang="zh-CN" altLang="en-US" sz="1600">
              <a:solidFill>
                <a:srgbClr val="B49792"/>
              </a:solidFill>
              <a:latin typeface="+mj-ea"/>
              <a:ea typeface="+mj-ea"/>
              <a:sym typeface="Calibri" panose="020F0502020204030204" pitchFamily="34" charset="0"/>
            </a:endParaRPr>
          </a:p>
        </p:txBody>
      </p:sp>
      <p:sp>
        <p:nvSpPr>
          <p:cNvPr id="51" name="矩形 50"/>
          <p:cNvSpPr/>
          <p:nvPr/>
        </p:nvSpPr>
        <p:spPr>
          <a:xfrm>
            <a:off x="4779800" y="3272678"/>
            <a:ext cx="3736672" cy="1458916"/>
          </a:xfrm>
          <a:prstGeom prst="rect">
            <a:avLst/>
          </a:prstGeom>
          <a:gradFill>
            <a:gsLst>
              <a:gs pos="100000">
                <a:schemeClr val="accent1">
                  <a:lumMod val="10000"/>
                  <a:lumOff val="90000"/>
                </a:schemeClr>
              </a:gs>
              <a:gs pos="0">
                <a:schemeClr val="accent1">
                  <a:lumMod val="10000"/>
                  <a:lumOff val="9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2" name="椭圆 51"/>
          <p:cNvSpPr/>
          <p:nvPr/>
        </p:nvSpPr>
        <p:spPr>
          <a:xfrm>
            <a:off x="4951319" y="3546942"/>
            <a:ext cx="914400" cy="914400"/>
          </a:xfrm>
          <a:prstGeom prst="ellipse">
            <a:avLst/>
          </a:prstGeom>
          <a:solidFill>
            <a:srgbClr val="8F8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53" name="矩形 5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930895" y="3717222"/>
            <a:ext cx="2522824"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54" name="矩形 5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921929" y="3451625"/>
            <a:ext cx="1620958"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1600">
                <a:solidFill>
                  <a:srgbClr val="B49792"/>
                </a:solidFill>
                <a:latin typeface="+mj-ea"/>
                <a:ea typeface="+mj-ea"/>
                <a:sym typeface="Calibri" panose="020F0502020204030204" pitchFamily="34" charset="0"/>
              </a:rPr>
              <a:t>教学反思</a:t>
            </a:r>
            <a:endParaRPr lang="zh-CN" altLang="en-US" sz="1600">
              <a:solidFill>
                <a:srgbClr val="B49792"/>
              </a:solidFill>
              <a:latin typeface="+mj-ea"/>
              <a:ea typeface="+mj-ea"/>
              <a:sym typeface="Calibri" panose="020F0502020204030204" pitchFamily="34" charset="0"/>
            </a:endParaRPr>
          </a:p>
        </p:txBody>
      </p:sp>
      <p:grpSp>
        <p:nvGrpSpPr>
          <p:cNvPr id="26" name="Group 112"/>
          <p:cNvGrpSpPr/>
          <p:nvPr/>
        </p:nvGrpSpPr>
        <p:grpSpPr>
          <a:xfrm>
            <a:off x="1006254" y="3835611"/>
            <a:ext cx="359779" cy="337063"/>
            <a:chOff x="5368132" y="3540125"/>
            <a:chExt cx="465138" cy="435769"/>
          </a:xfrm>
          <a:solidFill>
            <a:schemeClr val="bg1"/>
          </a:solidFill>
        </p:grpSpPr>
        <p:sp>
          <p:nvSpPr>
            <p:cNvPr id="2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2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31" name="AutoShape 112"/>
          <p:cNvSpPr/>
          <p:nvPr/>
        </p:nvSpPr>
        <p:spPr bwMode="auto">
          <a:xfrm>
            <a:off x="5219373" y="2013884"/>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32" name="组合 31"/>
          <p:cNvGrpSpPr/>
          <p:nvPr/>
        </p:nvGrpSpPr>
        <p:grpSpPr>
          <a:xfrm>
            <a:off x="5285114" y="3824253"/>
            <a:ext cx="246811" cy="359779"/>
            <a:chOff x="2528974" y="2863357"/>
            <a:chExt cx="246811" cy="359779"/>
          </a:xfrm>
          <a:solidFill>
            <a:schemeClr val="bg1"/>
          </a:solidFill>
        </p:grpSpPr>
        <p:sp>
          <p:nvSpPr>
            <p:cNvPr id="33"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5"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3" name="组合 2"/>
          <p:cNvGrpSpPr/>
          <p:nvPr/>
        </p:nvGrpSpPr>
        <p:grpSpPr>
          <a:xfrm>
            <a:off x="997596" y="2013689"/>
            <a:ext cx="359165" cy="359165"/>
            <a:chOff x="1052077" y="2021461"/>
            <a:chExt cx="359165" cy="359165"/>
          </a:xfrm>
        </p:grpSpPr>
        <p:sp>
          <p:nvSpPr>
            <p:cNvPr id="37" name="AutoShape 126"/>
            <p:cNvSpPr/>
            <p:nvPr/>
          </p:nvSpPr>
          <p:spPr bwMode="auto">
            <a:xfrm>
              <a:off x="1052077" y="2021461"/>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55" name="AutoShape 127"/>
            <p:cNvSpPr/>
            <p:nvPr/>
          </p:nvSpPr>
          <p:spPr bwMode="auto">
            <a:xfrm>
              <a:off x="1197584" y="2077330"/>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rotWithShape="1">
          <a:blip r:embed="rId1">
            <a:extLst>
              <a:ext uri="{28A0092B-C50C-407E-A947-70E740481C1C}">
                <a14:useLocalDpi xmlns:a14="http://schemas.microsoft.com/office/drawing/2010/main" val="0"/>
              </a:ext>
            </a:extLst>
          </a:blip>
          <a:srcRect t="33095" b="33095"/>
          <a:stretch>
            <a:fillRect/>
          </a:stretch>
        </p:blipFill>
        <p:spPr/>
      </p:pic>
      <p:sp>
        <p:nvSpPr>
          <p:cNvPr id="3" name="矩形 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728079" y="4031665"/>
            <a:ext cx="2162851" cy="794385"/>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4" name="矩形 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999025" y="3781009"/>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accent1"/>
                </a:solidFill>
                <a:effectLst/>
                <a:uLnTx/>
                <a:uFillTx/>
                <a:latin typeface="+mj-ea"/>
                <a:ea typeface="+mj-ea"/>
                <a:cs typeface="+mn-cs"/>
                <a:sym typeface="Calibri" panose="020F0502020204030204" pitchFamily="34" charset="0"/>
              </a:rPr>
              <a:t>教学反思</a:t>
            </a:r>
            <a:endParaRPr kumimoji="0" lang="zh-CN" altLang="en-US" sz="1600" b="0" i="0" u="none" strike="noStrike" kern="1200" cap="none" spc="0" normalizeH="0" baseline="0" noProof="0">
              <a:ln>
                <a:noFill/>
              </a:ln>
              <a:solidFill>
                <a:schemeClr val="accent1"/>
              </a:solidFill>
              <a:effectLst/>
              <a:uLnTx/>
              <a:uFillTx/>
              <a:latin typeface="+mj-ea"/>
              <a:ea typeface="+mj-ea"/>
              <a:cs typeface="+mn-cs"/>
              <a:sym typeface="Calibri" panose="020F0502020204030204" pitchFamily="34" charset="0"/>
            </a:endParaRPr>
          </a:p>
        </p:txBody>
      </p:sp>
      <p:sp>
        <p:nvSpPr>
          <p:cNvPr id="6" name="椭圆 5"/>
          <p:cNvSpPr/>
          <p:nvPr/>
        </p:nvSpPr>
        <p:spPr>
          <a:xfrm>
            <a:off x="1375995" y="2790994"/>
            <a:ext cx="867019" cy="867019"/>
          </a:xfrm>
          <a:prstGeom prst="ellipse">
            <a:avLst/>
          </a:prstGeom>
          <a:solidFill>
            <a:schemeClr val="accent1"/>
          </a:solidFill>
          <a:ln w="38100">
            <a:solidFill>
              <a:srgbClr val="F1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
        <p:nvSpPr>
          <p:cNvPr id="24" name="矩形 23"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490574" y="4031665"/>
            <a:ext cx="2162851" cy="794385"/>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25" name="矩形 2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3761520" y="3781009"/>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accent1"/>
                </a:solidFill>
                <a:effectLst/>
                <a:uLnTx/>
                <a:uFillTx/>
                <a:latin typeface="+mj-ea"/>
                <a:ea typeface="+mj-ea"/>
                <a:cs typeface="+mn-cs"/>
                <a:sym typeface="Calibri" panose="020F0502020204030204" pitchFamily="34" charset="0"/>
              </a:rPr>
              <a:t>教学反思</a:t>
            </a:r>
            <a:endParaRPr kumimoji="0" lang="zh-CN" altLang="en-US" sz="1600" b="0" i="0" u="none" strike="noStrike" kern="1200" cap="none" spc="0" normalizeH="0" baseline="0" noProof="0">
              <a:ln>
                <a:noFill/>
              </a:ln>
              <a:solidFill>
                <a:schemeClr val="accent1"/>
              </a:solidFill>
              <a:effectLst/>
              <a:uLnTx/>
              <a:uFillTx/>
              <a:latin typeface="+mj-ea"/>
              <a:ea typeface="+mj-ea"/>
              <a:cs typeface="+mn-cs"/>
              <a:sym typeface="Calibri" panose="020F0502020204030204" pitchFamily="34" charset="0"/>
            </a:endParaRPr>
          </a:p>
        </p:txBody>
      </p:sp>
      <p:sp>
        <p:nvSpPr>
          <p:cNvPr id="26" name="椭圆 25"/>
          <p:cNvSpPr/>
          <p:nvPr/>
        </p:nvSpPr>
        <p:spPr>
          <a:xfrm>
            <a:off x="4138490" y="2790994"/>
            <a:ext cx="867019" cy="867019"/>
          </a:xfrm>
          <a:prstGeom prst="ellipse">
            <a:avLst/>
          </a:prstGeom>
          <a:solidFill>
            <a:schemeClr val="accent2"/>
          </a:solidFill>
          <a:ln w="38100">
            <a:solidFill>
              <a:srgbClr val="F1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sp>
        <p:nvSpPr>
          <p:cNvPr id="27" name="矩形 2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253070" y="4031665"/>
            <a:ext cx="2162851" cy="794385"/>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2" name="矩形 3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524016" y="3781009"/>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chemeClr val="accent1"/>
                </a:solidFill>
                <a:effectLst/>
                <a:uLnTx/>
                <a:uFillTx/>
                <a:latin typeface="+mj-ea"/>
                <a:ea typeface="+mj-ea"/>
                <a:cs typeface="+mn-cs"/>
                <a:sym typeface="Calibri" panose="020F0502020204030204" pitchFamily="34" charset="0"/>
              </a:rPr>
              <a:t>教学反思</a:t>
            </a:r>
            <a:endParaRPr kumimoji="0" lang="zh-CN" altLang="en-US" sz="1600" b="0" i="0" u="none" strike="noStrike" kern="1200" cap="none" spc="0" normalizeH="0" baseline="0" noProof="0">
              <a:ln>
                <a:noFill/>
              </a:ln>
              <a:solidFill>
                <a:schemeClr val="accent1"/>
              </a:solidFill>
              <a:effectLst/>
              <a:uLnTx/>
              <a:uFillTx/>
              <a:latin typeface="+mj-ea"/>
              <a:ea typeface="+mj-ea"/>
              <a:cs typeface="+mn-cs"/>
              <a:sym typeface="Calibri" panose="020F0502020204030204" pitchFamily="34" charset="0"/>
            </a:endParaRPr>
          </a:p>
        </p:txBody>
      </p:sp>
      <p:sp>
        <p:nvSpPr>
          <p:cNvPr id="33" name="椭圆 32"/>
          <p:cNvSpPr/>
          <p:nvPr/>
        </p:nvSpPr>
        <p:spPr>
          <a:xfrm>
            <a:off x="6900986" y="2790994"/>
            <a:ext cx="867019" cy="867019"/>
          </a:xfrm>
          <a:prstGeom prst="ellipse">
            <a:avLst/>
          </a:prstGeom>
          <a:solidFill>
            <a:schemeClr val="accent4"/>
          </a:solidFill>
          <a:ln w="38100">
            <a:solidFill>
              <a:srgbClr val="F1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Light" panose="020F0302020204030204"/>
              <a:ea typeface="微软雅黑 Light"/>
              <a:cs typeface="+mn-cs"/>
            </a:endParaRPr>
          </a:p>
        </p:txBody>
      </p:sp>
      <p:grpSp>
        <p:nvGrpSpPr>
          <p:cNvPr id="22" name="Group 112"/>
          <p:cNvGrpSpPr/>
          <p:nvPr/>
        </p:nvGrpSpPr>
        <p:grpSpPr>
          <a:xfrm>
            <a:off x="4314432" y="2983198"/>
            <a:ext cx="515136" cy="482611"/>
            <a:chOff x="5368132" y="3540125"/>
            <a:chExt cx="465138" cy="435769"/>
          </a:xfrm>
          <a:solidFill>
            <a:schemeClr val="bg1"/>
          </a:solidFill>
        </p:grpSpPr>
        <p:sp>
          <p:nvSpPr>
            <p:cNvPr id="2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35" name="AutoShape 112"/>
          <p:cNvSpPr/>
          <p:nvPr/>
        </p:nvSpPr>
        <p:spPr bwMode="auto">
          <a:xfrm>
            <a:off x="1558745" y="2967654"/>
            <a:ext cx="515972" cy="51369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36" name="组合 35"/>
          <p:cNvGrpSpPr/>
          <p:nvPr/>
        </p:nvGrpSpPr>
        <p:grpSpPr>
          <a:xfrm>
            <a:off x="7157801" y="2966935"/>
            <a:ext cx="353387" cy="515136"/>
            <a:chOff x="2528974" y="2863357"/>
            <a:chExt cx="246811" cy="359779"/>
          </a:xfrm>
          <a:solidFill>
            <a:schemeClr val="bg1"/>
          </a:solidFill>
        </p:grpSpPr>
        <p:sp>
          <p:nvSpPr>
            <p:cNvPr id="37"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8"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2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教学反思</a:t>
            </a:r>
            <a:endParaRPr kumimoji="0" lang="zh-CN" altLang="en-US" sz="2400" b="0" i="0" u="none" strike="noStrike" kern="1200" cap="none" spc="0" normalizeH="0" baseline="0" noProof="0">
              <a:ln>
                <a:noFill/>
              </a:ln>
              <a:solidFill>
                <a:srgbClr val="D7A780"/>
              </a:solidFill>
              <a:effectLst/>
              <a:uLnTx/>
              <a:uFillTx/>
              <a:latin typeface="+mj-ea"/>
              <a:ea typeface="+mj-ea"/>
              <a:cs typeface="+mn-cs"/>
            </a:endParaRPr>
          </a:p>
        </p:txBody>
      </p:sp>
      <p:sp>
        <p:nvSpPr>
          <p:cNvPr id="2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Reflection</a:t>
            </a:r>
            <a:endPar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endParaRPr>
          </a:p>
        </p:txBody>
      </p:sp>
      <p:cxnSp>
        <p:nvCxnSpPr>
          <p:cNvPr id="30" name="直接连接符 2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448862" y="1553710"/>
            <a:ext cx="952751" cy="952751"/>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DB9746"/>
              </a:solidFill>
            </a:endParaRPr>
          </a:p>
        </p:txBody>
      </p:sp>
      <p:sp>
        <p:nvSpPr>
          <p:cNvPr id="16" name="文本框 15"/>
          <p:cNvSpPr txBox="1"/>
          <p:nvPr/>
        </p:nvSpPr>
        <p:spPr>
          <a:xfrm>
            <a:off x="2550160" y="2681503"/>
            <a:ext cx="4043680" cy="276999"/>
          </a:xfrm>
          <a:prstGeom prst="rect">
            <a:avLst/>
          </a:prstGeom>
          <a:noFill/>
          <a:ln>
            <a:noFill/>
          </a:ln>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rgbClr val="D7A780"/>
                </a:solidFill>
                <a:effectLst/>
                <a:uLnTx/>
                <a:uFillTx/>
                <a:latin typeface="+mn-ea"/>
                <a:cs typeface="+mn-cs"/>
              </a:rPr>
              <a:t>感谢家长和同学们的观看</a:t>
            </a:r>
            <a:endParaRPr kumimoji="0" lang="zh-CN" altLang="en-US" sz="1200" b="0" i="0" u="none" strike="noStrike" kern="1200" cap="none" spc="0" normalizeH="0" baseline="0" noProof="0">
              <a:ln>
                <a:noFill/>
              </a:ln>
              <a:solidFill>
                <a:srgbClr val="D7A780"/>
              </a:solidFill>
              <a:effectLst/>
              <a:uLnTx/>
              <a:uFillTx/>
              <a:latin typeface="+mn-ea"/>
              <a:cs typeface="+mn-cs"/>
            </a:endParaRPr>
          </a:p>
        </p:txBody>
      </p:sp>
      <p:sp>
        <p:nvSpPr>
          <p:cNvPr id="18" name="矩形 17"/>
          <p:cNvSpPr/>
          <p:nvPr/>
        </p:nvSpPr>
        <p:spPr>
          <a:xfrm>
            <a:off x="2227014" y="2950608"/>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endParaRPr>
          </a:p>
        </p:txBody>
      </p:sp>
      <p:grpSp>
        <p:nvGrpSpPr>
          <p:cNvPr id="2" name="组合 1"/>
          <p:cNvGrpSpPr/>
          <p:nvPr/>
        </p:nvGrpSpPr>
        <p:grpSpPr>
          <a:xfrm>
            <a:off x="6116602" y="2226306"/>
            <a:ext cx="396428" cy="324439"/>
            <a:chOff x="6057022" y="957120"/>
            <a:chExt cx="489092" cy="400275"/>
          </a:xfrm>
        </p:grpSpPr>
        <p:sp>
          <p:nvSpPr>
            <p:cNvPr id="19" name="椭圆 18"/>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20" name="直接连接符 19"/>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566767" y="2388526"/>
            <a:ext cx="288208" cy="235871"/>
            <a:chOff x="6057022" y="957120"/>
            <a:chExt cx="489092" cy="400275"/>
          </a:xfrm>
        </p:grpSpPr>
        <p:sp>
          <p:nvSpPr>
            <p:cNvPr id="32" name="椭圆 31"/>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34" name="直接连接符 33"/>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3266806" y="1304830"/>
            <a:ext cx="396428" cy="324439"/>
            <a:chOff x="6057022" y="957120"/>
            <a:chExt cx="489092" cy="400275"/>
          </a:xfrm>
        </p:grpSpPr>
        <p:sp>
          <p:nvSpPr>
            <p:cNvPr id="36" name="椭圆 35"/>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37" name="直接连接符 36"/>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265482" y="1267361"/>
            <a:ext cx="324439" cy="265523"/>
            <a:chOff x="6057022" y="957120"/>
            <a:chExt cx="489092" cy="400275"/>
          </a:xfrm>
        </p:grpSpPr>
        <p:sp>
          <p:nvSpPr>
            <p:cNvPr id="39" name="椭圆 38"/>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0" name="直接连接符 39"/>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2709052" y="1448124"/>
            <a:ext cx="3590133" cy="1107996"/>
          </a:xfrm>
          <a:prstGeom prst="rect">
            <a:avLst/>
          </a:prstGeom>
          <a:noFill/>
        </p:spPr>
        <p:txBody>
          <a:bodyPr wrap="square" rtlCol="0">
            <a:sp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lang="zh-CN" altLang="en-US" sz="6600">
                <a:solidFill>
                  <a:srgbClr val="D7A780"/>
                </a:solidFill>
                <a:latin typeface="+mj-ea"/>
                <a:ea typeface="+mj-ea"/>
              </a:rPr>
              <a:t>感谢</a:t>
            </a:r>
            <a:r>
              <a:rPr lang="zh-CN" altLang="en-US" sz="6600">
                <a:solidFill>
                  <a:schemeClr val="bg1"/>
                </a:solidFill>
                <a:latin typeface="+mj-ea"/>
                <a:ea typeface="+mj-ea"/>
              </a:rPr>
              <a:t>观</a:t>
            </a:r>
            <a:r>
              <a:rPr lang="zh-CN" altLang="en-US" sz="6600">
                <a:solidFill>
                  <a:srgbClr val="D7A780"/>
                </a:solidFill>
                <a:latin typeface="+mj-ea"/>
                <a:ea typeface="+mj-ea"/>
              </a:rPr>
              <a:t>看</a:t>
            </a:r>
            <a:endParaRPr kumimoji="0" lang="zh-CN" altLang="en-US" sz="6600" b="0" i="0" u="none" strike="noStrike" kern="1200" cap="none" spc="0" normalizeH="0" baseline="0" noProof="0">
              <a:ln>
                <a:noFill/>
              </a:ln>
              <a:solidFill>
                <a:srgbClr val="D7A780"/>
              </a:solidFill>
              <a:effectLst/>
              <a:uLnTx/>
              <a:uFillTx/>
              <a:latin typeface="+mj-ea"/>
              <a:ea typeface="+mj-ea"/>
            </a:endParaRPr>
          </a:p>
        </p:txBody>
      </p:sp>
      <p:sp>
        <p:nvSpPr>
          <p:cNvPr id="4" name="矩形: 圆角 3"/>
          <p:cNvSpPr/>
          <p:nvPr/>
        </p:nvSpPr>
        <p:spPr>
          <a:xfrm>
            <a:off x="3985846" y="3563814"/>
            <a:ext cx="1172308" cy="273539"/>
          </a:xfrm>
          <a:prstGeom prst="roundRect">
            <a:avLst>
              <a:gd name="adj" fmla="val 50000"/>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050" b="0" i="0" u="none" strike="noStrike" kern="1200" cap="none" spc="0" normalizeH="0" baseline="0" noProof="0">
                <a:ln>
                  <a:noFill/>
                </a:ln>
                <a:solidFill>
                  <a:prstClr val="white"/>
                </a:solidFill>
                <a:effectLst/>
                <a:uLnTx/>
                <a:uFillTx/>
                <a:latin typeface="+mj-ea"/>
                <a:ea typeface="+mj-ea"/>
                <a:cs typeface="+mn-cs"/>
              </a:rPr>
              <a:t>授课人：</a:t>
            </a:r>
            <a:endParaRPr kumimoji="0" lang="zh-CN" altLang="en-US" sz="1050" b="0" i="0" u="none" strike="noStrike" kern="1200" cap="none" spc="0" normalizeH="0" baseline="0" noProof="0">
              <a:ln>
                <a:noFill/>
              </a:ln>
              <a:solidFill>
                <a:prstClr val="white"/>
              </a:solidFill>
              <a:effectLst/>
              <a:uLnTx/>
              <a:uFillTx/>
              <a:latin typeface="+mj-ea"/>
              <a:ea typeface="+mj-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727372" y="1519583"/>
            <a:ext cx="1472417" cy="1913983"/>
          </a:xfrm>
          <a:prstGeom prst="roundRect">
            <a:avLst/>
          </a:prstGeom>
          <a:noFill/>
          <a:ln w="28575">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5651"/>
              </a:solidFill>
            </a:endParaRPr>
          </a:p>
        </p:txBody>
      </p:sp>
      <p:sp>
        <p:nvSpPr>
          <p:cNvPr id="5" name="矩形: 圆角 4"/>
          <p:cNvSpPr/>
          <p:nvPr/>
        </p:nvSpPr>
        <p:spPr>
          <a:xfrm>
            <a:off x="2810671" y="1519582"/>
            <a:ext cx="1472417" cy="1913983"/>
          </a:xfrm>
          <a:prstGeom prst="roundRect">
            <a:avLst/>
          </a:prstGeom>
          <a:noFill/>
          <a:ln w="28575">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5651"/>
              </a:solidFill>
            </a:endParaRPr>
          </a:p>
        </p:txBody>
      </p:sp>
      <p:sp>
        <p:nvSpPr>
          <p:cNvPr id="6" name="矩形: 圆角 5"/>
          <p:cNvSpPr/>
          <p:nvPr/>
        </p:nvSpPr>
        <p:spPr>
          <a:xfrm>
            <a:off x="4893970" y="1519582"/>
            <a:ext cx="1472417" cy="1913983"/>
          </a:xfrm>
          <a:prstGeom prst="roundRect">
            <a:avLst/>
          </a:prstGeom>
          <a:noFill/>
          <a:ln w="28575">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5651"/>
              </a:solidFill>
            </a:endParaRPr>
          </a:p>
        </p:txBody>
      </p:sp>
      <p:sp>
        <p:nvSpPr>
          <p:cNvPr id="7" name="矩形: 圆角 6"/>
          <p:cNvSpPr/>
          <p:nvPr/>
        </p:nvSpPr>
        <p:spPr>
          <a:xfrm>
            <a:off x="7009733" y="1519581"/>
            <a:ext cx="1472417" cy="1913983"/>
          </a:xfrm>
          <a:prstGeom prst="roundRect">
            <a:avLst/>
          </a:prstGeom>
          <a:noFill/>
          <a:ln w="28575">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5651"/>
              </a:solidFill>
            </a:endParaRPr>
          </a:p>
        </p:txBody>
      </p:sp>
      <p:sp>
        <p:nvSpPr>
          <p:cNvPr id="8" name="TextBox 61"/>
          <p:cNvSpPr txBox="1"/>
          <p:nvPr/>
        </p:nvSpPr>
        <p:spPr>
          <a:xfrm>
            <a:off x="731172" y="2310838"/>
            <a:ext cx="1479803"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D7A780"/>
                </a:solidFill>
                <a:effectLst/>
                <a:uLnTx/>
                <a:uFillTx/>
                <a:latin typeface="+mj-ea"/>
                <a:ea typeface="+mj-ea"/>
                <a:cs typeface="+mn-cs"/>
              </a:rPr>
              <a:t>教学分析</a:t>
            </a:r>
            <a:endParaRPr kumimoji="0" lang="zh-CN" altLang="en-US" sz="2000" b="0" i="0" u="none" strike="noStrike" kern="1200" cap="none" spc="0" normalizeH="0" baseline="0" noProof="0" dirty="0">
              <a:ln>
                <a:noFill/>
              </a:ln>
              <a:solidFill>
                <a:srgbClr val="D7A780"/>
              </a:solidFill>
              <a:effectLst/>
              <a:uLnTx/>
              <a:uFillTx/>
              <a:latin typeface="+mj-ea"/>
              <a:ea typeface="+mj-ea"/>
              <a:cs typeface="+mn-cs"/>
            </a:endParaRPr>
          </a:p>
        </p:txBody>
      </p:sp>
      <p:sp>
        <p:nvSpPr>
          <p:cNvPr id="9" name="TextBox 61"/>
          <p:cNvSpPr txBox="1"/>
          <p:nvPr/>
        </p:nvSpPr>
        <p:spPr>
          <a:xfrm>
            <a:off x="710124" y="2700248"/>
            <a:ext cx="1521898" cy="215444"/>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a:ln>
                  <a:noFill/>
                </a:ln>
                <a:solidFill>
                  <a:srgbClr val="D7A780"/>
                </a:solidFill>
                <a:effectLst/>
                <a:uLnTx/>
                <a:uFillTx/>
                <a:latin typeface="+mj-lt"/>
                <a:ea typeface="微软雅黑 Light"/>
                <a:cs typeface="+mn-cs"/>
              </a:rPr>
              <a:t>TEACHING ANALYSIS</a:t>
            </a:r>
            <a:endParaRPr kumimoji="0" lang="zh-CN" altLang="en-US" sz="800" b="0" i="0" u="none" strike="noStrike" kern="1200" cap="none" spc="0" normalizeH="0" baseline="0" noProof="0" dirty="0">
              <a:ln>
                <a:noFill/>
              </a:ln>
              <a:solidFill>
                <a:srgbClr val="D7A780"/>
              </a:solidFill>
              <a:effectLst/>
              <a:uLnTx/>
              <a:uFillTx/>
              <a:latin typeface="+mj-lt"/>
              <a:ea typeface="微软雅黑 Light"/>
              <a:cs typeface="+mn-cs"/>
            </a:endParaRPr>
          </a:p>
        </p:txBody>
      </p:sp>
      <p:sp>
        <p:nvSpPr>
          <p:cNvPr id="11" name="TextBox 61"/>
          <p:cNvSpPr txBox="1"/>
          <p:nvPr/>
        </p:nvSpPr>
        <p:spPr>
          <a:xfrm>
            <a:off x="2806978" y="2310838"/>
            <a:ext cx="1479803"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D7A780"/>
                </a:solidFill>
                <a:effectLst/>
                <a:uLnTx/>
                <a:uFillTx/>
                <a:latin typeface="+mj-ea"/>
                <a:ea typeface="+mj-ea"/>
                <a:cs typeface="+mn-cs"/>
              </a:rPr>
              <a:t>教学策略</a:t>
            </a:r>
            <a:endParaRPr kumimoji="0" lang="zh-CN" altLang="en-US" sz="2000" b="0" i="0" u="none" strike="noStrike" kern="1200" cap="none" spc="0" normalizeH="0" baseline="0" noProof="0">
              <a:ln>
                <a:noFill/>
              </a:ln>
              <a:solidFill>
                <a:srgbClr val="D7A780"/>
              </a:solidFill>
              <a:effectLst/>
              <a:uLnTx/>
              <a:uFillTx/>
              <a:latin typeface="+mj-ea"/>
              <a:ea typeface="+mj-ea"/>
              <a:cs typeface="+mn-cs"/>
            </a:endParaRPr>
          </a:p>
        </p:txBody>
      </p:sp>
      <p:sp>
        <p:nvSpPr>
          <p:cNvPr id="12" name="TextBox 61"/>
          <p:cNvSpPr txBox="1"/>
          <p:nvPr/>
        </p:nvSpPr>
        <p:spPr>
          <a:xfrm>
            <a:off x="2785930" y="2700248"/>
            <a:ext cx="1521898" cy="215444"/>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a:ln>
                  <a:noFill/>
                </a:ln>
                <a:solidFill>
                  <a:srgbClr val="D7A780"/>
                </a:solidFill>
                <a:effectLst/>
                <a:uLnTx/>
                <a:uFillTx/>
                <a:latin typeface="+mj-lt"/>
                <a:ea typeface="微软雅黑 Light"/>
                <a:cs typeface="+mn-cs"/>
              </a:rPr>
              <a:t>TEACHING STRATEGY</a:t>
            </a:r>
            <a:endParaRPr kumimoji="0" lang="en-US" altLang="zh-CN" sz="800" b="0" i="0" u="none" strike="noStrike" kern="1200" cap="none" spc="0" normalizeH="0" baseline="0" noProof="0">
              <a:ln>
                <a:noFill/>
              </a:ln>
              <a:solidFill>
                <a:srgbClr val="D7A780"/>
              </a:solidFill>
              <a:effectLst/>
              <a:uLnTx/>
              <a:uFillTx/>
              <a:latin typeface="+mj-lt"/>
              <a:ea typeface="微软雅黑 Light"/>
              <a:cs typeface="+mn-cs"/>
            </a:endParaRPr>
          </a:p>
        </p:txBody>
      </p:sp>
      <p:sp>
        <p:nvSpPr>
          <p:cNvPr id="14" name="TextBox 61"/>
          <p:cNvSpPr txBox="1"/>
          <p:nvPr/>
        </p:nvSpPr>
        <p:spPr>
          <a:xfrm>
            <a:off x="4903832" y="2310838"/>
            <a:ext cx="1479803"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D7A780"/>
                </a:solidFill>
                <a:effectLst/>
                <a:uLnTx/>
                <a:uFillTx/>
                <a:latin typeface="+mj-ea"/>
                <a:ea typeface="+mj-ea"/>
                <a:cs typeface="+mn-cs"/>
              </a:rPr>
              <a:t>教学过程</a:t>
            </a:r>
            <a:endParaRPr kumimoji="0" lang="zh-CN" altLang="en-US" sz="2000" b="0" i="0" u="none" strike="noStrike" kern="1200" cap="none" spc="0" normalizeH="0" baseline="0" noProof="0">
              <a:ln>
                <a:noFill/>
              </a:ln>
              <a:solidFill>
                <a:srgbClr val="D7A780"/>
              </a:solidFill>
              <a:effectLst/>
              <a:uLnTx/>
              <a:uFillTx/>
              <a:latin typeface="+mj-ea"/>
              <a:ea typeface="+mj-ea"/>
              <a:cs typeface="+mn-cs"/>
            </a:endParaRPr>
          </a:p>
        </p:txBody>
      </p:sp>
      <p:sp>
        <p:nvSpPr>
          <p:cNvPr id="15" name="TextBox 61"/>
          <p:cNvSpPr txBox="1"/>
          <p:nvPr/>
        </p:nvSpPr>
        <p:spPr>
          <a:xfrm>
            <a:off x="4882784" y="2700248"/>
            <a:ext cx="1521898" cy="215444"/>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a:ln>
                  <a:noFill/>
                </a:ln>
                <a:solidFill>
                  <a:srgbClr val="D7A780"/>
                </a:solidFill>
                <a:effectLst/>
                <a:uLnTx/>
                <a:uFillTx/>
                <a:latin typeface="+mj-lt"/>
                <a:ea typeface="微软雅黑 Light"/>
                <a:cs typeface="+mn-cs"/>
              </a:rPr>
              <a:t>TEACHING PROCESS</a:t>
            </a:r>
            <a:endParaRPr kumimoji="0" lang="en-US" altLang="zh-CN" sz="800" b="0" i="0" u="none" strike="noStrike" kern="1200" cap="none" spc="0" normalizeH="0" baseline="0" noProof="0">
              <a:ln>
                <a:noFill/>
              </a:ln>
              <a:solidFill>
                <a:srgbClr val="D7A780"/>
              </a:solidFill>
              <a:effectLst/>
              <a:uLnTx/>
              <a:uFillTx/>
              <a:latin typeface="+mj-lt"/>
              <a:ea typeface="微软雅黑 Light"/>
              <a:cs typeface="+mn-cs"/>
            </a:endParaRPr>
          </a:p>
        </p:txBody>
      </p:sp>
      <p:sp>
        <p:nvSpPr>
          <p:cNvPr id="17" name="TextBox 61"/>
          <p:cNvSpPr txBox="1"/>
          <p:nvPr/>
        </p:nvSpPr>
        <p:spPr>
          <a:xfrm>
            <a:off x="7006040" y="2310838"/>
            <a:ext cx="1479803" cy="400110"/>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a:ln>
                  <a:noFill/>
                </a:ln>
                <a:solidFill>
                  <a:srgbClr val="D7A780"/>
                </a:solidFill>
                <a:effectLst/>
                <a:uLnTx/>
                <a:uFillTx/>
                <a:latin typeface="+mj-ea"/>
                <a:ea typeface="+mj-ea"/>
                <a:cs typeface="+mn-cs"/>
              </a:rPr>
              <a:t>教学反思</a:t>
            </a:r>
            <a:endParaRPr kumimoji="0" lang="zh-CN" altLang="en-US" sz="2000" b="0" i="0" u="none" strike="noStrike" kern="1200" cap="none" spc="0" normalizeH="0" baseline="0" noProof="0">
              <a:ln>
                <a:noFill/>
              </a:ln>
              <a:solidFill>
                <a:srgbClr val="D7A780"/>
              </a:solidFill>
              <a:effectLst/>
              <a:uLnTx/>
              <a:uFillTx/>
              <a:latin typeface="+mj-ea"/>
              <a:ea typeface="+mj-ea"/>
              <a:cs typeface="+mn-cs"/>
            </a:endParaRPr>
          </a:p>
        </p:txBody>
      </p:sp>
      <p:sp>
        <p:nvSpPr>
          <p:cNvPr id="24" name="TextBox 61"/>
          <p:cNvSpPr txBox="1"/>
          <p:nvPr/>
        </p:nvSpPr>
        <p:spPr>
          <a:xfrm>
            <a:off x="6925434" y="2700248"/>
            <a:ext cx="1641014" cy="215444"/>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a:ln>
                  <a:noFill/>
                </a:ln>
                <a:solidFill>
                  <a:srgbClr val="D7A780"/>
                </a:solidFill>
                <a:effectLst/>
                <a:uLnTx/>
                <a:uFillTx/>
                <a:latin typeface="+mj-lt"/>
                <a:ea typeface="微软雅黑 Light"/>
                <a:cs typeface="+mn-cs"/>
              </a:rPr>
              <a:t>TEACHING REFLECTION</a:t>
            </a:r>
            <a:endParaRPr kumimoji="0" lang="en-US" altLang="zh-CN" sz="800" b="0" i="0" u="none" strike="noStrike" kern="1200" cap="none" spc="0" normalizeH="0" baseline="0" noProof="0">
              <a:ln>
                <a:noFill/>
              </a:ln>
              <a:solidFill>
                <a:srgbClr val="D7A780"/>
              </a:solidFill>
              <a:effectLst/>
              <a:uLnTx/>
              <a:uFillTx/>
              <a:latin typeface="+mj-lt"/>
              <a:ea typeface="微软雅黑 Light"/>
              <a:cs typeface="+mn-cs"/>
            </a:endParaRPr>
          </a:p>
        </p:txBody>
      </p:sp>
      <p:sp>
        <p:nvSpPr>
          <p:cNvPr id="26" name="文本框 25"/>
          <p:cNvSpPr txBox="1"/>
          <p:nvPr/>
        </p:nvSpPr>
        <p:spPr>
          <a:xfrm>
            <a:off x="3930112" y="94891"/>
            <a:ext cx="1283775" cy="707886"/>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defRPr sz="6600">
                <a:solidFill>
                  <a:srgbClr val="D7A780"/>
                </a:solidFill>
                <a:latin typeface="+mj-ea"/>
                <a:ea typeface="+mj-ea"/>
              </a:defRPr>
            </a:lvl1pPr>
          </a:lstStyle>
          <a:p>
            <a:r>
              <a:rPr lang="zh-CN" altLang="en-US" sz="4000"/>
              <a:t>目录</a:t>
            </a:r>
            <a:endParaRPr lang="zh-CN" altLang="en-US" sz="4000"/>
          </a:p>
        </p:txBody>
      </p:sp>
      <p:sp>
        <p:nvSpPr>
          <p:cNvPr id="30" name="矩形 29"/>
          <p:cNvSpPr/>
          <p:nvPr/>
        </p:nvSpPr>
        <p:spPr>
          <a:xfrm>
            <a:off x="2396545" y="743139"/>
            <a:ext cx="4350909"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rPr>
              <a:t>Lorem ipsum dolor sit amet, consectetuer adipiscing elit. Aenean commodo ligula eget dolor. </a:t>
            </a:r>
            <a:endPar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endParaRPr>
          </a:p>
        </p:txBody>
      </p:sp>
      <p:sp>
        <p:nvSpPr>
          <p:cNvPr id="48" name="文本框 47"/>
          <p:cNvSpPr txBox="1"/>
          <p:nvPr/>
        </p:nvSpPr>
        <p:spPr>
          <a:xfrm>
            <a:off x="1157714" y="1764150"/>
            <a:ext cx="572116"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D7A780"/>
                </a:solidFill>
                <a:effectLst/>
                <a:uLnTx/>
                <a:uFillTx/>
                <a:latin typeface="+mj-ea"/>
                <a:ea typeface="+mj-ea"/>
                <a:cs typeface="+mn-cs"/>
              </a:rPr>
              <a:t>壹</a:t>
            </a:r>
            <a:endParaRPr kumimoji="0" lang="zh-CN" altLang="en-US" sz="3200" b="0" i="0" u="none" strike="noStrike" kern="1200" cap="none" spc="0" normalizeH="0" baseline="0" noProof="0">
              <a:ln>
                <a:noFill/>
              </a:ln>
              <a:solidFill>
                <a:srgbClr val="D7A780"/>
              </a:solidFill>
              <a:effectLst/>
              <a:uLnTx/>
              <a:uFillTx/>
              <a:latin typeface="+mj-ea"/>
              <a:ea typeface="+mj-ea"/>
              <a:cs typeface="+mn-cs"/>
            </a:endParaRPr>
          </a:p>
        </p:txBody>
      </p:sp>
      <p:sp>
        <p:nvSpPr>
          <p:cNvPr id="49" name="文本框 48"/>
          <p:cNvSpPr txBox="1"/>
          <p:nvPr/>
        </p:nvSpPr>
        <p:spPr>
          <a:xfrm>
            <a:off x="3244590" y="1764150"/>
            <a:ext cx="572116"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D7A780"/>
                </a:solidFill>
                <a:effectLst/>
                <a:uLnTx/>
                <a:uFillTx/>
                <a:latin typeface="+mj-ea"/>
                <a:ea typeface="+mj-ea"/>
                <a:cs typeface="+mn-cs"/>
              </a:rPr>
              <a:t>贰</a:t>
            </a:r>
            <a:endParaRPr kumimoji="0" lang="zh-CN" altLang="en-US" sz="3200" b="0" i="0" u="none" strike="noStrike" kern="1200" cap="none" spc="0" normalizeH="0" baseline="0" noProof="0">
              <a:ln>
                <a:noFill/>
              </a:ln>
              <a:solidFill>
                <a:srgbClr val="D7A780"/>
              </a:solidFill>
              <a:effectLst/>
              <a:uLnTx/>
              <a:uFillTx/>
              <a:latin typeface="+mj-ea"/>
              <a:ea typeface="+mj-ea"/>
              <a:cs typeface="+mn-cs"/>
            </a:endParaRPr>
          </a:p>
        </p:txBody>
      </p:sp>
      <p:sp>
        <p:nvSpPr>
          <p:cNvPr id="50" name="文本框 49"/>
          <p:cNvSpPr txBox="1"/>
          <p:nvPr/>
        </p:nvSpPr>
        <p:spPr>
          <a:xfrm>
            <a:off x="5357675" y="1764150"/>
            <a:ext cx="572116"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D7A780"/>
                </a:solidFill>
                <a:effectLst/>
                <a:uLnTx/>
                <a:uFillTx/>
                <a:latin typeface="+mj-ea"/>
                <a:ea typeface="+mj-ea"/>
                <a:cs typeface="+mn-cs"/>
              </a:rPr>
              <a:t>叁</a:t>
            </a:r>
            <a:endParaRPr kumimoji="0" lang="zh-CN" altLang="en-US" sz="3200" b="0" i="0" u="none" strike="noStrike" kern="1200" cap="none" spc="0" normalizeH="0" baseline="0" noProof="0">
              <a:ln>
                <a:noFill/>
              </a:ln>
              <a:solidFill>
                <a:srgbClr val="D7A780"/>
              </a:solidFill>
              <a:effectLst/>
              <a:uLnTx/>
              <a:uFillTx/>
              <a:latin typeface="+mj-ea"/>
              <a:ea typeface="+mj-ea"/>
              <a:cs typeface="+mn-cs"/>
            </a:endParaRPr>
          </a:p>
        </p:txBody>
      </p:sp>
      <p:sp>
        <p:nvSpPr>
          <p:cNvPr id="52" name="文本框 51"/>
          <p:cNvSpPr txBox="1"/>
          <p:nvPr/>
        </p:nvSpPr>
        <p:spPr>
          <a:xfrm>
            <a:off x="7459883" y="1764150"/>
            <a:ext cx="572116" cy="58477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a:ln>
                  <a:noFill/>
                </a:ln>
                <a:solidFill>
                  <a:srgbClr val="D7A780"/>
                </a:solidFill>
                <a:effectLst/>
                <a:uLnTx/>
                <a:uFillTx/>
                <a:latin typeface="+mj-ea"/>
                <a:ea typeface="+mj-ea"/>
                <a:cs typeface="+mn-cs"/>
              </a:rPr>
              <a:t>肆</a:t>
            </a:r>
            <a:endParaRPr kumimoji="0" lang="zh-CN" altLang="en-US" sz="3200" b="0" i="0" u="none" strike="noStrike" kern="1200" cap="none" spc="0" normalizeH="0" baseline="0" noProof="0">
              <a:ln>
                <a:noFill/>
              </a:ln>
              <a:solidFill>
                <a:srgbClr val="D7A780"/>
              </a:solidFill>
              <a:effectLst/>
              <a:uLnTx/>
              <a:uFillTx/>
              <a:latin typeface="+mj-ea"/>
              <a:ea typeface="+mj-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94668" y="3318985"/>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endParaRPr>
          </a:p>
        </p:txBody>
      </p:sp>
      <p:sp>
        <p:nvSpPr>
          <p:cNvPr id="24" name="文本框 23"/>
          <p:cNvSpPr txBox="1"/>
          <p:nvPr/>
        </p:nvSpPr>
        <p:spPr>
          <a:xfrm>
            <a:off x="3228392" y="266319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D7A780"/>
                </a:solidFill>
                <a:effectLst/>
                <a:uLnTx/>
                <a:uFillTx/>
                <a:latin typeface="+mj-ea"/>
                <a:ea typeface="+mj-ea"/>
                <a:cs typeface="+mn-cs"/>
              </a:rPr>
              <a:t>教学分析</a:t>
            </a:r>
            <a:endParaRPr kumimoji="0" lang="zh-CN" altLang="en-US" sz="4000" b="0" i="0" u="none" strike="noStrike" kern="1200" cap="none" spc="0" normalizeH="0" baseline="0" noProof="0" dirty="0">
              <a:ln>
                <a:noFill/>
              </a:ln>
              <a:solidFill>
                <a:srgbClr val="D7A780"/>
              </a:solidFill>
              <a:effectLst/>
              <a:uLnTx/>
              <a:uFillTx/>
              <a:latin typeface="+mj-ea"/>
              <a:ea typeface="+mj-ea"/>
              <a:cs typeface="+mn-cs"/>
            </a:endParaRPr>
          </a:p>
        </p:txBody>
      </p:sp>
      <p:grpSp>
        <p:nvGrpSpPr>
          <p:cNvPr id="6" name="组合 5"/>
          <p:cNvGrpSpPr/>
          <p:nvPr/>
        </p:nvGrpSpPr>
        <p:grpSpPr>
          <a:xfrm>
            <a:off x="4067785" y="1635940"/>
            <a:ext cx="1008429" cy="935810"/>
            <a:chOff x="4068455" y="1585687"/>
            <a:chExt cx="1045183" cy="969917"/>
          </a:xfrm>
        </p:grpSpPr>
        <p:sp>
          <p:nvSpPr>
            <p:cNvPr id="5" name="椭圆 4"/>
            <p:cNvSpPr/>
            <p:nvPr/>
          </p:nvSpPr>
          <p:spPr>
            <a:xfrm>
              <a:off x="4087042" y="1585687"/>
              <a:ext cx="969917" cy="969917"/>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068455" y="1607760"/>
              <a:ext cx="1045183" cy="830997"/>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4800">
                  <a:solidFill>
                    <a:schemeClr val="bg1"/>
                  </a:solidFill>
                </a:rPr>
                <a:t>壹</a:t>
              </a:r>
              <a:endParaRPr lang="zh-CN" altLang="en-US" sz="4800">
                <a:solidFill>
                  <a:schemeClr val="bg1"/>
                </a:solidFill>
              </a:endParaRPr>
            </a:p>
          </p:txBody>
        </p:sp>
      </p:grpSp>
      <p:grpSp>
        <p:nvGrpSpPr>
          <p:cNvPr id="41" name="组合 40"/>
          <p:cNvGrpSpPr/>
          <p:nvPr/>
        </p:nvGrpSpPr>
        <p:grpSpPr>
          <a:xfrm>
            <a:off x="5049945" y="1502229"/>
            <a:ext cx="340722" cy="278849"/>
            <a:chOff x="6057022" y="957120"/>
            <a:chExt cx="489092" cy="400275"/>
          </a:xfrm>
        </p:grpSpPr>
        <p:sp>
          <p:nvSpPr>
            <p:cNvPr id="42" name="椭圆 41"/>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3" name="直接连接符 42"/>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3769785" y="2292901"/>
            <a:ext cx="340722" cy="278849"/>
            <a:chOff x="6057022" y="957120"/>
            <a:chExt cx="489092" cy="400275"/>
          </a:xfrm>
        </p:grpSpPr>
        <p:sp>
          <p:nvSpPr>
            <p:cNvPr id="45" name="椭圆 44"/>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6" name="直接连接符 45"/>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731039" y="1816449"/>
            <a:ext cx="4291152" cy="1036759"/>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 consectetuer adipiscing elit. Aenean commodo ligula eget dolor. 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7" name="矩形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731039" y="1444534"/>
            <a:ext cx="1620958" cy="400110"/>
          </a:xfrm>
          <a:prstGeom prst="rect">
            <a:avLst/>
          </a:prstGeom>
          <a:noFill/>
        </p:spPr>
        <p:txBody>
          <a:bodyPr wrap="square" rtlCol="0">
            <a:spAutoFit/>
          </a:bodyPr>
          <a:lstStyle/>
          <a:p>
            <a:r>
              <a:rPr lang="zh-CN" altLang="en-US" sz="2000">
                <a:solidFill>
                  <a:schemeClr val="bg1"/>
                </a:solidFill>
                <a:latin typeface="+mj-ea"/>
                <a:ea typeface="+mj-ea"/>
                <a:sym typeface="Calibri" panose="020F0502020204030204" pitchFamily="34" charset="0"/>
              </a:rPr>
              <a:t>教学分析</a:t>
            </a:r>
            <a:endParaRPr lang="zh-CN" altLang="en-US" sz="2000">
              <a:solidFill>
                <a:schemeClr val="bg1"/>
              </a:solidFill>
              <a:latin typeface="+mj-ea"/>
              <a:ea typeface="+mj-ea"/>
              <a:sym typeface="Calibri" panose="020F0502020204030204" pitchFamily="34" charset="0"/>
            </a:endParaRPr>
          </a:p>
        </p:txBody>
      </p:sp>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教学分析</a:t>
            </a:r>
            <a:endParaRPr kumimoji="0" lang="zh-CN" altLang="en-US" sz="2400" b="0" i="0" u="none" strike="noStrike" kern="1200" cap="none" spc="0" normalizeH="0" baseline="0" noProof="0" dirty="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Analysis</a:t>
            </a:r>
            <a:endParaRPr kumimoji="0" lang="zh-CN" altLang="en-US" sz="1050" b="0" i="0" u="none" strike="noStrike" kern="1200" cap="none" normalizeH="0" baseline="0" noProof="0" dirty="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10"/>
          </p:nvPr>
        </p:nvPicPr>
        <p:blipFill rotWithShape="1">
          <a:blip r:embed="rId1">
            <a:extLst>
              <a:ext uri="{28A0092B-C50C-407E-A947-70E740481C1C}">
                <a14:useLocalDpi xmlns:a14="http://schemas.microsoft.com/office/drawing/2010/main" val="0"/>
              </a:ext>
            </a:extLst>
          </a:blip>
          <a:srcRect t="19010" b="19010"/>
          <a:stretch>
            <a:fillRect/>
          </a:stretch>
        </p:blipFill>
        <p:spPr/>
      </p:pic>
      <p:sp>
        <p:nvSpPr>
          <p:cNvPr id="11" name="矩形 1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850426" y="3613298"/>
            <a:ext cx="3091039"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12" name="矩形 1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58590" y="3317445"/>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rPr>
              <a:t>教学分析</a:t>
            </a:r>
            <a:endPar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endParaRPr>
          </a:p>
        </p:txBody>
      </p:sp>
      <p:sp>
        <p:nvSpPr>
          <p:cNvPr id="4" name="椭圆 3"/>
          <p:cNvSpPr/>
          <p:nvPr/>
        </p:nvSpPr>
        <p:spPr>
          <a:xfrm>
            <a:off x="414494" y="3327888"/>
            <a:ext cx="383721" cy="383721"/>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275469" y="3588805"/>
            <a:ext cx="3091039"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15" name="矩形 1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283633" y="3292952"/>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rPr>
              <a:t>教学分析</a:t>
            </a:r>
            <a:endParaRPr kumimoji="0" lang="zh-CN" altLang="en-US" sz="1600" b="0" i="0" u="none" strike="noStrike" kern="1200" cap="none" spc="0" normalizeH="0" baseline="0" noProof="0">
              <a:ln>
                <a:noFill/>
              </a:ln>
              <a:solidFill>
                <a:srgbClr val="D7A780"/>
              </a:solidFill>
              <a:effectLst/>
              <a:uLnTx/>
              <a:uFillTx/>
              <a:latin typeface="方正大标宋简体"/>
              <a:ea typeface="方正大标宋简体"/>
              <a:cs typeface="+mn-cs"/>
              <a:sym typeface="Calibri" panose="020F0502020204030204" pitchFamily="34" charset="0"/>
            </a:endParaRPr>
          </a:p>
        </p:txBody>
      </p:sp>
      <p:sp>
        <p:nvSpPr>
          <p:cNvPr id="16" name="椭圆 15"/>
          <p:cNvSpPr/>
          <p:nvPr/>
        </p:nvSpPr>
        <p:spPr>
          <a:xfrm>
            <a:off x="4839537" y="3303395"/>
            <a:ext cx="383721" cy="383721"/>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12"/>
          <p:cNvGrpSpPr/>
          <p:nvPr/>
        </p:nvGrpSpPr>
        <p:grpSpPr>
          <a:xfrm>
            <a:off x="4917536" y="3388583"/>
            <a:ext cx="227723" cy="213345"/>
            <a:chOff x="5368132" y="3540125"/>
            <a:chExt cx="465138" cy="435769"/>
          </a:xfrm>
          <a:solidFill>
            <a:schemeClr val="bg1"/>
          </a:solidFill>
        </p:grpSpPr>
        <p:sp>
          <p:nvSpPr>
            <p:cNvPr id="1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1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20" name="AutoShape 112"/>
          <p:cNvSpPr/>
          <p:nvPr/>
        </p:nvSpPr>
        <p:spPr bwMode="auto">
          <a:xfrm>
            <a:off x="492308" y="3406204"/>
            <a:ext cx="228093" cy="22708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教学分析</a:t>
            </a:r>
            <a:endParaRPr kumimoji="0" lang="zh-CN" altLang="en-US" sz="2400" b="0" i="0" u="none" strike="noStrike" kern="1200" cap="none" spc="0" normalizeH="0" baseline="0" noProof="0" dirty="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Analysis</a:t>
            </a:r>
            <a:endParaRPr kumimoji="0" lang="zh-CN" altLang="en-US" sz="1050" b="0" i="0" u="none" strike="noStrike" kern="1200" cap="none" normalizeH="0" baseline="0" noProof="0" dirty="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825208" y="1502618"/>
            <a:ext cx="1595798" cy="1595795"/>
          </a:xfrm>
          <a:prstGeom prst="ellipse">
            <a:avLst/>
          </a:prstGeom>
          <a:noFill/>
          <a:ln w="9525" cap="rnd">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accent1">
                  <a:lumMod val="20000"/>
                  <a:lumOff val="80000"/>
                </a:schemeClr>
              </a:solidFill>
              <a:latin typeface="Roboto Regular"/>
              <a:ea typeface="思源黑体 CN Regular"/>
            </a:endParaRPr>
          </a:p>
        </p:txBody>
      </p:sp>
      <p:sp>
        <p:nvSpPr>
          <p:cNvPr id="18" name="椭圆 17"/>
          <p:cNvSpPr/>
          <p:nvPr/>
        </p:nvSpPr>
        <p:spPr>
          <a:xfrm>
            <a:off x="2767808" y="1502618"/>
            <a:ext cx="1595798" cy="1595795"/>
          </a:xfrm>
          <a:prstGeom prst="ellipse">
            <a:avLst/>
          </a:prstGeom>
          <a:noFill/>
          <a:ln w="9525" cap="rnd">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chemeClr val="accent1">
                  <a:lumMod val="20000"/>
                  <a:lumOff val="80000"/>
                </a:schemeClr>
              </a:solidFill>
              <a:latin typeface="Roboto Regular"/>
              <a:ea typeface="思源黑体 CN Regular"/>
            </a:endParaRPr>
          </a:p>
        </p:txBody>
      </p:sp>
      <p:sp>
        <p:nvSpPr>
          <p:cNvPr id="19" name="椭圆 18"/>
          <p:cNvSpPr/>
          <p:nvPr/>
        </p:nvSpPr>
        <p:spPr>
          <a:xfrm>
            <a:off x="645094" y="1502618"/>
            <a:ext cx="1595798" cy="1595795"/>
          </a:xfrm>
          <a:prstGeom prst="ellipse">
            <a:avLst/>
          </a:prstGeom>
          <a:noFill/>
          <a:ln w="9525" cap="rnd">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accent1">
                  <a:lumMod val="20000"/>
                  <a:lumOff val="80000"/>
                </a:schemeClr>
              </a:solidFill>
              <a:latin typeface="Roboto Regular"/>
              <a:ea typeface="思源黑体 CN Regular"/>
            </a:endParaRPr>
          </a:p>
        </p:txBody>
      </p:sp>
      <p:sp>
        <p:nvSpPr>
          <p:cNvPr id="20" name="椭圆 19"/>
          <p:cNvSpPr/>
          <p:nvPr/>
        </p:nvSpPr>
        <p:spPr>
          <a:xfrm>
            <a:off x="6927720" y="1502618"/>
            <a:ext cx="1595798" cy="1595795"/>
          </a:xfrm>
          <a:prstGeom prst="ellipse">
            <a:avLst/>
          </a:prstGeom>
          <a:noFill/>
          <a:ln w="9525" cap="rnd">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accent1">
                  <a:lumMod val="20000"/>
                  <a:lumOff val="80000"/>
                </a:schemeClr>
              </a:solidFill>
              <a:latin typeface="Roboto Regular"/>
              <a:ea typeface="思源黑体 CN Regular"/>
            </a:endParaRPr>
          </a:p>
        </p:txBody>
      </p:sp>
      <p:sp>
        <p:nvSpPr>
          <p:cNvPr id="21" name="矩形 20"/>
          <p:cNvSpPr/>
          <p:nvPr/>
        </p:nvSpPr>
        <p:spPr>
          <a:xfrm>
            <a:off x="5607757" y="1266921"/>
            <a:ext cx="780984" cy="1338828"/>
          </a:xfrm>
          <a:prstGeom prst="rect">
            <a:avLst/>
          </a:prstGeom>
        </p:spPr>
        <p:txBody>
          <a:bodyPr wrap="none">
            <a:spAutoFit/>
          </a:bodyPr>
          <a:lstStyle/>
          <a:p>
            <a:pPr algn="ctr">
              <a:defRPr/>
            </a:pPr>
            <a:r>
              <a:rPr lang="en-US" altLang="zh-CN" sz="8100" dirty="0">
                <a:solidFill>
                  <a:srgbClr val="D7A780">
                    <a:alpha val="40000"/>
                  </a:srgbClr>
                </a:solidFill>
                <a:latin typeface="Roboto Bold"/>
                <a:ea typeface="思源黑体 CN Bold" panose="020B0800000000000000" charset="-122"/>
              </a:rPr>
              <a:t>3</a:t>
            </a:r>
            <a:endParaRPr lang="zh-CN" altLang="en-US" sz="8100" dirty="0">
              <a:solidFill>
                <a:srgbClr val="D7A780">
                  <a:alpha val="40000"/>
                </a:srgbClr>
              </a:solidFill>
              <a:latin typeface="Roboto Bold"/>
              <a:ea typeface="思源黑体 CN Bold" panose="020B0800000000000000" charset="-122"/>
            </a:endParaRPr>
          </a:p>
        </p:txBody>
      </p:sp>
      <p:sp>
        <p:nvSpPr>
          <p:cNvPr id="22" name="椭圆 21"/>
          <p:cNvSpPr/>
          <p:nvPr/>
        </p:nvSpPr>
        <p:spPr>
          <a:xfrm>
            <a:off x="5209488" y="1886897"/>
            <a:ext cx="827238" cy="827237"/>
          </a:xfrm>
          <a:prstGeom prst="ellipse">
            <a:avLst/>
          </a:prstGeom>
          <a:solidFill>
            <a:srgbClr val="D7A780"/>
          </a:solidFill>
          <a:ln w="9525" cap="rnd">
            <a:noFill/>
            <a:prstDash val="solid"/>
          </a:ln>
          <a:effectLst>
            <a:outerShdw blurRad="342900" dist="469900" dir="5400000" sx="75000" sy="75000" algn="t"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Roboto Regular"/>
              <a:ea typeface="思源黑体 CN Regular"/>
            </a:endParaRPr>
          </a:p>
        </p:txBody>
      </p:sp>
      <p:sp>
        <p:nvSpPr>
          <p:cNvPr id="23" name="矩形 22"/>
          <p:cNvSpPr/>
          <p:nvPr/>
        </p:nvSpPr>
        <p:spPr>
          <a:xfrm>
            <a:off x="3535099" y="1266921"/>
            <a:ext cx="780984" cy="1338828"/>
          </a:xfrm>
          <a:prstGeom prst="rect">
            <a:avLst/>
          </a:prstGeom>
        </p:spPr>
        <p:txBody>
          <a:bodyPr wrap="none">
            <a:spAutoFit/>
          </a:bodyPr>
          <a:lstStyle/>
          <a:p>
            <a:pPr algn="ctr">
              <a:defRPr/>
            </a:pPr>
            <a:r>
              <a:rPr lang="en-US" altLang="zh-CN" sz="8100" dirty="0">
                <a:solidFill>
                  <a:srgbClr val="8F8E6E">
                    <a:alpha val="40000"/>
                  </a:srgbClr>
                </a:solidFill>
                <a:latin typeface="Roboto Bold"/>
                <a:ea typeface="思源黑体 CN Bold" panose="020B0800000000000000" charset="-122"/>
              </a:rPr>
              <a:t>2</a:t>
            </a:r>
            <a:endParaRPr lang="zh-CN" altLang="en-US" sz="8100" dirty="0">
              <a:solidFill>
                <a:srgbClr val="8F8E6E">
                  <a:alpha val="40000"/>
                </a:srgbClr>
              </a:solidFill>
              <a:latin typeface="Roboto Bold"/>
              <a:ea typeface="思源黑体 CN Bold" panose="020B0800000000000000" charset="-122"/>
            </a:endParaRPr>
          </a:p>
        </p:txBody>
      </p:sp>
      <p:sp>
        <p:nvSpPr>
          <p:cNvPr id="24" name="椭圆 23"/>
          <p:cNvSpPr/>
          <p:nvPr/>
        </p:nvSpPr>
        <p:spPr>
          <a:xfrm>
            <a:off x="3152088" y="1886897"/>
            <a:ext cx="827238" cy="827237"/>
          </a:xfrm>
          <a:prstGeom prst="ellipse">
            <a:avLst/>
          </a:prstGeom>
          <a:solidFill>
            <a:srgbClr val="8F8E6E"/>
          </a:solidFill>
          <a:ln w="9525" cap="rnd">
            <a:noFill/>
            <a:prstDash val="solid"/>
          </a:ln>
          <a:effectLst>
            <a:outerShdw blurRad="342900" dist="469900" dir="5400000" sx="75000" sy="75000" algn="t" rotWithShape="0">
              <a:srgbClr val="63624D">
                <a:alpha val="2666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Roboto Regular"/>
              <a:ea typeface="思源黑体 CN Regular"/>
            </a:endParaRPr>
          </a:p>
        </p:txBody>
      </p:sp>
      <p:sp>
        <p:nvSpPr>
          <p:cNvPr id="25" name="矩形 24"/>
          <p:cNvSpPr/>
          <p:nvPr/>
        </p:nvSpPr>
        <p:spPr>
          <a:xfrm>
            <a:off x="1413454" y="1266921"/>
            <a:ext cx="780984" cy="1338828"/>
          </a:xfrm>
          <a:prstGeom prst="rect">
            <a:avLst/>
          </a:prstGeom>
        </p:spPr>
        <p:txBody>
          <a:bodyPr wrap="none">
            <a:spAutoFit/>
          </a:bodyPr>
          <a:lstStyle/>
          <a:p>
            <a:pPr algn="ctr">
              <a:defRPr/>
            </a:pPr>
            <a:r>
              <a:rPr lang="en-US" altLang="zh-CN" sz="8100" dirty="0">
                <a:solidFill>
                  <a:srgbClr val="D7A780">
                    <a:alpha val="40000"/>
                  </a:srgbClr>
                </a:solidFill>
                <a:latin typeface="Roboto Bold"/>
                <a:ea typeface="思源黑体 CN Bold" panose="020B0800000000000000" charset="-122"/>
              </a:rPr>
              <a:t>1</a:t>
            </a:r>
            <a:endParaRPr lang="zh-CN" altLang="en-US" sz="8100" dirty="0">
              <a:solidFill>
                <a:srgbClr val="D7A780">
                  <a:alpha val="40000"/>
                </a:srgbClr>
              </a:solidFill>
              <a:latin typeface="Roboto Bold"/>
              <a:ea typeface="思源黑体 CN Bold" panose="020B0800000000000000" charset="-122"/>
            </a:endParaRPr>
          </a:p>
        </p:txBody>
      </p:sp>
      <p:sp>
        <p:nvSpPr>
          <p:cNvPr id="26" name="椭圆 25"/>
          <p:cNvSpPr/>
          <p:nvPr/>
        </p:nvSpPr>
        <p:spPr>
          <a:xfrm>
            <a:off x="1029374" y="1886897"/>
            <a:ext cx="827238" cy="827237"/>
          </a:xfrm>
          <a:prstGeom prst="ellipse">
            <a:avLst/>
          </a:prstGeom>
          <a:solidFill>
            <a:srgbClr val="D7A780"/>
          </a:solidFill>
          <a:ln w="9525" cap="rnd">
            <a:noFill/>
            <a:prstDash val="solid"/>
          </a:ln>
          <a:effectLst>
            <a:outerShdw blurRad="342900" dist="469900" dir="5400000" sx="75000" sy="75000" algn="t" rotWithShape="0">
              <a:schemeClr val="accent1">
                <a:lumMod val="5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Roboto Regular"/>
              <a:ea typeface="思源黑体 CN Regular"/>
            </a:endParaRPr>
          </a:p>
        </p:txBody>
      </p:sp>
      <p:sp>
        <p:nvSpPr>
          <p:cNvPr id="27" name="矩形 26"/>
          <p:cNvSpPr/>
          <p:nvPr/>
        </p:nvSpPr>
        <p:spPr>
          <a:xfrm>
            <a:off x="7704911" y="1266921"/>
            <a:ext cx="780984" cy="1338828"/>
          </a:xfrm>
          <a:prstGeom prst="rect">
            <a:avLst/>
          </a:prstGeom>
        </p:spPr>
        <p:txBody>
          <a:bodyPr wrap="none">
            <a:spAutoFit/>
          </a:bodyPr>
          <a:lstStyle/>
          <a:p>
            <a:pPr algn="ctr">
              <a:defRPr/>
            </a:pPr>
            <a:r>
              <a:rPr lang="en-US" altLang="zh-CN" sz="8100" dirty="0">
                <a:solidFill>
                  <a:srgbClr val="8F8E6E">
                    <a:alpha val="40000"/>
                  </a:srgbClr>
                </a:solidFill>
                <a:latin typeface="Roboto Bold"/>
                <a:ea typeface="思源黑体 CN Bold" panose="020B0800000000000000" charset="-122"/>
              </a:rPr>
              <a:t>4</a:t>
            </a:r>
            <a:endParaRPr lang="zh-CN" altLang="en-US" sz="8100" dirty="0">
              <a:solidFill>
                <a:srgbClr val="8F8E6E">
                  <a:alpha val="40000"/>
                </a:srgbClr>
              </a:solidFill>
              <a:latin typeface="Roboto Bold"/>
              <a:ea typeface="思源黑体 CN Bold" panose="020B0800000000000000" charset="-122"/>
            </a:endParaRPr>
          </a:p>
        </p:txBody>
      </p:sp>
      <p:sp>
        <p:nvSpPr>
          <p:cNvPr id="28" name="椭圆 27"/>
          <p:cNvSpPr/>
          <p:nvPr/>
        </p:nvSpPr>
        <p:spPr>
          <a:xfrm>
            <a:off x="7285264" y="1886897"/>
            <a:ext cx="827238" cy="827237"/>
          </a:xfrm>
          <a:prstGeom prst="ellipse">
            <a:avLst/>
          </a:prstGeom>
          <a:solidFill>
            <a:srgbClr val="8F8E6E"/>
          </a:solidFill>
          <a:ln w="9525" cap="rnd">
            <a:noFill/>
            <a:prstDash val="solid"/>
          </a:ln>
          <a:effectLst>
            <a:outerShdw blurRad="342900" dist="469900" dir="5400000" sx="75000" sy="75000" algn="t" rotWithShape="0">
              <a:srgbClr val="63624D">
                <a:alpha val="2666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Roboto Regular"/>
              <a:ea typeface="思源黑体 CN Regular"/>
            </a:endParaRPr>
          </a:p>
        </p:txBody>
      </p:sp>
      <p:sp>
        <p:nvSpPr>
          <p:cNvPr id="29" name="矩形 2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02016" y="3567452"/>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0" name="矩形 2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32514" y="325527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教学分析</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
        <p:nvSpPr>
          <p:cNvPr id="31" name="矩形 3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624730" y="3542959"/>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2" name="矩形 3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755228" y="3230778"/>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教学分析</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
        <p:nvSpPr>
          <p:cNvPr id="33" name="矩形 32"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682130" y="3567452"/>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4" name="矩形 33"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812628" y="3255271"/>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教学分析</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
        <p:nvSpPr>
          <p:cNvPr id="35" name="矩形 3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839643" y="3591945"/>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6" name="矩形 3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6970141" y="3279764"/>
            <a:ext cx="1620958"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教学分析</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grpSp>
        <p:nvGrpSpPr>
          <p:cNvPr id="37" name="Group 112"/>
          <p:cNvGrpSpPr/>
          <p:nvPr/>
        </p:nvGrpSpPr>
        <p:grpSpPr>
          <a:xfrm>
            <a:off x="7518994" y="2131984"/>
            <a:ext cx="359779" cy="337063"/>
            <a:chOff x="5368132" y="3540125"/>
            <a:chExt cx="465138" cy="435769"/>
          </a:xfrm>
          <a:solidFill>
            <a:schemeClr val="bg1"/>
          </a:solidFill>
        </p:grpSpPr>
        <p:sp>
          <p:nvSpPr>
            <p:cNvPr id="3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40" name="AutoShape 112"/>
          <p:cNvSpPr/>
          <p:nvPr/>
        </p:nvSpPr>
        <p:spPr bwMode="auto">
          <a:xfrm>
            <a:off x="5442926" y="2121128"/>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41" name="组合 40"/>
          <p:cNvGrpSpPr/>
          <p:nvPr/>
        </p:nvGrpSpPr>
        <p:grpSpPr>
          <a:xfrm>
            <a:off x="1319588" y="2077271"/>
            <a:ext cx="246811" cy="359779"/>
            <a:chOff x="2528974" y="2863357"/>
            <a:chExt cx="246811" cy="359779"/>
          </a:xfrm>
          <a:solidFill>
            <a:schemeClr val="bg1"/>
          </a:solidFill>
        </p:grpSpPr>
        <p:sp>
          <p:nvSpPr>
            <p:cNvPr id="42"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3"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44" name="组合 43"/>
          <p:cNvGrpSpPr/>
          <p:nvPr/>
        </p:nvGrpSpPr>
        <p:grpSpPr>
          <a:xfrm>
            <a:off x="3386125" y="2120933"/>
            <a:ext cx="359165" cy="359165"/>
            <a:chOff x="2473104" y="2145028"/>
            <a:chExt cx="359165" cy="359165"/>
          </a:xfrm>
          <a:solidFill>
            <a:schemeClr val="bg1"/>
          </a:solidFill>
        </p:grpSpPr>
        <p:sp>
          <p:nvSpPr>
            <p:cNvPr id="4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4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教学分析</a:t>
            </a:r>
            <a:endParaRPr kumimoji="0" lang="zh-CN" altLang="en-US" sz="2400" b="0" i="0" u="none" strike="noStrike" kern="1200" cap="none" spc="0" normalizeH="0" baseline="0" noProof="0" dirty="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Analysis</a:t>
            </a:r>
            <a:endParaRPr kumimoji="0" lang="zh-CN" altLang="en-US" sz="1050" b="0" i="0" u="none" strike="noStrike" kern="1200" cap="none" normalizeH="0" baseline="0" noProof="0" dirty="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p:nvSpPr>
        <p:spPr>
          <a:xfrm>
            <a:off x="800100" y="1216479"/>
            <a:ext cx="7543800" cy="1706335"/>
          </a:xfrm>
          <a:prstGeom prst="roundRect">
            <a:avLst>
              <a:gd name="adj" fmla="val 8088"/>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944695" y="1864807"/>
            <a:ext cx="3186434"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38" name="矩形 3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944695" y="1492892"/>
            <a:ext cx="1620958" cy="400110"/>
          </a:xfrm>
          <a:prstGeom prst="rect">
            <a:avLst/>
          </a:prstGeom>
          <a:noFill/>
        </p:spPr>
        <p:txBody>
          <a:bodyPr wrap="square" rtlCol="0">
            <a:spAutoFit/>
          </a:bodyPr>
          <a:lstStyle/>
          <a:p>
            <a:r>
              <a:rPr lang="zh-CN" altLang="en-US" sz="2000">
                <a:solidFill>
                  <a:schemeClr val="bg1"/>
                </a:solidFill>
                <a:latin typeface="+mj-ea"/>
                <a:ea typeface="+mj-ea"/>
                <a:sym typeface="Calibri" panose="020F0502020204030204" pitchFamily="34" charset="0"/>
              </a:rPr>
              <a:t>教学分析</a:t>
            </a:r>
            <a:endParaRPr lang="zh-CN" altLang="en-US" sz="2000">
              <a:solidFill>
                <a:schemeClr val="bg1"/>
              </a:solidFill>
              <a:latin typeface="+mj-ea"/>
              <a:ea typeface="+mj-ea"/>
              <a:sym typeface="Calibri" panose="020F0502020204030204" pitchFamily="34" charset="0"/>
            </a:endParaRPr>
          </a:p>
        </p:txBody>
      </p:sp>
      <p:grpSp>
        <p:nvGrpSpPr>
          <p:cNvPr id="12" name="组合 11"/>
          <p:cNvGrpSpPr/>
          <p:nvPr/>
        </p:nvGrpSpPr>
        <p:grpSpPr>
          <a:xfrm>
            <a:off x="5011147" y="1350858"/>
            <a:ext cx="2719677" cy="415498"/>
            <a:chOff x="4778799" y="1350858"/>
            <a:chExt cx="2719677" cy="415498"/>
          </a:xfrm>
        </p:grpSpPr>
        <p:sp>
          <p:nvSpPr>
            <p:cNvPr id="39" name="矩形 3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110756" y="1350858"/>
              <a:ext cx="2387720" cy="415498"/>
            </a:xfrm>
            <a:prstGeom prst="rect">
              <a:avLst/>
            </a:prstGeom>
          </p:spPr>
          <p:txBody>
            <a:bodyPr wrap="square">
              <a:spAutoFit/>
            </a:bodyPr>
            <a:lstStyle/>
            <a:p>
              <a:pPr>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grpSp>
          <p:nvGrpSpPr>
            <p:cNvPr id="5" name="Group 4"/>
            <p:cNvGrpSpPr>
              <a:grpSpLocks noChangeAspect="1"/>
            </p:cNvGrpSpPr>
            <p:nvPr/>
          </p:nvGrpSpPr>
          <p:grpSpPr bwMode="auto">
            <a:xfrm>
              <a:off x="4778799" y="1400843"/>
              <a:ext cx="302868" cy="302139"/>
              <a:chOff x="2050" y="792"/>
              <a:chExt cx="1662" cy="1658"/>
            </a:xfrm>
            <a:solidFill>
              <a:schemeClr val="bg1"/>
            </a:solidFill>
          </p:grpSpPr>
          <p:sp>
            <p:nvSpPr>
              <p:cNvPr id="7" name="Freeform 5"/>
              <p:cNvSpPr>
                <a:spLocks noEditPoints="1"/>
              </p:cNvSpPr>
              <p:nvPr/>
            </p:nvSpPr>
            <p:spPr bwMode="auto">
              <a:xfrm>
                <a:off x="2050" y="792"/>
                <a:ext cx="1662" cy="1658"/>
              </a:xfrm>
              <a:custGeom>
                <a:avLst/>
                <a:gdLst>
                  <a:gd name="T0" fmla="*/ 349 w 698"/>
                  <a:gd name="T1" fmla="*/ 639 h 697"/>
                  <a:gd name="T2" fmla="*/ 58 w 698"/>
                  <a:gd name="T3" fmla="*/ 349 h 697"/>
                  <a:gd name="T4" fmla="*/ 349 w 698"/>
                  <a:gd name="T5" fmla="*/ 59 h 697"/>
                  <a:gd name="T6" fmla="*/ 640 w 698"/>
                  <a:gd name="T7" fmla="*/ 349 h 697"/>
                  <a:gd name="T8" fmla="*/ 349 w 698"/>
                  <a:gd name="T9" fmla="*/ 639 h 697"/>
                  <a:gd name="T10" fmla="*/ 349 w 698"/>
                  <a:gd name="T11" fmla="*/ 0 h 697"/>
                  <a:gd name="T12" fmla="*/ 0 w 698"/>
                  <a:gd name="T13" fmla="*/ 349 h 697"/>
                  <a:gd name="T14" fmla="*/ 349 w 698"/>
                  <a:gd name="T15" fmla="*/ 697 h 697"/>
                  <a:gd name="T16" fmla="*/ 698 w 698"/>
                  <a:gd name="T17" fmla="*/ 349 h 697"/>
                  <a:gd name="T18" fmla="*/ 349 w 698"/>
                  <a:gd name="T19"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697">
                    <a:moveTo>
                      <a:pt x="349" y="639"/>
                    </a:moveTo>
                    <a:cubicBezTo>
                      <a:pt x="189" y="639"/>
                      <a:pt x="58" y="509"/>
                      <a:pt x="58" y="349"/>
                    </a:cubicBezTo>
                    <a:cubicBezTo>
                      <a:pt x="58" y="189"/>
                      <a:pt x="189" y="59"/>
                      <a:pt x="349" y="59"/>
                    </a:cubicBezTo>
                    <a:cubicBezTo>
                      <a:pt x="509" y="59"/>
                      <a:pt x="640" y="189"/>
                      <a:pt x="640" y="349"/>
                    </a:cubicBezTo>
                    <a:cubicBezTo>
                      <a:pt x="640" y="509"/>
                      <a:pt x="509" y="639"/>
                      <a:pt x="349" y="639"/>
                    </a:cubicBezTo>
                    <a:moveTo>
                      <a:pt x="349" y="0"/>
                    </a:moveTo>
                    <a:cubicBezTo>
                      <a:pt x="157" y="0"/>
                      <a:pt x="0" y="157"/>
                      <a:pt x="0" y="349"/>
                    </a:cubicBezTo>
                    <a:cubicBezTo>
                      <a:pt x="0" y="541"/>
                      <a:pt x="157" y="697"/>
                      <a:pt x="349" y="697"/>
                    </a:cubicBezTo>
                    <a:cubicBezTo>
                      <a:pt x="541" y="697"/>
                      <a:pt x="698" y="541"/>
                      <a:pt x="698" y="349"/>
                    </a:cubicBezTo>
                    <a:cubicBezTo>
                      <a:pt x="698" y="157"/>
                      <a:pt x="541" y="0"/>
                      <a:pt x="3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p:nvPr/>
            </p:nvSpPr>
            <p:spPr bwMode="auto">
              <a:xfrm>
                <a:off x="2522" y="1413"/>
                <a:ext cx="719" cy="559"/>
              </a:xfrm>
              <a:custGeom>
                <a:avLst/>
                <a:gdLst>
                  <a:gd name="T0" fmla="*/ 248 w 302"/>
                  <a:gd name="T1" fmla="*/ 13 h 235"/>
                  <a:gd name="T2" fmla="*/ 110 w 302"/>
                  <a:gd name="T3" fmla="*/ 163 h 235"/>
                  <a:gd name="T4" fmla="*/ 54 w 302"/>
                  <a:gd name="T5" fmla="*/ 100 h 235"/>
                  <a:gd name="T6" fmla="*/ 13 w 302"/>
                  <a:gd name="T7" fmla="*/ 98 h 235"/>
                  <a:gd name="T8" fmla="*/ 11 w 302"/>
                  <a:gd name="T9" fmla="*/ 139 h 235"/>
                  <a:gd name="T10" fmla="*/ 89 w 302"/>
                  <a:gd name="T11" fmla="*/ 226 h 235"/>
                  <a:gd name="T12" fmla="*/ 110 w 302"/>
                  <a:gd name="T13" fmla="*/ 235 h 235"/>
                  <a:gd name="T14" fmla="*/ 110 w 302"/>
                  <a:gd name="T15" fmla="*/ 235 h 235"/>
                  <a:gd name="T16" fmla="*/ 132 w 302"/>
                  <a:gd name="T17" fmla="*/ 226 h 235"/>
                  <a:gd name="T18" fmla="*/ 291 w 302"/>
                  <a:gd name="T19" fmla="*/ 52 h 235"/>
                  <a:gd name="T20" fmla="*/ 289 w 302"/>
                  <a:gd name="T21" fmla="*/ 11 h 235"/>
                  <a:gd name="T22" fmla="*/ 248 w 302"/>
                  <a:gd name="T23" fmla="*/ 1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35">
                    <a:moveTo>
                      <a:pt x="248" y="13"/>
                    </a:moveTo>
                    <a:cubicBezTo>
                      <a:pt x="110" y="163"/>
                      <a:pt x="110" y="163"/>
                      <a:pt x="110" y="163"/>
                    </a:cubicBezTo>
                    <a:cubicBezTo>
                      <a:pt x="54" y="100"/>
                      <a:pt x="54" y="100"/>
                      <a:pt x="54" y="100"/>
                    </a:cubicBezTo>
                    <a:cubicBezTo>
                      <a:pt x="43" y="88"/>
                      <a:pt x="25" y="87"/>
                      <a:pt x="13" y="98"/>
                    </a:cubicBezTo>
                    <a:cubicBezTo>
                      <a:pt x="1" y="108"/>
                      <a:pt x="0" y="127"/>
                      <a:pt x="11" y="139"/>
                    </a:cubicBezTo>
                    <a:cubicBezTo>
                      <a:pt x="89" y="226"/>
                      <a:pt x="89" y="226"/>
                      <a:pt x="89" y="226"/>
                    </a:cubicBezTo>
                    <a:cubicBezTo>
                      <a:pt x="94" y="232"/>
                      <a:pt x="102" y="235"/>
                      <a:pt x="110" y="235"/>
                    </a:cubicBezTo>
                    <a:cubicBezTo>
                      <a:pt x="110" y="235"/>
                      <a:pt x="110" y="235"/>
                      <a:pt x="110" y="235"/>
                    </a:cubicBezTo>
                    <a:cubicBezTo>
                      <a:pt x="118" y="235"/>
                      <a:pt x="126" y="232"/>
                      <a:pt x="132" y="226"/>
                    </a:cubicBezTo>
                    <a:cubicBezTo>
                      <a:pt x="291" y="52"/>
                      <a:pt x="291" y="52"/>
                      <a:pt x="291" y="52"/>
                    </a:cubicBezTo>
                    <a:cubicBezTo>
                      <a:pt x="302" y="40"/>
                      <a:pt x="301" y="22"/>
                      <a:pt x="289" y="11"/>
                    </a:cubicBezTo>
                    <a:cubicBezTo>
                      <a:pt x="277" y="0"/>
                      <a:pt x="259" y="1"/>
                      <a:pt x="24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8" name="组合 17"/>
          <p:cNvGrpSpPr/>
          <p:nvPr/>
        </p:nvGrpSpPr>
        <p:grpSpPr>
          <a:xfrm>
            <a:off x="5011147" y="1857430"/>
            <a:ext cx="2719677" cy="415498"/>
            <a:chOff x="4778799" y="1343363"/>
            <a:chExt cx="2719677" cy="415498"/>
          </a:xfrm>
        </p:grpSpPr>
        <p:sp>
          <p:nvSpPr>
            <p:cNvPr id="19" name="矩形 1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110756" y="1343363"/>
              <a:ext cx="2387720" cy="415498"/>
            </a:xfrm>
            <a:prstGeom prst="rect">
              <a:avLst/>
            </a:prstGeom>
          </p:spPr>
          <p:txBody>
            <a:bodyPr wrap="square">
              <a:spAutoFit/>
            </a:bodyPr>
            <a:lstStyle/>
            <a:p>
              <a:pPr>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grpSp>
          <p:nvGrpSpPr>
            <p:cNvPr id="20" name="Group 4"/>
            <p:cNvGrpSpPr>
              <a:grpSpLocks noChangeAspect="1"/>
            </p:cNvGrpSpPr>
            <p:nvPr/>
          </p:nvGrpSpPr>
          <p:grpSpPr bwMode="auto">
            <a:xfrm>
              <a:off x="4778799" y="1400843"/>
              <a:ext cx="302868" cy="302139"/>
              <a:chOff x="2050" y="792"/>
              <a:chExt cx="1662" cy="1658"/>
            </a:xfrm>
            <a:solidFill>
              <a:schemeClr val="bg1"/>
            </a:solidFill>
          </p:grpSpPr>
          <p:sp>
            <p:nvSpPr>
              <p:cNvPr id="21" name="Freeform 5"/>
              <p:cNvSpPr>
                <a:spLocks noEditPoints="1"/>
              </p:cNvSpPr>
              <p:nvPr/>
            </p:nvSpPr>
            <p:spPr bwMode="auto">
              <a:xfrm>
                <a:off x="2050" y="792"/>
                <a:ext cx="1662" cy="1658"/>
              </a:xfrm>
              <a:custGeom>
                <a:avLst/>
                <a:gdLst>
                  <a:gd name="T0" fmla="*/ 349 w 698"/>
                  <a:gd name="T1" fmla="*/ 639 h 697"/>
                  <a:gd name="T2" fmla="*/ 58 w 698"/>
                  <a:gd name="T3" fmla="*/ 349 h 697"/>
                  <a:gd name="T4" fmla="*/ 349 w 698"/>
                  <a:gd name="T5" fmla="*/ 59 h 697"/>
                  <a:gd name="T6" fmla="*/ 640 w 698"/>
                  <a:gd name="T7" fmla="*/ 349 h 697"/>
                  <a:gd name="T8" fmla="*/ 349 w 698"/>
                  <a:gd name="T9" fmla="*/ 639 h 697"/>
                  <a:gd name="T10" fmla="*/ 349 w 698"/>
                  <a:gd name="T11" fmla="*/ 0 h 697"/>
                  <a:gd name="T12" fmla="*/ 0 w 698"/>
                  <a:gd name="T13" fmla="*/ 349 h 697"/>
                  <a:gd name="T14" fmla="*/ 349 w 698"/>
                  <a:gd name="T15" fmla="*/ 697 h 697"/>
                  <a:gd name="T16" fmla="*/ 698 w 698"/>
                  <a:gd name="T17" fmla="*/ 349 h 697"/>
                  <a:gd name="T18" fmla="*/ 349 w 698"/>
                  <a:gd name="T19"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697">
                    <a:moveTo>
                      <a:pt x="349" y="639"/>
                    </a:moveTo>
                    <a:cubicBezTo>
                      <a:pt x="189" y="639"/>
                      <a:pt x="58" y="509"/>
                      <a:pt x="58" y="349"/>
                    </a:cubicBezTo>
                    <a:cubicBezTo>
                      <a:pt x="58" y="189"/>
                      <a:pt x="189" y="59"/>
                      <a:pt x="349" y="59"/>
                    </a:cubicBezTo>
                    <a:cubicBezTo>
                      <a:pt x="509" y="59"/>
                      <a:pt x="640" y="189"/>
                      <a:pt x="640" y="349"/>
                    </a:cubicBezTo>
                    <a:cubicBezTo>
                      <a:pt x="640" y="509"/>
                      <a:pt x="509" y="639"/>
                      <a:pt x="349" y="639"/>
                    </a:cubicBezTo>
                    <a:moveTo>
                      <a:pt x="349" y="0"/>
                    </a:moveTo>
                    <a:cubicBezTo>
                      <a:pt x="157" y="0"/>
                      <a:pt x="0" y="157"/>
                      <a:pt x="0" y="349"/>
                    </a:cubicBezTo>
                    <a:cubicBezTo>
                      <a:pt x="0" y="541"/>
                      <a:pt x="157" y="697"/>
                      <a:pt x="349" y="697"/>
                    </a:cubicBezTo>
                    <a:cubicBezTo>
                      <a:pt x="541" y="697"/>
                      <a:pt x="698" y="541"/>
                      <a:pt x="698" y="349"/>
                    </a:cubicBezTo>
                    <a:cubicBezTo>
                      <a:pt x="698" y="157"/>
                      <a:pt x="541" y="0"/>
                      <a:pt x="3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2522" y="1413"/>
                <a:ext cx="719" cy="559"/>
              </a:xfrm>
              <a:custGeom>
                <a:avLst/>
                <a:gdLst>
                  <a:gd name="T0" fmla="*/ 248 w 302"/>
                  <a:gd name="T1" fmla="*/ 13 h 235"/>
                  <a:gd name="T2" fmla="*/ 110 w 302"/>
                  <a:gd name="T3" fmla="*/ 163 h 235"/>
                  <a:gd name="T4" fmla="*/ 54 w 302"/>
                  <a:gd name="T5" fmla="*/ 100 h 235"/>
                  <a:gd name="T6" fmla="*/ 13 w 302"/>
                  <a:gd name="T7" fmla="*/ 98 h 235"/>
                  <a:gd name="T8" fmla="*/ 11 w 302"/>
                  <a:gd name="T9" fmla="*/ 139 h 235"/>
                  <a:gd name="T10" fmla="*/ 89 w 302"/>
                  <a:gd name="T11" fmla="*/ 226 h 235"/>
                  <a:gd name="T12" fmla="*/ 110 w 302"/>
                  <a:gd name="T13" fmla="*/ 235 h 235"/>
                  <a:gd name="T14" fmla="*/ 110 w 302"/>
                  <a:gd name="T15" fmla="*/ 235 h 235"/>
                  <a:gd name="T16" fmla="*/ 132 w 302"/>
                  <a:gd name="T17" fmla="*/ 226 h 235"/>
                  <a:gd name="T18" fmla="*/ 291 w 302"/>
                  <a:gd name="T19" fmla="*/ 52 h 235"/>
                  <a:gd name="T20" fmla="*/ 289 w 302"/>
                  <a:gd name="T21" fmla="*/ 11 h 235"/>
                  <a:gd name="T22" fmla="*/ 248 w 302"/>
                  <a:gd name="T23" fmla="*/ 1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35">
                    <a:moveTo>
                      <a:pt x="248" y="13"/>
                    </a:moveTo>
                    <a:cubicBezTo>
                      <a:pt x="110" y="163"/>
                      <a:pt x="110" y="163"/>
                      <a:pt x="110" y="163"/>
                    </a:cubicBezTo>
                    <a:cubicBezTo>
                      <a:pt x="54" y="100"/>
                      <a:pt x="54" y="100"/>
                      <a:pt x="54" y="100"/>
                    </a:cubicBezTo>
                    <a:cubicBezTo>
                      <a:pt x="43" y="88"/>
                      <a:pt x="25" y="87"/>
                      <a:pt x="13" y="98"/>
                    </a:cubicBezTo>
                    <a:cubicBezTo>
                      <a:pt x="1" y="108"/>
                      <a:pt x="0" y="127"/>
                      <a:pt x="11" y="139"/>
                    </a:cubicBezTo>
                    <a:cubicBezTo>
                      <a:pt x="89" y="226"/>
                      <a:pt x="89" y="226"/>
                      <a:pt x="89" y="226"/>
                    </a:cubicBezTo>
                    <a:cubicBezTo>
                      <a:pt x="94" y="232"/>
                      <a:pt x="102" y="235"/>
                      <a:pt x="110" y="235"/>
                    </a:cubicBezTo>
                    <a:cubicBezTo>
                      <a:pt x="110" y="235"/>
                      <a:pt x="110" y="235"/>
                      <a:pt x="110" y="235"/>
                    </a:cubicBezTo>
                    <a:cubicBezTo>
                      <a:pt x="118" y="235"/>
                      <a:pt x="126" y="232"/>
                      <a:pt x="132" y="226"/>
                    </a:cubicBezTo>
                    <a:cubicBezTo>
                      <a:pt x="291" y="52"/>
                      <a:pt x="291" y="52"/>
                      <a:pt x="291" y="52"/>
                    </a:cubicBezTo>
                    <a:cubicBezTo>
                      <a:pt x="302" y="40"/>
                      <a:pt x="301" y="22"/>
                      <a:pt x="289" y="11"/>
                    </a:cubicBezTo>
                    <a:cubicBezTo>
                      <a:pt x="277" y="0"/>
                      <a:pt x="259" y="1"/>
                      <a:pt x="24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23" name="组合 22"/>
          <p:cNvGrpSpPr/>
          <p:nvPr/>
        </p:nvGrpSpPr>
        <p:grpSpPr>
          <a:xfrm>
            <a:off x="5011147" y="2364001"/>
            <a:ext cx="2712182" cy="415498"/>
            <a:chOff x="4778799" y="1344164"/>
            <a:chExt cx="2712182" cy="415498"/>
          </a:xfrm>
        </p:grpSpPr>
        <p:sp>
          <p:nvSpPr>
            <p:cNvPr id="24" name="矩形 23"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103261" y="1344164"/>
              <a:ext cx="2387720" cy="415498"/>
            </a:xfrm>
            <a:prstGeom prst="rect">
              <a:avLst/>
            </a:prstGeom>
          </p:spPr>
          <p:txBody>
            <a:bodyPr wrap="square">
              <a:spAutoFit/>
            </a:bodyPr>
            <a:lstStyle/>
            <a:p>
              <a:pPr>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grpSp>
          <p:nvGrpSpPr>
            <p:cNvPr id="25" name="Group 4"/>
            <p:cNvGrpSpPr>
              <a:grpSpLocks noChangeAspect="1"/>
            </p:cNvGrpSpPr>
            <p:nvPr/>
          </p:nvGrpSpPr>
          <p:grpSpPr bwMode="auto">
            <a:xfrm>
              <a:off x="4778799" y="1400843"/>
              <a:ext cx="302868" cy="302139"/>
              <a:chOff x="2050" y="792"/>
              <a:chExt cx="1662" cy="1658"/>
            </a:xfrm>
            <a:solidFill>
              <a:schemeClr val="bg1"/>
            </a:solidFill>
          </p:grpSpPr>
          <p:sp>
            <p:nvSpPr>
              <p:cNvPr id="26" name="Freeform 5"/>
              <p:cNvSpPr>
                <a:spLocks noEditPoints="1"/>
              </p:cNvSpPr>
              <p:nvPr/>
            </p:nvSpPr>
            <p:spPr bwMode="auto">
              <a:xfrm>
                <a:off x="2050" y="792"/>
                <a:ext cx="1662" cy="1658"/>
              </a:xfrm>
              <a:custGeom>
                <a:avLst/>
                <a:gdLst>
                  <a:gd name="T0" fmla="*/ 349 w 698"/>
                  <a:gd name="T1" fmla="*/ 639 h 697"/>
                  <a:gd name="T2" fmla="*/ 58 w 698"/>
                  <a:gd name="T3" fmla="*/ 349 h 697"/>
                  <a:gd name="T4" fmla="*/ 349 w 698"/>
                  <a:gd name="T5" fmla="*/ 59 h 697"/>
                  <a:gd name="T6" fmla="*/ 640 w 698"/>
                  <a:gd name="T7" fmla="*/ 349 h 697"/>
                  <a:gd name="T8" fmla="*/ 349 w 698"/>
                  <a:gd name="T9" fmla="*/ 639 h 697"/>
                  <a:gd name="T10" fmla="*/ 349 w 698"/>
                  <a:gd name="T11" fmla="*/ 0 h 697"/>
                  <a:gd name="T12" fmla="*/ 0 w 698"/>
                  <a:gd name="T13" fmla="*/ 349 h 697"/>
                  <a:gd name="T14" fmla="*/ 349 w 698"/>
                  <a:gd name="T15" fmla="*/ 697 h 697"/>
                  <a:gd name="T16" fmla="*/ 698 w 698"/>
                  <a:gd name="T17" fmla="*/ 349 h 697"/>
                  <a:gd name="T18" fmla="*/ 349 w 698"/>
                  <a:gd name="T19"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697">
                    <a:moveTo>
                      <a:pt x="349" y="639"/>
                    </a:moveTo>
                    <a:cubicBezTo>
                      <a:pt x="189" y="639"/>
                      <a:pt x="58" y="509"/>
                      <a:pt x="58" y="349"/>
                    </a:cubicBezTo>
                    <a:cubicBezTo>
                      <a:pt x="58" y="189"/>
                      <a:pt x="189" y="59"/>
                      <a:pt x="349" y="59"/>
                    </a:cubicBezTo>
                    <a:cubicBezTo>
                      <a:pt x="509" y="59"/>
                      <a:pt x="640" y="189"/>
                      <a:pt x="640" y="349"/>
                    </a:cubicBezTo>
                    <a:cubicBezTo>
                      <a:pt x="640" y="509"/>
                      <a:pt x="509" y="639"/>
                      <a:pt x="349" y="639"/>
                    </a:cubicBezTo>
                    <a:moveTo>
                      <a:pt x="349" y="0"/>
                    </a:moveTo>
                    <a:cubicBezTo>
                      <a:pt x="157" y="0"/>
                      <a:pt x="0" y="157"/>
                      <a:pt x="0" y="349"/>
                    </a:cubicBezTo>
                    <a:cubicBezTo>
                      <a:pt x="0" y="541"/>
                      <a:pt x="157" y="697"/>
                      <a:pt x="349" y="697"/>
                    </a:cubicBezTo>
                    <a:cubicBezTo>
                      <a:pt x="541" y="697"/>
                      <a:pt x="698" y="541"/>
                      <a:pt x="698" y="349"/>
                    </a:cubicBezTo>
                    <a:cubicBezTo>
                      <a:pt x="698" y="157"/>
                      <a:pt x="541" y="0"/>
                      <a:pt x="3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
              <p:cNvSpPr/>
              <p:nvPr/>
            </p:nvSpPr>
            <p:spPr bwMode="auto">
              <a:xfrm>
                <a:off x="2522" y="1413"/>
                <a:ext cx="719" cy="559"/>
              </a:xfrm>
              <a:custGeom>
                <a:avLst/>
                <a:gdLst>
                  <a:gd name="T0" fmla="*/ 248 w 302"/>
                  <a:gd name="T1" fmla="*/ 13 h 235"/>
                  <a:gd name="T2" fmla="*/ 110 w 302"/>
                  <a:gd name="T3" fmla="*/ 163 h 235"/>
                  <a:gd name="T4" fmla="*/ 54 w 302"/>
                  <a:gd name="T5" fmla="*/ 100 h 235"/>
                  <a:gd name="T6" fmla="*/ 13 w 302"/>
                  <a:gd name="T7" fmla="*/ 98 h 235"/>
                  <a:gd name="T8" fmla="*/ 11 w 302"/>
                  <a:gd name="T9" fmla="*/ 139 h 235"/>
                  <a:gd name="T10" fmla="*/ 89 w 302"/>
                  <a:gd name="T11" fmla="*/ 226 h 235"/>
                  <a:gd name="T12" fmla="*/ 110 w 302"/>
                  <a:gd name="T13" fmla="*/ 235 h 235"/>
                  <a:gd name="T14" fmla="*/ 110 w 302"/>
                  <a:gd name="T15" fmla="*/ 235 h 235"/>
                  <a:gd name="T16" fmla="*/ 132 w 302"/>
                  <a:gd name="T17" fmla="*/ 226 h 235"/>
                  <a:gd name="T18" fmla="*/ 291 w 302"/>
                  <a:gd name="T19" fmla="*/ 52 h 235"/>
                  <a:gd name="T20" fmla="*/ 289 w 302"/>
                  <a:gd name="T21" fmla="*/ 11 h 235"/>
                  <a:gd name="T22" fmla="*/ 248 w 302"/>
                  <a:gd name="T23" fmla="*/ 1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35">
                    <a:moveTo>
                      <a:pt x="248" y="13"/>
                    </a:moveTo>
                    <a:cubicBezTo>
                      <a:pt x="110" y="163"/>
                      <a:pt x="110" y="163"/>
                      <a:pt x="110" y="163"/>
                    </a:cubicBezTo>
                    <a:cubicBezTo>
                      <a:pt x="54" y="100"/>
                      <a:pt x="54" y="100"/>
                      <a:pt x="54" y="100"/>
                    </a:cubicBezTo>
                    <a:cubicBezTo>
                      <a:pt x="43" y="88"/>
                      <a:pt x="25" y="87"/>
                      <a:pt x="13" y="98"/>
                    </a:cubicBezTo>
                    <a:cubicBezTo>
                      <a:pt x="1" y="108"/>
                      <a:pt x="0" y="127"/>
                      <a:pt x="11" y="139"/>
                    </a:cubicBezTo>
                    <a:cubicBezTo>
                      <a:pt x="89" y="226"/>
                      <a:pt x="89" y="226"/>
                      <a:pt x="89" y="226"/>
                    </a:cubicBezTo>
                    <a:cubicBezTo>
                      <a:pt x="94" y="232"/>
                      <a:pt x="102" y="235"/>
                      <a:pt x="110" y="235"/>
                    </a:cubicBezTo>
                    <a:cubicBezTo>
                      <a:pt x="110" y="235"/>
                      <a:pt x="110" y="235"/>
                      <a:pt x="110" y="235"/>
                    </a:cubicBezTo>
                    <a:cubicBezTo>
                      <a:pt x="118" y="235"/>
                      <a:pt x="126" y="232"/>
                      <a:pt x="132" y="226"/>
                    </a:cubicBezTo>
                    <a:cubicBezTo>
                      <a:pt x="291" y="52"/>
                      <a:pt x="291" y="52"/>
                      <a:pt x="291" y="52"/>
                    </a:cubicBezTo>
                    <a:cubicBezTo>
                      <a:pt x="302" y="40"/>
                      <a:pt x="301" y="22"/>
                      <a:pt x="289" y="11"/>
                    </a:cubicBezTo>
                    <a:cubicBezTo>
                      <a:pt x="277" y="0"/>
                      <a:pt x="259" y="1"/>
                      <a:pt x="24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8" name="矩形: 圆角 27"/>
          <p:cNvSpPr/>
          <p:nvPr/>
        </p:nvSpPr>
        <p:spPr>
          <a:xfrm>
            <a:off x="800100" y="3120230"/>
            <a:ext cx="7543800" cy="1706335"/>
          </a:xfrm>
          <a:prstGeom prst="roundRect">
            <a:avLst>
              <a:gd name="adj" fmla="val 8088"/>
            </a:avLst>
          </a:prstGeom>
          <a:solidFill>
            <a:srgbClr val="8F8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944695" y="3768558"/>
            <a:ext cx="3186434"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30" name="矩形 2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944695" y="3396643"/>
            <a:ext cx="1620958" cy="400110"/>
          </a:xfrm>
          <a:prstGeom prst="rect">
            <a:avLst/>
          </a:prstGeom>
          <a:noFill/>
        </p:spPr>
        <p:txBody>
          <a:bodyPr wrap="square" rtlCol="0">
            <a:spAutoFit/>
          </a:bodyPr>
          <a:lstStyle/>
          <a:p>
            <a:r>
              <a:rPr lang="zh-CN" altLang="en-US" sz="2000">
                <a:solidFill>
                  <a:schemeClr val="bg1"/>
                </a:solidFill>
                <a:latin typeface="+mj-ea"/>
                <a:ea typeface="+mj-ea"/>
                <a:sym typeface="Calibri" panose="020F0502020204030204" pitchFamily="34" charset="0"/>
              </a:rPr>
              <a:t>教学分析</a:t>
            </a:r>
            <a:endParaRPr lang="zh-CN" altLang="en-US" sz="2000">
              <a:solidFill>
                <a:schemeClr val="bg1"/>
              </a:solidFill>
              <a:latin typeface="+mj-ea"/>
              <a:ea typeface="+mj-ea"/>
              <a:sym typeface="Calibri" panose="020F0502020204030204" pitchFamily="34" charset="0"/>
            </a:endParaRPr>
          </a:p>
        </p:txBody>
      </p:sp>
      <p:grpSp>
        <p:nvGrpSpPr>
          <p:cNvPr id="31" name="组合 30"/>
          <p:cNvGrpSpPr/>
          <p:nvPr/>
        </p:nvGrpSpPr>
        <p:grpSpPr>
          <a:xfrm>
            <a:off x="5011147" y="3254609"/>
            <a:ext cx="2719677" cy="415498"/>
            <a:chOff x="4778799" y="1350858"/>
            <a:chExt cx="2719677" cy="415498"/>
          </a:xfrm>
        </p:grpSpPr>
        <p:sp>
          <p:nvSpPr>
            <p:cNvPr id="32" name="矩形 3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110756" y="1350858"/>
              <a:ext cx="2387720" cy="415498"/>
            </a:xfrm>
            <a:prstGeom prst="rect">
              <a:avLst/>
            </a:prstGeom>
          </p:spPr>
          <p:txBody>
            <a:bodyPr wrap="square">
              <a:spAutoFit/>
            </a:bodyPr>
            <a:lstStyle/>
            <a:p>
              <a:pPr>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grpSp>
          <p:nvGrpSpPr>
            <p:cNvPr id="33" name="Group 4"/>
            <p:cNvGrpSpPr>
              <a:grpSpLocks noChangeAspect="1"/>
            </p:cNvGrpSpPr>
            <p:nvPr/>
          </p:nvGrpSpPr>
          <p:grpSpPr bwMode="auto">
            <a:xfrm>
              <a:off x="4778799" y="1400843"/>
              <a:ext cx="302868" cy="302139"/>
              <a:chOff x="2050" y="792"/>
              <a:chExt cx="1662" cy="1658"/>
            </a:xfrm>
            <a:solidFill>
              <a:schemeClr val="bg1"/>
            </a:solidFill>
          </p:grpSpPr>
          <p:sp>
            <p:nvSpPr>
              <p:cNvPr id="34" name="Freeform 5"/>
              <p:cNvSpPr>
                <a:spLocks noEditPoints="1"/>
              </p:cNvSpPr>
              <p:nvPr/>
            </p:nvSpPr>
            <p:spPr bwMode="auto">
              <a:xfrm>
                <a:off x="2050" y="792"/>
                <a:ext cx="1662" cy="1658"/>
              </a:xfrm>
              <a:custGeom>
                <a:avLst/>
                <a:gdLst>
                  <a:gd name="T0" fmla="*/ 349 w 698"/>
                  <a:gd name="T1" fmla="*/ 639 h 697"/>
                  <a:gd name="T2" fmla="*/ 58 w 698"/>
                  <a:gd name="T3" fmla="*/ 349 h 697"/>
                  <a:gd name="T4" fmla="*/ 349 w 698"/>
                  <a:gd name="T5" fmla="*/ 59 h 697"/>
                  <a:gd name="T6" fmla="*/ 640 w 698"/>
                  <a:gd name="T7" fmla="*/ 349 h 697"/>
                  <a:gd name="T8" fmla="*/ 349 w 698"/>
                  <a:gd name="T9" fmla="*/ 639 h 697"/>
                  <a:gd name="T10" fmla="*/ 349 w 698"/>
                  <a:gd name="T11" fmla="*/ 0 h 697"/>
                  <a:gd name="T12" fmla="*/ 0 w 698"/>
                  <a:gd name="T13" fmla="*/ 349 h 697"/>
                  <a:gd name="T14" fmla="*/ 349 w 698"/>
                  <a:gd name="T15" fmla="*/ 697 h 697"/>
                  <a:gd name="T16" fmla="*/ 698 w 698"/>
                  <a:gd name="T17" fmla="*/ 349 h 697"/>
                  <a:gd name="T18" fmla="*/ 349 w 698"/>
                  <a:gd name="T19"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697">
                    <a:moveTo>
                      <a:pt x="349" y="639"/>
                    </a:moveTo>
                    <a:cubicBezTo>
                      <a:pt x="189" y="639"/>
                      <a:pt x="58" y="509"/>
                      <a:pt x="58" y="349"/>
                    </a:cubicBezTo>
                    <a:cubicBezTo>
                      <a:pt x="58" y="189"/>
                      <a:pt x="189" y="59"/>
                      <a:pt x="349" y="59"/>
                    </a:cubicBezTo>
                    <a:cubicBezTo>
                      <a:pt x="509" y="59"/>
                      <a:pt x="640" y="189"/>
                      <a:pt x="640" y="349"/>
                    </a:cubicBezTo>
                    <a:cubicBezTo>
                      <a:pt x="640" y="509"/>
                      <a:pt x="509" y="639"/>
                      <a:pt x="349" y="639"/>
                    </a:cubicBezTo>
                    <a:moveTo>
                      <a:pt x="349" y="0"/>
                    </a:moveTo>
                    <a:cubicBezTo>
                      <a:pt x="157" y="0"/>
                      <a:pt x="0" y="157"/>
                      <a:pt x="0" y="349"/>
                    </a:cubicBezTo>
                    <a:cubicBezTo>
                      <a:pt x="0" y="541"/>
                      <a:pt x="157" y="697"/>
                      <a:pt x="349" y="697"/>
                    </a:cubicBezTo>
                    <a:cubicBezTo>
                      <a:pt x="541" y="697"/>
                      <a:pt x="698" y="541"/>
                      <a:pt x="698" y="349"/>
                    </a:cubicBezTo>
                    <a:cubicBezTo>
                      <a:pt x="698" y="157"/>
                      <a:pt x="541" y="0"/>
                      <a:pt x="3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6"/>
              <p:cNvSpPr/>
              <p:nvPr/>
            </p:nvSpPr>
            <p:spPr bwMode="auto">
              <a:xfrm>
                <a:off x="2522" y="1413"/>
                <a:ext cx="719" cy="559"/>
              </a:xfrm>
              <a:custGeom>
                <a:avLst/>
                <a:gdLst>
                  <a:gd name="T0" fmla="*/ 248 w 302"/>
                  <a:gd name="T1" fmla="*/ 13 h 235"/>
                  <a:gd name="T2" fmla="*/ 110 w 302"/>
                  <a:gd name="T3" fmla="*/ 163 h 235"/>
                  <a:gd name="T4" fmla="*/ 54 w 302"/>
                  <a:gd name="T5" fmla="*/ 100 h 235"/>
                  <a:gd name="T6" fmla="*/ 13 w 302"/>
                  <a:gd name="T7" fmla="*/ 98 h 235"/>
                  <a:gd name="T8" fmla="*/ 11 w 302"/>
                  <a:gd name="T9" fmla="*/ 139 h 235"/>
                  <a:gd name="T10" fmla="*/ 89 w 302"/>
                  <a:gd name="T11" fmla="*/ 226 h 235"/>
                  <a:gd name="T12" fmla="*/ 110 w 302"/>
                  <a:gd name="T13" fmla="*/ 235 h 235"/>
                  <a:gd name="T14" fmla="*/ 110 w 302"/>
                  <a:gd name="T15" fmla="*/ 235 h 235"/>
                  <a:gd name="T16" fmla="*/ 132 w 302"/>
                  <a:gd name="T17" fmla="*/ 226 h 235"/>
                  <a:gd name="T18" fmla="*/ 291 w 302"/>
                  <a:gd name="T19" fmla="*/ 52 h 235"/>
                  <a:gd name="T20" fmla="*/ 289 w 302"/>
                  <a:gd name="T21" fmla="*/ 11 h 235"/>
                  <a:gd name="T22" fmla="*/ 248 w 302"/>
                  <a:gd name="T23" fmla="*/ 1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35">
                    <a:moveTo>
                      <a:pt x="248" y="13"/>
                    </a:moveTo>
                    <a:cubicBezTo>
                      <a:pt x="110" y="163"/>
                      <a:pt x="110" y="163"/>
                      <a:pt x="110" y="163"/>
                    </a:cubicBezTo>
                    <a:cubicBezTo>
                      <a:pt x="54" y="100"/>
                      <a:pt x="54" y="100"/>
                      <a:pt x="54" y="100"/>
                    </a:cubicBezTo>
                    <a:cubicBezTo>
                      <a:pt x="43" y="88"/>
                      <a:pt x="25" y="87"/>
                      <a:pt x="13" y="98"/>
                    </a:cubicBezTo>
                    <a:cubicBezTo>
                      <a:pt x="1" y="108"/>
                      <a:pt x="0" y="127"/>
                      <a:pt x="11" y="139"/>
                    </a:cubicBezTo>
                    <a:cubicBezTo>
                      <a:pt x="89" y="226"/>
                      <a:pt x="89" y="226"/>
                      <a:pt x="89" y="226"/>
                    </a:cubicBezTo>
                    <a:cubicBezTo>
                      <a:pt x="94" y="232"/>
                      <a:pt x="102" y="235"/>
                      <a:pt x="110" y="235"/>
                    </a:cubicBezTo>
                    <a:cubicBezTo>
                      <a:pt x="110" y="235"/>
                      <a:pt x="110" y="235"/>
                      <a:pt x="110" y="235"/>
                    </a:cubicBezTo>
                    <a:cubicBezTo>
                      <a:pt x="118" y="235"/>
                      <a:pt x="126" y="232"/>
                      <a:pt x="132" y="226"/>
                    </a:cubicBezTo>
                    <a:cubicBezTo>
                      <a:pt x="291" y="52"/>
                      <a:pt x="291" y="52"/>
                      <a:pt x="291" y="52"/>
                    </a:cubicBezTo>
                    <a:cubicBezTo>
                      <a:pt x="302" y="40"/>
                      <a:pt x="301" y="22"/>
                      <a:pt x="289" y="11"/>
                    </a:cubicBezTo>
                    <a:cubicBezTo>
                      <a:pt x="277" y="0"/>
                      <a:pt x="259" y="1"/>
                      <a:pt x="24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6" name="组合 35"/>
          <p:cNvGrpSpPr/>
          <p:nvPr/>
        </p:nvGrpSpPr>
        <p:grpSpPr>
          <a:xfrm>
            <a:off x="5011147" y="3761181"/>
            <a:ext cx="2719677" cy="415498"/>
            <a:chOff x="4778799" y="1343363"/>
            <a:chExt cx="2719677" cy="415498"/>
          </a:xfrm>
        </p:grpSpPr>
        <p:sp>
          <p:nvSpPr>
            <p:cNvPr id="41" name="矩形 40"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110756" y="1343363"/>
              <a:ext cx="2387720" cy="415498"/>
            </a:xfrm>
            <a:prstGeom prst="rect">
              <a:avLst/>
            </a:prstGeom>
          </p:spPr>
          <p:txBody>
            <a:bodyPr wrap="square">
              <a:spAutoFit/>
            </a:bodyPr>
            <a:lstStyle/>
            <a:p>
              <a:pPr>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grpSp>
          <p:nvGrpSpPr>
            <p:cNvPr id="43" name="Group 4"/>
            <p:cNvGrpSpPr>
              <a:grpSpLocks noChangeAspect="1"/>
            </p:cNvGrpSpPr>
            <p:nvPr/>
          </p:nvGrpSpPr>
          <p:grpSpPr bwMode="auto">
            <a:xfrm>
              <a:off x="4778799" y="1400843"/>
              <a:ext cx="302868" cy="302139"/>
              <a:chOff x="2050" y="792"/>
              <a:chExt cx="1662" cy="1658"/>
            </a:xfrm>
            <a:solidFill>
              <a:schemeClr val="bg1"/>
            </a:solidFill>
          </p:grpSpPr>
          <p:sp>
            <p:nvSpPr>
              <p:cNvPr id="44" name="Freeform 5"/>
              <p:cNvSpPr>
                <a:spLocks noEditPoints="1"/>
              </p:cNvSpPr>
              <p:nvPr/>
            </p:nvSpPr>
            <p:spPr bwMode="auto">
              <a:xfrm>
                <a:off x="2050" y="792"/>
                <a:ext cx="1662" cy="1658"/>
              </a:xfrm>
              <a:custGeom>
                <a:avLst/>
                <a:gdLst>
                  <a:gd name="T0" fmla="*/ 349 w 698"/>
                  <a:gd name="T1" fmla="*/ 639 h 697"/>
                  <a:gd name="T2" fmla="*/ 58 w 698"/>
                  <a:gd name="T3" fmla="*/ 349 h 697"/>
                  <a:gd name="T4" fmla="*/ 349 w 698"/>
                  <a:gd name="T5" fmla="*/ 59 h 697"/>
                  <a:gd name="T6" fmla="*/ 640 w 698"/>
                  <a:gd name="T7" fmla="*/ 349 h 697"/>
                  <a:gd name="T8" fmla="*/ 349 w 698"/>
                  <a:gd name="T9" fmla="*/ 639 h 697"/>
                  <a:gd name="T10" fmla="*/ 349 w 698"/>
                  <a:gd name="T11" fmla="*/ 0 h 697"/>
                  <a:gd name="T12" fmla="*/ 0 w 698"/>
                  <a:gd name="T13" fmla="*/ 349 h 697"/>
                  <a:gd name="T14" fmla="*/ 349 w 698"/>
                  <a:gd name="T15" fmla="*/ 697 h 697"/>
                  <a:gd name="T16" fmla="*/ 698 w 698"/>
                  <a:gd name="T17" fmla="*/ 349 h 697"/>
                  <a:gd name="T18" fmla="*/ 349 w 698"/>
                  <a:gd name="T19"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697">
                    <a:moveTo>
                      <a:pt x="349" y="639"/>
                    </a:moveTo>
                    <a:cubicBezTo>
                      <a:pt x="189" y="639"/>
                      <a:pt x="58" y="509"/>
                      <a:pt x="58" y="349"/>
                    </a:cubicBezTo>
                    <a:cubicBezTo>
                      <a:pt x="58" y="189"/>
                      <a:pt x="189" y="59"/>
                      <a:pt x="349" y="59"/>
                    </a:cubicBezTo>
                    <a:cubicBezTo>
                      <a:pt x="509" y="59"/>
                      <a:pt x="640" y="189"/>
                      <a:pt x="640" y="349"/>
                    </a:cubicBezTo>
                    <a:cubicBezTo>
                      <a:pt x="640" y="509"/>
                      <a:pt x="509" y="639"/>
                      <a:pt x="349" y="639"/>
                    </a:cubicBezTo>
                    <a:moveTo>
                      <a:pt x="349" y="0"/>
                    </a:moveTo>
                    <a:cubicBezTo>
                      <a:pt x="157" y="0"/>
                      <a:pt x="0" y="157"/>
                      <a:pt x="0" y="349"/>
                    </a:cubicBezTo>
                    <a:cubicBezTo>
                      <a:pt x="0" y="541"/>
                      <a:pt x="157" y="697"/>
                      <a:pt x="349" y="697"/>
                    </a:cubicBezTo>
                    <a:cubicBezTo>
                      <a:pt x="541" y="697"/>
                      <a:pt x="698" y="541"/>
                      <a:pt x="698" y="349"/>
                    </a:cubicBezTo>
                    <a:cubicBezTo>
                      <a:pt x="698" y="157"/>
                      <a:pt x="541" y="0"/>
                      <a:pt x="3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p:nvPr/>
            </p:nvSpPr>
            <p:spPr bwMode="auto">
              <a:xfrm>
                <a:off x="2522" y="1413"/>
                <a:ext cx="719" cy="559"/>
              </a:xfrm>
              <a:custGeom>
                <a:avLst/>
                <a:gdLst>
                  <a:gd name="T0" fmla="*/ 248 w 302"/>
                  <a:gd name="T1" fmla="*/ 13 h 235"/>
                  <a:gd name="T2" fmla="*/ 110 w 302"/>
                  <a:gd name="T3" fmla="*/ 163 h 235"/>
                  <a:gd name="T4" fmla="*/ 54 w 302"/>
                  <a:gd name="T5" fmla="*/ 100 h 235"/>
                  <a:gd name="T6" fmla="*/ 13 w 302"/>
                  <a:gd name="T7" fmla="*/ 98 h 235"/>
                  <a:gd name="T8" fmla="*/ 11 w 302"/>
                  <a:gd name="T9" fmla="*/ 139 h 235"/>
                  <a:gd name="T10" fmla="*/ 89 w 302"/>
                  <a:gd name="T11" fmla="*/ 226 h 235"/>
                  <a:gd name="T12" fmla="*/ 110 w 302"/>
                  <a:gd name="T13" fmla="*/ 235 h 235"/>
                  <a:gd name="T14" fmla="*/ 110 w 302"/>
                  <a:gd name="T15" fmla="*/ 235 h 235"/>
                  <a:gd name="T16" fmla="*/ 132 w 302"/>
                  <a:gd name="T17" fmla="*/ 226 h 235"/>
                  <a:gd name="T18" fmla="*/ 291 w 302"/>
                  <a:gd name="T19" fmla="*/ 52 h 235"/>
                  <a:gd name="T20" fmla="*/ 289 w 302"/>
                  <a:gd name="T21" fmla="*/ 11 h 235"/>
                  <a:gd name="T22" fmla="*/ 248 w 302"/>
                  <a:gd name="T23" fmla="*/ 1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35">
                    <a:moveTo>
                      <a:pt x="248" y="13"/>
                    </a:moveTo>
                    <a:cubicBezTo>
                      <a:pt x="110" y="163"/>
                      <a:pt x="110" y="163"/>
                      <a:pt x="110" y="163"/>
                    </a:cubicBezTo>
                    <a:cubicBezTo>
                      <a:pt x="54" y="100"/>
                      <a:pt x="54" y="100"/>
                      <a:pt x="54" y="100"/>
                    </a:cubicBezTo>
                    <a:cubicBezTo>
                      <a:pt x="43" y="88"/>
                      <a:pt x="25" y="87"/>
                      <a:pt x="13" y="98"/>
                    </a:cubicBezTo>
                    <a:cubicBezTo>
                      <a:pt x="1" y="108"/>
                      <a:pt x="0" y="127"/>
                      <a:pt x="11" y="139"/>
                    </a:cubicBezTo>
                    <a:cubicBezTo>
                      <a:pt x="89" y="226"/>
                      <a:pt x="89" y="226"/>
                      <a:pt x="89" y="226"/>
                    </a:cubicBezTo>
                    <a:cubicBezTo>
                      <a:pt x="94" y="232"/>
                      <a:pt x="102" y="235"/>
                      <a:pt x="110" y="235"/>
                    </a:cubicBezTo>
                    <a:cubicBezTo>
                      <a:pt x="110" y="235"/>
                      <a:pt x="110" y="235"/>
                      <a:pt x="110" y="235"/>
                    </a:cubicBezTo>
                    <a:cubicBezTo>
                      <a:pt x="118" y="235"/>
                      <a:pt x="126" y="232"/>
                      <a:pt x="132" y="226"/>
                    </a:cubicBezTo>
                    <a:cubicBezTo>
                      <a:pt x="291" y="52"/>
                      <a:pt x="291" y="52"/>
                      <a:pt x="291" y="52"/>
                    </a:cubicBezTo>
                    <a:cubicBezTo>
                      <a:pt x="302" y="40"/>
                      <a:pt x="301" y="22"/>
                      <a:pt x="289" y="11"/>
                    </a:cubicBezTo>
                    <a:cubicBezTo>
                      <a:pt x="277" y="0"/>
                      <a:pt x="259" y="1"/>
                      <a:pt x="24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6" name="组合 45"/>
          <p:cNvGrpSpPr/>
          <p:nvPr/>
        </p:nvGrpSpPr>
        <p:grpSpPr>
          <a:xfrm>
            <a:off x="5011147" y="4267752"/>
            <a:ext cx="2712182" cy="415498"/>
            <a:chOff x="4778799" y="1344164"/>
            <a:chExt cx="2712182" cy="415498"/>
          </a:xfrm>
        </p:grpSpPr>
        <p:sp>
          <p:nvSpPr>
            <p:cNvPr id="47" name="矩形 4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103261" y="1344164"/>
              <a:ext cx="2387720" cy="415498"/>
            </a:xfrm>
            <a:prstGeom prst="rect">
              <a:avLst/>
            </a:prstGeom>
          </p:spPr>
          <p:txBody>
            <a:bodyPr wrap="square">
              <a:spAutoFit/>
            </a:bodyPr>
            <a:lstStyle/>
            <a:p>
              <a:pPr>
                <a:buClr>
                  <a:srgbClr val="E7E6E6">
                    <a:lumMod val="10000"/>
                  </a:srgbClr>
                </a:buClr>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grpSp>
          <p:nvGrpSpPr>
            <p:cNvPr id="48" name="Group 4"/>
            <p:cNvGrpSpPr>
              <a:grpSpLocks noChangeAspect="1"/>
            </p:cNvGrpSpPr>
            <p:nvPr/>
          </p:nvGrpSpPr>
          <p:grpSpPr bwMode="auto">
            <a:xfrm>
              <a:off x="4778799" y="1400843"/>
              <a:ext cx="302868" cy="302139"/>
              <a:chOff x="2050" y="792"/>
              <a:chExt cx="1662" cy="1658"/>
            </a:xfrm>
            <a:solidFill>
              <a:schemeClr val="bg1"/>
            </a:solidFill>
          </p:grpSpPr>
          <p:sp>
            <p:nvSpPr>
              <p:cNvPr id="49" name="Freeform 5"/>
              <p:cNvSpPr>
                <a:spLocks noEditPoints="1"/>
              </p:cNvSpPr>
              <p:nvPr/>
            </p:nvSpPr>
            <p:spPr bwMode="auto">
              <a:xfrm>
                <a:off x="2050" y="792"/>
                <a:ext cx="1662" cy="1658"/>
              </a:xfrm>
              <a:custGeom>
                <a:avLst/>
                <a:gdLst>
                  <a:gd name="T0" fmla="*/ 349 w 698"/>
                  <a:gd name="T1" fmla="*/ 639 h 697"/>
                  <a:gd name="T2" fmla="*/ 58 w 698"/>
                  <a:gd name="T3" fmla="*/ 349 h 697"/>
                  <a:gd name="T4" fmla="*/ 349 w 698"/>
                  <a:gd name="T5" fmla="*/ 59 h 697"/>
                  <a:gd name="T6" fmla="*/ 640 w 698"/>
                  <a:gd name="T7" fmla="*/ 349 h 697"/>
                  <a:gd name="T8" fmla="*/ 349 w 698"/>
                  <a:gd name="T9" fmla="*/ 639 h 697"/>
                  <a:gd name="T10" fmla="*/ 349 w 698"/>
                  <a:gd name="T11" fmla="*/ 0 h 697"/>
                  <a:gd name="T12" fmla="*/ 0 w 698"/>
                  <a:gd name="T13" fmla="*/ 349 h 697"/>
                  <a:gd name="T14" fmla="*/ 349 w 698"/>
                  <a:gd name="T15" fmla="*/ 697 h 697"/>
                  <a:gd name="T16" fmla="*/ 698 w 698"/>
                  <a:gd name="T17" fmla="*/ 349 h 697"/>
                  <a:gd name="T18" fmla="*/ 349 w 698"/>
                  <a:gd name="T19" fmla="*/ 0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697">
                    <a:moveTo>
                      <a:pt x="349" y="639"/>
                    </a:moveTo>
                    <a:cubicBezTo>
                      <a:pt x="189" y="639"/>
                      <a:pt x="58" y="509"/>
                      <a:pt x="58" y="349"/>
                    </a:cubicBezTo>
                    <a:cubicBezTo>
                      <a:pt x="58" y="189"/>
                      <a:pt x="189" y="59"/>
                      <a:pt x="349" y="59"/>
                    </a:cubicBezTo>
                    <a:cubicBezTo>
                      <a:pt x="509" y="59"/>
                      <a:pt x="640" y="189"/>
                      <a:pt x="640" y="349"/>
                    </a:cubicBezTo>
                    <a:cubicBezTo>
                      <a:pt x="640" y="509"/>
                      <a:pt x="509" y="639"/>
                      <a:pt x="349" y="639"/>
                    </a:cubicBezTo>
                    <a:moveTo>
                      <a:pt x="349" y="0"/>
                    </a:moveTo>
                    <a:cubicBezTo>
                      <a:pt x="157" y="0"/>
                      <a:pt x="0" y="157"/>
                      <a:pt x="0" y="349"/>
                    </a:cubicBezTo>
                    <a:cubicBezTo>
                      <a:pt x="0" y="541"/>
                      <a:pt x="157" y="697"/>
                      <a:pt x="349" y="697"/>
                    </a:cubicBezTo>
                    <a:cubicBezTo>
                      <a:pt x="541" y="697"/>
                      <a:pt x="698" y="541"/>
                      <a:pt x="698" y="349"/>
                    </a:cubicBezTo>
                    <a:cubicBezTo>
                      <a:pt x="698" y="157"/>
                      <a:pt x="541" y="0"/>
                      <a:pt x="3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
              <p:cNvSpPr/>
              <p:nvPr/>
            </p:nvSpPr>
            <p:spPr bwMode="auto">
              <a:xfrm>
                <a:off x="2522" y="1413"/>
                <a:ext cx="719" cy="559"/>
              </a:xfrm>
              <a:custGeom>
                <a:avLst/>
                <a:gdLst>
                  <a:gd name="T0" fmla="*/ 248 w 302"/>
                  <a:gd name="T1" fmla="*/ 13 h 235"/>
                  <a:gd name="T2" fmla="*/ 110 w 302"/>
                  <a:gd name="T3" fmla="*/ 163 h 235"/>
                  <a:gd name="T4" fmla="*/ 54 w 302"/>
                  <a:gd name="T5" fmla="*/ 100 h 235"/>
                  <a:gd name="T6" fmla="*/ 13 w 302"/>
                  <a:gd name="T7" fmla="*/ 98 h 235"/>
                  <a:gd name="T8" fmla="*/ 11 w 302"/>
                  <a:gd name="T9" fmla="*/ 139 h 235"/>
                  <a:gd name="T10" fmla="*/ 89 w 302"/>
                  <a:gd name="T11" fmla="*/ 226 h 235"/>
                  <a:gd name="T12" fmla="*/ 110 w 302"/>
                  <a:gd name="T13" fmla="*/ 235 h 235"/>
                  <a:gd name="T14" fmla="*/ 110 w 302"/>
                  <a:gd name="T15" fmla="*/ 235 h 235"/>
                  <a:gd name="T16" fmla="*/ 132 w 302"/>
                  <a:gd name="T17" fmla="*/ 226 h 235"/>
                  <a:gd name="T18" fmla="*/ 291 w 302"/>
                  <a:gd name="T19" fmla="*/ 52 h 235"/>
                  <a:gd name="T20" fmla="*/ 289 w 302"/>
                  <a:gd name="T21" fmla="*/ 11 h 235"/>
                  <a:gd name="T22" fmla="*/ 248 w 302"/>
                  <a:gd name="T23" fmla="*/ 1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35">
                    <a:moveTo>
                      <a:pt x="248" y="13"/>
                    </a:moveTo>
                    <a:cubicBezTo>
                      <a:pt x="110" y="163"/>
                      <a:pt x="110" y="163"/>
                      <a:pt x="110" y="163"/>
                    </a:cubicBezTo>
                    <a:cubicBezTo>
                      <a:pt x="54" y="100"/>
                      <a:pt x="54" y="100"/>
                      <a:pt x="54" y="100"/>
                    </a:cubicBezTo>
                    <a:cubicBezTo>
                      <a:pt x="43" y="88"/>
                      <a:pt x="25" y="87"/>
                      <a:pt x="13" y="98"/>
                    </a:cubicBezTo>
                    <a:cubicBezTo>
                      <a:pt x="1" y="108"/>
                      <a:pt x="0" y="127"/>
                      <a:pt x="11" y="139"/>
                    </a:cubicBezTo>
                    <a:cubicBezTo>
                      <a:pt x="89" y="226"/>
                      <a:pt x="89" y="226"/>
                      <a:pt x="89" y="226"/>
                    </a:cubicBezTo>
                    <a:cubicBezTo>
                      <a:pt x="94" y="232"/>
                      <a:pt x="102" y="235"/>
                      <a:pt x="110" y="235"/>
                    </a:cubicBezTo>
                    <a:cubicBezTo>
                      <a:pt x="110" y="235"/>
                      <a:pt x="110" y="235"/>
                      <a:pt x="110" y="235"/>
                    </a:cubicBezTo>
                    <a:cubicBezTo>
                      <a:pt x="118" y="235"/>
                      <a:pt x="126" y="232"/>
                      <a:pt x="132" y="226"/>
                    </a:cubicBezTo>
                    <a:cubicBezTo>
                      <a:pt x="291" y="52"/>
                      <a:pt x="291" y="52"/>
                      <a:pt x="291" y="52"/>
                    </a:cubicBezTo>
                    <a:cubicBezTo>
                      <a:pt x="302" y="40"/>
                      <a:pt x="301" y="22"/>
                      <a:pt x="289" y="11"/>
                    </a:cubicBezTo>
                    <a:cubicBezTo>
                      <a:pt x="277" y="0"/>
                      <a:pt x="259" y="1"/>
                      <a:pt x="24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194668" y="3318985"/>
            <a:ext cx="4754663" cy="55201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rPr>
              <a:t>Lorem ipsum dolor sit amet, consectetuer adipiscing elit. Aenean commodo ligula eget dolor. Lorem ipsum dolor sit amet, consectetuer adipiscing elit. </a:t>
            </a:r>
            <a:endParaRPr kumimoji="0" lang="en-US" altLang="zh-CN" sz="1050" b="0" i="0" u="none" strike="noStrike" kern="0" cap="none" spc="0" normalizeH="0" baseline="0" noProof="0">
              <a:ln>
                <a:noFill/>
              </a:ln>
              <a:solidFill>
                <a:schemeClr val="tx1">
                  <a:lumMod val="50000"/>
                  <a:lumOff val="50000"/>
                </a:schemeClr>
              </a:solidFill>
              <a:effectLst/>
              <a:uLnTx/>
              <a:uFillTx/>
              <a:latin typeface="Calibri Light" panose="020F0302020204030204"/>
              <a:ea typeface="微软雅黑 Light"/>
              <a:cs typeface="+mn-cs"/>
            </a:endParaRPr>
          </a:p>
        </p:txBody>
      </p:sp>
      <p:sp>
        <p:nvSpPr>
          <p:cNvPr id="24" name="文本框 23"/>
          <p:cNvSpPr txBox="1"/>
          <p:nvPr/>
        </p:nvSpPr>
        <p:spPr>
          <a:xfrm>
            <a:off x="3228392" y="2663190"/>
            <a:ext cx="2687216" cy="707886"/>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a:ln>
                  <a:noFill/>
                </a:ln>
                <a:solidFill>
                  <a:srgbClr val="D7A780"/>
                </a:solidFill>
                <a:effectLst/>
                <a:uLnTx/>
                <a:uFillTx/>
                <a:latin typeface="+mj-ea"/>
                <a:ea typeface="+mj-ea"/>
                <a:cs typeface="+mn-cs"/>
              </a:rPr>
              <a:t>教学</a:t>
            </a:r>
            <a:r>
              <a:rPr lang="zh-CN" altLang="en-US" sz="4000">
                <a:solidFill>
                  <a:srgbClr val="D7A780"/>
                </a:solidFill>
                <a:latin typeface="+mj-ea"/>
                <a:ea typeface="+mj-ea"/>
              </a:rPr>
              <a:t>策略</a:t>
            </a:r>
            <a:endParaRPr lang="zh-CN" altLang="en-US" sz="4000">
              <a:solidFill>
                <a:srgbClr val="D7A780"/>
              </a:solidFill>
              <a:latin typeface="+mj-ea"/>
              <a:ea typeface="+mj-ea"/>
            </a:endParaRPr>
          </a:p>
        </p:txBody>
      </p:sp>
      <p:grpSp>
        <p:nvGrpSpPr>
          <p:cNvPr id="2" name="组合 1"/>
          <p:cNvGrpSpPr/>
          <p:nvPr/>
        </p:nvGrpSpPr>
        <p:grpSpPr>
          <a:xfrm>
            <a:off x="3769785" y="1502229"/>
            <a:ext cx="1620882" cy="1069521"/>
            <a:chOff x="3769785" y="1502229"/>
            <a:chExt cx="1620882" cy="1069521"/>
          </a:xfrm>
        </p:grpSpPr>
        <p:grpSp>
          <p:nvGrpSpPr>
            <p:cNvPr id="6" name="组合 5"/>
            <p:cNvGrpSpPr/>
            <p:nvPr/>
          </p:nvGrpSpPr>
          <p:grpSpPr>
            <a:xfrm>
              <a:off x="4067785" y="1635940"/>
              <a:ext cx="1008429" cy="935810"/>
              <a:chOff x="4068455" y="1585687"/>
              <a:chExt cx="1045183" cy="969917"/>
            </a:xfrm>
          </p:grpSpPr>
          <p:sp>
            <p:nvSpPr>
              <p:cNvPr id="5" name="椭圆 4"/>
              <p:cNvSpPr/>
              <p:nvPr/>
            </p:nvSpPr>
            <p:spPr>
              <a:xfrm>
                <a:off x="4087042" y="1585687"/>
                <a:ext cx="969917" cy="969917"/>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068455" y="1607760"/>
                <a:ext cx="1045183" cy="861284"/>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4800">
                    <a:solidFill>
                      <a:schemeClr val="bg1"/>
                    </a:solidFill>
                  </a:rPr>
                  <a:t>贰</a:t>
                </a:r>
                <a:endParaRPr lang="zh-CN" altLang="en-US" sz="4800">
                  <a:solidFill>
                    <a:schemeClr val="bg1"/>
                  </a:solidFill>
                </a:endParaRPr>
              </a:p>
            </p:txBody>
          </p:sp>
        </p:grpSp>
        <p:grpSp>
          <p:nvGrpSpPr>
            <p:cNvPr id="41" name="组合 40"/>
            <p:cNvGrpSpPr/>
            <p:nvPr/>
          </p:nvGrpSpPr>
          <p:grpSpPr>
            <a:xfrm>
              <a:off x="5049945" y="1502229"/>
              <a:ext cx="340722" cy="278849"/>
              <a:chOff x="6057022" y="957120"/>
              <a:chExt cx="489092" cy="400275"/>
            </a:xfrm>
          </p:grpSpPr>
          <p:sp>
            <p:nvSpPr>
              <p:cNvPr id="42" name="椭圆 41"/>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3" name="直接连接符 42"/>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3769785" y="2292901"/>
              <a:ext cx="340722" cy="278849"/>
              <a:chOff x="6057022" y="957120"/>
              <a:chExt cx="489092" cy="400275"/>
            </a:xfrm>
          </p:grpSpPr>
          <p:sp>
            <p:nvSpPr>
              <p:cNvPr id="45" name="椭圆 44"/>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46" name="直接连接符 45"/>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教学策略</a:t>
            </a:r>
            <a:endParaRPr kumimoji="0" lang="zh-CN" altLang="en-US" sz="2400" b="0" i="0" u="none" strike="noStrike" kern="1200" cap="none" spc="0" normalizeH="0" baseline="0" noProof="0" dirty="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Strategy</a:t>
            </a:r>
            <a:endPar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p:nvSpPr>
        <p:spPr>
          <a:xfrm>
            <a:off x="294199" y="1409076"/>
            <a:ext cx="1959774" cy="2893100"/>
          </a:xfrm>
          <a:prstGeom prst="roundRect">
            <a:avLst>
              <a:gd name="adj" fmla="val 6183"/>
            </a:avLst>
          </a:prstGeom>
          <a:solidFill>
            <a:srgbClr val="8F8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76847" y="1536493"/>
            <a:ext cx="809468" cy="809468"/>
          </a:xfrm>
          <a:prstGeom prst="ellipse">
            <a:avLst/>
          </a:prstGeom>
          <a:solidFill>
            <a:srgbClr val="8F8E6E"/>
          </a:solidFill>
          <a:ln w="28575">
            <a:solidFill>
              <a:srgbClr val="F1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340604" y="2834575"/>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38" name="矩形 3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71102" y="2522394"/>
            <a:ext cx="1620958" cy="338554"/>
          </a:xfrm>
          <a:prstGeom prst="rect">
            <a:avLst/>
          </a:prstGeom>
          <a:noFill/>
        </p:spPr>
        <p:txBody>
          <a:bodyPr wrap="square" rtlCol="0">
            <a:spAutoFit/>
          </a:bodyPr>
          <a:lstStyle/>
          <a:p>
            <a:pPr algn="ctr"/>
            <a:r>
              <a:rPr lang="zh-CN" altLang="en-US" sz="1600">
                <a:solidFill>
                  <a:schemeClr val="bg1"/>
                </a:solidFill>
                <a:latin typeface="+mj-ea"/>
                <a:ea typeface="+mj-ea"/>
                <a:sym typeface="Calibri" panose="020F0502020204030204" pitchFamily="34" charset="0"/>
              </a:rPr>
              <a:t>教学策略</a:t>
            </a:r>
            <a:endParaRPr lang="zh-CN" altLang="en-US" sz="1600">
              <a:solidFill>
                <a:schemeClr val="bg1"/>
              </a:solidFill>
              <a:latin typeface="+mj-ea"/>
              <a:ea typeface="+mj-ea"/>
              <a:sym typeface="Calibri" panose="020F0502020204030204" pitchFamily="34" charset="0"/>
            </a:endParaRPr>
          </a:p>
        </p:txBody>
      </p:sp>
      <p:sp>
        <p:nvSpPr>
          <p:cNvPr id="40" name="矩形: 圆角 39"/>
          <p:cNvSpPr/>
          <p:nvPr/>
        </p:nvSpPr>
        <p:spPr>
          <a:xfrm>
            <a:off x="2502750" y="1386591"/>
            <a:ext cx="1959774" cy="2893100"/>
          </a:xfrm>
          <a:prstGeom prst="roundRect">
            <a:avLst>
              <a:gd name="adj" fmla="val 6183"/>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77903" y="1536493"/>
            <a:ext cx="809468" cy="809468"/>
          </a:xfrm>
          <a:prstGeom prst="ellipse">
            <a:avLst/>
          </a:prstGeom>
          <a:solidFill>
            <a:srgbClr val="D7A780"/>
          </a:solidFill>
          <a:ln w="28575">
            <a:solidFill>
              <a:srgbClr val="F1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2541660" y="2834575"/>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43" name="矩形 4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2672158" y="2522394"/>
            <a:ext cx="1620958" cy="338554"/>
          </a:xfrm>
          <a:prstGeom prst="rect">
            <a:avLst/>
          </a:prstGeom>
          <a:noFill/>
        </p:spPr>
        <p:txBody>
          <a:bodyPr wrap="square" rtlCol="0">
            <a:spAutoFit/>
          </a:bodyPr>
          <a:lstStyle/>
          <a:p>
            <a:pPr algn="ctr"/>
            <a:r>
              <a:rPr lang="zh-CN" altLang="en-US" sz="1600">
                <a:solidFill>
                  <a:schemeClr val="bg1"/>
                </a:solidFill>
                <a:latin typeface="+mj-ea"/>
                <a:ea typeface="+mj-ea"/>
                <a:sym typeface="Calibri" panose="020F0502020204030204" pitchFamily="34" charset="0"/>
              </a:rPr>
              <a:t>教学策略</a:t>
            </a:r>
            <a:endParaRPr lang="zh-CN" altLang="en-US" sz="1600">
              <a:solidFill>
                <a:schemeClr val="bg1"/>
              </a:solidFill>
              <a:latin typeface="+mj-ea"/>
              <a:ea typeface="+mj-ea"/>
              <a:sym typeface="Calibri" panose="020F0502020204030204" pitchFamily="34" charset="0"/>
            </a:endParaRPr>
          </a:p>
        </p:txBody>
      </p:sp>
      <p:sp>
        <p:nvSpPr>
          <p:cNvPr id="45" name="矩形: 圆角 44"/>
          <p:cNvSpPr/>
          <p:nvPr/>
        </p:nvSpPr>
        <p:spPr>
          <a:xfrm>
            <a:off x="4703806" y="1379096"/>
            <a:ext cx="1959774" cy="2893100"/>
          </a:xfrm>
          <a:prstGeom prst="roundRect">
            <a:avLst>
              <a:gd name="adj" fmla="val 6183"/>
            </a:avLst>
          </a:prstGeom>
          <a:solidFill>
            <a:srgbClr val="8F8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278959" y="1528998"/>
            <a:ext cx="809468" cy="809468"/>
          </a:xfrm>
          <a:prstGeom prst="ellipse">
            <a:avLst/>
          </a:prstGeom>
          <a:solidFill>
            <a:srgbClr val="8F8E6E"/>
          </a:solidFill>
          <a:ln w="28575">
            <a:solidFill>
              <a:srgbClr val="F1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4742716" y="2827080"/>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48" name="矩形 47"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4873214" y="2514899"/>
            <a:ext cx="1620958" cy="338554"/>
          </a:xfrm>
          <a:prstGeom prst="rect">
            <a:avLst/>
          </a:prstGeom>
          <a:noFill/>
        </p:spPr>
        <p:txBody>
          <a:bodyPr wrap="square" rtlCol="0">
            <a:spAutoFit/>
          </a:bodyPr>
          <a:lstStyle/>
          <a:p>
            <a:pPr algn="ctr"/>
            <a:r>
              <a:rPr lang="zh-CN" altLang="en-US" sz="1600">
                <a:solidFill>
                  <a:schemeClr val="bg1"/>
                </a:solidFill>
                <a:latin typeface="+mj-ea"/>
                <a:ea typeface="+mj-ea"/>
                <a:sym typeface="Calibri" panose="020F0502020204030204" pitchFamily="34" charset="0"/>
              </a:rPr>
              <a:t>教学策略</a:t>
            </a:r>
            <a:endParaRPr lang="zh-CN" altLang="en-US" sz="1600">
              <a:solidFill>
                <a:schemeClr val="bg1"/>
              </a:solidFill>
              <a:latin typeface="+mj-ea"/>
              <a:ea typeface="+mj-ea"/>
              <a:sym typeface="Calibri" panose="020F0502020204030204" pitchFamily="34" charset="0"/>
            </a:endParaRPr>
          </a:p>
        </p:txBody>
      </p:sp>
      <p:sp>
        <p:nvSpPr>
          <p:cNvPr id="50" name="矩形: 圆角 49"/>
          <p:cNvSpPr/>
          <p:nvPr/>
        </p:nvSpPr>
        <p:spPr>
          <a:xfrm>
            <a:off x="6904861" y="1379096"/>
            <a:ext cx="1959774" cy="2893100"/>
          </a:xfrm>
          <a:prstGeom prst="roundRect">
            <a:avLst>
              <a:gd name="adj" fmla="val 6183"/>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478272" y="1528998"/>
            <a:ext cx="809468" cy="809468"/>
          </a:xfrm>
          <a:prstGeom prst="ellipse">
            <a:avLst/>
          </a:prstGeom>
          <a:solidFill>
            <a:srgbClr val="D7A780"/>
          </a:solidFill>
          <a:ln w="28575">
            <a:solidFill>
              <a:srgbClr val="F1EC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6943771" y="2827080"/>
            <a:ext cx="1881955" cy="1036759"/>
          </a:xfrm>
          <a:prstGeom prst="rect">
            <a:avLst/>
          </a:prstGeom>
        </p:spPr>
        <p:txBody>
          <a:bodyPr wrap="square">
            <a:spAutoFit/>
          </a:bodyPr>
          <a:lstStyle/>
          <a:p>
            <a:pPr marL="0" marR="0" lvl="0" indent="0" algn="ctr" defTabSz="4572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rPr>
              <a:t>Lorem ipsum dolor sit amet, consectetuer adipiscing elit. Aenean commodo ligula eget dolor. </a:t>
            </a:r>
            <a:endParaRPr kumimoji="0" lang="en-US" altLang="zh-CN" sz="1050" b="0" i="0" u="none" strike="noStrike" kern="1200" cap="none" spc="0" normalizeH="0" baseline="0" noProof="0">
              <a:ln>
                <a:noFill/>
              </a:ln>
              <a:solidFill>
                <a:schemeClr val="bg1"/>
              </a:solidFill>
              <a:effectLst/>
              <a:uLnTx/>
              <a:uFillTx/>
              <a:latin typeface="Calibri Light" panose="020F0302020204030204"/>
              <a:ea typeface="微软雅黑 Light"/>
              <a:cs typeface="+mn-ea"/>
              <a:sym typeface="+mn-lt"/>
            </a:endParaRPr>
          </a:p>
        </p:txBody>
      </p:sp>
      <p:sp>
        <p:nvSpPr>
          <p:cNvPr id="53" name="矩形 5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7074269" y="2514899"/>
            <a:ext cx="1620958" cy="338554"/>
          </a:xfrm>
          <a:prstGeom prst="rect">
            <a:avLst/>
          </a:prstGeom>
          <a:noFill/>
        </p:spPr>
        <p:txBody>
          <a:bodyPr wrap="square" rtlCol="0">
            <a:spAutoFit/>
          </a:bodyPr>
          <a:lstStyle/>
          <a:p>
            <a:pPr algn="ctr"/>
            <a:r>
              <a:rPr lang="zh-CN" altLang="en-US" sz="1600">
                <a:solidFill>
                  <a:schemeClr val="bg1"/>
                </a:solidFill>
                <a:latin typeface="+mj-ea"/>
                <a:ea typeface="+mj-ea"/>
                <a:sym typeface="Calibri" panose="020F0502020204030204" pitchFamily="34" charset="0"/>
              </a:rPr>
              <a:t>教学策略</a:t>
            </a:r>
            <a:endParaRPr lang="zh-CN" altLang="en-US" sz="1600">
              <a:solidFill>
                <a:schemeClr val="bg1"/>
              </a:solidFill>
              <a:latin typeface="+mj-ea"/>
              <a:ea typeface="+mj-ea"/>
              <a:sym typeface="Calibri" panose="020F0502020204030204" pitchFamily="34" charset="0"/>
            </a:endParaRPr>
          </a:p>
        </p:txBody>
      </p:sp>
      <p:grpSp>
        <p:nvGrpSpPr>
          <p:cNvPr id="21" name="Group 112"/>
          <p:cNvGrpSpPr/>
          <p:nvPr/>
        </p:nvGrpSpPr>
        <p:grpSpPr>
          <a:xfrm>
            <a:off x="7703117" y="1765201"/>
            <a:ext cx="359779" cy="337063"/>
            <a:chOff x="5368132" y="3540125"/>
            <a:chExt cx="465138" cy="435769"/>
          </a:xfrm>
          <a:solidFill>
            <a:schemeClr val="bg1"/>
          </a:solidFill>
        </p:grpSpPr>
        <p:sp>
          <p:nvSpPr>
            <p:cNvPr id="2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2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24" name="AutoShape 112"/>
          <p:cNvSpPr/>
          <p:nvPr/>
        </p:nvSpPr>
        <p:spPr bwMode="auto">
          <a:xfrm>
            <a:off x="5503512" y="1754345"/>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25" name="组合 24"/>
          <p:cNvGrpSpPr/>
          <p:nvPr/>
        </p:nvGrpSpPr>
        <p:grpSpPr>
          <a:xfrm>
            <a:off x="3359232" y="1761338"/>
            <a:ext cx="246811" cy="359779"/>
            <a:chOff x="2528974" y="2863357"/>
            <a:chExt cx="246811" cy="359779"/>
          </a:xfrm>
          <a:solidFill>
            <a:schemeClr val="bg1"/>
          </a:solidFill>
        </p:grpSpPr>
        <p:sp>
          <p:nvSpPr>
            <p:cNvPr id="2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2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grpSp>
        <p:nvGrpSpPr>
          <p:cNvPr id="28" name="组合 27"/>
          <p:cNvGrpSpPr/>
          <p:nvPr/>
        </p:nvGrpSpPr>
        <p:grpSpPr>
          <a:xfrm>
            <a:off x="1101999" y="1761645"/>
            <a:ext cx="359165" cy="359165"/>
            <a:chOff x="2473104" y="2145028"/>
            <a:chExt cx="359165" cy="359165"/>
          </a:xfrm>
          <a:solidFill>
            <a:schemeClr val="bg1"/>
          </a:solidFill>
        </p:grpSpPr>
        <p:sp>
          <p:nvSpPr>
            <p:cNvPr id="2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0"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1"/>
          <p:cNvSpPr txBox="1"/>
          <p:nvPr/>
        </p:nvSpPr>
        <p:spPr>
          <a:xfrm>
            <a:off x="3761717" y="126554"/>
            <a:ext cx="1620567" cy="461665"/>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a:ln>
                  <a:noFill/>
                </a:ln>
                <a:solidFill>
                  <a:srgbClr val="D7A780"/>
                </a:solidFill>
                <a:effectLst/>
                <a:uLnTx/>
                <a:uFillTx/>
                <a:latin typeface="+mj-ea"/>
                <a:ea typeface="+mj-ea"/>
                <a:cs typeface="+mn-cs"/>
              </a:rPr>
              <a:t>教学策略</a:t>
            </a:r>
            <a:endParaRPr kumimoji="0" lang="zh-CN" altLang="en-US" sz="2400" b="0" i="0" u="none" strike="noStrike" kern="1200" cap="none" spc="0" normalizeH="0" baseline="0" noProof="0" dirty="0">
              <a:ln>
                <a:noFill/>
              </a:ln>
              <a:solidFill>
                <a:srgbClr val="D7A780"/>
              </a:solidFill>
              <a:effectLst/>
              <a:uLnTx/>
              <a:uFillTx/>
              <a:latin typeface="+mj-ea"/>
              <a:ea typeface="+mj-ea"/>
              <a:cs typeface="+mn-cs"/>
            </a:endParaRPr>
          </a:p>
        </p:txBody>
      </p:sp>
      <p:sp>
        <p:nvSpPr>
          <p:cNvPr id="9" name="TextBox 61"/>
          <p:cNvSpPr txBox="1"/>
          <p:nvPr/>
        </p:nvSpPr>
        <p:spPr>
          <a:xfrm>
            <a:off x="3681426" y="560384"/>
            <a:ext cx="1781148" cy="253916"/>
          </a:xfrm>
          <a:prstGeom prst="rect">
            <a:avLst/>
          </a:prstGeom>
          <a:noFill/>
        </p:spPr>
        <p:txBody>
          <a:bodyPr wrap="square" rtlCol="0">
            <a:spAutoFit/>
          </a:bodyPr>
          <a:lstStyle>
            <a:defPPr>
              <a:defRPr lang="zh-CN"/>
            </a:defPPr>
            <a:lvl1pPr>
              <a:defRPr sz="3200" b="1">
                <a:solidFill>
                  <a:schemeClr val="tx2"/>
                </a:solidFill>
                <a:latin typeface="+mn-ea"/>
                <a:ea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rPr>
              <a:t>Teaching Strategy</a:t>
            </a:r>
            <a:endParaRPr kumimoji="0" lang="en-US" altLang="zh-CN" sz="1050" b="0" i="0" u="none" strike="noStrike" kern="1200" cap="none" normalizeH="0" baseline="0" noProof="0">
              <a:ln>
                <a:noFill/>
              </a:ln>
              <a:solidFill>
                <a:srgbClr val="D7A780"/>
              </a:solidFill>
              <a:effectLst/>
              <a:uLnTx/>
              <a:uFillTx/>
              <a:latin typeface="+mj-lt"/>
              <a:ea typeface="方正清刻本悦宋简体"/>
              <a:cs typeface="+mn-cs"/>
            </a:endParaRPr>
          </a:p>
        </p:txBody>
      </p:sp>
      <p:cxnSp>
        <p:nvCxnSpPr>
          <p:cNvPr id="10" name="直接连接符 9"/>
          <p:cNvCxnSpPr/>
          <p:nvPr/>
        </p:nvCxnSpPr>
        <p:spPr>
          <a:xfrm>
            <a:off x="4424901" y="879592"/>
            <a:ext cx="294198" cy="0"/>
          </a:xfrm>
          <a:prstGeom prst="line">
            <a:avLst/>
          </a:prstGeom>
          <a:ln w="28575">
            <a:solidFill>
              <a:srgbClr val="D7A780"/>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322048" y="1433598"/>
            <a:ext cx="1281900" cy="845847"/>
            <a:chOff x="3769785" y="1502229"/>
            <a:chExt cx="1620882" cy="1069521"/>
          </a:xfrm>
        </p:grpSpPr>
        <p:grpSp>
          <p:nvGrpSpPr>
            <p:cNvPr id="26" name="组合 25"/>
            <p:cNvGrpSpPr/>
            <p:nvPr/>
          </p:nvGrpSpPr>
          <p:grpSpPr>
            <a:xfrm>
              <a:off x="4067785" y="1635940"/>
              <a:ext cx="1008429" cy="935810"/>
              <a:chOff x="4068455" y="1585687"/>
              <a:chExt cx="1045183" cy="969917"/>
            </a:xfrm>
          </p:grpSpPr>
          <p:sp>
            <p:nvSpPr>
              <p:cNvPr id="33" name="椭圆 32"/>
              <p:cNvSpPr/>
              <p:nvPr/>
            </p:nvSpPr>
            <p:spPr>
              <a:xfrm>
                <a:off x="4087042" y="1585687"/>
                <a:ext cx="969917" cy="969917"/>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4" name="文本框 33"/>
              <p:cNvSpPr txBox="1"/>
              <p:nvPr/>
            </p:nvSpPr>
            <p:spPr>
              <a:xfrm>
                <a:off x="4068455" y="1607760"/>
                <a:ext cx="1045183" cy="847031"/>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3600">
                    <a:solidFill>
                      <a:schemeClr val="bg1"/>
                    </a:solidFill>
                  </a:rPr>
                  <a:t>壹</a:t>
                </a:r>
                <a:endParaRPr lang="zh-CN" altLang="en-US" sz="3600">
                  <a:solidFill>
                    <a:schemeClr val="bg1"/>
                  </a:solidFill>
                </a:endParaRPr>
              </a:p>
            </p:txBody>
          </p:sp>
        </p:grpSp>
        <p:grpSp>
          <p:nvGrpSpPr>
            <p:cNvPr id="27" name="组合 26"/>
            <p:cNvGrpSpPr/>
            <p:nvPr/>
          </p:nvGrpSpPr>
          <p:grpSpPr>
            <a:xfrm>
              <a:off x="5049945" y="1502229"/>
              <a:ext cx="340722" cy="278849"/>
              <a:chOff x="6057022" y="957120"/>
              <a:chExt cx="489092" cy="400275"/>
            </a:xfrm>
          </p:grpSpPr>
          <p:sp>
            <p:nvSpPr>
              <p:cNvPr id="31" name="椭圆 30"/>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32" name="直接连接符 31"/>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769785" y="2292901"/>
              <a:ext cx="340722" cy="278849"/>
              <a:chOff x="6057022" y="957120"/>
              <a:chExt cx="489092" cy="400275"/>
            </a:xfrm>
          </p:grpSpPr>
          <p:sp>
            <p:nvSpPr>
              <p:cNvPr id="29" name="椭圆 28"/>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30" name="直接连接符 29"/>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sp>
        <p:nvSpPr>
          <p:cNvPr id="35" name="矩形 34"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654953" y="1626363"/>
            <a:ext cx="2917047"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36" name="矩形 3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48127" y="1397966"/>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grpSp>
        <p:nvGrpSpPr>
          <p:cNvPr id="55" name="组合 54"/>
          <p:cNvGrpSpPr/>
          <p:nvPr/>
        </p:nvGrpSpPr>
        <p:grpSpPr>
          <a:xfrm>
            <a:off x="4572000" y="1433598"/>
            <a:ext cx="1281900" cy="845847"/>
            <a:chOff x="3769785" y="1502229"/>
            <a:chExt cx="1620882" cy="1069521"/>
          </a:xfrm>
        </p:grpSpPr>
        <p:grpSp>
          <p:nvGrpSpPr>
            <p:cNvPr id="58" name="组合 57"/>
            <p:cNvGrpSpPr/>
            <p:nvPr/>
          </p:nvGrpSpPr>
          <p:grpSpPr>
            <a:xfrm>
              <a:off x="4067785" y="1635940"/>
              <a:ext cx="1008429" cy="935810"/>
              <a:chOff x="4068455" y="1585687"/>
              <a:chExt cx="1045183" cy="969917"/>
            </a:xfrm>
          </p:grpSpPr>
          <p:sp>
            <p:nvSpPr>
              <p:cNvPr id="65" name="椭圆 64"/>
              <p:cNvSpPr/>
              <p:nvPr/>
            </p:nvSpPr>
            <p:spPr>
              <a:xfrm>
                <a:off x="4087042" y="1585687"/>
                <a:ext cx="969917" cy="969917"/>
              </a:xfrm>
              <a:prstGeom prst="ellipse">
                <a:avLst/>
              </a:prstGeom>
              <a:solidFill>
                <a:srgbClr val="8F8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6" name="文本框 65"/>
              <p:cNvSpPr txBox="1"/>
              <p:nvPr/>
            </p:nvSpPr>
            <p:spPr>
              <a:xfrm>
                <a:off x="4068455" y="1607760"/>
                <a:ext cx="1045183" cy="847031"/>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3600">
                    <a:solidFill>
                      <a:schemeClr val="bg1"/>
                    </a:solidFill>
                  </a:rPr>
                  <a:t>贰</a:t>
                </a:r>
                <a:endParaRPr lang="zh-CN" altLang="en-US" sz="3600">
                  <a:solidFill>
                    <a:schemeClr val="bg1"/>
                  </a:solidFill>
                </a:endParaRPr>
              </a:p>
            </p:txBody>
          </p:sp>
        </p:grpSp>
        <p:grpSp>
          <p:nvGrpSpPr>
            <p:cNvPr id="59" name="组合 58"/>
            <p:cNvGrpSpPr/>
            <p:nvPr/>
          </p:nvGrpSpPr>
          <p:grpSpPr>
            <a:xfrm>
              <a:off x="5049945" y="1502229"/>
              <a:ext cx="340722" cy="278849"/>
              <a:chOff x="6057022" y="957120"/>
              <a:chExt cx="489092" cy="400275"/>
            </a:xfrm>
          </p:grpSpPr>
          <p:sp>
            <p:nvSpPr>
              <p:cNvPr id="63" name="椭圆 62"/>
              <p:cNvSpPr/>
              <p:nvPr/>
            </p:nvSpPr>
            <p:spPr>
              <a:xfrm>
                <a:off x="6441166" y="1011307"/>
                <a:ext cx="104948" cy="104948"/>
              </a:xfrm>
              <a:prstGeom prst="ellipse">
                <a:avLst/>
              </a:prstGeom>
              <a:noFill/>
              <a:ln>
                <a:solidFill>
                  <a:srgbClr val="8F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64" name="直接连接符 63"/>
              <p:cNvCxnSpPr/>
              <p:nvPr/>
            </p:nvCxnSpPr>
            <p:spPr>
              <a:xfrm flipH="1">
                <a:off x="6057022" y="957120"/>
                <a:ext cx="400276" cy="400275"/>
              </a:xfrm>
              <a:prstGeom prst="line">
                <a:avLst/>
              </a:prstGeom>
              <a:ln w="12700">
                <a:solidFill>
                  <a:srgbClr val="8F8E6E"/>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3769785" y="2292901"/>
              <a:ext cx="340722" cy="278849"/>
              <a:chOff x="6057022" y="957120"/>
              <a:chExt cx="489092" cy="400275"/>
            </a:xfrm>
          </p:grpSpPr>
          <p:sp>
            <p:nvSpPr>
              <p:cNvPr id="61" name="椭圆 60"/>
              <p:cNvSpPr/>
              <p:nvPr/>
            </p:nvSpPr>
            <p:spPr>
              <a:xfrm>
                <a:off x="6441166" y="1011307"/>
                <a:ext cx="104948" cy="104948"/>
              </a:xfrm>
              <a:prstGeom prst="ellipse">
                <a:avLst/>
              </a:prstGeom>
              <a:noFill/>
              <a:ln>
                <a:solidFill>
                  <a:srgbClr val="8F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62" name="直接连接符 61"/>
              <p:cNvCxnSpPr/>
              <p:nvPr/>
            </p:nvCxnSpPr>
            <p:spPr>
              <a:xfrm flipH="1">
                <a:off x="6057022" y="957120"/>
                <a:ext cx="400276" cy="400275"/>
              </a:xfrm>
              <a:prstGeom prst="line">
                <a:avLst/>
              </a:prstGeom>
              <a:ln w="12700">
                <a:solidFill>
                  <a:srgbClr val="8F8E6E"/>
                </a:solidFill>
              </a:ln>
            </p:spPr>
            <p:style>
              <a:lnRef idx="1">
                <a:schemeClr val="accent1"/>
              </a:lnRef>
              <a:fillRef idx="0">
                <a:schemeClr val="accent1"/>
              </a:fillRef>
              <a:effectRef idx="0">
                <a:schemeClr val="accent1"/>
              </a:effectRef>
              <a:fontRef idx="minor">
                <a:schemeClr val="tx1"/>
              </a:fontRef>
            </p:style>
          </p:cxnSp>
        </p:grpSp>
      </p:grpSp>
      <p:sp>
        <p:nvSpPr>
          <p:cNvPr id="56" name="矩形 55"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904905" y="1626363"/>
            <a:ext cx="2917047"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57" name="矩形 5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898079" y="1397966"/>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grpSp>
        <p:nvGrpSpPr>
          <p:cNvPr id="68" name="组合 67"/>
          <p:cNvGrpSpPr/>
          <p:nvPr/>
        </p:nvGrpSpPr>
        <p:grpSpPr>
          <a:xfrm>
            <a:off x="322048" y="3179948"/>
            <a:ext cx="1281900" cy="845847"/>
            <a:chOff x="3769785" y="1502229"/>
            <a:chExt cx="1620882" cy="1069521"/>
          </a:xfrm>
        </p:grpSpPr>
        <p:grpSp>
          <p:nvGrpSpPr>
            <p:cNvPr id="71" name="组合 70"/>
            <p:cNvGrpSpPr/>
            <p:nvPr/>
          </p:nvGrpSpPr>
          <p:grpSpPr>
            <a:xfrm>
              <a:off x="4067785" y="1635940"/>
              <a:ext cx="1008429" cy="935810"/>
              <a:chOff x="4068455" y="1585687"/>
              <a:chExt cx="1045183" cy="969917"/>
            </a:xfrm>
          </p:grpSpPr>
          <p:sp>
            <p:nvSpPr>
              <p:cNvPr id="78" name="椭圆 77"/>
              <p:cNvSpPr/>
              <p:nvPr/>
            </p:nvSpPr>
            <p:spPr>
              <a:xfrm>
                <a:off x="4087042" y="1585687"/>
                <a:ext cx="969917" cy="969917"/>
              </a:xfrm>
              <a:prstGeom prst="ellipse">
                <a:avLst/>
              </a:prstGeom>
              <a:solidFill>
                <a:srgbClr val="D7A7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9" name="文本框 78"/>
              <p:cNvSpPr txBox="1"/>
              <p:nvPr/>
            </p:nvSpPr>
            <p:spPr>
              <a:xfrm>
                <a:off x="4068455" y="1607760"/>
                <a:ext cx="1045183" cy="847031"/>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3600">
                    <a:solidFill>
                      <a:schemeClr val="bg1"/>
                    </a:solidFill>
                  </a:rPr>
                  <a:t>叁</a:t>
                </a:r>
                <a:endParaRPr lang="zh-CN" altLang="en-US" sz="3600">
                  <a:solidFill>
                    <a:schemeClr val="bg1"/>
                  </a:solidFill>
                </a:endParaRPr>
              </a:p>
            </p:txBody>
          </p:sp>
        </p:grpSp>
        <p:grpSp>
          <p:nvGrpSpPr>
            <p:cNvPr id="72" name="组合 71"/>
            <p:cNvGrpSpPr/>
            <p:nvPr/>
          </p:nvGrpSpPr>
          <p:grpSpPr>
            <a:xfrm>
              <a:off x="5049945" y="1502229"/>
              <a:ext cx="340722" cy="278849"/>
              <a:chOff x="6057022" y="957120"/>
              <a:chExt cx="489092" cy="400275"/>
            </a:xfrm>
          </p:grpSpPr>
          <p:sp>
            <p:nvSpPr>
              <p:cNvPr id="76" name="椭圆 75"/>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77" name="直接连接符 76"/>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3769785" y="2292901"/>
              <a:ext cx="340722" cy="278849"/>
              <a:chOff x="6057022" y="957120"/>
              <a:chExt cx="489092" cy="400275"/>
            </a:xfrm>
          </p:grpSpPr>
          <p:sp>
            <p:nvSpPr>
              <p:cNvPr id="74" name="椭圆 73"/>
              <p:cNvSpPr/>
              <p:nvPr/>
            </p:nvSpPr>
            <p:spPr>
              <a:xfrm>
                <a:off x="6441166" y="1011307"/>
                <a:ext cx="104948" cy="104948"/>
              </a:xfrm>
              <a:prstGeom prst="ellipse">
                <a:avLst/>
              </a:prstGeom>
              <a:noFill/>
              <a:ln>
                <a:solidFill>
                  <a:srgbClr val="D7A7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75" name="直接连接符 74"/>
              <p:cNvCxnSpPr/>
              <p:nvPr/>
            </p:nvCxnSpPr>
            <p:spPr>
              <a:xfrm flipH="1">
                <a:off x="6057022" y="957120"/>
                <a:ext cx="400276" cy="400275"/>
              </a:xfrm>
              <a:prstGeom prst="line">
                <a:avLst/>
              </a:prstGeom>
              <a:ln w="12700">
                <a:solidFill>
                  <a:srgbClr val="D7A780"/>
                </a:solidFill>
              </a:ln>
            </p:spPr>
            <p:style>
              <a:lnRef idx="1">
                <a:schemeClr val="accent1"/>
              </a:lnRef>
              <a:fillRef idx="0">
                <a:schemeClr val="accent1"/>
              </a:fillRef>
              <a:effectRef idx="0">
                <a:schemeClr val="accent1"/>
              </a:effectRef>
              <a:fontRef idx="minor">
                <a:schemeClr val="tx1"/>
              </a:fontRef>
            </p:style>
          </p:cxnSp>
        </p:grpSp>
      </p:grpSp>
      <p:sp>
        <p:nvSpPr>
          <p:cNvPr id="69" name="矩形 68"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1654953" y="3372713"/>
            <a:ext cx="2917047"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70" name="矩形 69"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648127" y="3144316"/>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grpSp>
        <p:nvGrpSpPr>
          <p:cNvPr id="81" name="组合 80"/>
          <p:cNvGrpSpPr/>
          <p:nvPr/>
        </p:nvGrpSpPr>
        <p:grpSpPr>
          <a:xfrm>
            <a:off x="4572000" y="3179948"/>
            <a:ext cx="1281900" cy="845847"/>
            <a:chOff x="3769785" y="1502229"/>
            <a:chExt cx="1620882" cy="1069521"/>
          </a:xfrm>
        </p:grpSpPr>
        <p:grpSp>
          <p:nvGrpSpPr>
            <p:cNvPr id="84" name="组合 83"/>
            <p:cNvGrpSpPr/>
            <p:nvPr/>
          </p:nvGrpSpPr>
          <p:grpSpPr>
            <a:xfrm>
              <a:off x="4067785" y="1635940"/>
              <a:ext cx="1008429" cy="935810"/>
              <a:chOff x="4068455" y="1585687"/>
              <a:chExt cx="1045183" cy="969917"/>
            </a:xfrm>
          </p:grpSpPr>
          <p:sp>
            <p:nvSpPr>
              <p:cNvPr id="91" name="椭圆 90"/>
              <p:cNvSpPr/>
              <p:nvPr/>
            </p:nvSpPr>
            <p:spPr>
              <a:xfrm>
                <a:off x="4087042" y="1585687"/>
                <a:ext cx="969917" cy="969917"/>
              </a:xfrm>
              <a:prstGeom prst="ellipse">
                <a:avLst/>
              </a:prstGeom>
              <a:solidFill>
                <a:srgbClr val="8F8E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2" name="文本框 91"/>
              <p:cNvSpPr txBox="1"/>
              <p:nvPr/>
            </p:nvSpPr>
            <p:spPr>
              <a:xfrm>
                <a:off x="4068455" y="1607760"/>
                <a:ext cx="1045183" cy="847031"/>
              </a:xfrm>
              <a:prstGeom prst="rect">
                <a:avLst/>
              </a:prstGeom>
              <a:noFill/>
            </p:spPr>
            <p:txBody>
              <a:bodyPr wrap="square">
                <a:spAutoFit/>
              </a:bodyPr>
              <a:lstStyle>
                <a:defPPr>
                  <a:defRPr lang="en-US"/>
                </a:defPPr>
                <a:lvl1pPr marR="0" lvl="0" indent="0" algn="ctr" fontAlgn="auto">
                  <a:lnSpc>
                    <a:spcPct val="100000"/>
                  </a:lnSpc>
                  <a:spcBef>
                    <a:spcPts val="0"/>
                  </a:spcBef>
                  <a:spcAft>
                    <a:spcPts val="0"/>
                  </a:spcAft>
                  <a:buClrTx/>
                  <a:buSzTx/>
                  <a:buFontTx/>
                  <a:buNone/>
                  <a:defRPr kumimoji="0" sz="3200" b="0" i="0" u="none" strike="noStrike" cap="none" spc="0" normalizeH="0" baseline="0">
                    <a:ln>
                      <a:noFill/>
                    </a:ln>
                    <a:solidFill>
                      <a:srgbClr val="765651"/>
                    </a:solidFill>
                    <a:effectLst/>
                    <a:uLnTx/>
                    <a:uFillTx/>
                    <a:latin typeface="+mj-ea"/>
                    <a:ea typeface="+mj-ea"/>
                  </a:defRPr>
                </a:lvl1pPr>
              </a:lstStyle>
              <a:p>
                <a:r>
                  <a:rPr lang="zh-CN" altLang="en-US" sz="3600">
                    <a:solidFill>
                      <a:schemeClr val="bg1"/>
                    </a:solidFill>
                  </a:rPr>
                  <a:t>肆</a:t>
                </a:r>
                <a:endParaRPr lang="zh-CN" altLang="en-US" sz="3600">
                  <a:solidFill>
                    <a:schemeClr val="bg1"/>
                  </a:solidFill>
                </a:endParaRPr>
              </a:p>
            </p:txBody>
          </p:sp>
        </p:grpSp>
        <p:grpSp>
          <p:nvGrpSpPr>
            <p:cNvPr id="85" name="组合 84"/>
            <p:cNvGrpSpPr/>
            <p:nvPr/>
          </p:nvGrpSpPr>
          <p:grpSpPr>
            <a:xfrm>
              <a:off x="5049945" y="1502229"/>
              <a:ext cx="340722" cy="278849"/>
              <a:chOff x="6057022" y="957120"/>
              <a:chExt cx="489092" cy="400275"/>
            </a:xfrm>
          </p:grpSpPr>
          <p:sp>
            <p:nvSpPr>
              <p:cNvPr id="89" name="椭圆 88"/>
              <p:cNvSpPr/>
              <p:nvPr/>
            </p:nvSpPr>
            <p:spPr>
              <a:xfrm>
                <a:off x="6441166" y="1011307"/>
                <a:ext cx="104948" cy="104948"/>
              </a:xfrm>
              <a:prstGeom prst="ellipse">
                <a:avLst/>
              </a:prstGeom>
              <a:noFill/>
              <a:ln>
                <a:solidFill>
                  <a:srgbClr val="8F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90" name="直接连接符 89"/>
              <p:cNvCxnSpPr/>
              <p:nvPr/>
            </p:nvCxnSpPr>
            <p:spPr>
              <a:xfrm flipH="1">
                <a:off x="6057022" y="957120"/>
                <a:ext cx="400276" cy="400275"/>
              </a:xfrm>
              <a:prstGeom prst="line">
                <a:avLst/>
              </a:prstGeom>
              <a:noFill/>
              <a:ln w="12700">
                <a:solidFill>
                  <a:srgbClr val="8F8E6E"/>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3769785" y="2292901"/>
              <a:ext cx="340722" cy="278849"/>
              <a:chOff x="6057022" y="957120"/>
              <a:chExt cx="489092" cy="400275"/>
            </a:xfrm>
          </p:grpSpPr>
          <p:sp>
            <p:nvSpPr>
              <p:cNvPr id="87" name="椭圆 86"/>
              <p:cNvSpPr/>
              <p:nvPr/>
            </p:nvSpPr>
            <p:spPr>
              <a:xfrm>
                <a:off x="6441166" y="1011307"/>
                <a:ext cx="104948" cy="104948"/>
              </a:xfrm>
              <a:prstGeom prst="ellipse">
                <a:avLst/>
              </a:prstGeom>
              <a:noFill/>
              <a:ln>
                <a:solidFill>
                  <a:srgbClr val="8F8E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latin typeface="Calibri Light" panose="020F0302020204030204"/>
                  <a:ea typeface="微软雅黑 Light"/>
                  <a:cs typeface="+mn-cs"/>
                </a:endParaRPr>
              </a:p>
            </p:txBody>
          </p:sp>
          <p:cxnSp>
            <p:nvCxnSpPr>
              <p:cNvPr id="88" name="直接连接符 87"/>
              <p:cNvCxnSpPr/>
              <p:nvPr/>
            </p:nvCxnSpPr>
            <p:spPr>
              <a:xfrm flipH="1">
                <a:off x="6057022" y="957120"/>
                <a:ext cx="400276" cy="400275"/>
              </a:xfrm>
              <a:prstGeom prst="line">
                <a:avLst/>
              </a:prstGeom>
              <a:noFill/>
              <a:ln w="12700">
                <a:solidFill>
                  <a:srgbClr val="8F8E6E"/>
                </a:solidFill>
              </a:ln>
            </p:spPr>
            <p:style>
              <a:lnRef idx="1">
                <a:schemeClr val="accent1"/>
              </a:lnRef>
              <a:fillRef idx="0">
                <a:schemeClr val="accent1"/>
              </a:fillRef>
              <a:effectRef idx="0">
                <a:schemeClr val="accent1"/>
              </a:effectRef>
              <a:fontRef idx="minor">
                <a:schemeClr val="tx1"/>
              </a:fontRef>
            </p:style>
          </p:cxnSp>
        </p:grpSp>
      </p:grpSp>
      <p:sp>
        <p:nvSpPr>
          <p:cNvPr id="82" name="矩形 81" descr="e7d195523061f1c09e9d68d7cf438b91ef959ecb14fc25d26BBA7F7DBC18E55DFF4014AF651F0BF2569D4B6C1DA7F1A4683A481403BD872FC687266AD13265C1DE7C373772FD8728ABDD69ADD03BFF5BE2862BC891DBB79E179C12B3C470BB1CA1B871AA08B865E62D50CBB83D42F71A13ABD8319583655FE924CD5413A64672C40FE421936BCC75CD08696492E3F826"/>
          <p:cNvSpPr/>
          <p:nvPr/>
        </p:nvSpPr>
        <p:spPr>
          <a:xfrm>
            <a:off x="5904905" y="3372713"/>
            <a:ext cx="2917047" cy="794385"/>
          </a:xfrm>
          <a:prstGeom prst="rect">
            <a:avLst/>
          </a:prstGeom>
        </p:spPr>
        <p:txBody>
          <a:bodyPr wrap="square">
            <a:spAutoFit/>
          </a:bodyPr>
          <a:lstStyle/>
          <a:p>
            <a:pPr>
              <a:lnSpc>
                <a:spcPct val="150000"/>
              </a:lnSpc>
              <a:buClr>
                <a:srgbClr val="E7E6E6">
                  <a:lumMod val="10000"/>
                </a:srgbClr>
              </a:buClr>
              <a:defRPr/>
            </a:pPr>
            <a:r>
              <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rPr>
              <a:t>Lorem ipsum dolor sit amet, consectetuer adipiscing elit. Aenean commodo ligula eget dolor. Lorem ipsum dolor sit amet</a:t>
            </a:r>
            <a:endParaRPr kumimoji="0" lang="en-US" altLang="zh-CN" sz="1050" b="0" i="0" u="none" strike="noStrike" kern="1200" cap="none" spc="0" normalizeH="0" baseline="0" noProof="0">
              <a:ln>
                <a:noFill/>
              </a:ln>
              <a:solidFill>
                <a:schemeClr val="tx1">
                  <a:lumMod val="50000"/>
                  <a:lumOff val="50000"/>
                </a:schemeClr>
              </a:solidFill>
              <a:effectLst/>
              <a:uLnTx/>
              <a:uFillTx/>
              <a:latin typeface="Calibri Light" panose="020F0302020204030204"/>
              <a:ea typeface="微软雅黑 Light"/>
              <a:cs typeface="+mn-ea"/>
              <a:sym typeface="+mn-lt"/>
            </a:endParaRPr>
          </a:p>
        </p:txBody>
      </p:sp>
      <p:sp>
        <p:nvSpPr>
          <p:cNvPr id="83" name="矩形 82"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898079" y="3144316"/>
            <a:ext cx="1620958" cy="338554"/>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rPr>
              <a:t>教学策略</a:t>
            </a:r>
            <a:endParaRPr kumimoji="0" lang="zh-CN" altLang="en-US" sz="1600" b="0" i="0" u="none" strike="noStrike" kern="1200" cap="none" spc="0" normalizeH="0" baseline="0" noProof="0">
              <a:ln>
                <a:noFill/>
              </a:ln>
              <a:solidFill>
                <a:srgbClr val="B49792"/>
              </a:solidFill>
              <a:effectLst/>
              <a:uLnTx/>
              <a:uFillTx/>
              <a:latin typeface="+mj-ea"/>
              <a:ea typeface="+mj-ea"/>
              <a:cs typeface="+mn-cs"/>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1_Office 主题​​">
  <a:themeElements>
    <a:clrScheme name="3秋天的风">
      <a:dk1>
        <a:sysClr val="windowText" lastClr="000000"/>
      </a:dk1>
      <a:lt1>
        <a:sysClr val="window" lastClr="FFFFFF"/>
      </a:lt1>
      <a:dk2>
        <a:srgbClr val="000000"/>
      </a:dk2>
      <a:lt2>
        <a:srgbClr val="F8F8F8"/>
      </a:lt2>
      <a:accent1>
        <a:srgbClr val="D7A780"/>
      </a:accent1>
      <a:accent2>
        <a:srgbClr val="8F8E6E"/>
      </a:accent2>
      <a:accent3>
        <a:srgbClr val="FCC069"/>
      </a:accent3>
      <a:accent4>
        <a:srgbClr val="BD8868"/>
      </a:accent4>
      <a:accent5>
        <a:srgbClr val="D1AE88"/>
      </a:accent5>
      <a:accent6>
        <a:srgbClr val="4D4D4D"/>
      </a:accent6>
      <a:hlink>
        <a:srgbClr val="000000"/>
      </a:hlink>
      <a:folHlink>
        <a:srgbClr val="919191"/>
      </a:folHlink>
    </a:clrScheme>
    <a:fontScheme name="3标准">
      <a:majorFont>
        <a:latin typeface="Century Gothic"/>
        <a:ea typeface="汉仪大宋简"/>
        <a:cs typeface=""/>
      </a:majorFont>
      <a:minorFont>
        <a:latin typeface="Calibri Light"/>
        <a:ea typeface="汉仪旗黑-35S"/>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5785</Words>
  <Application>WPS 演示</Application>
  <PresentationFormat>全屏显示(16:9)</PresentationFormat>
  <Paragraphs>284</Paragraphs>
  <Slides>17</Slides>
  <Notes>0</Notes>
  <HiddenSlides>5</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17</vt:i4>
      </vt:variant>
    </vt:vector>
  </HeadingPairs>
  <TitlesOfParts>
    <vt:vector size="43" baseType="lpstr">
      <vt:lpstr>Arial</vt:lpstr>
      <vt:lpstr>宋体</vt:lpstr>
      <vt:lpstr>Wingdings</vt:lpstr>
      <vt:lpstr>Calibri Light</vt:lpstr>
      <vt:lpstr>微软雅黑 Light</vt:lpstr>
      <vt:lpstr>黑体</vt:lpstr>
      <vt:lpstr>Calibri</vt:lpstr>
      <vt:lpstr>方正清刻本悦宋简体</vt:lpstr>
      <vt:lpstr>方正大标宋简体</vt:lpstr>
      <vt:lpstr>Gill Sans</vt:lpstr>
      <vt:lpstr>Roboto Regular</vt:lpstr>
      <vt:lpstr>思源黑体 CN Regular</vt:lpstr>
      <vt:lpstr>Roboto Bold</vt:lpstr>
      <vt:lpstr>思源黑体 CN Bold</vt:lpstr>
      <vt:lpstr>汉仪旗黑-35S</vt:lpstr>
      <vt:lpstr>汉仪大宋简</vt:lpstr>
      <vt:lpstr>微软雅黑</vt:lpstr>
      <vt:lpstr>Arial Unicode MS</vt:lpstr>
      <vt:lpstr>Century Gothic</vt:lpstr>
      <vt:lpstr>汉仪大宋简</vt:lpstr>
      <vt:lpstr>汉仪旗黑-45S</vt:lpstr>
      <vt:lpstr>Century Gothic</vt:lpstr>
      <vt:lpstr>★日文毛笔</vt:lpstr>
      <vt:lpstr>Microsoft YaHei UI</vt:lpstr>
      <vt:lpstr>Calibri Light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哒哒 熊猫</dc:creator>
  <cp:lastModifiedBy>铭</cp:lastModifiedBy>
  <cp:revision>101</cp:revision>
  <dcterms:created xsi:type="dcterms:W3CDTF">2020-08-24T01:35:00Z</dcterms:created>
  <dcterms:modified xsi:type="dcterms:W3CDTF">2022-01-17T07:19:39Z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v1.0_mb_5uj4UV+MqRjPCdRm1jKiBw==</vt:lpwstr>
  </property>
  <property fmtid="{D5CDD505-2E9C-101B-9397-08002B2CF9AE}" pid="4" name="ICV">
    <vt:lpwstr>1DFC39158F5840FE94943622027334DD</vt:lpwstr>
  </property>
</Properties>
</file>