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20" r:id="rId3"/>
    <p:sldId id="321" r:id="rId5"/>
    <p:sldId id="322" r:id="rId6"/>
    <p:sldId id="328" r:id="rId7"/>
    <p:sldId id="327" r:id="rId8"/>
    <p:sldId id="329" r:id="rId9"/>
    <p:sldId id="330" r:id="rId10"/>
    <p:sldId id="323" r:id="rId11"/>
    <p:sldId id="332" r:id="rId12"/>
    <p:sldId id="334" r:id="rId13"/>
    <p:sldId id="331" r:id="rId14"/>
    <p:sldId id="335" r:id="rId15"/>
    <p:sldId id="333" r:id="rId16"/>
    <p:sldId id="324" r:id="rId17"/>
    <p:sldId id="336" r:id="rId18"/>
    <p:sldId id="337" r:id="rId19"/>
    <p:sldId id="338" r:id="rId20"/>
    <p:sldId id="339" r:id="rId21"/>
    <p:sldId id="340" r:id="rId22"/>
    <p:sldId id="325" r:id="rId23"/>
    <p:sldId id="343" r:id="rId24"/>
    <p:sldId id="341" r:id="rId25"/>
    <p:sldId id="342" r:id="rId26"/>
    <p:sldId id="344" r:id="rId27"/>
    <p:sldId id="326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997"/>
    <a:srgbClr val="7FA995"/>
    <a:srgbClr val="79A670"/>
    <a:srgbClr val="5A6C7D"/>
    <a:srgbClr val="ADDDEB"/>
    <a:srgbClr val="F6E2E3"/>
    <a:srgbClr val="526372"/>
    <a:srgbClr val="4D5D6B"/>
    <a:srgbClr val="C7E9B4"/>
    <a:srgbClr val="CCE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99" autoAdjust="0"/>
    <p:restoredTop sz="95848" autoAdjust="0"/>
  </p:normalViewPr>
  <p:slideViewPr>
    <p:cSldViewPr snapToGrid="0">
      <p:cViewPr>
        <p:scale>
          <a:sx n="50" d="100"/>
          <a:sy n="50" d="100"/>
        </p:scale>
        <p:origin x="-72" y="-17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7C8D6-8378-491C-A88C-F5C0F1DDB3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xiazai/" TargetMode="External"/><Relationship Id="rId8" Type="http://schemas.openxmlformats.org/officeDocument/2006/relationships/hyperlink" Target="http://www.1ppt.com/tubiao/" TargetMode="External"/><Relationship Id="rId7" Type="http://schemas.openxmlformats.org/officeDocument/2006/relationships/hyperlink" Target="http://www.1ppt.com/beijing/" TargetMode="External"/><Relationship Id="rId6" Type="http://schemas.openxmlformats.org/officeDocument/2006/relationships/hyperlink" Target="http://www.1ppt.com/sucai/" TargetMode="External"/><Relationship Id="rId5" Type="http://schemas.openxmlformats.org/officeDocument/2006/relationships/hyperlink" Target="http://www.1ppt.com/jieri/" TargetMode="External"/><Relationship Id="rId4" Type="http://schemas.openxmlformats.org/officeDocument/2006/relationships/hyperlink" Target="http://www.1ppt.com/hangye/" TargetMode="External"/><Relationship Id="rId3" Type="http://schemas.openxmlformats.org/officeDocument/2006/relationships/hyperlink" Target="http://www.1ppt.com/moban/" TargetMode="External"/><Relationship Id="rId2" Type="http://schemas.openxmlformats.org/officeDocument/2006/relationships/notesMaster" Target="../notesMasters/notesMaster1.xml"/><Relationship Id="rId18" Type="http://schemas.openxmlformats.org/officeDocument/2006/relationships/hyperlink" Target="http://www.1ppt.com/ziti/" TargetMode="External"/><Relationship Id="rId17" Type="http://schemas.openxmlformats.org/officeDocument/2006/relationships/hyperlink" Target="http://www.1ppt.com/jiaoan/" TargetMode="External"/><Relationship Id="rId16" Type="http://schemas.openxmlformats.org/officeDocument/2006/relationships/hyperlink" Target="http://www.1ppt.com/shiti/" TargetMode="External"/><Relationship Id="rId15" Type="http://schemas.openxmlformats.org/officeDocument/2006/relationships/hyperlink" Target="http://www.1ppt.com/shouchaobao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excel/" TargetMode="External"/><Relationship Id="rId11" Type="http://schemas.openxmlformats.org/officeDocument/2006/relationships/hyperlink" Target="http://www.1ppt.com/word/" TargetMode="External"/><Relationship Id="rId10" Type="http://schemas.openxmlformats.org/officeDocument/2006/relationships/hyperlink" Target="http://www.1ppt.com/powerpoint/" TargetMode="Externa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行业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4"/>
              </a:rPr>
              <a:t>www.1ppt.com/hangye/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节日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5"/>
              </a:rPr>
              <a:t>www.1ppt.com/jieri/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素材：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6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背景图片：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7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图表：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8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优秀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9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0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1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2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个人简历：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手抄报：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5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试题下载：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6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7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8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45134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6.jpeg"/><Relationship Id="rId3" Type="http://schemas.openxmlformats.org/officeDocument/2006/relationships/image" Target="../media/image35.png"/><Relationship Id="rId2" Type="http://schemas.microsoft.com/office/2007/relationships/hdphoto" Target="../media/image34.wdp"/><Relationship Id="rId1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7.jpeg"/><Relationship Id="rId3" Type="http://schemas.openxmlformats.org/officeDocument/2006/relationships/image" Target="../media/image35.png"/><Relationship Id="rId2" Type="http://schemas.microsoft.com/office/2007/relationships/hdphoto" Target="../media/image34.wdp"/><Relationship Id="rId1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9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82129" y="790575"/>
            <a:ext cx="10363200" cy="52768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889266" y="1598404"/>
            <a:ext cx="2571244" cy="36611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 flipV="1">
            <a:off x="782127" y="790578"/>
            <a:ext cx="3486813" cy="124649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96025" y="2037073"/>
            <a:ext cx="577314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500" b="1" dirty="0">
                <a:ln w="44450">
                  <a:solidFill>
                    <a:srgbClr val="7FA995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跳跳体简" panose="00020600040101010101" pitchFamily="18" charset="-122"/>
                <a:ea typeface="汉仪跳跳体简" panose="00020600040101010101" pitchFamily="18" charset="-122"/>
              </a:rPr>
              <a:t>小清</a:t>
            </a:r>
            <a:r>
              <a:rPr lang="zh-CN" altLang="en-US" sz="7500" b="1" dirty="0" smtClean="0">
                <a:ln w="44450">
                  <a:solidFill>
                    <a:srgbClr val="7FA995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跳跳体简" panose="00020600040101010101" pitchFamily="18" charset="-122"/>
                <a:ea typeface="汉仪跳跳体简" panose="00020600040101010101" pitchFamily="18" charset="-122"/>
              </a:rPr>
              <a:t>新植物</a:t>
            </a:r>
            <a:endParaRPr lang="zh-CN" altLang="en-US" sz="7500" b="1" dirty="0">
              <a:ln w="44450">
                <a:solidFill>
                  <a:srgbClr val="7FA995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跳跳体简" panose="00020600040101010101" pitchFamily="18" charset="-122"/>
              <a:ea typeface="汉仪跳跳体简" panose="00020600040101010101" pitchFamily="18" charset="-122"/>
            </a:endParaRPr>
          </a:p>
        </p:txBody>
      </p:sp>
      <p:sp>
        <p:nvSpPr>
          <p:cNvPr id="15" name="弦形 14"/>
          <p:cNvSpPr/>
          <p:nvPr/>
        </p:nvSpPr>
        <p:spPr>
          <a:xfrm rot="5400000">
            <a:off x="4725943" y="3727562"/>
            <a:ext cx="1546052" cy="4610123"/>
          </a:xfrm>
          <a:prstGeom prst="chord">
            <a:avLst>
              <a:gd name="adj1" fmla="val 5341376"/>
              <a:gd name="adj2" fmla="val 16251734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弦形 15"/>
          <p:cNvSpPr/>
          <p:nvPr/>
        </p:nvSpPr>
        <p:spPr>
          <a:xfrm rot="10800000">
            <a:off x="-87593" y="3968151"/>
            <a:ext cx="1768359" cy="2099274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735812" y="3212840"/>
            <a:ext cx="56333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适用于教育培训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活动策划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知识科普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生活图集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874873" y="3923407"/>
            <a:ext cx="2147915" cy="375920"/>
          </a:xfrm>
          <a:prstGeom prst="rect">
            <a:avLst/>
          </a:prstGeom>
          <a:ln>
            <a:solidFill>
              <a:srgbClr val="7FA995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sz="2000" spc="225" dirty="0" smtClean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XXX</a:t>
            </a:r>
            <a:endParaRPr lang="en-US" sz="20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261317" y="1186965"/>
            <a:ext cx="3455963" cy="4484077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Google Shape;86;p19"/>
          <p:cNvSpPr txBox="1"/>
          <p:nvPr/>
        </p:nvSpPr>
        <p:spPr>
          <a:xfrm>
            <a:off x="5844935" y="3688116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27180" y="4116799"/>
            <a:ext cx="2893083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46426" y="1834552"/>
            <a:ext cx="1485748" cy="1438272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873310" y="1000688"/>
            <a:ext cx="1069145" cy="1034981"/>
            <a:chOff x="1442186" y="1874794"/>
            <a:chExt cx="2690543" cy="260456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1442186" y="1874794"/>
              <a:ext cx="2690543" cy="2604567"/>
            </a:xfrm>
            <a:prstGeom prst="rect">
              <a:avLst/>
            </a:prstGeom>
          </p:spPr>
        </p:pic>
        <p:sp>
          <p:nvSpPr>
            <p:cNvPr id="15" name="椭圆 14"/>
            <p:cNvSpPr/>
            <p:nvPr/>
          </p:nvSpPr>
          <p:spPr>
            <a:xfrm>
              <a:off x="2378351" y="2944618"/>
              <a:ext cx="1265802" cy="1265803"/>
            </a:xfrm>
            <a:prstGeom prst="ellipse">
              <a:avLst/>
            </a:prstGeom>
            <a:solidFill>
              <a:srgbClr val="79A6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包图粗朗体" panose="02000000000000000000" pitchFamily="2" charset="-122"/>
                  <a:ea typeface="包图粗朗体" panose="02000000000000000000" pitchFamily="2" charset="-122"/>
                </a:rPr>
                <a:t>1</a:t>
              </a:r>
              <a:endParaRPr lang="zh-CN" altLang="en-US" dirty="0">
                <a:latin typeface="包图粗朗体" panose="02000000000000000000" pitchFamily="2" charset="-122"/>
                <a:ea typeface="包图粗朗体" panose="02000000000000000000" pitchFamily="2" charset="-122"/>
              </a:endParaRPr>
            </a:p>
          </p:txBody>
        </p:sp>
      </p:grpSp>
      <p:sp>
        <p:nvSpPr>
          <p:cNvPr id="16" name="Google Shape;86;p19"/>
          <p:cNvSpPr txBox="1"/>
          <p:nvPr/>
        </p:nvSpPr>
        <p:spPr>
          <a:xfrm>
            <a:off x="948202" y="2110203"/>
            <a:ext cx="1988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0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79282" y="2434204"/>
            <a:ext cx="3282220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04390" y="3688119"/>
            <a:ext cx="1069145" cy="1034981"/>
            <a:chOff x="1442186" y="1874794"/>
            <a:chExt cx="2690543" cy="260456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1442186" y="1874794"/>
              <a:ext cx="2690543" cy="2604567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2378351" y="2944618"/>
              <a:ext cx="1265802" cy="1265803"/>
            </a:xfrm>
            <a:prstGeom prst="ellipse">
              <a:avLst/>
            </a:prstGeom>
            <a:solidFill>
              <a:srgbClr val="79A6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包图粗朗体" panose="02000000000000000000" pitchFamily="2" charset="-122"/>
                  <a:ea typeface="包图粗朗体" panose="02000000000000000000" pitchFamily="2" charset="-122"/>
                </a:rPr>
                <a:t>1</a:t>
              </a:r>
              <a:endParaRPr lang="zh-CN" altLang="en-US" dirty="0">
                <a:latin typeface="包图粗朗体" panose="02000000000000000000" pitchFamily="2" charset="-122"/>
                <a:ea typeface="包图粗朗体" panose="02000000000000000000" pitchFamily="2" charset="-122"/>
              </a:endParaRPr>
            </a:p>
          </p:txBody>
        </p:sp>
      </p:grpSp>
      <p:sp>
        <p:nvSpPr>
          <p:cNvPr id="21" name="Google Shape;86;p19"/>
          <p:cNvSpPr txBox="1"/>
          <p:nvPr/>
        </p:nvSpPr>
        <p:spPr>
          <a:xfrm>
            <a:off x="979282" y="4797634"/>
            <a:ext cx="1988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0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10362" y="5121635"/>
            <a:ext cx="3282220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bldLvl="0"/>
      <p:bldP spid="16" grpId="0"/>
      <p:bldP spid="17" grpId="0" bldLvl="0"/>
      <p:bldP spid="21" grpId="0"/>
      <p:bldP spid="22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417489" flipH="1">
            <a:off x="4200039" y="1260788"/>
            <a:ext cx="2628999" cy="35641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44063" y="833511"/>
            <a:ext cx="3460652" cy="519097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04715" y="833514"/>
            <a:ext cx="1209823" cy="5190977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Google Shape;86;p19"/>
          <p:cNvSpPr txBox="1"/>
          <p:nvPr/>
        </p:nvSpPr>
        <p:spPr>
          <a:xfrm>
            <a:off x="7457591" y="2011036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57590" y="2522710"/>
            <a:ext cx="3757097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12" name="Google Shape;86;p19"/>
          <p:cNvSpPr txBox="1"/>
          <p:nvPr/>
        </p:nvSpPr>
        <p:spPr>
          <a:xfrm>
            <a:off x="7457589" y="4035906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57589" y="4547580"/>
            <a:ext cx="3757097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 bldLvl="0"/>
      <p:bldP spid="12" grpId="0"/>
      <p:bldP spid="13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784775" y="1166246"/>
            <a:ext cx="2875671" cy="28756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072533" y="3000264"/>
            <a:ext cx="3042139" cy="30421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504489" y="806348"/>
            <a:ext cx="2278967" cy="3418449"/>
          </a:xfrm>
          <a:prstGeom prst="rect">
            <a:avLst/>
          </a:prstGeom>
        </p:spPr>
      </p:pic>
      <p:sp>
        <p:nvSpPr>
          <p:cNvPr id="5" name="Google Shape;86;p19"/>
          <p:cNvSpPr txBox="1"/>
          <p:nvPr/>
        </p:nvSpPr>
        <p:spPr>
          <a:xfrm>
            <a:off x="630704" y="1166246"/>
            <a:ext cx="3409283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3200" b="1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0704" y="2029522"/>
            <a:ext cx="3409283" cy="193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 Please enter text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7" name="弦形 6"/>
          <p:cNvSpPr/>
          <p:nvPr/>
        </p:nvSpPr>
        <p:spPr>
          <a:xfrm rot="10800000">
            <a:off x="-1081946" y="4521333"/>
            <a:ext cx="2163891" cy="2568822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弦形 7"/>
          <p:cNvSpPr/>
          <p:nvPr/>
        </p:nvSpPr>
        <p:spPr>
          <a:xfrm rot="5400000">
            <a:off x="2432010" y="4552940"/>
            <a:ext cx="2383164" cy="4610123"/>
          </a:xfrm>
          <a:prstGeom prst="chord">
            <a:avLst>
              <a:gd name="adj1" fmla="val 5341376"/>
              <a:gd name="adj2" fmla="val 16251734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弦形 8"/>
          <p:cNvSpPr/>
          <p:nvPr/>
        </p:nvSpPr>
        <p:spPr>
          <a:xfrm rot="10800000" flipH="1">
            <a:off x="11110056" y="0"/>
            <a:ext cx="2163891" cy="2568822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弦形 9"/>
          <p:cNvSpPr/>
          <p:nvPr/>
        </p:nvSpPr>
        <p:spPr>
          <a:xfrm rot="16200000" flipV="1">
            <a:off x="7721461" y="-2305062"/>
            <a:ext cx="2383164" cy="4610123"/>
          </a:xfrm>
          <a:prstGeom prst="chord">
            <a:avLst>
              <a:gd name="adj1" fmla="val 5341376"/>
              <a:gd name="adj2" fmla="val 16251734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049218" y="1998784"/>
            <a:ext cx="3635327" cy="3635326"/>
          </a:xfrm>
          <a:prstGeom prst="ellipse">
            <a:avLst/>
          </a:prstGeom>
        </p:spPr>
      </p:pic>
      <p:sp>
        <p:nvSpPr>
          <p:cNvPr id="13" name="Google Shape;86;p19"/>
          <p:cNvSpPr txBox="1"/>
          <p:nvPr/>
        </p:nvSpPr>
        <p:spPr>
          <a:xfrm>
            <a:off x="5779479" y="2351691"/>
            <a:ext cx="444773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3200" b="1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79479" y="3214967"/>
            <a:ext cx="4447735" cy="156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 Please enter text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/>
      <p:bldP spid="14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09106" y="0"/>
            <a:ext cx="236411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8788203" y="2372311"/>
            <a:ext cx="4694219" cy="21133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 flipV="1">
            <a:off x="2" y="-9616"/>
            <a:ext cx="4373217" cy="1563374"/>
          </a:xfrm>
          <a:prstGeom prst="rect">
            <a:avLst/>
          </a:prstGeom>
        </p:spPr>
      </p:pic>
      <p:sp>
        <p:nvSpPr>
          <p:cNvPr id="4" name="弦形 3"/>
          <p:cNvSpPr/>
          <p:nvPr/>
        </p:nvSpPr>
        <p:spPr>
          <a:xfrm rot="10800000">
            <a:off x="-620996" y="5666421"/>
            <a:ext cx="1241991" cy="1474405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630100" y="322247"/>
            <a:ext cx="1415772" cy="621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8000" dirty="0">
                <a:ln w="44450">
                  <a:solidFill>
                    <a:srgbClr val="7FA995"/>
                  </a:solidFill>
                </a:ln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Part 03</a:t>
            </a:r>
            <a:endParaRPr lang="zh-CN" altLang="en-US" sz="8000" dirty="0">
              <a:ln w="44450">
                <a:solidFill>
                  <a:srgbClr val="7FA995"/>
                </a:solidFill>
              </a:ln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2876" y="2744198"/>
            <a:ext cx="2943549" cy="684803"/>
          </a:xfrm>
          <a:prstGeom prst="rect">
            <a:avLst/>
          </a:prstGeom>
          <a:ln>
            <a:solidFill>
              <a:srgbClr val="7FA995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40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请输入标题</a:t>
            </a:r>
            <a:endParaRPr sz="40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145721" y="2404846"/>
            <a:ext cx="753760" cy="3393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212092" y="3645081"/>
            <a:ext cx="4094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split orient="vert"/>
      </p:transition>
    </mc:Choice>
    <mc:Fallback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9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07648" y="3993777"/>
            <a:ext cx="3359565" cy="20198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04476" y="3993777"/>
            <a:ext cx="3359565" cy="20198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01304" y="3993777"/>
            <a:ext cx="3359565" cy="20198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Google Shape;86;p19"/>
          <p:cNvSpPr txBox="1"/>
          <p:nvPr/>
        </p:nvSpPr>
        <p:spPr>
          <a:xfrm>
            <a:off x="1324497" y="1559198"/>
            <a:ext cx="4771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4000" b="1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00693" y="2465852"/>
            <a:ext cx="9693131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 Please enter text </a:t>
            </a:r>
            <a:r>
              <a:rPr lang="en-US" altLang="zh-CN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8" name="Google Shape;86;p19"/>
          <p:cNvSpPr txBox="1"/>
          <p:nvPr/>
        </p:nvSpPr>
        <p:spPr>
          <a:xfrm>
            <a:off x="1324497" y="918139"/>
            <a:ext cx="4771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CLASSES</a:t>
            </a:r>
            <a:endParaRPr sz="4000" b="1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 flipV="1">
            <a:off x="-696222" y="696226"/>
            <a:ext cx="2167195" cy="774747"/>
          </a:xfrm>
          <a:prstGeom prst="rect">
            <a:avLst/>
          </a:prstGeom>
        </p:spPr>
      </p:pic>
      <p:sp>
        <p:nvSpPr>
          <p:cNvPr id="11" name="Google Shape;86;p19"/>
          <p:cNvSpPr txBox="1"/>
          <p:nvPr/>
        </p:nvSpPr>
        <p:spPr>
          <a:xfrm>
            <a:off x="1542250" y="4417707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24493" y="4846387"/>
            <a:ext cx="2893083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13" name="Google Shape;86;p19"/>
          <p:cNvSpPr txBox="1"/>
          <p:nvPr/>
        </p:nvSpPr>
        <p:spPr>
          <a:xfrm>
            <a:off x="5080919" y="4412120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63165" y="4840800"/>
            <a:ext cx="2893083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15" name="Google Shape;86;p19"/>
          <p:cNvSpPr txBox="1"/>
          <p:nvPr/>
        </p:nvSpPr>
        <p:spPr>
          <a:xfrm>
            <a:off x="8548822" y="4412120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31065" y="4840800"/>
            <a:ext cx="2893083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/>
      <p:bldP spid="8" grpId="0"/>
      <p:bldP spid="11" grpId="0"/>
      <p:bldP spid="12" grpId="0" bldLvl="0"/>
      <p:bldP spid="13" grpId="0"/>
      <p:bldP spid="14" grpId="0" bldLvl="0"/>
      <p:bldP spid="15" grpId="0"/>
      <p:bldP spid="16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9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5402133" y="777254"/>
            <a:ext cx="4729355" cy="555219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6200000" flipV="1">
            <a:off x="-696222" y="696226"/>
            <a:ext cx="2167195" cy="77474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606989" y="484095"/>
            <a:ext cx="4691331" cy="282055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06989" y="3553357"/>
            <a:ext cx="4691331" cy="282055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弦形 6"/>
          <p:cNvSpPr/>
          <p:nvPr/>
        </p:nvSpPr>
        <p:spPr>
          <a:xfrm rot="16200000">
            <a:off x="9200012" y="-705611"/>
            <a:ext cx="1831289" cy="2365336"/>
          </a:xfrm>
          <a:prstGeom prst="chord">
            <a:avLst>
              <a:gd name="adj1" fmla="val 5345747"/>
              <a:gd name="adj2" fmla="val 16252599"/>
            </a:avLst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弦形 7"/>
          <p:cNvSpPr/>
          <p:nvPr/>
        </p:nvSpPr>
        <p:spPr>
          <a:xfrm rot="16200000">
            <a:off x="9200010" y="2370684"/>
            <a:ext cx="1831289" cy="2365336"/>
          </a:xfrm>
          <a:prstGeom prst="chord">
            <a:avLst>
              <a:gd name="adj1" fmla="val 5345747"/>
              <a:gd name="adj2" fmla="val 16252599"/>
            </a:avLst>
          </a:prstGeom>
          <a:solidFill>
            <a:srgbClr val="BFD9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Google Shape;86;p19"/>
          <p:cNvSpPr txBox="1"/>
          <p:nvPr/>
        </p:nvSpPr>
        <p:spPr>
          <a:xfrm>
            <a:off x="6980107" y="1245214"/>
            <a:ext cx="3734799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32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0" name="Google Shape;86;p19"/>
          <p:cNvSpPr txBox="1"/>
          <p:nvPr/>
        </p:nvSpPr>
        <p:spPr>
          <a:xfrm>
            <a:off x="6980107" y="734919"/>
            <a:ext cx="3734799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CLASS</a:t>
            </a:r>
            <a:endParaRPr sz="32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1" name="Google Shape;86;p19"/>
          <p:cNvSpPr txBox="1"/>
          <p:nvPr/>
        </p:nvSpPr>
        <p:spPr>
          <a:xfrm>
            <a:off x="6980107" y="4338904"/>
            <a:ext cx="3734799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32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2" name="Google Shape;86;p19"/>
          <p:cNvSpPr txBox="1"/>
          <p:nvPr/>
        </p:nvSpPr>
        <p:spPr>
          <a:xfrm>
            <a:off x="6980107" y="3828610"/>
            <a:ext cx="3734799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CLASS</a:t>
            </a:r>
            <a:endParaRPr sz="32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93101" y="2127417"/>
            <a:ext cx="4094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993101" y="5223615"/>
            <a:ext cx="4094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Google Shape;86;p19"/>
          <p:cNvSpPr txBox="1"/>
          <p:nvPr/>
        </p:nvSpPr>
        <p:spPr>
          <a:xfrm>
            <a:off x="992423" y="2167199"/>
            <a:ext cx="444773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3200" b="1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92421" y="3030475"/>
            <a:ext cx="3454075" cy="193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 Please enter text </a:t>
            </a:r>
            <a:r>
              <a:rPr lang="en-US" altLang="zh-CN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6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9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380285" y="3146056"/>
            <a:ext cx="3814443" cy="25729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25748" y="3146056"/>
            <a:ext cx="4723275" cy="25729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Google Shape;86;p19"/>
          <p:cNvSpPr txBox="1"/>
          <p:nvPr/>
        </p:nvSpPr>
        <p:spPr>
          <a:xfrm>
            <a:off x="1324497" y="1559198"/>
            <a:ext cx="4771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4000" b="1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9" name="Google Shape;86;p19"/>
          <p:cNvSpPr txBox="1"/>
          <p:nvPr/>
        </p:nvSpPr>
        <p:spPr>
          <a:xfrm>
            <a:off x="1324497" y="918139"/>
            <a:ext cx="4771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CLASSES</a:t>
            </a:r>
            <a:endParaRPr sz="4000" b="1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20" name="Google Shape;86;p19"/>
          <p:cNvSpPr txBox="1"/>
          <p:nvPr/>
        </p:nvSpPr>
        <p:spPr>
          <a:xfrm>
            <a:off x="2093987" y="5081820"/>
            <a:ext cx="2182592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di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2400" b="1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21" name="Google Shape;86;p19"/>
          <p:cNvSpPr txBox="1"/>
          <p:nvPr/>
        </p:nvSpPr>
        <p:spPr>
          <a:xfrm>
            <a:off x="7496088" y="5080987"/>
            <a:ext cx="2182592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di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2400" b="1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577711" y="3322241"/>
            <a:ext cx="3419592" cy="153183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439543" y="3318080"/>
            <a:ext cx="4295684" cy="15401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7" grpId="0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9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91993">
            <a:off x="3435677" y="503804"/>
            <a:ext cx="4227379" cy="575103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40439" y="957477"/>
            <a:ext cx="4517831" cy="53536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弦形 14"/>
          <p:cNvSpPr/>
          <p:nvPr/>
        </p:nvSpPr>
        <p:spPr>
          <a:xfrm rot="16200000">
            <a:off x="1474817" y="-480599"/>
            <a:ext cx="1845361" cy="2914113"/>
          </a:xfrm>
          <a:prstGeom prst="chord">
            <a:avLst>
              <a:gd name="adj1" fmla="val 5345747"/>
              <a:gd name="adj2" fmla="val 16252599"/>
            </a:avLst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弦形 15"/>
          <p:cNvSpPr/>
          <p:nvPr/>
        </p:nvSpPr>
        <p:spPr>
          <a:xfrm rot="10800000">
            <a:off x="255882" y="4685795"/>
            <a:ext cx="1369113" cy="1625317"/>
          </a:xfrm>
          <a:prstGeom prst="chord">
            <a:avLst>
              <a:gd name="adj1" fmla="val 5462574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弦形 16"/>
          <p:cNvSpPr/>
          <p:nvPr/>
        </p:nvSpPr>
        <p:spPr>
          <a:xfrm rot="5400000">
            <a:off x="2498099" y="4751068"/>
            <a:ext cx="939260" cy="3066839"/>
          </a:xfrm>
          <a:prstGeom prst="chord">
            <a:avLst>
              <a:gd name="adj1" fmla="val 5341376"/>
              <a:gd name="adj2" fmla="val 16251734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Google Shape;86;p19"/>
          <p:cNvSpPr txBox="1"/>
          <p:nvPr/>
        </p:nvSpPr>
        <p:spPr>
          <a:xfrm>
            <a:off x="1624995" y="3379326"/>
            <a:ext cx="3734799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7FA995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5400" b="1" i="0" u="none" strike="noStrike" cap="none" dirty="0">
              <a:solidFill>
                <a:srgbClr val="7FA995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9" name="Google Shape;86;p19"/>
          <p:cNvSpPr txBox="1"/>
          <p:nvPr/>
        </p:nvSpPr>
        <p:spPr>
          <a:xfrm>
            <a:off x="1624995" y="2738267"/>
            <a:ext cx="3734799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rgbClr val="7FA995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CLASSES</a:t>
            </a:r>
            <a:endParaRPr sz="4000" b="1" i="0" u="none" strike="noStrike" cap="none" dirty="0">
              <a:solidFill>
                <a:srgbClr val="7FA995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22" name="Google Shape;86;p19"/>
          <p:cNvSpPr txBox="1"/>
          <p:nvPr/>
        </p:nvSpPr>
        <p:spPr>
          <a:xfrm>
            <a:off x="7899386" y="2039171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99386" y="2550845"/>
            <a:ext cx="3757097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24" name="Google Shape;86;p19"/>
          <p:cNvSpPr txBox="1"/>
          <p:nvPr/>
        </p:nvSpPr>
        <p:spPr>
          <a:xfrm>
            <a:off x="7899383" y="4064041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899384" y="4575715"/>
            <a:ext cx="3757097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2" grpId="0"/>
      <p:bldP spid="23" grpId="0" bldLvl="0"/>
      <p:bldP spid="24" grpId="0"/>
      <p:bldP spid="25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09293" y="1186965"/>
            <a:ext cx="3455963" cy="4484077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Google Shape;86;p19"/>
          <p:cNvSpPr txBox="1"/>
          <p:nvPr/>
        </p:nvSpPr>
        <p:spPr>
          <a:xfrm>
            <a:off x="4592911" y="3688116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75156" y="4116799"/>
            <a:ext cx="2893083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26269" y="1186961"/>
            <a:ext cx="3454075" cy="193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 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26269" y="3688115"/>
            <a:ext cx="3454075" cy="193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 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255247" y="1772819"/>
            <a:ext cx="1132903" cy="14197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93469" y="1186964"/>
            <a:ext cx="3363059" cy="44840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bldLvl="0"/>
      <p:bldP spid="5" grpId="0" bldLvl="0"/>
      <p:bldP spid="6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 flipV="1">
            <a:off x="2" y="-9616"/>
            <a:ext cx="4373217" cy="1563374"/>
          </a:xfrm>
          <a:prstGeom prst="rect">
            <a:avLst/>
          </a:prstGeom>
        </p:spPr>
      </p:pic>
      <p:sp>
        <p:nvSpPr>
          <p:cNvPr id="3" name="弦形 2"/>
          <p:cNvSpPr/>
          <p:nvPr/>
        </p:nvSpPr>
        <p:spPr>
          <a:xfrm rot="10800000">
            <a:off x="-620996" y="5666421"/>
            <a:ext cx="1241991" cy="1474405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弦形 3"/>
          <p:cNvSpPr/>
          <p:nvPr/>
        </p:nvSpPr>
        <p:spPr>
          <a:xfrm rot="5400000">
            <a:off x="8695359" y="4552940"/>
            <a:ext cx="2383165" cy="4610123"/>
          </a:xfrm>
          <a:prstGeom prst="chord">
            <a:avLst>
              <a:gd name="adj1" fmla="val 5341376"/>
              <a:gd name="adj2" fmla="val 16251734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94783" y="674339"/>
            <a:ext cx="5202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ln w="44450">
                  <a:solidFill>
                    <a:srgbClr val="7FA995"/>
                  </a:solidFill>
                </a:ln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CONTENT</a:t>
            </a:r>
            <a:endParaRPr lang="zh-CN" altLang="en-US" sz="8000" dirty="0">
              <a:ln w="44450">
                <a:solidFill>
                  <a:srgbClr val="7FA995"/>
                </a:solidFill>
              </a:ln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42261" y="2752370"/>
            <a:ext cx="2943549" cy="684803"/>
          </a:xfrm>
          <a:prstGeom prst="rect">
            <a:avLst/>
          </a:prstGeom>
          <a:ln>
            <a:solidFill>
              <a:srgbClr val="7FA995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40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请输入标题</a:t>
            </a:r>
            <a:endParaRPr sz="40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89891" y="2752368"/>
            <a:ext cx="754804" cy="754804"/>
          </a:xfrm>
          <a:prstGeom prst="ellipse">
            <a:avLst/>
          </a:prstGeom>
          <a:solidFill>
            <a:srgbClr val="79A6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包图粗朗体" panose="02000000000000000000" pitchFamily="2" charset="-122"/>
                <a:ea typeface="包图粗朗体" panose="02000000000000000000" pitchFamily="2" charset="-122"/>
              </a:rPr>
              <a:t>1</a:t>
            </a:r>
            <a:endParaRPr lang="zh-CN" altLang="en-US" sz="2800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9681167">
            <a:off x="918391" y="2623127"/>
            <a:ext cx="789413" cy="35540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649049" y="2441044"/>
            <a:ext cx="753760" cy="33935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342261" y="4396760"/>
            <a:ext cx="2943549" cy="684803"/>
          </a:xfrm>
          <a:prstGeom prst="rect">
            <a:avLst/>
          </a:prstGeom>
          <a:ln>
            <a:solidFill>
              <a:srgbClr val="7FA995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40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请输入标题</a:t>
            </a:r>
            <a:endParaRPr sz="40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189891" y="4396758"/>
            <a:ext cx="754804" cy="754804"/>
          </a:xfrm>
          <a:prstGeom prst="ellipse">
            <a:avLst/>
          </a:prstGeom>
          <a:solidFill>
            <a:srgbClr val="79A6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包图粗朗体" panose="02000000000000000000" pitchFamily="2" charset="-122"/>
                <a:ea typeface="包图粗朗体" panose="02000000000000000000" pitchFamily="2" charset="-122"/>
              </a:rPr>
              <a:t>2</a:t>
            </a:r>
            <a:endParaRPr lang="zh-CN" altLang="en-US" sz="2800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9681167">
            <a:off x="918391" y="4267517"/>
            <a:ext cx="789413" cy="35540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649049" y="4085434"/>
            <a:ext cx="753760" cy="33935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858072" y="2705030"/>
            <a:ext cx="2943549" cy="684803"/>
          </a:xfrm>
          <a:prstGeom prst="rect">
            <a:avLst/>
          </a:prstGeom>
          <a:ln>
            <a:solidFill>
              <a:srgbClr val="7FA995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40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请输入标题</a:t>
            </a:r>
            <a:endParaRPr sz="40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705703" y="2705028"/>
            <a:ext cx="754804" cy="754804"/>
          </a:xfrm>
          <a:prstGeom prst="ellipse">
            <a:avLst/>
          </a:prstGeom>
          <a:solidFill>
            <a:srgbClr val="79A6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包图粗朗体" panose="02000000000000000000" pitchFamily="2" charset="-122"/>
                <a:ea typeface="包图粗朗体" panose="02000000000000000000" pitchFamily="2" charset="-122"/>
              </a:rPr>
              <a:t>3</a:t>
            </a:r>
            <a:endParaRPr lang="zh-CN" altLang="en-US" sz="2800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9681167">
            <a:off x="6434200" y="2575787"/>
            <a:ext cx="789413" cy="35540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164860" y="2393704"/>
            <a:ext cx="753760" cy="339350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7858072" y="4318720"/>
            <a:ext cx="2943549" cy="684803"/>
          </a:xfrm>
          <a:prstGeom prst="rect">
            <a:avLst/>
          </a:prstGeom>
          <a:ln>
            <a:solidFill>
              <a:srgbClr val="7FA995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40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请输入标题</a:t>
            </a:r>
            <a:endParaRPr sz="40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705703" y="4318718"/>
            <a:ext cx="754804" cy="754804"/>
          </a:xfrm>
          <a:prstGeom prst="ellipse">
            <a:avLst/>
          </a:prstGeom>
          <a:solidFill>
            <a:srgbClr val="79A6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包图粗朗体" panose="02000000000000000000" pitchFamily="2" charset="-122"/>
                <a:ea typeface="包图粗朗体" panose="02000000000000000000" pitchFamily="2" charset="-122"/>
              </a:rPr>
              <a:t>4</a:t>
            </a:r>
            <a:endParaRPr lang="zh-CN" altLang="en-US" sz="2800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9681167">
            <a:off x="6434200" y="4189477"/>
            <a:ext cx="789413" cy="3554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164860" y="4007394"/>
            <a:ext cx="753760" cy="339350"/>
          </a:xfrm>
          <a:prstGeom prst="rect">
            <a:avLst/>
          </a:prstGeom>
        </p:spPr>
      </p:pic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1" grpId="0" animBg="1"/>
      <p:bldP spid="14" grpId="0" animBg="1"/>
      <p:bldP spid="15" grpId="0" animBg="1"/>
      <p:bldP spid="18" grpId="0" animBg="1"/>
      <p:bldP spid="19" grpId="0" animBg="1"/>
      <p:bldP spid="22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09106" y="0"/>
            <a:ext cx="236411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8788203" y="2372311"/>
            <a:ext cx="4694219" cy="21133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 flipV="1">
            <a:off x="2" y="-9616"/>
            <a:ext cx="4373217" cy="1563374"/>
          </a:xfrm>
          <a:prstGeom prst="rect">
            <a:avLst/>
          </a:prstGeom>
        </p:spPr>
      </p:pic>
      <p:sp>
        <p:nvSpPr>
          <p:cNvPr id="4" name="弦形 3"/>
          <p:cNvSpPr/>
          <p:nvPr/>
        </p:nvSpPr>
        <p:spPr>
          <a:xfrm rot="10800000">
            <a:off x="-620996" y="5666421"/>
            <a:ext cx="1241991" cy="1474405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630100" y="322247"/>
            <a:ext cx="1415772" cy="621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8000" dirty="0">
                <a:ln w="44450">
                  <a:solidFill>
                    <a:srgbClr val="7FA995"/>
                  </a:solidFill>
                </a:ln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Part 04</a:t>
            </a:r>
            <a:endParaRPr lang="zh-CN" altLang="en-US" sz="8000" dirty="0">
              <a:ln w="44450">
                <a:solidFill>
                  <a:srgbClr val="7FA995"/>
                </a:solidFill>
              </a:ln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2876" y="2744198"/>
            <a:ext cx="2943549" cy="684803"/>
          </a:xfrm>
          <a:prstGeom prst="rect">
            <a:avLst/>
          </a:prstGeom>
          <a:ln>
            <a:solidFill>
              <a:srgbClr val="7FA995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40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请输入标题</a:t>
            </a:r>
            <a:endParaRPr sz="40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145721" y="2404846"/>
            <a:ext cx="753760" cy="3393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212092" y="3645081"/>
            <a:ext cx="4094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split orient="vert"/>
      </p:transition>
    </mc:Choice>
    <mc:Fallback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6894" y="1"/>
            <a:ext cx="6329220" cy="6858000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47557" y="1340873"/>
            <a:ext cx="6634931" cy="4423680"/>
          </a:xfrm>
          <a:prstGeom prst="rect">
            <a:avLst/>
          </a:prstGeom>
        </p:spPr>
      </p:pic>
      <p:sp>
        <p:nvSpPr>
          <p:cNvPr id="5" name="Google Shape;86;p19"/>
          <p:cNvSpPr txBox="1"/>
          <p:nvPr/>
        </p:nvSpPr>
        <p:spPr>
          <a:xfrm>
            <a:off x="8060793" y="1828154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60793" y="2339830"/>
            <a:ext cx="3757097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7" name="Google Shape;86;p19"/>
          <p:cNvSpPr txBox="1"/>
          <p:nvPr/>
        </p:nvSpPr>
        <p:spPr>
          <a:xfrm>
            <a:off x="8060791" y="3853025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60790" y="4364700"/>
            <a:ext cx="3757097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 bldLvl="0"/>
      <p:bldP spid="7" grpId="0"/>
      <p:bldP spid="8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721789" y="2903101"/>
            <a:ext cx="4397753" cy="51629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V="1">
            <a:off x="10771093" y="4"/>
            <a:ext cx="1694331" cy="1232321"/>
          </a:xfrm>
          <a:prstGeom prst="rect">
            <a:avLst/>
          </a:prstGeom>
        </p:spPr>
      </p:pic>
      <p:sp>
        <p:nvSpPr>
          <p:cNvPr id="4" name="Google Shape;86;p19"/>
          <p:cNvSpPr txBox="1"/>
          <p:nvPr/>
        </p:nvSpPr>
        <p:spPr>
          <a:xfrm>
            <a:off x="9390283" y="616164"/>
            <a:ext cx="2031031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di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LOVELY.</a:t>
            </a:r>
            <a:endParaRPr sz="36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80753" y="1666589"/>
            <a:ext cx="84185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 Please enter text 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3927488" y="3840485"/>
            <a:ext cx="1996181" cy="1996181"/>
          </a:xfrm>
          <a:prstGeom prst="ellipse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529404" y="3840482"/>
            <a:ext cx="1996181" cy="1996181"/>
          </a:xfrm>
          <a:prstGeom prst="ellipse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9131320" y="3840483"/>
            <a:ext cx="1996181" cy="1996181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9372037" y="2929995"/>
            <a:ext cx="4397753" cy="51629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 flipV="1">
            <a:off x="-243910" y="4"/>
            <a:ext cx="1694331" cy="1232321"/>
          </a:xfrm>
          <a:prstGeom prst="rect">
            <a:avLst/>
          </a:prstGeom>
        </p:spPr>
      </p:pic>
      <p:sp>
        <p:nvSpPr>
          <p:cNvPr id="4" name="Google Shape;86;p19"/>
          <p:cNvSpPr txBox="1"/>
          <p:nvPr/>
        </p:nvSpPr>
        <p:spPr>
          <a:xfrm>
            <a:off x="977803" y="616164"/>
            <a:ext cx="2031031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di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LOVELY.</a:t>
            </a:r>
            <a:endParaRPr sz="36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3481" y="1666589"/>
            <a:ext cx="84185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 Please enter text 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093859" y="3724419"/>
            <a:ext cx="1944863" cy="19448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3696383" y="3724419"/>
            <a:ext cx="1944863" cy="19448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98906" y="3724419"/>
            <a:ext cx="1944863" cy="194486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3696383" y="3724423"/>
            <a:ext cx="1996181" cy="19961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6893" y="1"/>
            <a:ext cx="12218895" cy="2391508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392591" y="804760"/>
            <a:ext cx="5406820" cy="28106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弦形 4"/>
          <p:cNvSpPr/>
          <p:nvPr/>
        </p:nvSpPr>
        <p:spPr>
          <a:xfrm rot="10800000">
            <a:off x="2708036" y="941245"/>
            <a:ext cx="1369113" cy="1625317"/>
          </a:xfrm>
          <a:prstGeom prst="chord">
            <a:avLst>
              <a:gd name="adj1" fmla="val 5462574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弦形 5"/>
          <p:cNvSpPr/>
          <p:nvPr/>
        </p:nvSpPr>
        <p:spPr>
          <a:xfrm rot="5400000" flipH="1">
            <a:off x="5052006" y="-695572"/>
            <a:ext cx="1117122" cy="3066839"/>
          </a:xfrm>
          <a:prstGeom prst="chord">
            <a:avLst>
              <a:gd name="adj1" fmla="val 5341376"/>
              <a:gd name="adj2" fmla="val 16251734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Google Shape;86;p19"/>
          <p:cNvSpPr txBox="1"/>
          <p:nvPr/>
        </p:nvSpPr>
        <p:spPr>
          <a:xfrm>
            <a:off x="4380059" y="2299041"/>
            <a:ext cx="3734799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7FA995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5400" b="1" i="0" u="none" strike="noStrike" cap="none" dirty="0">
              <a:solidFill>
                <a:srgbClr val="7FA995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8" name="Google Shape;86;p19"/>
          <p:cNvSpPr txBox="1"/>
          <p:nvPr/>
        </p:nvSpPr>
        <p:spPr>
          <a:xfrm>
            <a:off x="4380059" y="1657976"/>
            <a:ext cx="3734799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rgbClr val="7FA995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CLASSES</a:t>
            </a:r>
            <a:endParaRPr sz="4000" b="1" i="0" u="none" strike="noStrike" cap="none" dirty="0">
              <a:solidFill>
                <a:srgbClr val="7FA995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9" name="Google Shape;86;p19"/>
          <p:cNvSpPr txBox="1"/>
          <p:nvPr/>
        </p:nvSpPr>
        <p:spPr>
          <a:xfrm>
            <a:off x="1707205" y="4556645"/>
            <a:ext cx="1988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0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95546" y="4923264"/>
            <a:ext cx="221182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11" name="Google Shape;86;p19"/>
          <p:cNvSpPr txBox="1"/>
          <p:nvPr/>
        </p:nvSpPr>
        <p:spPr>
          <a:xfrm>
            <a:off x="5101750" y="4556644"/>
            <a:ext cx="1988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0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90090" y="4923263"/>
            <a:ext cx="221182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13" name="Google Shape;86;p19"/>
          <p:cNvSpPr txBox="1"/>
          <p:nvPr/>
        </p:nvSpPr>
        <p:spPr>
          <a:xfrm>
            <a:off x="8496294" y="4545672"/>
            <a:ext cx="1988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0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84636" y="4912291"/>
            <a:ext cx="221182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  <p:bldP spid="10" grpId="0" bldLvl="0"/>
      <p:bldP spid="11" grpId="0"/>
      <p:bldP spid="12" grpId="0" bldLvl="0"/>
      <p:bldP spid="13" grpId="0"/>
      <p:bldP spid="14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9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82129" y="790575"/>
            <a:ext cx="10363200" cy="52768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889266" y="1598404"/>
            <a:ext cx="2571244" cy="36611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 flipV="1">
            <a:off x="782127" y="790578"/>
            <a:ext cx="3486813" cy="124649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96977" y="2579789"/>
            <a:ext cx="471481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500" b="1" dirty="0">
                <a:ln w="44450">
                  <a:solidFill>
                    <a:srgbClr val="7FA995"/>
                  </a:solidFill>
                </a:ln>
                <a:solidFill>
                  <a:schemeClr val="bg1"/>
                </a:solidFill>
                <a:effectLst>
                  <a:outerShdw blurRad="76200" dist="63500" dir="2700000" algn="tl">
                    <a:schemeClr val="tx1">
                      <a:lumMod val="65000"/>
                      <a:lumOff val="35000"/>
                      <a:alpha val="43000"/>
                    </a:schemeClr>
                  </a:outerShdw>
                </a:effectLst>
                <a:latin typeface="汉仪跳跳体简" panose="00020600040101010101" pitchFamily="18" charset="-122"/>
                <a:ea typeface="汉仪跳跳体简" panose="00020600040101010101" pitchFamily="18" charset="-122"/>
              </a:rPr>
              <a:t>谢谢欣赏</a:t>
            </a:r>
            <a:endParaRPr lang="zh-CN" altLang="en-US" sz="7500" b="1" dirty="0">
              <a:ln w="44450">
                <a:solidFill>
                  <a:srgbClr val="7FA995"/>
                </a:solidFill>
              </a:ln>
              <a:solidFill>
                <a:schemeClr val="bg1"/>
              </a:solidFill>
              <a:effectLst>
                <a:outerShdw blurRad="76200" dist="63500" dir="2700000" algn="tl">
                  <a:schemeClr val="tx1">
                    <a:lumMod val="65000"/>
                    <a:lumOff val="35000"/>
                    <a:alpha val="43000"/>
                  </a:schemeClr>
                </a:outerShdw>
              </a:effectLst>
              <a:latin typeface="汉仪跳跳体简" panose="00020600040101010101" pitchFamily="18" charset="-122"/>
              <a:ea typeface="汉仪跳跳体简" panose="00020600040101010101" pitchFamily="18" charset="-122"/>
            </a:endParaRPr>
          </a:p>
        </p:txBody>
      </p:sp>
      <p:sp>
        <p:nvSpPr>
          <p:cNvPr id="15" name="弦形 14"/>
          <p:cNvSpPr/>
          <p:nvPr/>
        </p:nvSpPr>
        <p:spPr>
          <a:xfrm rot="5400000">
            <a:off x="4725943" y="3727562"/>
            <a:ext cx="1546052" cy="4610123"/>
          </a:xfrm>
          <a:prstGeom prst="chord">
            <a:avLst>
              <a:gd name="adj1" fmla="val 5341376"/>
              <a:gd name="adj2" fmla="val 16251734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弦形 15"/>
          <p:cNvSpPr/>
          <p:nvPr/>
        </p:nvSpPr>
        <p:spPr>
          <a:xfrm rot="10800000">
            <a:off x="-87593" y="3968151"/>
            <a:ext cx="1768359" cy="2099274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09106" y="0"/>
            <a:ext cx="236411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8788203" y="2372311"/>
            <a:ext cx="4694219" cy="21133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 flipV="1">
            <a:off x="2" y="-9616"/>
            <a:ext cx="4373217" cy="1563374"/>
          </a:xfrm>
          <a:prstGeom prst="rect">
            <a:avLst/>
          </a:prstGeom>
        </p:spPr>
      </p:pic>
      <p:sp>
        <p:nvSpPr>
          <p:cNvPr id="4" name="弦形 3"/>
          <p:cNvSpPr/>
          <p:nvPr/>
        </p:nvSpPr>
        <p:spPr>
          <a:xfrm rot="10800000">
            <a:off x="-620996" y="5666421"/>
            <a:ext cx="1241991" cy="1474405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630100" y="322247"/>
            <a:ext cx="1415772" cy="621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8000" dirty="0">
                <a:ln w="44450">
                  <a:solidFill>
                    <a:srgbClr val="7FA995"/>
                  </a:solidFill>
                </a:ln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Part 01</a:t>
            </a:r>
            <a:endParaRPr lang="zh-CN" altLang="en-US" sz="8000" dirty="0">
              <a:ln w="44450">
                <a:solidFill>
                  <a:srgbClr val="7FA995"/>
                </a:solidFill>
              </a:ln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2876" y="2744198"/>
            <a:ext cx="2943549" cy="684803"/>
          </a:xfrm>
          <a:prstGeom prst="rect">
            <a:avLst/>
          </a:prstGeom>
          <a:ln>
            <a:solidFill>
              <a:srgbClr val="7FA995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40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请输入标题</a:t>
            </a:r>
            <a:endParaRPr sz="40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145721" y="2404846"/>
            <a:ext cx="753760" cy="3393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212092" y="3645081"/>
            <a:ext cx="4094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split orient="vert"/>
      </p:transition>
    </mc:Choice>
    <mc:Fallback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2319" y="3267634"/>
            <a:ext cx="2178423" cy="2837330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44155" y="3267634"/>
            <a:ext cx="2178423" cy="2837330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25991" y="3267634"/>
            <a:ext cx="2178423" cy="2837330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07827" y="3267634"/>
            <a:ext cx="2178423" cy="2837330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62319" y="583177"/>
            <a:ext cx="3711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dirty="0">
                <a:solidFill>
                  <a:srgbClr val="7FA995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LOVELY</a:t>
            </a:r>
            <a:endParaRPr lang="zh-CN" altLang="en-US" sz="4000" dirty="0">
              <a:solidFill>
                <a:srgbClr val="7FA995"/>
              </a:solidFill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2317" y="1561583"/>
            <a:ext cx="2474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79A670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CLASS</a:t>
            </a:r>
            <a:endParaRPr lang="zh-CN" altLang="en-US" sz="2000" dirty="0">
              <a:solidFill>
                <a:srgbClr val="79A670"/>
              </a:solidFill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5010365">
            <a:off x="7291278" y="-2068302"/>
            <a:ext cx="5994837" cy="34163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156244" y="3267638"/>
            <a:ext cx="1990571" cy="2028783"/>
          </a:xfrm>
          <a:prstGeom prst="rect">
            <a:avLst/>
          </a:prstGeom>
        </p:spPr>
      </p:pic>
      <p:sp>
        <p:nvSpPr>
          <p:cNvPr id="12" name="Google Shape;86;p19"/>
          <p:cNvSpPr txBox="1"/>
          <p:nvPr/>
        </p:nvSpPr>
        <p:spPr>
          <a:xfrm>
            <a:off x="1315275" y="5483560"/>
            <a:ext cx="1672511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3" name="Google Shape;86;p19"/>
          <p:cNvSpPr txBox="1"/>
          <p:nvPr/>
        </p:nvSpPr>
        <p:spPr>
          <a:xfrm>
            <a:off x="3897111" y="5483559"/>
            <a:ext cx="1672511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4" name="Google Shape;86;p19"/>
          <p:cNvSpPr txBox="1"/>
          <p:nvPr/>
        </p:nvSpPr>
        <p:spPr>
          <a:xfrm>
            <a:off x="6478947" y="5483559"/>
            <a:ext cx="1672511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5" name="Google Shape;86;p19"/>
          <p:cNvSpPr txBox="1"/>
          <p:nvPr/>
        </p:nvSpPr>
        <p:spPr>
          <a:xfrm>
            <a:off x="9060783" y="5467267"/>
            <a:ext cx="1672511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739283" y="3267638"/>
            <a:ext cx="1988167" cy="202878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319916" y="3267638"/>
            <a:ext cx="1990571" cy="198729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905451" y="3267638"/>
            <a:ext cx="1983175" cy="19872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:dissolve/>
      </p:transition>
    </mc:Choice>
    <mc:Fallback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062319" y="583177"/>
            <a:ext cx="3711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dirty="0">
                <a:solidFill>
                  <a:srgbClr val="7FA995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LOVELY</a:t>
            </a:r>
            <a:endParaRPr lang="zh-CN" altLang="en-US" sz="4000" dirty="0">
              <a:solidFill>
                <a:srgbClr val="7FA995"/>
              </a:solidFill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2317" y="1561583"/>
            <a:ext cx="2474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79A670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CLASS</a:t>
            </a:r>
            <a:endParaRPr lang="zh-CN" altLang="en-US" sz="2000" dirty="0">
              <a:solidFill>
                <a:srgbClr val="79A670"/>
              </a:solidFill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5010365">
            <a:off x="7291278" y="-2068302"/>
            <a:ext cx="5994837" cy="34163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-26893" y="5190569"/>
            <a:ext cx="12218895" cy="1667435"/>
          </a:xfrm>
          <a:prstGeom prst="rect">
            <a:avLst/>
          </a:prstGeom>
          <a:solidFill>
            <a:srgbClr val="7FA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947251" y="5513298"/>
            <a:ext cx="62975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 Life isn't it's about learning to dance in the rain. in the rain.</a:t>
            </a:r>
            <a:endParaRPr lang="zh-CN" altLang="en-US" sz="16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270767" y="3065042"/>
            <a:ext cx="754804" cy="754804"/>
          </a:xfrm>
          <a:prstGeom prst="ellipse">
            <a:avLst/>
          </a:prstGeom>
          <a:solidFill>
            <a:srgbClr val="79A6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包图粗朗体" panose="02000000000000000000" pitchFamily="2" charset="-122"/>
                <a:ea typeface="包图粗朗体" panose="02000000000000000000" pitchFamily="2" charset="-122"/>
              </a:rPr>
              <a:t>1</a:t>
            </a:r>
            <a:endParaRPr lang="zh-CN" altLang="en-US" sz="2800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9681167">
            <a:off x="999264" y="2935801"/>
            <a:ext cx="789413" cy="355401"/>
          </a:xfrm>
          <a:prstGeom prst="rect">
            <a:avLst/>
          </a:prstGeom>
        </p:spPr>
      </p:pic>
      <p:sp>
        <p:nvSpPr>
          <p:cNvPr id="17" name="Google Shape;86;p19"/>
          <p:cNvSpPr txBox="1"/>
          <p:nvPr/>
        </p:nvSpPr>
        <p:spPr>
          <a:xfrm>
            <a:off x="2338906" y="3039012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38904" y="3550688"/>
            <a:ext cx="2824768" cy="106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596950" y="3020765"/>
            <a:ext cx="754804" cy="754804"/>
          </a:xfrm>
          <a:prstGeom prst="ellipse">
            <a:avLst/>
          </a:prstGeom>
          <a:solidFill>
            <a:srgbClr val="79A6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包图粗朗体" panose="02000000000000000000" pitchFamily="2" charset="-122"/>
                <a:ea typeface="包图粗朗体" panose="02000000000000000000" pitchFamily="2" charset="-122"/>
              </a:rPr>
              <a:t>2</a:t>
            </a:r>
            <a:endParaRPr lang="zh-CN" altLang="en-US" sz="2800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9681167">
            <a:off x="6325448" y="2958410"/>
            <a:ext cx="789413" cy="355401"/>
          </a:xfrm>
          <a:prstGeom prst="rect">
            <a:avLst/>
          </a:prstGeom>
        </p:spPr>
      </p:pic>
      <p:sp>
        <p:nvSpPr>
          <p:cNvPr id="21" name="Google Shape;86;p19"/>
          <p:cNvSpPr txBox="1"/>
          <p:nvPr/>
        </p:nvSpPr>
        <p:spPr>
          <a:xfrm>
            <a:off x="7665089" y="2994735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65087" y="3506411"/>
            <a:ext cx="2824768" cy="106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:dissolve/>
      </p:transition>
    </mc:Choice>
    <mc:Fallback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 animBg="1"/>
      <p:bldP spid="14" grpId="0"/>
      <p:bldP spid="15" grpId="0" animBg="1"/>
      <p:bldP spid="17" grpId="0"/>
      <p:bldP spid="18" grpId="0" bldLvl="0"/>
      <p:bldP spid="19" grpId="0" animBg="1"/>
      <p:bldP spid="21" grpId="0"/>
      <p:bldP spid="2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9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360" y="605118"/>
            <a:ext cx="4775101" cy="647371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432613" y="1522381"/>
            <a:ext cx="6026483" cy="38132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663059" y="1904331"/>
            <a:ext cx="35263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dirty="0">
                <a:solidFill>
                  <a:srgbClr val="7FA995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CLASS</a:t>
            </a:r>
            <a:endParaRPr lang="zh-CN" altLang="en-US" sz="4400" dirty="0">
              <a:solidFill>
                <a:srgbClr val="7FA995"/>
              </a:solidFill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5" name="Google Shape;86;p19"/>
          <p:cNvSpPr txBox="1"/>
          <p:nvPr/>
        </p:nvSpPr>
        <p:spPr>
          <a:xfrm>
            <a:off x="6096003" y="3507904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96002" y="4019578"/>
            <a:ext cx="3757097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75042" y="3429004"/>
            <a:ext cx="1188671" cy="169254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 flipV="1">
            <a:off x="5432614" y="1522381"/>
            <a:ext cx="3099391" cy="11079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:dissolve/>
      </p:transition>
    </mc:Choice>
    <mc:Fallback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9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2131" y="790575"/>
            <a:ext cx="5537989" cy="52768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tx1">
                <a:lumMod val="95000"/>
                <a:lumOff val="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55721" y="1159879"/>
            <a:ext cx="4070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solidFill>
                  <a:srgbClr val="7FA995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LOVELY</a:t>
            </a:r>
            <a:endParaRPr lang="zh-CN" altLang="en-US" sz="4800" dirty="0">
              <a:solidFill>
                <a:srgbClr val="7FA995"/>
              </a:solidFill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88287" y="2326550"/>
            <a:ext cx="28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79A670"/>
                </a:solidFill>
                <a:latin typeface="包图粗朗体" panose="02000000000000000000" pitchFamily="2" charset="-122"/>
                <a:ea typeface="包图粗朗体" panose="02000000000000000000" pitchFamily="2" charset="-122"/>
              </a:rPr>
              <a:t>CLASS</a:t>
            </a:r>
            <a:endParaRPr lang="zh-CN" altLang="en-US" sz="2000" dirty="0">
              <a:solidFill>
                <a:srgbClr val="79A670"/>
              </a:solidFill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5" name="Google Shape;86;p19"/>
          <p:cNvSpPr txBox="1"/>
          <p:nvPr/>
        </p:nvSpPr>
        <p:spPr>
          <a:xfrm>
            <a:off x="2356146" y="4351420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38389" y="4780100"/>
            <a:ext cx="2893083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46943" y="3513487"/>
            <a:ext cx="701028" cy="0"/>
          </a:xfrm>
          <a:prstGeom prst="line">
            <a:avLst/>
          </a:prstGeom>
          <a:ln w="19050">
            <a:solidFill>
              <a:srgbClr val="79A6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oogle Shape;86;p19"/>
          <p:cNvSpPr txBox="1"/>
          <p:nvPr/>
        </p:nvSpPr>
        <p:spPr>
          <a:xfrm>
            <a:off x="7832958" y="1892281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32958" y="2403955"/>
            <a:ext cx="3757097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10" name="Google Shape;86;p19"/>
          <p:cNvSpPr txBox="1"/>
          <p:nvPr/>
        </p:nvSpPr>
        <p:spPr>
          <a:xfrm>
            <a:off x="7832955" y="3917149"/>
            <a:ext cx="318365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32956" y="4428825"/>
            <a:ext cx="3757097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400" dirty="0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06495" y="1945031"/>
            <a:ext cx="519783" cy="7046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06495" y="3999076"/>
            <a:ext cx="519783" cy="704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:dissolve/>
      </p:transition>
    </mc:Choice>
    <mc:Fallback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bldLvl="0"/>
      <p:bldP spid="8" grpId="0"/>
      <p:bldP spid="9" grpId="0" bldLvl="0"/>
      <p:bldP spid="10" grpId="0"/>
      <p:bldP spid="11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09106" y="0"/>
            <a:ext cx="236411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8788203" y="2372311"/>
            <a:ext cx="4694219" cy="21133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 flipV="1">
            <a:off x="2" y="-9616"/>
            <a:ext cx="4373217" cy="1563374"/>
          </a:xfrm>
          <a:prstGeom prst="rect">
            <a:avLst/>
          </a:prstGeom>
        </p:spPr>
      </p:pic>
      <p:sp>
        <p:nvSpPr>
          <p:cNvPr id="4" name="弦形 3"/>
          <p:cNvSpPr/>
          <p:nvPr/>
        </p:nvSpPr>
        <p:spPr>
          <a:xfrm rot="10800000">
            <a:off x="-620996" y="5666421"/>
            <a:ext cx="1241991" cy="1474405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630100" y="322247"/>
            <a:ext cx="1415772" cy="621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8000" dirty="0">
                <a:ln w="44450">
                  <a:solidFill>
                    <a:srgbClr val="7FA995"/>
                  </a:solidFill>
                </a:ln>
                <a:solidFill>
                  <a:schemeClr val="bg1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</a:rPr>
              <a:t>Part 02</a:t>
            </a:r>
            <a:endParaRPr lang="zh-CN" altLang="en-US" sz="8000" dirty="0">
              <a:ln w="44450">
                <a:solidFill>
                  <a:srgbClr val="7FA995"/>
                </a:solidFill>
              </a:ln>
              <a:solidFill>
                <a:schemeClr val="bg1"/>
              </a:solidFill>
              <a:latin typeface="字魂27号-布丁体" panose="00000500000000000000" pitchFamily="2" charset="-122"/>
              <a:ea typeface="字魂27号-布丁体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2876" y="2744198"/>
            <a:ext cx="2943549" cy="684803"/>
          </a:xfrm>
          <a:prstGeom prst="rect">
            <a:avLst/>
          </a:prstGeom>
          <a:ln>
            <a:solidFill>
              <a:srgbClr val="7FA995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4000" spc="225" dirty="0">
                <a:solidFill>
                  <a:srgbClr val="17191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请输入标题</a:t>
            </a:r>
            <a:endParaRPr sz="4000" spc="225" dirty="0">
              <a:solidFill>
                <a:srgbClr val="17191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145721" y="2404846"/>
            <a:ext cx="753760" cy="3393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212092" y="3645081"/>
            <a:ext cx="4094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 Life isn't about waiting for the storm to pass. it's about learning to dance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split orient="vert"/>
      </p:transition>
    </mc:Choice>
    <mc:Fallback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 flipV="1">
            <a:off x="-2" y="-1"/>
            <a:ext cx="5244355" cy="1874795"/>
          </a:xfrm>
          <a:prstGeom prst="rect">
            <a:avLst/>
          </a:prstGeom>
        </p:spPr>
      </p:pic>
      <p:sp>
        <p:nvSpPr>
          <p:cNvPr id="3" name="弦形 2"/>
          <p:cNvSpPr/>
          <p:nvPr/>
        </p:nvSpPr>
        <p:spPr>
          <a:xfrm rot="10800000" flipH="1">
            <a:off x="11359499" y="5720208"/>
            <a:ext cx="1665005" cy="1474405"/>
          </a:xfrm>
          <a:prstGeom prst="chord">
            <a:avLst>
              <a:gd name="adj1" fmla="val 5341376"/>
              <a:gd name="adj2" fmla="val 16252599"/>
            </a:avLst>
          </a:prstGeom>
          <a:solidFill>
            <a:srgbClr val="C7E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643893" y="2220849"/>
            <a:ext cx="2255755" cy="2183673"/>
            <a:chOff x="1442186" y="1874794"/>
            <a:chExt cx="2690543" cy="260456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442186" y="1874794"/>
              <a:ext cx="2690543" cy="2604567"/>
            </a:xfrm>
            <a:prstGeom prst="rect">
              <a:avLst/>
            </a:prstGeom>
          </p:spPr>
        </p:pic>
        <p:sp>
          <p:nvSpPr>
            <p:cNvPr id="4" name="椭圆 3"/>
            <p:cNvSpPr/>
            <p:nvPr/>
          </p:nvSpPr>
          <p:spPr>
            <a:xfrm>
              <a:off x="2378351" y="2944618"/>
              <a:ext cx="1265802" cy="1265803"/>
            </a:xfrm>
            <a:prstGeom prst="ellipse">
              <a:avLst/>
            </a:prstGeom>
            <a:solidFill>
              <a:srgbClr val="79A6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包图粗朗体" panose="02000000000000000000" pitchFamily="2" charset="-122"/>
                <a:ea typeface="包图粗朗体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38437" y="2220848"/>
            <a:ext cx="2255755" cy="2183673"/>
            <a:chOff x="1442186" y="1874794"/>
            <a:chExt cx="2690543" cy="260456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442186" y="1874794"/>
              <a:ext cx="2690543" cy="2604567"/>
            </a:xfrm>
            <a:prstGeom prst="rect">
              <a:avLst/>
            </a:prstGeom>
          </p:spPr>
        </p:pic>
        <p:sp>
          <p:nvSpPr>
            <p:cNvPr id="12" name="椭圆 11"/>
            <p:cNvSpPr/>
            <p:nvPr/>
          </p:nvSpPr>
          <p:spPr>
            <a:xfrm>
              <a:off x="2378351" y="2944618"/>
              <a:ext cx="1265802" cy="1265803"/>
            </a:xfrm>
            <a:prstGeom prst="ellipse">
              <a:avLst/>
            </a:prstGeom>
            <a:solidFill>
              <a:srgbClr val="7FA9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包图粗朗体" panose="02000000000000000000" pitchFamily="2" charset="-122"/>
                <a:ea typeface="包图粗朗体" panose="020000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32984" y="2220848"/>
            <a:ext cx="2255755" cy="2183673"/>
            <a:chOff x="1442186" y="1874794"/>
            <a:chExt cx="2690543" cy="260456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442186" y="1874794"/>
              <a:ext cx="2690543" cy="2604567"/>
            </a:xfrm>
            <a:prstGeom prst="rect">
              <a:avLst/>
            </a:prstGeom>
          </p:spPr>
        </p:pic>
        <p:sp>
          <p:nvSpPr>
            <p:cNvPr id="15" name="椭圆 14"/>
            <p:cNvSpPr/>
            <p:nvPr/>
          </p:nvSpPr>
          <p:spPr>
            <a:xfrm>
              <a:off x="2378351" y="2944618"/>
              <a:ext cx="1265802" cy="1265803"/>
            </a:xfrm>
            <a:prstGeom prst="ellipse">
              <a:avLst/>
            </a:prstGeom>
            <a:solidFill>
              <a:srgbClr val="79A6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包图粗朗体" panose="02000000000000000000" pitchFamily="2" charset="-122"/>
                <a:ea typeface="包图粗朗体" panose="02000000000000000000" pitchFamily="2" charset="-122"/>
              </a:endParaRPr>
            </a:p>
          </p:txBody>
        </p:sp>
      </p:grpSp>
      <p:sp>
        <p:nvSpPr>
          <p:cNvPr id="16" name="Google Shape;86;p19"/>
          <p:cNvSpPr txBox="1"/>
          <p:nvPr/>
        </p:nvSpPr>
        <p:spPr>
          <a:xfrm>
            <a:off x="1911145" y="4641715"/>
            <a:ext cx="1988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0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99486" y="5008334"/>
            <a:ext cx="221182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18" name="Google Shape;86;p19"/>
          <p:cNvSpPr txBox="1"/>
          <p:nvPr/>
        </p:nvSpPr>
        <p:spPr>
          <a:xfrm>
            <a:off x="5305690" y="4641714"/>
            <a:ext cx="1988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0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94030" y="5008333"/>
            <a:ext cx="221182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20" name="Google Shape;86;p19"/>
          <p:cNvSpPr txBox="1"/>
          <p:nvPr/>
        </p:nvSpPr>
        <p:spPr>
          <a:xfrm>
            <a:off x="8700234" y="4630742"/>
            <a:ext cx="1988505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0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588576" y="4997361"/>
            <a:ext cx="221182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here.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23" name="Google Shape;86;p19"/>
          <p:cNvSpPr txBox="1"/>
          <p:nvPr/>
        </p:nvSpPr>
        <p:spPr>
          <a:xfrm>
            <a:off x="9784885" y="323376"/>
            <a:ext cx="2031031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di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LOVELY.</a:t>
            </a:r>
            <a:endParaRPr sz="36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87054" y="3429000"/>
            <a:ext cx="344695" cy="49081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81599" y="3403006"/>
            <a:ext cx="344695" cy="49081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576143" y="3403006"/>
            <a:ext cx="344695" cy="4908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ldLvl="0"/>
      <p:bldP spid="18" grpId="0"/>
      <p:bldP spid="19" grpId="0" bldLvl="0"/>
      <p:bldP spid="20" grpId="0"/>
      <p:bldP spid="21" grpId="0" bldLvl="0"/>
      <p:bldP spid="23" grpId="0"/>
    </p:bldLst>
  </p:timing>
</p:sld>
</file>

<file path=ppt/tags/tag1.xml><?xml version="1.0" encoding="utf-8"?>
<p:tagLst xmlns:p="http://schemas.openxmlformats.org/presentationml/2006/main">
  <p:tag name="ISPRING_PRESENTATION_TITLE" val="小清新班会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4718</Words>
  <Application>WPS 演示</Application>
  <PresentationFormat>自定义</PresentationFormat>
  <Paragraphs>242</Paragraphs>
  <Slides>25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汉仪跳跳体简</vt:lpstr>
      <vt:lpstr>字魂58号-创中黑</vt:lpstr>
      <vt:lpstr>字魂27号-布丁体</vt:lpstr>
      <vt:lpstr>包图粗朗体</vt:lpstr>
      <vt:lpstr>Lato</vt:lpstr>
      <vt:lpstr>思源黑体</vt:lpstr>
      <vt:lpstr>黑体</vt:lpstr>
      <vt:lpstr>等线</vt:lpstr>
      <vt:lpstr>微软雅黑</vt:lpstr>
      <vt:lpstr>Arial Unicode MS</vt:lpstr>
      <vt:lpstr>等线 Light</vt:lpstr>
      <vt:lpstr>汉仪中圆简</vt:lpstr>
      <vt:lpstr>Arial</vt:lpstr>
      <vt:lpstr>Menk Amglang Tig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小清新水彩植物</dc:title>
  <dc:creator>第一PPT</dc:creator>
  <cp:keywords>www.1ppt.com</cp:keywords>
  <dc:description>www.1ppt.com</dc:description>
  <cp:lastModifiedBy>铭</cp:lastModifiedBy>
  <cp:revision>112</cp:revision>
  <dcterms:created xsi:type="dcterms:W3CDTF">2019-07-04T08:14:00Z</dcterms:created>
  <dcterms:modified xsi:type="dcterms:W3CDTF">2022-02-23T01:17:43Z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A72B05DB783241A9929E412A1314D36B</vt:lpwstr>
  </property>
  <property fmtid="{D5CDD505-2E9C-101B-9397-08002B2CF9AE}" pid="3" name="KSOProductBuildVer">
    <vt:lpwstr>2052-11.1.0.11194</vt:lpwstr>
  </property>
</Properties>
</file>