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597" r:id="rId2"/>
    <p:sldId id="622" r:id="rId3"/>
    <p:sldId id="656" r:id="rId4"/>
    <p:sldId id="651" r:id="rId5"/>
    <p:sldId id="654" r:id="rId6"/>
    <p:sldId id="653" r:id="rId7"/>
    <p:sldId id="652" r:id="rId8"/>
    <p:sldId id="650" r:id="rId9"/>
    <p:sldId id="65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卓程 孙" initials="卓程" lastIdx="1" clrIdx="0">
    <p:extLst>
      <p:ext uri="{19B8F6BF-5375-455C-9EA6-DF929625EA0E}">
        <p15:presenceInfo xmlns:p15="http://schemas.microsoft.com/office/powerpoint/2012/main" userId="3ce91776c6315b1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D3EF"/>
    <a:srgbClr val="FF3300"/>
    <a:srgbClr val="99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971" autoAdjust="0"/>
    <p:restoredTop sz="96366" autoAdjust="0"/>
  </p:normalViewPr>
  <p:slideViewPr>
    <p:cSldViewPr snapToGrid="0">
      <p:cViewPr varScale="1">
        <p:scale>
          <a:sx n="114" d="100"/>
          <a:sy n="114" d="100"/>
        </p:scale>
        <p:origin x="648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C15750-8103-4185-B744-483D68CC852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423FA2B2-23A3-4E4A-9079-BAA019148046}">
      <dgm:prSet phldrT="[文本]"/>
      <dgm:spPr/>
      <dgm:t>
        <a:bodyPr/>
        <a:lstStyle/>
        <a:p>
          <a:r>
            <a:rPr lang="en-US" altLang="zh-CN" dirty="0">
              <a:latin typeface="微软雅黑" panose="020B0503020204020204" pitchFamily="34" charset="-122"/>
              <a:ea typeface="微软雅黑" panose="020B0503020204020204" pitchFamily="34" charset="-122"/>
            </a:rPr>
            <a:t>1</a:t>
          </a:r>
          <a:r>
            <a:rPr lang="zh-CN" altLang="en-US" dirty="0">
              <a:latin typeface="微软雅黑" panose="020B0503020204020204" pitchFamily="34" charset="-122"/>
              <a:ea typeface="微软雅黑" panose="020B0503020204020204" pitchFamily="34" charset="-122"/>
            </a:rPr>
            <a:t>、导入物料目录</a:t>
          </a:r>
        </a:p>
      </dgm:t>
    </dgm:pt>
    <dgm:pt modelId="{3BC97B56-5BAA-4E7A-96B0-17DDE8E1FD66}" type="parTrans" cxnId="{AEE5AF10-BD5D-4324-8ECE-CB889A9B0F81}">
      <dgm:prSet/>
      <dgm:spPr/>
      <dgm:t>
        <a:bodyPr/>
        <a:lstStyle/>
        <a:p>
          <a:endParaRPr lang="zh-CN" altLang="en-US"/>
        </a:p>
      </dgm:t>
    </dgm:pt>
    <dgm:pt modelId="{2E22954C-21EF-4844-A0DB-308A331BC50F}" type="sibTrans" cxnId="{AEE5AF10-BD5D-4324-8ECE-CB889A9B0F81}">
      <dgm:prSet/>
      <dgm:spPr/>
      <dgm:t>
        <a:bodyPr/>
        <a:lstStyle/>
        <a:p>
          <a:endParaRPr lang="zh-CN" altLang="en-US"/>
        </a:p>
      </dgm:t>
    </dgm:pt>
    <dgm:pt modelId="{BAFB4063-2884-443C-BC9E-326736851036}">
      <dgm:prSet phldrT="[文本]"/>
      <dgm:spPr/>
      <dgm:t>
        <a:bodyPr/>
        <a:lstStyle/>
        <a:p>
          <a:r>
            <a:rPr lang="en-US" altLang="zh-CN" dirty="0">
              <a:latin typeface="微软雅黑" panose="020B0503020204020204" pitchFamily="34" charset="-122"/>
              <a:ea typeface="微软雅黑" panose="020B0503020204020204" pitchFamily="34" charset="-122"/>
            </a:rPr>
            <a:t>2</a:t>
          </a:r>
          <a:r>
            <a:rPr lang="zh-CN" altLang="en-US" dirty="0">
              <a:latin typeface="微软雅黑" panose="020B0503020204020204" pitchFamily="34" charset="-122"/>
              <a:ea typeface="微软雅黑" panose="020B0503020204020204" pitchFamily="34" charset="-122"/>
            </a:rPr>
            <a:t>、导入物料</a:t>
          </a:r>
        </a:p>
      </dgm:t>
    </dgm:pt>
    <dgm:pt modelId="{C30D0267-C47A-4461-A568-DD24189F0424}" type="parTrans" cxnId="{36717852-5253-41EA-8A17-A56E0F9FF353}">
      <dgm:prSet/>
      <dgm:spPr/>
      <dgm:t>
        <a:bodyPr/>
        <a:lstStyle/>
        <a:p>
          <a:endParaRPr lang="zh-CN" altLang="en-US"/>
        </a:p>
      </dgm:t>
    </dgm:pt>
    <dgm:pt modelId="{B736C3AD-4CB1-4CD4-99F4-FF4B201D64C2}" type="sibTrans" cxnId="{36717852-5253-41EA-8A17-A56E0F9FF353}">
      <dgm:prSet/>
      <dgm:spPr/>
      <dgm:t>
        <a:bodyPr/>
        <a:lstStyle/>
        <a:p>
          <a:endParaRPr lang="zh-CN" altLang="en-US"/>
        </a:p>
      </dgm:t>
    </dgm:pt>
    <dgm:pt modelId="{46910A42-86FF-42DC-9287-6812DBC700CC}">
      <dgm:prSet phldrT="[文本]"/>
      <dgm:spPr/>
      <dgm:t>
        <a:bodyPr/>
        <a:lstStyle/>
        <a:p>
          <a:r>
            <a:rPr lang="en-US" altLang="zh-CN" dirty="0">
              <a:latin typeface="微软雅黑" panose="020B0503020204020204" pitchFamily="34" charset="-122"/>
              <a:ea typeface="微软雅黑" panose="020B0503020204020204" pitchFamily="34" charset="-122"/>
            </a:rPr>
            <a:t>3</a:t>
          </a:r>
          <a:r>
            <a:rPr lang="zh-CN" altLang="en-US" dirty="0">
              <a:latin typeface="微软雅黑" panose="020B0503020204020204" pitchFamily="34" charset="-122"/>
              <a:ea typeface="微软雅黑" panose="020B0503020204020204" pitchFamily="34" charset="-122"/>
            </a:rPr>
            <a:t>、导入</a:t>
          </a:r>
          <a:r>
            <a:rPr lang="en-US" altLang="zh-CN" dirty="0">
              <a:latin typeface="微软雅黑" panose="020B0503020204020204" pitchFamily="34" charset="-122"/>
              <a:ea typeface="微软雅黑" panose="020B0503020204020204" pitchFamily="34" charset="-122"/>
            </a:rPr>
            <a:t>BOM</a:t>
          </a:r>
          <a:endParaRPr lang="zh-CN" altLang="en-US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D78F92E2-3508-48D4-BA8A-92D6E1243DB8}" type="parTrans" cxnId="{B9E50921-E571-44B0-9115-6826A4480AA2}">
      <dgm:prSet/>
      <dgm:spPr/>
      <dgm:t>
        <a:bodyPr/>
        <a:lstStyle/>
        <a:p>
          <a:endParaRPr lang="zh-CN" altLang="en-US"/>
        </a:p>
      </dgm:t>
    </dgm:pt>
    <dgm:pt modelId="{20D6AFE4-72A9-4F2D-B422-73EF0E72B275}" type="sibTrans" cxnId="{B9E50921-E571-44B0-9115-6826A4480AA2}">
      <dgm:prSet/>
      <dgm:spPr/>
      <dgm:t>
        <a:bodyPr/>
        <a:lstStyle/>
        <a:p>
          <a:endParaRPr lang="zh-CN" altLang="en-US"/>
        </a:p>
      </dgm:t>
    </dgm:pt>
    <dgm:pt modelId="{0237C000-F5B7-4A67-A6E0-F5CD3FA6776D}">
      <dgm:prSet phldrT="[文本]"/>
      <dgm:spPr/>
      <dgm:t>
        <a:bodyPr/>
        <a:lstStyle/>
        <a:p>
          <a:r>
            <a:rPr lang="en-US" altLang="zh-CN" dirty="0">
              <a:latin typeface="微软雅黑" panose="020B0503020204020204" pitchFamily="34" charset="-122"/>
              <a:ea typeface="微软雅黑" panose="020B0503020204020204" pitchFamily="34" charset="-122"/>
            </a:rPr>
            <a:t>4</a:t>
          </a:r>
          <a:r>
            <a:rPr lang="zh-CN" altLang="en-US" dirty="0">
              <a:latin typeface="微软雅黑" panose="020B0503020204020204" pitchFamily="34" charset="-122"/>
              <a:ea typeface="微软雅黑" panose="020B0503020204020204" pitchFamily="34" charset="-122"/>
            </a:rPr>
            <a:t>、导入供应商及客户</a:t>
          </a:r>
        </a:p>
      </dgm:t>
    </dgm:pt>
    <dgm:pt modelId="{D4D42E60-ECED-4C45-B333-02C8747AE7C3}" type="parTrans" cxnId="{1D448006-923B-4837-9F43-29D0E70E0698}">
      <dgm:prSet/>
      <dgm:spPr/>
      <dgm:t>
        <a:bodyPr/>
        <a:lstStyle/>
        <a:p>
          <a:endParaRPr lang="zh-CN" altLang="en-US"/>
        </a:p>
      </dgm:t>
    </dgm:pt>
    <dgm:pt modelId="{6DF7559E-2B3D-44A2-95F5-3BCD1B5DBA86}" type="sibTrans" cxnId="{1D448006-923B-4837-9F43-29D0E70E0698}">
      <dgm:prSet/>
      <dgm:spPr/>
      <dgm:t>
        <a:bodyPr/>
        <a:lstStyle/>
        <a:p>
          <a:endParaRPr lang="zh-CN" altLang="en-US"/>
        </a:p>
      </dgm:t>
    </dgm:pt>
    <dgm:pt modelId="{33179670-70AE-45AB-9A52-77F38185C241}">
      <dgm:prSet phldrT="[文本]"/>
      <dgm:spPr/>
      <dgm:t>
        <a:bodyPr/>
        <a:lstStyle/>
        <a:p>
          <a:r>
            <a:rPr lang="en-US" altLang="zh-CN" dirty="0">
              <a:latin typeface="微软雅黑" panose="020B0503020204020204" pitchFamily="34" charset="-122"/>
              <a:ea typeface="微软雅黑" panose="020B0503020204020204" pitchFamily="34" charset="-122"/>
            </a:rPr>
            <a:t>5</a:t>
          </a:r>
          <a:r>
            <a:rPr lang="zh-CN" altLang="en-US" dirty="0">
              <a:latin typeface="微软雅黑" panose="020B0503020204020204" pitchFamily="34" charset="-122"/>
              <a:ea typeface="微软雅黑" panose="020B0503020204020204" pitchFamily="34" charset="-122"/>
            </a:rPr>
            <a:t>、录入或导入订单，锁定</a:t>
          </a:r>
        </a:p>
      </dgm:t>
    </dgm:pt>
    <dgm:pt modelId="{2A75F0CE-04DB-41B8-8906-89638634ABDE}" type="parTrans" cxnId="{77DD9992-75B3-4D7C-BBC5-90E6545ACD96}">
      <dgm:prSet/>
      <dgm:spPr/>
      <dgm:t>
        <a:bodyPr/>
        <a:lstStyle/>
        <a:p>
          <a:endParaRPr lang="zh-CN" altLang="en-US"/>
        </a:p>
      </dgm:t>
    </dgm:pt>
    <dgm:pt modelId="{F6B13F2A-CB8B-46A4-AF13-7E6011F17C78}" type="sibTrans" cxnId="{77DD9992-75B3-4D7C-BBC5-90E6545ACD96}">
      <dgm:prSet/>
      <dgm:spPr/>
      <dgm:t>
        <a:bodyPr/>
        <a:lstStyle/>
        <a:p>
          <a:endParaRPr lang="zh-CN" altLang="en-US"/>
        </a:p>
      </dgm:t>
    </dgm:pt>
    <dgm:pt modelId="{418C76C5-9362-49C3-8827-CA1C8AC7AD1C}">
      <dgm:prSet phldrT="[文本]"/>
      <dgm:spPr/>
      <dgm:t>
        <a:bodyPr/>
        <a:lstStyle/>
        <a:p>
          <a:r>
            <a:rPr lang="en-US" altLang="zh-CN" dirty="0">
              <a:latin typeface="微软雅黑" panose="020B0503020204020204" pitchFamily="34" charset="-122"/>
              <a:ea typeface="微软雅黑" panose="020B0503020204020204" pitchFamily="34" charset="-122"/>
            </a:rPr>
            <a:t>6</a:t>
          </a:r>
          <a:r>
            <a:rPr lang="zh-CN" altLang="en-US" dirty="0">
              <a:latin typeface="微软雅黑" panose="020B0503020204020204" pitchFamily="34" charset="-122"/>
              <a:ea typeface="微软雅黑" panose="020B0503020204020204" pitchFamily="34" charset="-122"/>
            </a:rPr>
            <a:t>、走订单</a:t>
          </a:r>
          <a:r>
            <a:rPr lang="en-US" altLang="en-US" dirty="0">
              <a:latin typeface="微软雅黑" panose="020B0503020204020204" pitchFamily="34" charset="-122"/>
              <a:ea typeface="微软雅黑" panose="020B0503020204020204" pitchFamily="34" charset="-122"/>
            </a:rPr>
            <a:t>--》</a:t>
          </a:r>
          <a:r>
            <a:rPr lang="zh-CN" altLang="en-US" dirty="0">
              <a:latin typeface="微软雅黑" panose="020B0503020204020204" pitchFamily="34" charset="-122"/>
              <a:ea typeface="微软雅黑" panose="020B0503020204020204" pitchFamily="34" charset="-122"/>
            </a:rPr>
            <a:t>采购</a:t>
          </a:r>
          <a:r>
            <a:rPr lang="en-US" altLang="en-US" dirty="0">
              <a:latin typeface="微软雅黑" panose="020B0503020204020204" pitchFamily="34" charset="-122"/>
              <a:ea typeface="微软雅黑" panose="020B0503020204020204" pitchFamily="34" charset="-122"/>
            </a:rPr>
            <a:t>---》</a:t>
          </a:r>
          <a:r>
            <a:rPr lang="zh-CN" altLang="en-US" dirty="0">
              <a:latin typeface="微软雅黑" panose="020B0503020204020204" pitchFamily="34" charset="-122"/>
              <a:ea typeface="微软雅黑" panose="020B0503020204020204" pitchFamily="34" charset="-122"/>
            </a:rPr>
            <a:t>生产</a:t>
          </a:r>
          <a:r>
            <a:rPr lang="en-US" altLang="en-US" dirty="0">
              <a:latin typeface="微软雅黑" panose="020B0503020204020204" pitchFamily="34" charset="-122"/>
              <a:ea typeface="微软雅黑" panose="020B0503020204020204" pitchFamily="34" charset="-122"/>
            </a:rPr>
            <a:t>--》</a:t>
          </a:r>
          <a:r>
            <a:rPr lang="zh-CN" altLang="en-US" dirty="0">
              <a:latin typeface="微软雅黑" panose="020B0503020204020204" pitchFamily="34" charset="-122"/>
              <a:ea typeface="微软雅黑" panose="020B0503020204020204" pitchFamily="34" charset="-122"/>
            </a:rPr>
            <a:t>出入库的流程，发现并反馈问题</a:t>
          </a:r>
        </a:p>
      </dgm:t>
    </dgm:pt>
    <dgm:pt modelId="{F1633A13-3A03-4E76-9A24-55386C0D89B1}" type="parTrans" cxnId="{1FE20AE8-BFE7-4CA6-B985-4F6AECFF74F7}">
      <dgm:prSet/>
      <dgm:spPr/>
      <dgm:t>
        <a:bodyPr/>
        <a:lstStyle/>
        <a:p>
          <a:endParaRPr lang="zh-CN" altLang="en-US"/>
        </a:p>
      </dgm:t>
    </dgm:pt>
    <dgm:pt modelId="{EEA9CA78-BB5C-4AF1-BEFF-9F6808F81ACB}" type="sibTrans" cxnId="{1FE20AE8-BFE7-4CA6-B985-4F6AECFF74F7}">
      <dgm:prSet/>
      <dgm:spPr/>
      <dgm:t>
        <a:bodyPr/>
        <a:lstStyle/>
        <a:p>
          <a:endParaRPr lang="zh-CN" altLang="en-US"/>
        </a:p>
      </dgm:t>
    </dgm:pt>
    <dgm:pt modelId="{AA3ACAA4-A257-40E2-BF3E-9996AE984A39}" type="pres">
      <dgm:prSet presAssocID="{26C15750-8103-4185-B744-483D68CC8524}" presName="linear" presStyleCnt="0">
        <dgm:presLayoutVars>
          <dgm:dir/>
          <dgm:animLvl val="lvl"/>
          <dgm:resizeHandles val="exact"/>
        </dgm:presLayoutVars>
      </dgm:prSet>
      <dgm:spPr/>
    </dgm:pt>
    <dgm:pt modelId="{F9923973-B654-43EE-BE52-E330AC9A2C7A}" type="pres">
      <dgm:prSet presAssocID="{423FA2B2-23A3-4E4A-9079-BAA019148046}" presName="parentLin" presStyleCnt="0"/>
      <dgm:spPr/>
    </dgm:pt>
    <dgm:pt modelId="{F385C68F-706B-4ECA-959D-6DEABA42B46D}" type="pres">
      <dgm:prSet presAssocID="{423FA2B2-23A3-4E4A-9079-BAA019148046}" presName="parentLeftMargin" presStyleLbl="node1" presStyleIdx="0" presStyleCnt="6"/>
      <dgm:spPr/>
    </dgm:pt>
    <dgm:pt modelId="{150A0644-3BCB-4B5B-B486-F41FFC418B63}" type="pres">
      <dgm:prSet presAssocID="{423FA2B2-23A3-4E4A-9079-BAA019148046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68C1E331-4628-4171-A431-440283A8FF88}" type="pres">
      <dgm:prSet presAssocID="{423FA2B2-23A3-4E4A-9079-BAA019148046}" presName="negativeSpace" presStyleCnt="0"/>
      <dgm:spPr/>
    </dgm:pt>
    <dgm:pt modelId="{A44725B3-3515-42C9-9924-6200F9E7790D}" type="pres">
      <dgm:prSet presAssocID="{423FA2B2-23A3-4E4A-9079-BAA019148046}" presName="childText" presStyleLbl="conFgAcc1" presStyleIdx="0" presStyleCnt="6">
        <dgm:presLayoutVars>
          <dgm:bulletEnabled val="1"/>
        </dgm:presLayoutVars>
      </dgm:prSet>
      <dgm:spPr/>
    </dgm:pt>
    <dgm:pt modelId="{3AE947FE-2B30-48FC-963D-BB7FC921DB3E}" type="pres">
      <dgm:prSet presAssocID="{2E22954C-21EF-4844-A0DB-308A331BC50F}" presName="spaceBetweenRectangles" presStyleCnt="0"/>
      <dgm:spPr/>
    </dgm:pt>
    <dgm:pt modelId="{EBE0985E-5D99-4117-8DF8-1CBEA76594BA}" type="pres">
      <dgm:prSet presAssocID="{BAFB4063-2884-443C-BC9E-326736851036}" presName="parentLin" presStyleCnt="0"/>
      <dgm:spPr/>
    </dgm:pt>
    <dgm:pt modelId="{9F9894B4-76E9-48C5-BF79-F76246A2E33F}" type="pres">
      <dgm:prSet presAssocID="{BAFB4063-2884-443C-BC9E-326736851036}" presName="parentLeftMargin" presStyleLbl="node1" presStyleIdx="0" presStyleCnt="6"/>
      <dgm:spPr/>
    </dgm:pt>
    <dgm:pt modelId="{A7D8F5F7-B40C-4FE2-91F9-88ED84D5CBA7}" type="pres">
      <dgm:prSet presAssocID="{BAFB4063-2884-443C-BC9E-326736851036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A27F3492-1408-4162-9F75-778B852D0D22}" type="pres">
      <dgm:prSet presAssocID="{BAFB4063-2884-443C-BC9E-326736851036}" presName="negativeSpace" presStyleCnt="0"/>
      <dgm:spPr/>
    </dgm:pt>
    <dgm:pt modelId="{7BF65724-535F-41A7-8A96-987B591F8CD5}" type="pres">
      <dgm:prSet presAssocID="{BAFB4063-2884-443C-BC9E-326736851036}" presName="childText" presStyleLbl="conFgAcc1" presStyleIdx="1" presStyleCnt="6">
        <dgm:presLayoutVars>
          <dgm:bulletEnabled val="1"/>
        </dgm:presLayoutVars>
      </dgm:prSet>
      <dgm:spPr/>
    </dgm:pt>
    <dgm:pt modelId="{BD94D0C8-B481-4027-AB2D-8D89B3E351B8}" type="pres">
      <dgm:prSet presAssocID="{B736C3AD-4CB1-4CD4-99F4-FF4B201D64C2}" presName="spaceBetweenRectangles" presStyleCnt="0"/>
      <dgm:spPr/>
    </dgm:pt>
    <dgm:pt modelId="{6A3EA652-AD16-498D-906B-3B8C3A9D4329}" type="pres">
      <dgm:prSet presAssocID="{46910A42-86FF-42DC-9287-6812DBC700CC}" presName="parentLin" presStyleCnt="0"/>
      <dgm:spPr/>
    </dgm:pt>
    <dgm:pt modelId="{760CC936-0166-4C52-AD29-0227687E203E}" type="pres">
      <dgm:prSet presAssocID="{46910A42-86FF-42DC-9287-6812DBC700CC}" presName="parentLeftMargin" presStyleLbl="node1" presStyleIdx="1" presStyleCnt="6"/>
      <dgm:spPr/>
    </dgm:pt>
    <dgm:pt modelId="{17A93996-4B8C-422C-83A6-84F99B328F38}" type="pres">
      <dgm:prSet presAssocID="{46910A42-86FF-42DC-9287-6812DBC700CC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AB14826F-FE56-4627-8A08-A40F04907D19}" type="pres">
      <dgm:prSet presAssocID="{46910A42-86FF-42DC-9287-6812DBC700CC}" presName="negativeSpace" presStyleCnt="0"/>
      <dgm:spPr/>
    </dgm:pt>
    <dgm:pt modelId="{3F3007E2-6E71-4FBE-AE25-0B6AE638CCB3}" type="pres">
      <dgm:prSet presAssocID="{46910A42-86FF-42DC-9287-6812DBC700CC}" presName="childText" presStyleLbl="conFgAcc1" presStyleIdx="2" presStyleCnt="6">
        <dgm:presLayoutVars>
          <dgm:bulletEnabled val="1"/>
        </dgm:presLayoutVars>
      </dgm:prSet>
      <dgm:spPr/>
    </dgm:pt>
    <dgm:pt modelId="{56CCB42B-8647-4191-AB3F-FDCB2A78344F}" type="pres">
      <dgm:prSet presAssocID="{20D6AFE4-72A9-4F2D-B422-73EF0E72B275}" presName="spaceBetweenRectangles" presStyleCnt="0"/>
      <dgm:spPr/>
    </dgm:pt>
    <dgm:pt modelId="{1FFC3C2A-76FB-470A-8452-990B83B3BB49}" type="pres">
      <dgm:prSet presAssocID="{0237C000-F5B7-4A67-A6E0-F5CD3FA6776D}" presName="parentLin" presStyleCnt="0"/>
      <dgm:spPr/>
    </dgm:pt>
    <dgm:pt modelId="{598D5FF2-FC54-432D-A247-433D5AE6B500}" type="pres">
      <dgm:prSet presAssocID="{0237C000-F5B7-4A67-A6E0-F5CD3FA6776D}" presName="parentLeftMargin" presStyleLbl="node1" presStyleIdx="2" presStyleCnt="6"/>
      <dgm:spPr/>
    </dgm:pt>
    <dgm:pt modelId="{6EF5A815-BD08-4C1C-AAC3-4BD16F50EEC7}" type="pres">
      <dgm:prSet presAssocID="{0237C000-F5B7-4A67-A6E0-F5CD3FA6776D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9BE5A1DB-B0FE-4A4C-8368-3EEF8E94ADA8}" type="pres">
      <dgm:prSet presAssocID="{0237C000-F5B7-4A67-A6E0-F5CD3FA6776D}" presName="negativeSpace" presStyleCnt="0"/>
      <dgm:spPr/>
    </dgm:pt>
    <dgm:pt modelId="{88BC097B-D9CE-4826-9C53-6A7D207D3C0D}" type="pres">
      <dgm:prSet presAssocID="{0237C000-F5B7-4A67-A6E0-F5CD3FA6776D}" presName="childText" presStyleLbl="conFgAcc1" presStyleIdx="3" presStyleCnt="6">
        <dgm:presLayoutVars>
          <dgm:bulletEnabled val="1"/>
        </dgm:presLayoutVars>
      </dgm:prSet>
      <dgm:spPr/>
    </dgm:pt>
    <dgm:pt modelId="{774DD77B-890F-4731-9DB3-33F8350C7648}" type="pres">
      <dgm:prSet presAssocID="{6DF7559E-2B3D-44A2-95F5-3BCD1B5DBA86}" presName="spaceBetweenRectangles" presStyleCnt="0"/>
      <dgm:spPr/>
    </dgm:pt>
    <dgm:pt modelId="{C3D71630-E610-4EF0-9AA3-A0960B3F1399}" type="pres">
      <dgm:prSet presAssocID="{33179670-70AE-45AB-9A52-77F38185C241}" presName="parentLin" presStyleCnt="0"/>
      <dgm:spPr/>
    </dgm:pt>
    <dgm:pt modelId="{F0EAEAED-643B-4290-B519-D5DDDC8124A2}" type="pres">
      <dgm:prSet presAssocID="{33179670-70AE-45AB-9A52-77F38185C241}" presName="parentLeftMargin" presStyleLbl="node1" presStyleIdx="3" presStyleCnt="6"/>
      <dgm:spPr/>
    </dgm:pt>
    <dgm:pt modelId="{DD43DF41-5439-42AE-97DB-3E7B1E1384D4}" type="pres">
      <dgm:prSet presAssocID="{33179670-70AE-45AB-9A52-77F38185C241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507F1128-93FE-4A3C-9DB9-D3DD27D2291F}" type="pres">
      <dgm:prSet presAssocID="{33179670-70AE-45AB-9A52-77F38185C241}" presName="negativeSpace" presStyleCnt="0"/>
      <dgm:spPr/>
    </dgm:pt>
    <dgm:pt modelId="{521A5195-7ABB-49C2-9200-B4C1F02E35F5}" type="pres">
      <dgm:prSet presAssocID="{33179670-70AE-45AB-9A52-77F38185C241}" presName="childText" presStyleLbl="conFgAcc1" presStyleIdx="4" presStyleCnt="6">
        <dgm:presLayoutVars>
          <dgm:bulletEnabled val="1"/>
        </dgm:presLayoutVars>
      </dgm:prSet>
      <dgm:spPr/>
    </dgm:pt>
    <dgm:pt modelId="{15BE6AA4-AC48-478A-81F1-500B75B815AB}" type="pres">
      <dgm:prSet presAssocID="{F6B13F2A-CB8B-46A4-AF13-7E6011F17C78}" presName="spaceBetweenRectangles" presStyleCnt="0"/>
      <dgm:spPr/>
    </dgm:pt>
    <dgm:pt modelId="{EB6DF863-6192-49C9-BD09-C8C3D27DF3E2}" type="pres">
      <dgm:prSet presAssocID="{418C76C5-9362-49C3-8827-CA1C8AC7AD1C}" presName="parentLin" presStyleCnt="0"/>
      <dgm:spPr/>
    </dgm:pt>
    <dgm:pt modelId="{BA2BD60B-03D3-4B76-B3A7-2DC8365BF3B4}" type="pres">
      <dgm:prSet presAssocID="{418C76C5-9362-49C3-8827-CA1C8AC7AD1C}" presName="parentLeftMargin" presStyleLbl="node1" presStyleIdx="4" presStyleCnt="6"/>
      <dgm:spPr/>
    </dgm:pt>
    <dgm:pt modelId="{7620AB78-948E-4ACC-AE62-2299375EAA8E}" type="pres">
      <dgm:prSet presAssocID="{418C76C5-9362-49C3-8827-CA1C8AC7AD1C}" presName="parentText" presStyleLbl="node1" presStyleIdx="5" presStyleCnt="6">
        <dgm:presLayoutVars>
          <dgm:chMax val="0"/>
          <dgm:bulletEnabled val="1"/>
        </dgm:presLayoutVars>
      </dgm:prSet>
      <dgm:spPr/>
    </dgm:pt>
    <dgm:pt modelId="{C0568352-9563-47AD-A3B4-4E681A80EAF7}" type="pres">
      <dgm:prSet presAssocID="{418C76C5-9362-49C3-8827-CA1C8AC7AD1C}" presName="negativeSpace" presStyleCnt="0"/>
      <dgm:spPr/>
    </dgm:pt>
    <dgm:pt modelId="{1C682B18-0EB0-4529-83E2-AD3453116F10}" type="pres">
      <dgm:prSet presAssocID="{418C76C5-9362-49C3-8827-CA1C8AC7AD1C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8B94E904-FC29-40AD-94F6-D3744ACCD07F}" type="presOf" srcId="{26C15750-8103-4185-B744-483D68CC8524}" destId="{AA3ACAA4-A257-40E2-BF3E-9996AE984A39}" srcOrd="0" destOrd="0" presId="urn:microsoft.com/office/officeart/2005/8/layout/list1"/>
    <dgm:cxn modelId="{1D448006-923B-4837-9F43-29D0E70E0698}" srcId="{26C15750-8103-4185-B744-483D68CC8524}" destId="{0237C000-F5B7-4A67-A6E0-F5CD3FA6776D}" srcOrd="3" destOrd="0" parTransId="{D4D42E60-ECED-4C45-B333-02C8747AE7C3}" sibTransId="{6DF7559E-2B3D-44A2-95F5-3BCD1B5DBA86}"/>
    <dgm:cxn modelId="{AEE5AF10-BD5D-4324-8ECE-CB889A9B0F81}" srcId="{26C15750-8103-4185-B744-483D68CC8524}" destId="{423FA2B2-23A3-4E4A-9079-BAA019148046}" srcOrd="0" destOrd="0" parTransId="{3BC97B56-5BAA-4E7A-96B0-17DDE8E1FD66}" sibTransId="{2E22954C-21EF-4844-A0DB-308A331BC50F}"/>
    <dgm:cxn modelId="{61F6D51D-D9D4-4C51-907E-1DB21D2B77DD}" type="presOf" srcId="{418C76C5-9362-49C3-8827-CA1C8AC7AD1C}" destId="{BA2BD60B-03D3-4B76-B3A7-2DC8365BF3B4}" srcOrd="0" destOrd="0" presId="urn:microsoft.com/office/officeart/2005/8/layout/list1"/>
    <dgm:cxn modelId="{B9E50921-E571-44B0-9115-6826A4480AA2}" srcId="{26C15750-8103-4185-B744-483D68CC8524}" destId="{46910A42-86FF-42DC-9287-6812DBC700CC}" srcOrd="2" destOrd="0" parTransId="{D78F92E2-3508-48D4-BA8A-92D6E1243DB8}" sibTransId="{20D6AFE4-72A9-4F2D-B422-73EF0E72B275}"/>
    <dgm:cxn modelId="{846DA534-C960-4F8B-91C8-5324032598E0}" type="presOf" srcId="{BAFB4063-2884-443C-BC9E-326736851036}" destId="{9F9894B4-76E9-48C5-BF79-F76246A2E33F}" srcOrd="0" destOrd="0" presId="urn:microsoft.com/office/officeart/2005/8/layout/list1"/>
    <dgm:cxn modelId="{57659B5B-656F-42F6-8480-577D271AED68}" type="presOf" srcId="{33179670-70AE-45AB-9A52-77F38185C241}" destId="{DD43DF41-5439-42AE-97DB-3E7B1E1384D4}" srcOrd="1" destOrd="0" presId="urn:microsoft.com/office/officeart/2005/8/layout/list1"/>
    <dgm:cxn modelId="{E6953643-B1E5-4587-8D1E-DE45B3B49C5E}" type="presOf" srcId="{0237C000-F5B7-4A67-A6E0-F5CD3FA6776D}" destId="{598D5FF2-FC54-432D-A247-433D5AE6B500}" srcOrd="0" destOrd="0" presId="urn:microsoft.com/office/officeart/2005/8/layout/list1"/>
    <dgm:cxn modelId="{36717852-5253-41EA-8A17-A56E0F9FF353}" srcId="{26C15750-8103-4185-B744-483D68CC8524}" destId="{BAFB4063-2884-443C-BC9E-326736851036}" srcOrd="1" destOrd="0" parTransId="{C30D0267-C47A-4461-A568-DD24189F0424}" sibTransId="{B736C3AD-4CB1-4CD4-99F4-FF4B201D64C2}"/>
    <dgm:cxn modelId="{79BEFF8E-F707-46BB-8C7C-F1DA9B5DCFE1}" type="presOf" srcId="{46910A42-86FF-42DC-9287-6812DBC700CC}" destId="{760CC936-0166-4C52-AD29-0227687E203E}" srcOrd="0" destOrd="0" presId="urn:microsoft.com/office/officeart/2005/8/layout/list1"/>
    <dgm:cxn modelId="{77DD9992-75B3-4D7C-BBC5-90E6545ACD96}" srcId="{26C15750-8103-4185-B744-483D68CC8524}" destId="{33179670-70AE-45AB-9A52-77F38185C241}" srcOrd="4" destOrd="0" parTransId="{2A75F0CE-04DB-41B8-8906-89638634ABDE}" sibTransId="{F6B13F2A-CB8B-46A4-AF13-7E6011F17C78}"/>
    <dgm:cxn modelId="{D763DCA5-1477-4EE2-8D88-E8C61203AAC2}" type="presOf" srcId="{0237C000-F5B7-4A67-A6E0-F5CD3FA6776D}" destId="{6EF5A815-BD08-4C1C-AAC3-4BD16F50EEC7}" srcOrd="1" destOrd="0" presId="urn:microsoft.com/office/officeart/2005/8/layout/list1"/>
    <dgm:cxn modelId="{8A6FF5A9-7990-4158-980E-07B18EF79154}" type="presOf" srcId="{33179670-70AE-45AB-9A52-77F38185C241}" destId="{F0EAEAED-643B-4290-B519-D5DDDC8124A2}" srcOrd="0" destOrd="0" presId="urn:microsoft.com/office/officeart/2005/8/layout/list1"/>
    <dgm:cxn modelId="{F453B4AD-5A6D-477E-BB45-ADBC6531D0F0}" type="presOf" srcId="{423FA2B2-23A3-4E4A-9079-BAA019148046}" destId="{150A0644-3BCB-4B5B-B486-F41FFC418B63}" srcOrd="1" destOrd="0" presId="urn:microsoft.com/office/officeart/2005/8/layout/list1"/>
    <dgm:cxn modelId="{61E548D2-4473-42B5-A95A-039125AA4CA2}" type="presOf" srcId="{423FA2B2-23A3-4E4A-9079-BAA019148046}" destId="{F385C68F-706B-4ECA-959D-6DEABA42B46D}" srcOrd="0" destOrd="0" presId="urn:microsoft.com/office/officeart/2005/8/layout/list1"/>
    <dgm:cxn modelId="{041880D3-F492-49A6-B4F7-4F06366AEEAC}" type="presOf" srcId="{418C76C5-9362-49C3-8827-CA1C8AC7AD1C}" destId="{7620AB78-948E-4ACC-AE62-2299375EAA8E}" srcOrd="1" destOrd="0" presId="urn:microsoft.com/office/officeart/2005/8/layout/list1"/>
    <dgm:cxn modelId="{CC8B0FDB-DB8D-4BEC-8274-622247DEDEAE}" type="presOf" srcId="{46910A42-86FF-42DC-9287-6812DBC700CC}" destId="{17A93996-4B8C-422C-83A6-84F99B328F38}" srcOrd="1" destOrd="0" presId="urn:microsoft.com/office/officeart/2005/8/layout/list1"/>
    <dgm:cxn modelId="{1FE20AE8-BFE7-4CA6-B985-4F6AECFF74F7}" srcId="{26C15750-8103-4185-B744-483D68CC8524}" destId="{418C76C5-9362-49C3-8827-CA1C8AC7AD1C}" srcOrd="5" destOrd="0" parTransId="{F1633A13-3A03-4E76-9A24-55386C0D89B1}" sibTransId="{EEA9CA78-BB5C-4AF1-BEFF-9F6808F81ACB}"/>
    <dgm:cxn modelId="{BCB47BF7-21D4-4F4F-B177-2DC5AF30C74B}" type="presOf" srcId="{BAFB4063-2884-443C-BC9E-326736851036}" destId="{A7D8F5F7-B40C-4FE2-91F9-88ED84D5CBA7}" srcOrd="1" destOrd="0" presId="urn:microsoft.com/office/officeart/2005/8/layout/list1"/>
    <dgm:cxn modelId="{811888C2-9760-4AE7-954A-9CA4EA84C8BF}" type="presParOf" srcId="{AA3ACAA4-A257-40E2-BF3E-9996AE984A39}" destId="{F9923973-B654-43EE-BE52-E330AC9A2C7A}" srcOrd="0" destOrd="0" presId="urn:microsoft.com/office/officeart/2005/8/layout/list1"/>
    <dgm:cxn modelId="{603634CE-033D-405C-A7E8-2D3E6945DD1A}" type="presParOf" srcId="{F9923973-B654-43EE-BE52-E330AC9A2C7A}" destId="{F385C68F-706B-4ECA-959D-6DEABA42B46D}" srcOrd="0" destOrd="0" presId="urn:microsoft.com/office/officeart/2005/8/layout/list1"/>
    <dgm:cxn modelId="{A7F8406F-DEAA-4241-A71E-CD86640023BB}" type="presParOf" srcId="{F9923973-B654-43EE-BE52-E330AC9A2C7A}" destId="{150A0644-3BCB-4B5B-B486-F41FFC418B63}" srcOrd="1" destOrd="0" presId="urn:microsoft.com/office/officeart/2005/8/layout/list1"/>
    <dgm:cxn modelId="{224B1523-CB18-4782-B999-599FC04094C7}" type="presParOf" srcId="{AA3ACAA4-A257-40E2-BF3E-9996AE984A39}" destId="{68C1E331-4628-4171-A431-440283A8FF88}" srcOrd="1" destOrd="0" presId="urn:microsoft.com/office/officeart/2005/8/layout/list1"/>
    <dgm:cxn modelId="{9D74B68C-80A1-40E2-8827-666B84E52B8E}" type="presParOf" srcId="{AA3ACAA4-A257-40E2-BF3E-9996AE984A39}" destId="{A44725B3-3515-42C9-9924-6200F9E7790D}" srcOrd="2" destOrd="0" presId="urn:microsoft.com/office/officeart/2005/8/layout/list1"/>
    <dgm:cxn modelId="{CD8F3CD5-A517-4E39-A673-AD49589CD02E}" type="presParOf" srcId="{AA3ACAA4-A257-40E2-BF3E-9996AE984A39}" destId="{3AE947FE-2B30-48FC-963D-BB7FC921DB3E}" srcOrd="3" destOrd="0" presId="urn:microsoft.com/office/officeart/2005/8/layout/list1"/>
    <dgm:cxn modelId="{42F76085-937D-4DFD-901C-6904B622A873}" type="presParOf" srcId="{AA3ACAA4-A257-40E2-BF3E-9996AE984A39}" destId="{EBE0985E-5D99-4117-8DF8-1CBEA76594BA}" srcOrd="4" destOrd="0" presId="urn:microsoft.com/office/officeart/2005/8/layout/list1"/>
    <dgm:cxn modelId="{D19A90B6-F98A-40FB-8492-680643756F8C}" type="presParOf" srcId="{EBE0985E-5D99-4117-8DF8-1CBEA76594BA}" destId="{9F9894B4-76E9-48C5-BF79-F76246A2E33F}" srcOrd="0" destOrd="0" presId="urn:microsoft.com/office/officeart/2005/8/layout/list1"/>
    <dgm:cxn modelId="{21C383FC-6E4C-4342-9214-0192C66CAB05}" type="presParOf" srcId="{EBE0985E-5D99-4117-8DF8-1CBEA76594BA}" destId="{A7D8F5F7-B40C-4FE2-91F9-88ED84D5CBA7}" srcOrd="1" destOrd="0" presId="urn:microsoft.com/office/officeart/2005/8/layout/list1"/>
    <dgm:cxn modelId="{57388490-D6D8-4D69-9A85-BD66CBC71420}" type="presParOf" srcId="{AA3ACAA4-A257-40E2-BF3E-9996AE984A39}" destId="{A27F3492-1408-4162-9F75-778B852D0D22}" srcOrd="5" destOrd="0" presId="urn:microsoft.com/office/officeart/2005/8/layout/list1"/>
    <dgm:cxn modelId="{810E5483-F893-4F5B-8567-B2AB977D19E6}" type="presParOf" srcId="{AA3ACAA4-A257-40E2-BF3E-9996AE984A39}" destId="{7BF65724-535F-41A7-8A96-987B591F8CD5}" srcOrd="6" destOrd="0" presId="urn:microsoft.com/office/officeart/2005/8/layout/list1"/>
    <dgm:cxn modelId="{D2C93AE7-8763-4C53-A69E-E8A77C7D9706}" type="presParOf" srcId="{AA3ACAA4-A257-40E2-BF3E-9996AE984A39}" destId="{BD94D0C8-B481-4027-AB2D-8D89B3E351B8}" srcOrd="7" destOrd="0" presId="urn:microsoft.com/office/officeart/2005/8/layout/list1"/>
    <dgm:cxn modelId="{B0C34C04-C230-409E-B2D4-512FF26E23B6}" type="presParOf" srcId="{AA3ACAA4-A257-40E2-BF3E-9996AE984A39}" destId="{6A3EA652-AD16-498D-906B-3B8C3A9D4329}" srcOrd="8" destOrd="0" presId="urn:microsoft.com/office/officeart/2005/8/layout/list1"/>
    <dgm:cxn modelId="{43E705CF-F1C6-4258-A66F-66A4615F0E28}" type="presParOf" srcId="{6A3EA652-AD16-498D-906B-3B8C3A9D4329}" destId="{760CC936-0166-4C52-AD29-0227687E203E}" srcOrd="0" destOrd="0" presId="urn:microsoft.com/office/officeart/2005/8/layout/list1"/>
    <dgm:cxn modelId="{C46B7AAD-1C18-41D9-B1BA-969C8442AF83}" type="presParOf" srcId="{6A3EA652-AD16-498D-906B-3B8C3A9D4329}" destId="{17A93996-4B8C-422C-83A6-84F99B328F38}" srcOrd="1" destOrd="0" presId="urn:microsoft.com/office/officeart/2005/8/layout/list1"/>
    <dgm:cxn modelId="{062B90E1-8E9D-4A93-A3CF-763A617698A8}" type="presParOf" srcId="{AA3ACAA4-A257-40E2-BF3E-9996AE984A39}" destId="{AB14826F-FE56-4627-8A08-A40F04907D19}" srcOrd="9" destOrd="0" presId="urn:microsoft.com/office/officeart/2005/8/layout/list1"/>
    <dgm:cxn modelId="{7F599D99-6923-4B60-B36A-52DDC004546F}" type="presParOf" srcId="{AA3ACAA4-A257-40E2-BF3E-9996AE984A39}" destId="{3F3007E2-6E71-4FBE-AE25-0B6AE638CCB3}" srcOrd="10" destOrd="0" presId="urn:microsoft.com/office/officeart/2005/8/layout/list1"/>
    <dgm:cxn modelId="{FDBD8184-7563-4AAE-BDE5-36946207FC09}" type="presParOf" srcId="{AA3ACAA4-A257-40E2-BF3E-9996AE984A39}" destId="{56CCB42B-8647-4191-AB3F-FDCB2A78344F}" srcOrd="11" destOrd="0" presId="urn:microsoft.com/office/officeart/2005/8/layout/list1"/>
    <dgm:cxn modelId="{BB8BD014-A690-4C12-A2A0-344FE7D87705}" type="presParOf" srcId="{AA3ACAA4-A257-40E2-BF3E-9996AE984A39}" destId="{1FFC3C2A-76FB-470A-8452-990B83B3BB49}" srcOrd="12" destOrd="0" presId="urn:microsoft.com/office/officeart/2005/8/layout/list1"/>
    <dgm:cxn modelId="{11D0187B-F959-4AA5-8BEF-8A34C18A4E2F}" type="presParOf" srcId="{1FFC3C2A-76FB-470A-8452-990B83B3BB49}" destId="{598D5FF2-FC54-432D-A247-433D5AE6B500}" srcOrd="0" destOrd="0" presId="urn:microsoft.com/office/officeart/2005/8/layout/list1"/>
    <dgm:cxn modelId="{90947F01-A7D5-4849-8E45-ED71AF7F907F}" type="presParOf" srcId="{1FFC3C2A-76FB-470A-8452-990B83B3BB49}" destId="{6EF5A815-BD08-4C1C-AAC3-4BD16F50EEC7}" srcOrd="1" destOrd="0" presId="urn:microsoft.com/office/officeart/2005/8/layout/list1"/>
    <dgm:cxn modelId="{E4A7B2C6-5029-4269-8B4D-B8EDD7DEB34D}" type="presParOf" srcId="{AA3ACAA4-A257-40E2-BF3E-9996AE984A39}" destId="{9BE5A1DB-B0FE-4A4C-8368-3EEF8E94ADA8}" srcOrd="13" destOrd="0" presId="urn:microsoft.com/office/officeart/2005/8/layout/list1"/>
    <dgm:cxn modelId="{CF6A36A6-E28F-4032-8211-39290B88C68E}" type="presParOf" srcId="{AA3ACAA4-A257-40E2-BF3E-9996AE984A39}" destId="{88BC097B-D9CE-4826-9C53-6A7D207D3C0D}" srcOrd="14" destOrd="0" presId="urn:microsoft.com/office/officeart/2005/8/layout/list1"/>
    <dgm:cxn modelId="{DBD0DE8B-E952-4C12-9803-6CB3776FBC1B}" type="presParOf" srcId="{AA3ACAA4-A257-40E2-BF3E-9996AE984A39}" destId="{774DD77B-890F-4731-9DB3-33F8350C7648}" srcOrd="15" destOrd="0" presId="urn:microsoft.com/office/officeart/2005/8/layout/list1"/>
    <dgm:cxn modelId="{0DF94BD9-6149-456A-8140-F16827849AA7}" type="presParOf" srcId="{AA3ACAA4-A257-40E2-BF3E-9996AE984A39}" destId="{C3D71630-E610-4EF0-9AA3-A0960B3F1399}" srcOrd="16" destOrd="0" presId="urn:microsoft.com/office/officeart/2005/8/layout/list1"/>
    <dgm:cxn modelId="{6527BD4D-999C-4B91-A90C-E7F138120F06}" type="presParOf" srcId="{C3D71630-E610-4EF0-9AA3-A0960B3F1399}" destId="{F0EAEAED-643B-4290-B519-D5DDDC8124A2}" srcOrd="0" destOrd="0" presId="urn:microsoft.com/office/officeart/2005/8/layout/list1"/>
    <dgm:cxn modelId="{15859E27-44A1-41B5-996F-E390C6AB430F}" type="presParOf" srcId="{C3D71630-E610-4EF0-9AA3-A0960B3F1399}" destId="{DD43DF41-5439-42AE-97DB-3E7B1E1384D4}" srcOrd="1" destOrd="0" presId="urn:microsoft.com/office/officeart/2005/8/layout/list1"/>
    <dgm:cxn modelId="{648699AA-1F06-402E-A806-3783CBE397A5}" type="presParOf" srcId="{AA3ACAA4-A257-40E2-BF3E-9996AE984A39}" destId="{507F1128-93FE-4A3C-9DB9-D3DD27D2291F}" srcOrd="17" destOrd="0" presId="urn:microsoft.com/office/officeart/2005/8/layout/list1"/>
    <dgm:cxn modelId="{AE9E95E3-9FF4-4766-8C56-D673453D3695}" type="presParOf" srcId="{AA3ACAA4-A257-40E2-BF3E-9996AE984A39}" destId="{521A5195-7ABB-49C2-9200-B4C1F02E35F5}" srcOrd="18" destOrd="0" presId="urn:microsoft.com/office/officeart/2005/8/layout/list1"/>
    <dgm:cxn modelId="{C7AA9813-521B-4216-BCC5-54E9097F43DE}" type="presParOf" srcId="{AA3ACAA4-A257-40E2-BF3E-9996AE984A39}" destId="{15BE6AA4-AC48-478A-81F1-500B75B815AB}" srcOrd="19" destOrd="0" presId="urn:microsoft.com/office/officeart/2005/8/layout/list1"/>
    <dgm:cxn modelId="{CF7086E7-97A9-447B-ABFD-A182332E3E75}" type="presParOf" srcId="{AA3ACAA4-A257-40E2-BF3E-9996AE984A39}" destId="{EB6DF863-6192-49C9-BD09-C8C3D27DF3E2}" srcOrd="20" destOrd="0" presId="urn:microsoft.com/office/officeart/2005/8/layout/list1"/>
    <dgm:cxn modelId="{00594141-AC4A-44D4-B71A-025926999869}" type="presParOf" srcId="{EB6DF863-6192-49C9-BD09-C8C3D27DF3E2}" destId="{BA2BD60B-03D3-4B76-B3A7-2DC8365BF3B4}" srcOrd="0" destOrd="0" presId="urn:microsoft.com/office/officeart/2005/8/layout/list1"/>
    <dgm:cxn modelId="{9186B5BF-6CDE-44E8-94D8-1AB36EFA698F}" type="presParOf" srcId="{EB6DF863-6192-49C9-BD09-C8C3D27DF3E2}" destId="{7620AB78-948E-4ACC-AE62-2299375EAA8E}" srcOrd="1" destOrd="0" presId="urn:microsoft.com/office/officeart/2005/8/layout/list1"/>
    <dgm:cxn modelId="{FBCC4214-AFE7-4F71-BC42-A048B9035DAA}" type="presParOf" srcId="{AA3ACAA4-A257-40E2-BF3E-9996AE984A39}" destId="{C0568352-9563-47AD-A3B4-4E681A80EAF7}" srcOrd="21" destOrd="0" presId="urn:microsoft.com/office/officeart/2005/8/layout/list1"/>
    <dgm:cxn modelId="{DBF13D9B-58C4-49A5-B2A4-5B50C2B31D78}" type="presParOf" srcId="{AA3ACAA4-A257-40E2-BF3E-9996AE984A39}" destId="{1C682B18-0EB0-4529-83E2-AD3453116F10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3DABF72-BDDB-43B4-95D8-BC2EDA40C99C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1DA25325-FF5A-4974-BCE6-F02F6D9A6380}">
      <dgm:prSet phldrT="[文本]"/>
      <dgm:spPr/>
      <dgm:t>
        <a:bodyPr/>
        <a:lstStyle/>
        <a:p>
          <a:r>
            <a:rPr lang="zh-CN" altLang="en-US" dirty="0">
              <a:latin typeface="微软雅黑" panose="020B0503020204020204" pitchFamily="34" charset="-122"/>
              <a:ea typeface="微软雅黑" panose="020B0503020204020204" pitchFamily="34" charset="-122"/>
            </a:rPr>
            <a:t>订单管理</a:t>
          </a:r>
        </a:p>
      </dgm:t>
    </dgm:pt>
    <dgm:pt modelId="{2A54909D-09CA-43C4-8610-1A3DBCCE795C}" type="parTrans" cxnId="{4AE8CD30-4989-4B36-82B0-87F5A0A0290D}">
      <dgm:prSet/>
      <dgm:spPr/>
      <dgm:t>
        <a:bodyPr/>
        <a:lstStyle/>
        <a:p>
          <a:endParaRPr lang="zh-CN" altLang="en-US"/>
        </a:p>
      </dgm:t>
    </dgm:pt>
    <dgm:pt modelId="{282E2A74-36F0-4BB6-9828-C1D9B8547782}" type="sibTrans" cxnId="{4AE8CD30-4989-4B36-82B0-87F5A0A0290D}">
      <dgm:prSet/>
      <dgm:spPr>
        <a:solidFill>
          <a:srgbClr val="ABD3EF"/>
        </a:solidFill>
      </dgm:spPr>
      <dgm:t>
        <a:bodyPr/>
        <a:lstStyle/>
        <a:p>
          <a:endParaRPr lang="zh-CN" altLang="en-US"/>
        </a:p>
      </dgm:t>
    </dgm:pt>
    <dgm:pt modelId="{E10B5E7A-7F5C-45FF-B274-C8E80C1AF028}">
      <dgm:prSet phldrT="[文本]" custT="1"/>
      <dgm:spPr/>
      <dgm:t>
        <a:bodyPr/>
        <a:lstStyle/>
        <a:p>
          <a:r>
            <a: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rPr>
            <a:t>订单导入</a:t>
          </a:r>
        </a:p>
      </dgm:t>
    </dgm:pt>
    <dgm:pt modelId="{13A8362D-76DC-4B99-A8B0-D3A69EA8C8B2}" type="parTrans" cxnId="{DD4BCF17-59C8-4B20-B5FB-AF8C60566DFD}">
      <dgm:prSet/>
      <dgm:spPr/>
      <dgm:t>
        <a:bodyPr/>
        <a:lstStyle/>
        <a:p>
          <a:endParaRPr lang="zh-CN" altLang="en-US"/>
        </a:p>
      </dgm:t>
    </dgm:pt>
    <dgm:pt modelId="{8991DACC-CAE7-4D66-B740-9E4536954896}" type="sibTrans" cxnId="{DD4BCF17-59C8-4B20-B5FB-AF8C60566DFD}">
      <dgm:prSet/>
      <dgm:spPr/>
      <dgm:t>
        <a:bodyPr/>
        <a:lstStyle/>
        <a:p>
          <a:endParaRPr lang="zh-CN" altLang="en-US"/>
        </a:p>
      </dgm:t>
    </dgm:pt>
    <dgm:pt modelId="{E1EF5E8A-29DD-4323-89B2-71618625A512}">
      <dgm:prSet phldrT="[文本]"/>
      <dgm:spPr/>
      <dgm:t>
        <a:bodyPr/>
        <a:lstStyle/>
        <a:p>
          <a:r>
            <a:rPr lang="zh-CN" altLang="en-US" dirty="0">
              <a:latin typeface="微软雅黑" panose="020B0503020204020204" pitchFamily="34" charset="-122"/>
              <a:ea typeface="微软雅黑" panose="020B0503020204020204" pitchFamily="34" charset="-122"/>
            </a:rPr>
            <a:t>采购管理</a:t>
          </a:r>
        </a:p>
      </dgm:t>
    </dgm:pt>
    <dgm:pt modelId="{0FBF4A69-1677-41B9-AC0F-AF9EF60113DB}" type="parTrans" cxnId="{2199E65E-792F-4989-B710-0303FBE8C7E5}">
      <dgm:prSet/>
      <dgm:spPr/>
      <dgm:t>
        <a:bodyPr/>
        <a:lstStyle/>
        <a:p>
          <a:endParaRPr lang="zh-CN" altLang="en-US"/>
        </a:p>
      </dgm:t>
    </dgm:pt>
    <dgm:pt modelId="{07576381-844B-4CD2-B998-294098999AB3}" type="sibTrans" cxnId="{2199E65E-792F-4989-B710-0303FBE8C7E5}">
      <dgm:prSet/>
      <dgm:spPr/>
      <dgm:t>
        <a:bodyPr/>
        <a:lstStyle/>
        <a:p>
          <a:endParaRPr lang="zh-CN" altLang="en-US"/>
        </a:p>
      </dgm:t>
    </dgm:pt>
    <dgm:pt modelId="{900F2527-1987-4D24-A974-19C573471890}">
      <dgm:prSet phldrT="[文本]" custT="1"/>
      <dgm:spPr/>
      <dgm:t>
        <a:bodyPr/>
        <a:lstStyle/>
        <a:p>
          <a:r>
            <a: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rPr>
            <a:t>生成采购单</a:t>
          </a:r>
        </a:p>
      </dgm:t>
    </dgm:pt>
    <dgm:pt modelId="{4087B133-779A-42F4-BC9A-5C1E03D130D0}" type="parTrans" cxnId="{A1CCA32B-CEDC-4C80-A01E-372ECEDC15C8}">
      <dgm:prSet/>
      <dgm:spPr/>
      <dgm:t>
        <a:bodyPr/>
        <a:lstStyle/>
        <a:p>
          <a:endParaRPr lang="zh-CN" altLang="en-US"/>
        </a:p>
      </dgm:t>
    </dgm:pt>
    <dgm:pt modelId="{EAA09365-1E99-4063-9A8C-B02B3ACBE105}" type="sibTrans" cxnId="{A1CCA32B-CEDC-4C80-A01E-372ECEDC15C8}">
      <dgm:prSet/>
      <dgm:spPr/>
      <dgm:t>
        <a:bodyPr/>
        <a:lstStyle/>
        <a:p>
          <a:endParaRPr lang="zh-CN" altLang="en-US"/>
        </a:p>
      </dgm:t>
    </dgm:pt>
    <dgm:pt modelId="{3F4EDCF0-8EC7-40C1-9A0B-C17D3B524BFB}">
      <dgm:prSet phldrT="[文本]"/>
      <dgm:spPr/>
      <dgm:t>
        <a:bodyPr/>
        <a:lstStyle/>
        <a:p>
          <a:r>
            <a:rPr lang="zh-CN" altLang="en-US" dirty="0">
              <a:latin typeface="微软雅黑" panose="020B0503020204020204" pitchFamily="34" charset="-122"/>
              <a:ea typeface="微软雅黑" panose="020B0503020204020204" pitchFamily="34" charset="-122"/>
            </a:rPr>
            <a:t>生产管理</a:t>
          </a:r>
        </a:p>
      </dgm:t>
    </dgm:pt>
    <dgm:pt modelId="{A9A0A13B-1D5A-4581-B200-F8E3900D5044}" type="parTrans" cxnId="{3B757F29-6469-4159-969F-0AD96E0F1B1F}">
      <dgm:prSet/>
      <dgm:spPr/>
      <dgm:t>
        <a:bodyPr/>
        <a:lstStyle/>
        <a:p>
          <a:endParaRPr lang="zh-CN" altLang="en-US"/>
        </a:p>
      </dgm:t>
    </dgm:pt>
    <dgm:pt modelId="{C4048EE1-9DBF-4C7B-9C35-D779889F5243}" type="sibTrans" cxnId="{3B757F29-6469-4159-969F-0AD96E0F1B1F}">
      <dgm:prSet/>
      <dgm:spPr/>
      <dgm:t>
        <a:bodyPr/>
        <a:lstStyle/>
        <a:p>
          <a:endParaRPr lang="zh-CN" altLang="en-US"/>
        </a:p>
      </dgm:t>
    </dgm:pt>
    <dgm:pt modelId="{6C313D10-DD0D-4AA3-9E47-C62EA5C6080C}">
      <dgm:prSet phldrT="[文本]" custT="1"/>
      <dgm:spPr/>
      <dgm:t>
        <a:bodyPr/>
        <a:lstStyle/>
        <a:p>
          <a:r>
            <a: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rPr>
            <a:t>成套领料</a:t>
          </a:r>
        </a:p>
      </dgm:t>
    </dgm:pt>
    <dgm:pt modelId="{5454B993-E773-4CE8-9F78-D666F13B099F}" type="parTrans" cxnId="{5FE61893-81AA-4FF6-B39A-2DD1EF8AF8C8}">
      <dgm:prSet/>
      <dgm:spPr/>
      <dgm:t>
        <a:bodyPr/>
        <a:lstStyle/>
        <a:p>
          <a:endParaRPr lang="zh-CN" altLang="en-US"/>
        </a:p>
      </dgm:t>
    </dgm:pt>
    <dgm:pt modelId="{CA3AB0B1-825B-4791-A7E0-C999D68C3F76}" type="sibTrans" cxnId="{5FE61893-81AA-4FF6-B39A-2DD1EF8AF8C8}">
      <dgm:prSet/>
      <dgm:spPr/>
      <dgm:t>
        <a:bodyPr/>
        <a:lstStyle/>
        <a:p>
          <a:endParaRPr lang="zh-CN" altLang="en-US"/>
        </a:p>
      </dgm:t>
    </dgm:pt>
    <dgm:pt modelId="{2AC5B263-E5DC-47C4-8AD7-0399827DB47E}">
      <dgm:prSet phldrT="[文本]" custT="1"/>
      <dgm:spPr/>
      <dgm:t>
        <a:bodyPr/>
        <a:lstStyle/>
        <a:p>
          <a:r>
            <a: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rPr>
            <a:t>分批交付</a:t>
          </a:r>
        </a:p>
      </dgm:t>
    </dgm:pt>
    <dgm:pt modelId="{B3A5B6E1-D877-460D-B358-3CB78317ACF1}" type="parTrans" cxnId="{3E02D2E3-B0C1-4AAE-8F16-E26C445F0632}">
      <dgm:prSet/>
      <dgm:spPr/>
      <dgm:t>
        <a:bodyPr/>
        <a:lstStyle/>
        <a:p>
          <a:endParaRPr lang="zh-CN" altLang="en-US"/>
        </a:p>
      </dgm:t>
    </dgm:pt>
    <dgm:pt modelId="{DA25E05E-37CD-4B36-BAB6-E60BCCD4FCA4}" type="sibTrans" cxnId="{3E02D2E3-B0C1-4AAE-8F16-E26C445F0632}">
      <dgm:prSet/>
      <dgm:spPr/>
      <dgm:t>
        <a:bodyPr/>
        <a:lstStyle/>
        <a:p>
          <a:endParaRPr lang="zh-CN" altLang="en-US"/>
        </a:p>
      </dgm:t>
    </dgm:pt>
    <dgm:pt modelId="{22B88961-1833-40D2-8E5E-C7ABDDAB2E8C}">
      <dgm:prSet phldrT="[文本]" custT="1"/>
      <dgm:spPr/>
      <dgm:t>
        <a:bodyPr/>
        <a:lstStyle/>
        <a:p>
          <a:r>
            <a:rPr lang="zh-CN" altLang="en-US" sz="16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进度提醒</a:t>
          </a:r>
        </a:p>
      </dgm:t>
    </dgm:pt>
    <dgm:pt modelId="{E5B197A4-C768-4CB2-8A68-C8144709782F}" type="parTrans" cxnId="{299F6C35-C989-4E8B-8846-FCE30B4CB0A0}">
      <dgm:prSet/>
      <dgm:spPr/>
      <dgm:t>
        <a:bodyPr/>
        <a:lstStyle/>
        <a:p>
          <a:endParaRPr lang="zh-CN" altLang="en-US"/>
        </a:p>
      </dgm:t>
    </dgm:pt>
    <dgm:pt modelId="{C1CC0890-C273-4015-9BE4-7BFC39390958}" type="sibTrans" cxnId="{299F6C35-C989-4E8B-8846-FCE30B4CB0A0}">
      <dgm:prSet/>
      <dgm:spPr/>
      <dgm:t>
        <a:bodyPr/>
        <a:lstStyle/>
        <a:p>
          <a:endParaRPr lang="zh-CN" altLang="en-US"/>
        </a:p>
      </dgm:t>
    </dgm:pt>
    <dgm:pt modelId="{E3EE4AD0-DFB6-4AD3-A244-4BCDB2FA7E06}">
      <dgm:prSet phldrT="[文本]" custT="1"/>
      <dgm:spPr/>
      <dgm:t>
        <a:bodyPr/>
        <a:lstStyle/>
        <a:p>
          <a:r>
            <a:rPr lang="zh-CN" altLang="en-US" sz="1600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应收款项</a:t>
          </a:r>
        </a:p>
      </dgm:t>
    </dgm:pt>
    <dgm:pt modelId="{00CAF5FB-FC31-40ED-AC08-21D85FC1E39E}" type="parTrans" cxnId="{37D54405-626D-4A2C-A955-CD791ACAD768}">
      <dgm:prSet/>
      <dgm:spPr/>
      <dgm:t>
        <a:bodyPr/>
        <a:lstStyle/>
        <a:p>
          <a:endParaRPr lang="zh-CN" altLang="en-US"/>
        </a:p>
      </dgm:t>
    </dgm:pt>
    <dgm:pt modelId="{946A47CB-5B70-45B7-B5BB-74E588A96F24}" type="sibTrans" cxnId="{37D54405-626D-4A2C-A955-CD791ACAD768}">
      <dgm:prSet/>
      <dgm:spPr/>
      <dgm:t>
        <a:bodyPr/>
        <a:lstStyle/>
        <a:p>
          <a:endParaRPr lang="zh-CN" altLang="en-US"/>
        </a:p>
      </dgm:t>
    </dgm:pt>
    <dgm:pt modelId="{93E7592C-3D80-47FB-A93A-3D2271E671CB}">
      <dgm:prSet phldrT="[文本]" custT="1"/>
      <dgm:spPr/>
      <dgm:t>
        <a:bodyPr/>
        <a:lstStyle/>
        <a:p>
          <a:r>
            <a: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rPr>
            <a:t>统计分析</a:t>
          </a:r>
        </a:p>
      </dgm:t>
    </dgm:pt>
    <dgm:pt modelId="{2F3C4F3A-0EAD-4B9E-AE74-E348C8F95170}" type="parTrans" cxnId="{29B3CBC7-97AB-42AD-9394-AA3F77CF0F94}">
      <dgm:prSet/>
      <dgm:spPr/>
      <dgm:t>
        <a:bodyPr/>
        <a:lstStyle/>
        <a:p>
          <a:endParaRPr lang="zh-CN" altLang="en-US"/>
        </a:p>
      </dgm:t>
    </dgm:pt>
    <dgm:pt modelId="{031BDE47-27B0-485D-9D18-E2FB7BBB8E0F}" type="sibTrans" cxnId="{29B3CBC7-97AB-42AD-9394-AA3F77CF0F94}">
      <dgm:prSet/>
      <dgm:spPr/>
      <dgm:t>
        <a:bodyPr/>
        <a:lstStyle/>
        <a:p>
          <a:endParaRPr lang="zh-CN" altLang="en-US"/>
        </a:p>
      </dgm:t>
    </dgm:pt>
    <dgm:pt modelId="{937AB2B7-BD22-4A51-8CD7-526A9B15A5D8}">
      <dgm:prSet phldrT="[文本]" custT="1"/>
      <dgm:spPr/>
      <dgm:t>
        <a:bodyPr/>
        <a:lstStyle/>
        <a:p>
          <a:r>
            <a: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rPr>
            <a:t>来料入库</a:t>
          </a:r>
        </a:p>
      </dgm:t>
    </dgm:pt>
    <dgm:pt modelId="{2277C63B-00E8-4FD3-99C9-2C836D87DB57}" type="parTrans" cxnId="{9E930816-2331-48DD-A4DC-323B8851361C}">
      <dgm:prSet/>
      <dgm:spPr/>
      <dgm:t>
        <a:bodyPr/>
        <a:lstStyle/>
        <a:p>
          <a:endParaRPr lang="zh-CN" altLang="en-US"/>
        </a:p>
      </dgm:t>
    </dgm:pt>
    <dgm:pt modelId="{10A5A276-3D39-4C8D-B577-AD6F9343AEE3}" type="sibTrans" cxnId="{9E930816-2331-48DD-A4DC-323B8851361C}">
      <dgm:prSet/>
      <dgm:spPr/>
      <dgm:t>
        <a:bodyPr/>
        <a:lstStyle/>
        <a:p>
          <a:endParaRPr lang="zh-CN" altLang="en-US"/>
        </a:p>
      </dgm:t>
    </dgm:pt>
    <dgm:pt modelId="{5468C2AA-D7B9-4466-B8B7-7D24224D778B}">
      <dgm:prSet phldrT="[文本]" custT="1"/>
      <dgm:spPr/>
      <dgm:t>
        <a:bodyPr/>
        <a:lstStyle/>
        <a:p>
          <a:r>
            <a: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rPr>
            <a:t>委外发料</a:t>
          </a:r>
        </a:p>
      </dgm:t>
    </dgm:pt>
    <dgm:pt modelId="{DB1EC6E3-FF51-4F97-9244-4346CBBA1569}" type="parTrans" cxnId="{C4B812B8-538D-48BA-A823-A8DAC2102980}">
      <dgm:prSet/>
      <dgm:spPr/>
      <dgm:t>
        <a:bodyPr/>
        <a:lstStyle/>
        <a:p>
          <a:endParaRPr lang="zh-CN" altLang="en-US"/>
        </a:p>
      </dgm:t>
    </dgm:pt>
    <dgm:pt modelId="{AEBACDE8-2C09-4FB3-87E8-22BBCAE0EA67}" type="sibTrans" cxnId="{C4B812B8-538D-48BA-A823-A8DAC2102980}">
      <dgm:prSet/>
      <dgm:spPr/>
      <dgm:t>
        <a:bodyPr/>
        <a:lstStyle/>
        <a:p>
          <a:endParaRPr lang="zh-CN" altLang="en-US"/>
        </a:p>
      </dgm:t>
    </dgm:pt>
    <dgm:pt modelId="{E8C579F0-E72C-4D88-814B-C3929BB94229}">
      <dgm:prSet phldrT="[文本]" custT="1"/>
      <dgm:spPr/>
      <dgm:t>
        <a:bodyPr/>
        <a:lstStyle/>
        <a:p>
          <a:r>
            <a: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rPr>
            <a:t>加工件入库</a:t>
          </a:r>
        </a:p>
      </dgm:t>
    </dgm:pt>
    <dgm:pt modelId="{7754E4BD-E55C-4D1B-AEE3-2227CBF88EF5}" type="parTrans" cxnId="{5AA28A13-CEE4-49BE-B5C5-CB08CE90858D}">
      <dgm:prSet/>
      <dgm:spPr/>
      <dgm:t>
        <a:bodyPr/>
        <a:lstStyle/>
        <a:p>
          <a:endParaRPr lang="zh-CN" altLang="en-US"/>
        </a:p>
      </dgm:t>
    </dgm:pt>
    <dgm:pt modelId="{36C9AB77-1527-454E-A889-0D7D2BC76729}" type="sibTrans" cxnId="{5AA28A13-CEE4-49BE-B5C5-CB08CE90858D}">
      <dgm:prSet/>
      <dgm:spPr/>
      <dgm:t>
        <a:bodyPr/>
        <a:lstStyle/>
        <a:p>
          <a:endParaRPr lang="zh-CN" altLang="en-US"/>
        </a:p>
      </dgm:t>
    </dgm:pt>
    <dgm:pt modelId="{2F70FEAB-4E3C-43F9-86EE-97E4243D8FE2}">
      <dgm:prSet phldrT="[文本]" custT="1"/>
      <dgm:spPr/>
      <dgm:t>
        <a:bodyPr/>
        <a:lstStyle/>
        <a:p>
          <a:r>
            <a:rPr lang="zh-CN" altLang="en-US" sz="16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进度提醒</a:t>
          </a:r>
        </a:p>
      </dgm:t>
    </dgm:pt>
    <dgm:pt modelId="{0F389199-1A0C-4713-B309-E34F577D8273}" type="parTrans" cxnId="{7CB1BE2F-CB9C-44A9-9B76-F1DCCFE0BCCC}">
      <dgm:prSet/>
      <dgm:spPr/>
      <dgm:t>
        <a:bodyPr/>
        <a:lstStyle/>
        <a:p>
          <a:endParaRPr lang="zh-CN" altLang="en-US"/>
        </a:p>
      </dgm:t>
    </dgm:pt>
    <dgm:pt modelId="{7F5B0544-B49D-4B7E-A25E-39149EC1CA73}" type="sibTrans" cxnId="{7CB1BE2F-CB9C-44A9-9B76-F1DCCFE0BCCC}">
      <dgm:prSet/>
      <dgm:spPr/>
      <dgm:t>
        <a:bodyPr/>
        <a:lstStyle/>
        <a:p>
          <a:endParaRPr lang="zh-CN" altLang="en-US"/>
        </a:p>
      </dgm:t>
    </dgm:pt>
    <dgm:pt modelId="{B4BDD5D8-8170-4915-8EA3-CC9EF0F4EDA4}">
      <dgm:prSet phldrT="[文本]" custT="1"/>
      <dgm:spPr/>
      <dgm:t>
        <a:bodyPr/>
        <a:lstStyle/>
        <a:p>
          <a:r>
            <a: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rPr>
            <a:t>统计分析</a:t>
          </a:r>
        </a:p>
      </dgm:t>
    </dgm:pt>
    <dgm:pt modelId="{9533338E-9B47-449D-9E91-4F5D28610A86}" type="parTrans" cxnId="{74283718-ED33-4CE9-AA81-605B3F1C6A45}">
      <dgm:prSet/>
      <dgm:spPr/>
      <dgm:t>
        <a:bodyPr/>
        <a:lstStyle/>
        <a:p>
          <a:endParaRPr lang="zh-CN" altLang="en-US"/>
        </a:p>
      </dgm:t>
    </dgm:pt>
    <dgm:pt modelId="{E491EAF6-8FD6-4FA8-BD93-1B548A89CF2C}" type="sibTrans" cxnId="{74283718-ED33-4CE9-AA81-605B3F1C6A45}">
      <dgm:prSet/>
      <dgm:spPr/>
      <dgm:t>
        <a:bodyPr/>
        <a:lstStyle/>
        <a:p>
          <a:endParaRPr lang="zh-CN" altLang="en-US"/>
        </a:p>
      </dgm:t>
    </dgm:pt>
    <dgm:pt modelId="{621CB7C1-A9A1-468B-A8C1-008BDA0F3D03}">
      <dgm:prSet phldrT="[文本]" custT="1"/>
      <dgm:spPr/>
      <dgm:t>
        <a:bodyPr/>
        <a:lstStyle/>
        <a:p>
          <a:r>
            <a:rPr lang="zh-CN" altLang="en-US" sz="1600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应付款项</a:t>
          </a:r>
        </a:p>
      </dgm:t>
    </dgm:pt>
    <dgm:pt modelId="{62839DC2-7CFE-4E95-94D9-AA0D79B6AE05}" type="parTrans" cxnId="{7042F327-74CA-4B50-98CF-BB6650ABA2FB}">
      <dgm:prSet/>
      <dgm:spPr/>
      <dgm:t>
        <a:bodyPr/>
        <a:lstStyle/>
        <a:p>
          <a:endParaRPr lang="zh-CN" altLang="en-US"/>
        </a:p>
      </dgm:t>
    </dgm:pt>
    <dgm:pt modelId="{E361B9BA-7855-4059-B8CB-A0F6AA69B834}" type="sibTrans" cxnId="{7042F327-74CA-4B50-98CF-BB6650ABA2FB}">
      <dgm:prSet/>
      <dgm:spPr/>
      <dgm:t>
        <a:bodyPr/>
        <a:lstStyle/>
        <a:p>
          <a:endParaRPr lang="zh-CN" altLang="en-US"/>
        </a:p>
      </dgm:t>
    </dgm:pt>
    <dgm:pt modelId="{6874AAD9-6BC7-4F5F-9DA2-319FA0AF6129}">
      <dgm:prSet phldrT="[文本]" custT="1"/>
      <dgm:spPr/>
      <dgm:t>
        <a:bodyPr/>
        <a:lstStyle/>
        <a:p>
          <a:r>
            <a: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rPr>
            <a:t>成品入库</a:t>
          </a:r>
        </a:p>
      </dgm:t>
    </dgm:pt>
    <dgm:pt modelId="{032344F9-A56C-41B5-835B-4F24DD3A3B03}" type="parTrans" cxnId="{2359DB18-DCE0-409A-AAC0-6BC0B0E12CCF}">
      <dgm:prSet/>
      <dgm:spPr/>
      <dgm:t>
        <a:bodyPr/>
        <a:lstStyle/>
        <a:p>
          <a:endParaRPr lang="zh-CN" altLang="en-US"/>
        </a:p>
      </dgm:t>
    </dgm:pt>
    <dgm:pt modelId="{74D9725D-9E0A-4C66-95EA-C241FF0494E0}" type="sibTrans" cxnId="{2359DB18-DCE0-409A-AAC0-6BC0B0E12CCF}">
      <dgm:prSet/>
      <dgm:spPr/>
      <dgm:t>
        <a:bodyPr/>
        <a:lstStyle/>
        <a:p>
          <a:endParaRPr lang="zh-CN" altLang="en-US"/>
        </a:p>
      </dgm:t>
    </dgm:pt>
    <dgm:pt modelId="{3B5D26B7-B4B2-45FE-A1A5-D4BB57173915}">
      <dgm:prSet phldrT="[文本]" custT="1"/>
      <dgm:spPr/>
      <dgm:t>
        <a:bodyPr/>
        <a:lstStyle/>
        <a:p>
          <a:r>
            <a: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rPr>
            <a:t>半成品入库</a:t>
          </a:r>
        </a:p>
      </dgm:t>
    </dgm:pt>
    <dgm:pt modelId="{16D9B95C-0B76-4962-9362-8043035E1CE4}" type="parTrans" cxnId="{8069C5B1-7F5F-44D6-9A99-EEB2C5BF4376}">
      <dgm:prSet/>
      <dgm:spPr/>
      <dgm:t>
        <a:bodyPr/>
        <a:lstStyle/>
        <a:p>
          <a:endParaRPr lang="zh-CN" altLang="en-US"/>
        </a:p>
      </dgm:t>
    </dgm:pt>
    <dgm:pt modelId="{451A1B8F-FEB9-4957-AEFC-27371FDB0EF1}" type="sibTrans" cxnId="{8069C5B1-7F5F-44D6-9A99-EEB2C5BF4376}">
      <dgm:prSet/>
      <dgm:spPr/>
      <dgm:t>
        <a:bodyPr/>
        <a:lstStyle/>
        <a:p>
          <a:endParaRPr lang="zh-CN" altLang="en-US"/>
        </a:p>
      </dgm:t>
    </dgm:pt>
    <dgm:pt modelId="{5F45CFB8-116C-4193-AD89-C91A9B031E97}">
      <dgm:prSet phldrT="[文本]" custT="1"/>
      <dgm:spPr/>
      <dgm:t>
        <a:bodyPr/>
        <a:lstStyle/>
        <a:p>
          <a:r>
            <a:rPr lang="zh-CN" altLang="en-US" sz="1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进度提醒</a:t>
          </a:r>
        </a:p>
      </dgm:t>
    </dgm:pt>
    <dgm:pt modelId="{2F0AB94D-F88E-49D2-8FC7-C7375B7B571A}" type="parTrans" cxnId="{FB285E31-6116-4562-B109-97FA0A17BF00}">
      <dgm:prSet/>
      <dgm:spPr/>
      <dgm:t>
        <a:bodyPr/>
        <a:lstStyle/>
        <a:p>
          <a:endParaRPr lang="zh-CN" altLang="en-US"/>
        </a:p>
      </dgm:t>
    </dgm:pt>
    <dgm:pt modelId="{EC0CB389-689C-4D1B-8651-698BD085B23B}" type="sibTrans" cxnId="{FB285E31-6116-4562-B109-97FA0A17BF00}">
      <dgm:prSet/>
      <dgm:spPr/>
      <dgm:t>
        <a:bodyPr/>
        <a:lstStyle/>
        <a:p>
          <a:endParaRPr lang="zh-CN" altLang="en-US"/>
        </a:p>
      </dgm:t>
    </dgm:pt>
    <dgm:pt modelId="{02537A27-5FDC-4A8D-87A1-D76D205A3BA5}">
      <dgm:prSet phldrT="[文本]" custT="1"/>
      <dgm:spPr/>
      <dgm:t>
        <a:bodyPr/>
        <a:lstStyle/>
        <a:p>
          <a:r>
            <a: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rPr>
            <a:t>半成品出库</a:t>
          </a:r>
        </a:p>
      </dgm:t>
    </dgm:pt>
    <dgm:pt modelId="{5A45076A-1E72-439A-9E03-A61810745D51}" type="parTrans" cxnId="{9EC670EF-7DCC-4E07-95C3-171F5D68E1F4}">
      <dgm:prSet/>
      <dgm:spPr/>
      <dgm:t>
        <a:bodyPr/>
        <a:lstStyle/>
        <a:p>
          <a:endParaRPr lang="zh-CN" altLang="en-US"/>
        </a:p>
      </dgm:t>
    </dgm:pt>
    <dgm:pt modelId="{1E14975A-2042-44B7-899F-A873B6F3661C}" type="sibTrans" cxnId="{9EC670EF-7DCC-4E07-95C3-171F5D68E1F4}">
      <dgm:prSet/>
      <dgm:spPr/>
      <dgm:t>
        <a:bodyPr/>
        <a:lstStyle/>
        <a:p>
          <a:endParaRPr lang="zh-CN" altLang="en-US"/>
        </a:p>
      </dgm:t>
    </dgm:pt>
    <dgm:pt modelId="{7F8579C1-C938-4AA8-BADC-31C075613888}">
      <dgm:prSet phldrT="[文本]" custT="1"/>
      <dgm:spPr/>
      <dgm:t>
        <a:bodyPr/>
        <a:lstStyle/>
        <a:p>
          <a:r>
            <a: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rPr>
            <a:t>损耗补料</a:t>
          </a:r>
        </a:p>
      </dgm:t>
    </dgm:pt>
    <dgm:pt modelId="{D6F6F12C-76AA-41CE-988C-EB9A396F15E1}" type="parTrans" cxnId="{897212F2-B614-4356-98E8-CC5BB8015472}">
      <dgm:prSet/>
      <dgm:spPr/>
      <dgm:t>
        <a:bodyPr/>
        <a:lstStyle/>
        <a:p>
          <a:endParaRPr lang="zh-CN" altLang="en-US"/>
        </a:p>
      </dgm:t>
    </dgm:pt>
    <dgm:pt modelId="{F992C3D4-7DFA-4399-81B5-705DE3863531}" type="sibTrans" cxnId="{897212F2-B614-4356-98E8-CC5BB8015472}">
      <dgm:prSet/>
      <dgm:spPr/>
      <dgm:t>
        <a:bodyPr/>
        <a:lstStyle/>
        <a:p>
          <a:endParaRPr lang="zh-CN" altLang="en-US"/>
        </a:p>
      </dgm:t>
    </dgm:pt>
    <dgm:pt modelId="{1F5CFA0F-F30F-4BB2-BB3A-8720369AFC6F}">
      <dgm:prSet phldrT="[文本]" custT="1"/>
      <dgm:spPr/>
      <dgm:t>
        <a:bodyPr/>
        <a:lstStyle/>
        <a:p>
          <a:r>
            <a: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rPr>
            <a:t>余料入库</a:t>
          </a:r>
        </a:p>
      </dgm:t>
    </dgm:pt>
    <dgm:pt modelId="{7E10BF7F-8ADE-4C39-849F-9EAC45F665E6}" type="parTrans" cxnId="{94A9335A-1091-4D7A-BCEA-7C6500EF07C0}">
      <dgm:prSet/>
      <dgm:spPr/>
      <dgm:t>
        <a:bodyPr/>
        <a:lstStyle/>
        <a:p>
          <a:endParaRPr lang="zh-CN" altLang="en-US"/>
        </a:p>
      </dgm:t>
    </dgm:pt>
    <dgm:pt modelId="{BA77861F-1C7C-4310-BAF7-77144E94AAF9}" type="sibTrans" cxnId="{94A9335A-1091-4D7A-BCEA-7C6500EF07C0}">
      <dgm:prSet/>
      <dgm:spPr/>
      <dgm:t>
        <a:bodyPr/>
        <a:lstStyle/>
        <a:p>
          <a:endParaRPr lang="zh-CN" altLang="en-US"/>
        </a:p>
      </dgm:t>
    </dgm:pt>
    <dgm:pt modelId="{B9C0A486-B47D-44B2-A0F9-DBC87E07500A}">
      <dgm:prSet phldrT="[文本]" custT="1"/>
      <dgm:spPr/>
      <dgm:t>
        <a:bodyPr/>
        <a:lstStyle/>
        <a:p>
          <a:r>
            <a: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rPr>
            <a:t>统计分析</a:t>
          </a:r>
        </a:p>
      </dgm:t>
    </dgm:pt>
    <dgm:pt modelId="{3F4ED481-BD14-41D3-B930-41775EDAEC37}" type="parTrans" cxnId="{088D8B66-F5E5-4FF1-B59B-42646A16DE1A}">
      <dgm:prSet/>
      <dgm:spPr/>
      <dgm:t>
        <a:bodyPr/>
        <a:lstStyle/>
        <a:p>
          <a:endParaRPr lang="zh-CN" altLang="en-US"/>
        </a:p>
      </dgm:t>
    </dgm:pt>
    <dgm:pt modelId="{E503F67E-2503-4084-A54D-A5FA6F20FC68}" type="sibTrans" cxnId="{088D8B66-F5E5-4FF1-B59B-42646A16DE1A}">
      <dgm:prSet/>
      <dgm:spPr/>
      <dgm:t>
        <a:bodyPr/>
        <a:lstStyle/>
        <a:p>
          <a:endParaRPr lang="zh-CN" altLang="en-US"/>
        </a:p>
      </dgm:t>
    </dgm:pt>
    <dgm:pt modelId="{68C9D29E-394E-43CD-B001-27FF1B82ECD2}" type="pres">
      <dgm:prSet presAssocID="{43DABF72-BDDB-43B4-95D8-BC2EDA40C99C}" presName="linearFlow" presStyleCnt="0">
        <dgm:presLayoutVars>
          <dgm:dir/>
          <dgm:animLvl val="lvl"/>
          <dgm:resizeHandles val="exact"/>
        </dgm:presLayoutVars>
      </dgm:prSet>
      <dgm:spPr/>
    </dgm:pt>
    <dgm:pt modelId="{099D2B67-44B5-4DB4-B5C2-B6F75EB16BDF}" type="pres">
      <dgm:prSet presAssocID="{1DA25325-FF5A-4974-BCE6-F02F6D9A6380}" presName="composite" presStyleCnt="0"/>
      <dgm:spPr/>
    </dgm:pt>
    <dgm:pt modelId="{BD5FEE4E-6EE8-4F9C-AB65-1C4569850AC6}" type="pres">
      <dgm:prSet presAssocID="{1DA25325-FF5A-4974-BCE6-F02F6D9A6380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B57D26A9-388F-4202-95C9-2A7F4ACCB326}" type="pres">
      <dgm:prSet presAssocID="{1DA25325-FF5A-4974-BCE6-F02F6D9A6380}" presName="parSh" presStyleLbl="node1" presStyleIdx="0" presStyleCnt="3"/>
      <dgm:spPr/>
    </dgm:pt>
    <dgm:pt modelId="{845D80D9-C19D-4E8C-B07F-2E8E68600880}" type="pres">
      <dgm:prSet presAssocID="{1DA25325-FF5A-4974-BCE6-F02F6D9A6380}" presName="desTx" presStyleLbl="fgAcc1" presStyleIdx="0" presStyleCnt="3" custLinFactNeighborX="-21310" custLinFactNeighborY="-258">
        <dgm:presLayoutVars>
          <dgm:bulletEnabled val="1"/>
        </dgm:presLayoutVars>
      </dgm:prSet>
      <dgm:spPr/>
    </dgm:pt>
    <dgm:pt modelId="{CE373290-2FF7-4F2C-A68D-31D7562214DE}" type="pres">
      <dgm:prSet presAssocID="{282E2A74-36F0-4BB6-9828-C1D9B8547782}" presName="sibTrans" presStyleLbl="sibTrans2D1" presStyleIdx="0" presStyleCnt="2"/>
      <dgm:spPr/>
    </dgm:pt>
    <dgm:pt modelId="{FD123337-4022-4509-A7D9-345CC7BFA92E}" type="pres">
      <dgm:prSet presAssocID="{282E2A74-36F0-4BB6-9828-C1D9B8547782}" presName="connTx" presStyleLbl="sibTrans2D1" presStyleIdx="0" presStyleCnt="2"/>
      <dgm:spPr/>
    </dgm:pt>
    <dgm:pt modelId="{7BBC4185-6651-41DE-B9B0-E62E8714C1DA}" type="pres">
      <dgm:prSet presAssocID="{E1EF5E8A-29DD-4323-89B2-71618625A512}" presName="composite" presStyleCnt="0"/>
      <dgm:spPr/>
    </dgm:pt>
    <dgm:pt modelId="{3A150F05-EB37-4696-8889-B4D5D62DF5BB}" type="pres">
      <dgm:prSet presAssocID="{E1EF5E8A-29DD-4323-89B2-71618625A512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D210DC7C-B03D-46CE-B5D3-D9C6894C4CA8}" type="pres">
      <dgm:prSet presAssocID="{E1EF5E8A-29DD-4323-89B2-71618625A512}" presName="parSh" presStyleLbl="node1" presStyleIdx="1" presStyleCnt="3" custLinFactNeighborX="-2460"/>
      <dgm:spPr/>
    </dgm:pt>
    <dgm:pt modelId="{5228215E-1F8C-43D8-92BD-BF9A99707D28}" type="pres">
      <dgm:prSet presAssocID="{E1EF5E8A-29DD-4323-89B2-71618625A512}" presName="desTx" presStyleLbl="fgAcc1" presStyleIdx="1" presStyleCnt="3" custLinFactNeighborX="-22085">
        <dgm:presLayoutVars>
          <dgm:bulletEnabled val="1"/>
        </dgm:presLayoutVars>
      </dgm:prSet>
      <dgm:spPr/>
    </dgm:pt>
    <dgm:pt modelId="{68C12B34-231B-44A2-B27F-FB3D5A36E5EA}" type="pres">
      <dgm:prSet presAssocID="{07576381-844B-4CD2-B998-294098999AB3}" presName="sibTrans" presStyleLbl="sibTrans2D1" presStyleIdx="1" presStyleCnt="2"/>
      <dgm:spPr/>
    </dgm:pt>
    <dgm:pt modelId="{CC7955DF-D36B-492F-9F02-698EA7F01688}" type="pres">
      <dgm:prSet presAssocID="{07576381-844B-4CD2-B998-294098999AB3}" presName="connTx" presStyleLbl="sibTrans2D1" presStyleIdx="1" presStyleCnt="2"/>
      <dgm:spPr/>
    </dgm:pt>
    <dgm:pt modelId="{5279EFFC-2CE4-4559-9FEA-09D0F9E77533}" type="pres">
      <dgm:prSet presAssocID="{3F4EDCF0-8EC7-40C1-9A0B-C17D3B524BFB}" presName="composite" presStyleCnt="0"/>
      <dgm:spPr/>
    </dgm:pt>
    <dgm:pt modelId="{9535A501-4830-4447-A4C6-7460AB5D8868}" type="pres">
      <dgm:prSet presAssocID="{3F4EDCF0-8EC7-40C1-9A0B-C17D3B524BFB}" presName="par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60DB04BE-8974-4893-A739-510D9BA0CF15}" type="pres">
      <dgm:prSet presAssocID="{3F4EDCF0-8EC7-40C1-9A0B-C17D3B524BFB}" presName="parSh" presStyleLbl="node1" presStyleIdx="2" presStyleCnt="3"/>
      <dgm:spPr/>
    </dgm:pt>
    <dgm:pt modelId="{04804FC4-C782-4D41-B43C-D0F96690241D}" type="pres">
      <dgm:prSet presAssocID="{3F4EDCF0-8EC7-40C1-9A0B-C17D3B524BFB}" presName="desTx" presStyleLbl="fgAcc1" presStyleIdx="2" presStyleCnt="3" custLinFactNeighborX="-20082" custLinFactNeighborY="1387">
        <dgm:presLayoutVars>
          <dgm:bulletEnabled val="1"/>
        </dgm:presLayoutVars>
      </dgm:prSet>
      <dgm:spPr/>
    </dgm:pt>
  </dgm:ptLst>
  <dgm:cxnLst>
    <dgm:cxn modelId="{ED2EB401-5ED3-4F5C-9B63-E60A60EACA8F}" type="presOf" srcId="{E1EF5E8A-29DD-4323-89B2-71618625A512}" destId="{3A150F05-EB37-4696-8889-B4D5D62DF5BB}" srcOrd="0" destOrd="0" presId="urn:microsoft.com/office/officeart/2005/8/layout/process3"/>
    <dgm:cxn modelId="{37D54405-626D-4A2C-A955-CD791ACAD768}" srcId="{1DA25325-FF5A-4974-BCE6-F02F6D9A6380}" destId="{E3EE4AD0-DFB6-4AD3-A244-4BCDB2FA7E06}" srcOrd="3" destOrd="0" parTransId="{00CAF5FB-FC31-40ED-AC08-21D85FC1E39E}" sibTransId="{946A47CB-5B70-45B7-B5BB-74E588A96F24}"/>
    <dgm:cxn modelId="{9A198711-10BF-4A4C-90A7-2F21D93594E0}" type="presOf" srcId="{1F5CFA0F-F30F-4BB2-BB3A-8720369AFC6F}" destId="{04804FC4-C782-4D41-B43C-D0F96690241D}" srcOrd="0" destOrd="5" presId="urn:microsoft.com/office/officeart/2005/8/layout/process3"/>
    <dgm:cxn modelId="{E0237713-903B-4620-B41C-14E5DE4201BF}" type="presOf" srcId="{07576381-844B-4CD2-B998-294098999AB3}" destId="{CC7955DF-D36B-492F-9F02-698EA7F01688}" srcOrd="1" destOrd="0" presId="urn:microsoft.com/office/officeart/2005/8/layout/process3"/>
    <dgm:cxn modelId="{5AA28A13-CEE4-49BE-B5C5-CB08CE90858D}" srcId="{E1EF5E8A-29DD-4323-89B2-71618625A512}" destId="{E8C579F0-E72C-4D88-814B-C3929BB94229}" srcOrd="3" destOrd="0" parTransId="{7754E4BD-E55C-4D1B-AEE3-2227CBF88EF5}" sibTransId="{36C9AB77-1527-454E-A889-0D7D2BC76729}"/>
    <dgm:cxn modelId="{9E930816-2331-48DD-A4DC-323B8851361C}" srcId="{E1EF5E8A-29DD-4323-89B2-71618625A512}" destId="{937AB2B7-BD22-4A51-8CD7-526A9B15A5D8}" srcOrd="1" destOrd="0" parTransId="{2277C63B-00E8-4FD3-99C9-2C836D87DB57}" sibTransId="{10A5A276-3D39-4C8D-B577-AD6F9343AEE3}"/>
    <dgm:cxn modelId="{DD4BCF17-59C8-4B20-B5FB-AF8C60566DFD}" srcId="{1DA25325-FF5A-4974-BCE6-F02F6D9A6380}" destId="{E10B5E7A-7F5C-45FF-B274-C8E80C1AF028}" srcOrd="0" destOrd="0" parTransId="{13A8362D-76DC-4B99-A8B0-D3A69EA8C8B2}" sibTransId="{8991DACC-CAE7-4D66-B740-9E4536954896}"/>
    <dgm:cxn modelId="{74283718-ED33-4CE9-AA81-605B3F1C6A45}" srcId="{E1EF5E8A-29DD-4323-89B2-71618625A512}" destId="{B4BDD5D8-8170-4915-8EA3-CC9EF0F4EDA4}" srcOrd="6" destOrd="0" parTransId="{9533338E-9B47-449D-9E91-4F5D28610A86}" sibTransId="{E491EAF6-8FD6-4FA8-BD93-1B548A89CF2C}"/>
    <dgm:cxn modelId="{2359DB18-DCE0-409A-AAC0-6BC0B0E12CCF}" srcId="{3F4EDCF0-8EC7-40C1-9A0B-C17D3B524BFB}" destId="{6874AAD9-6BC7-4F5F-9DA2-319FA0AF6129}" srcOrd="1" destOrd="0" parTransId="{032344F9-A56C-41B5-835B-4F24DD3A3B03}" sibTransId="{74D9725D-9E0A-4C66-95EA-C241FF0494E0}"/>
    <dgm:cxn modelId="{26EB4B26-5A44-4ED8-9B66-F74157B755AD}" type="presOf" srcId="{43DABF72-BDDB-43B4-95D8-BC2EDA40C99C}" destId="{68C9D29E-394E-43CD-B001-27FF1B82ECD2}" srcOrd="0" destOrd="0" presId="urn:microsoft.com/office/officeart/2005/8/layout/process3"/>
    <dgm:cxn modelId="{7042F327-74CA-4B50-98CF-BB6650ABA2FB}" srcId="{E1EF5E8A-29DD-4323-89B2-71618625A512}" destId="{621CB7C1-A9A1-468B-A8C1-008BDA0F3D03}" srcOrd="5" destOrd="0" parTransId="{62839DC2-7CFE-4E95-94D9-AA0D79B6AE05}" sibTransId="{E361B9BA-7855-4059-B8CB-A0F6AA69B834}"/>
    <dgm:cxn modelId="{3B757F29-6469-4159-969F-0AD96E0F1B1F}" srcId="{43DABF72-BDDB-43B4-95D8-BC2EDA40C99C}" destId="{3F4EDCF0-8EC7-40C1-9A0B-C17D3B524BFB}" srcOrd="2" destOrd="0" parTransId="{A9A0A13B-1D5A-4581-B200-F8E3900D5044}" sibTransId="{C4048EE1-9DBF-4C7B-9C35-D779889F5243}"/>
    <dgm:cxn modelId="{A1CCA32B-CEDC-4C80-A01E-372ECEDC15C8}" srcId="{E1EF5E8A-29DD-4323-89B2-71618625A512}" destId="{900F2527-1987-4D24-A974-19C573471890}" srcOrd="0" destOrd="0" parTransId="{4087B133-779A-42F4-BC9A-5C1E03D130D0}" sibTransId="{EAA09365-1E99-4063-9A8C-B02B3ACBE105}"/>
    <dgm:cxn modelId="{7CB1BE2F-CB9C-44A9-9B76-F1DCCFE0BCCC}" srcId="{E1EF5E8A-29DD-4323-89B2-71618625A512}" destId="{2F70FEAB-4E3C-43F9-86EE-97E4243D8FE2}" srcOrd="4" destOrd="0" parTransId="{0F389199-1A0C-4713-B309-E34F577D8273}" sibTransId="{7F5B0544-B49D-4B7E-A25E-39149EC1CA73}"/>
    <dgm:cxn modelId="{D5DA0230-B9A8-4A0A-9AB7-BF1F4B7BB1D0}" type="presOf" srcId="{5468C2AA-D7B9-4466-B8B7-7D24224D778B}" destId="{5228215E-1F8C-43D8-92BD-BF9A99707D28}" srcOrd="0" destOrd="2" presId="urn:microsoft.com/office/officeart/2005/8/layout/process3"/>
    <dgm:cxn modelId="{4AE8CD30-4989-4B36-82B0-87F5A0A0290D}" srcId="{43DABF72-BDDB-43B4-95D8-BC2EDA40C99C}" destId="{1DA25325-FF5A-4974-BCE6-F02F6D9A6380}" srcOrd="0" destOrd="0" parTransId="{2A54909D-09CA-43C4-8610-1A3DBCCE795C}" sibTransId="{282E2A74-36F0-4BB6-9828-C1D9B8547782}"/>
    <dgm:cxn modelId="{FB285E31-6116-4562-B109-97FA0A17BF00}" srcId="{3F4EDCF0-8EC7-40C1-9A0B-C17D3B524BFB}" destId="{5F45CFB8-116C-4193-AD89-C91A9B031E97}" srcOrd="6" destOrd="0" parTransId="{2F0AB94D-F88E-49D2-8FC7-C7375B7B571A}" sibTransId="{EC0CB389-689C-4D1B-8651-698BD085B23B}"/>
    <dgm:cxn modelId="{4FC5E131-1F5E-4786-B8E5-0A6CD3FE005D}" type="presOf" srcId="{5F45CFB8-116C-4193-AD89-C91A9B031E97}" destId="{04804FC4-C782-4D41-B43C-D0F96690241D}" srcOrd="0" destOrd="6" presId="urn:microsoft.com/office/officeart/2005/8/layout/process3"/>
    <dgm:cxn modelId="{299F6C35-C989-4E8B-8846-FCE30B4CB0A0}" srcId="{1DA25325-FF5A-4974-BCE6-F02F6D9A6380}" destId="{22B88961-1833-40D2-8E5E-C7ABDDAB2E8C}" srcOrd="2" destOrd="0" parTransId="{E5B197A4-C768-4CB2-8A68-C8144709782F}" sibTransId="{C1CC0890-C273-4015-9BE4-7BFC39390958}"/>
    <dgm:cxn modelId="{D9141F39-1649-44D2-8905-2462F036BFE6}" type="presOf" srcId="{02537A27-5FDC-4A8D-87A1-D76D205A3BA5}" destId="{04804FC4-C782-4D41-B43C-D0F96690241D}" srcOrd="0" destOrd="3" presId="urn:microsoft.com/office/officeart/2005/8/layout/process3"/>
    <dgm:cxn modelId="{7A2DE25E-97D4-4A40-869D-322AD05975CA}" type="presOf" srcId="{2AC5B263-E5DC-47C4-8AD7-0399827DB47E}" destId="{845D80D9-C19D-4E8C-B07F-2E8E68600880}" srcOrd="0" destOrd="1" presId="urn:microsoft.com/office/officeart/2005/8/layout/process3"/>
    <dgm:cxn modelId="{2199E65E-792F-4989-B710-0303FBE8C7E5}" srcId="{43DABF72-BDDB-43B4-95D8-BC2EDA40C99C}" destId="{E1EF5E8A-29DD-4323-89B2-71618625A512}" srcOrd="1" destOrd="0" parTransId="{0FBF4A69-1677-41B9-AC0F-AF9EF60113DB}" sibTransId="{07576381-844B-4CD2-B998-294098999AB3}"/>
    <dgm:cxn modelId="{9DF51862-1AD6-40B0-A7D8-FEF8CAA27FF5}" type="presOf" srcId="{7F8579C1-C938-4AA8-BADC-31C075613888}" destId="{04804FC4-C782-4D41-B43C-D0F96690241D}" srcOrd="0" destOrd="4" presId="urn:microsoft.com/office/officeart/2005/8/layout/process3"/>
    <dgm:cxn modelId="{D04B1245-99BD-4483-B529-4004E7AD53C5}" type="presOf" srcId="{2F70FEAB-4E3C-43F9-86EE-97E4243D8FE2}" destId="{5228215E-1F8C-43D8-92BD-BF9A99707D28}" srcOrd="0" destOrd="4" presId="urn:microsoft.com/office/officeart/2005/8/layout/process3"/>
    <dgm:cxn modelId="{088D8B66-F5E5-4FF1-B59B-42646A16DE1A}" srcId="{3F4EDCF0-8EC7-40C1-9A0B-C17D3B524BFB}" destId="{B9C0A486-B47D-44B2-A0F9-DBC87E07500A}" srcOrd="7" destOrd="0" parTransId="{3F4ED481-BD14-41D3-B930-41775EDAEC37}" sibTransId="{E503F67E-2503-4084-A54D-A5FA6F20FC68}"/>
    <dgm:cxn modelId="{6F42AC4A-EC4A-4B43-B225-6CB5F8D0E79B}" type="presOf" srcId="{93E7592C-3D80-47FB-A93A-3D2271E671CB}" destId="{845D80D9-C19D-4E8C-B07F-2E8E68600880}" srcOrd="0" destOrd="4" presId="urn:microsoft.com/office/officeart/2005/8/layout/process3"/>
    <dgm:cxn modelId="{2DFAEA4A-B699-424C-A8D1-F2C578A2F4AF}" type="presOf" srcId="{1DA25325-FF5A-4974-BCE6-F02F6D9A6380}" destId="{B57D26A9-388F-4202-95C9-2A7F4ACCB326}" srcOrd="1" destOrd="0" presId="urn:microsoft.com/office/officeart/2005/8/layout/process3"/>
    <dgm:cxn modelId="{067FFD6A-D760-4BFD-A1F6-FC2AA830F0C9}" type="presOf" srcId="{B4BDD5D8-8170-4915-8EA3-CC9EF0F4EDA4}" destId="{5228215E-1F8C-43D8-92BD-BF9A99707D28}" srcOrd="0" destOrd="6" presId="urn:microsoft.com/office/officeart/2005/8/layout/process3"/>
    <dgm:cxn modelId="{B5388170-AF6A-463C-A7A1-852C9355E52C}" type="presOf" srcId="{07576381-844B-4CD2-B998-294098999AB3}" destId="{68C12B34-231B-44A2-B27F-FB3D5A36E5EA}" srcOrd="0" destOrd="0" presId="urn:microsoft.com/office/officeart/2005/8/layout/process3"/>
    <dgm:cxn modelId="{94A9335A-1091-4D7A-BCEA-7C6500EF07C0}" srcId="{3F4EDCF0-8EC7-40C1-9A0B-C17D3B524BFB}" destId="{1F5CFA0F-F30F-4BB2-BB3A-8720369AFC6F}" srcOrd="5" destOrd="0" parTransId="{7E10BF7F-8ADE-4C39-849F-9EAC45F665E6}" sibTransId="{BA77861F-1C7C-4310-BAF7-77144E94AAF9}"/>
    <dgm:cxn modelId="{DFB51D8B-8496-4199-A472-F555AEA89C2D}" type="presOf" srcId="{E1EF5E8A-29DD-4323-89B2-71618625A512}" destId="{D210DC7C-B03D-46CE-B5D3-D9C6894C4CA8}" srcOrd="1" destOrd="0" presId="urn:microsoft.com/office/officeart/2005/8/layout/process3"/>
    <dgm:cxn modelId="{5FE61893-81AA-4FF6-B39A-2DD1EF8AF8C8}" srcId="{3F4EDCF0-8EC7-40C1-9A0B-C17D3B524BFB}" destId="{6C313D10-DD0D-4AA3-9E47-C62EA5C6080C}" srcOrd="0" destOrd="0" parTransId="{5454B993-E773-4CE8-9F78-D666F13B099F}" sibTransId="{CA3AB0B1-825B-4791-A7E0-C999D68C3F76}"/>
    <dgm:cxn modelId="{BC1FD7A2-FC7C-44F4-A9F8-6C635C4C0347}" type="presOf" srcId="{621CB7C1-A9A1-468B-A8C1-008BDA0F3D03}" destId="{5228215E-1F8C-43D8-92BD-BF9A99707D28}" srcOrd="0" destOrd="5" presId="urn:microsoft.com/office/officeart/2005/8/layout/process3"/>
    <dgm:cxn modelId="{08B020AA-EE86-4038-BCF0-BF2CEA9E28AB}" type="presOf" srcId="{E3EE4AD0-DFB6-4AD3-A244-4BCDB2FA7E06}" destId="{845D80D9-C19D-4E8C-B07F-2E8E68600880}" srcOrd="0" destOrd="3" presId="urn:microsoft.com/office/officeart/2005/8/layout/process3"/>
    <dgm:cxn modelId="{36C320AB-ED4F-4F06-9F9F-01DD9052AB6A}" type="presOf" srcId="{3B5D26B7-B4B2-45FE-A1A5-D4BB57173915}" destId="{04804FC4-C782-4D41-B43C-D0F96690241D}" srcOrd="0" destOrd="2" presId="urn:microsoft.com/office/officeart/2005/8/layout/process3"/>
    <dgm:cxn modelId="{4A863CAC-8041-4F7F-BC00-DC7AB3DA99E4}" type="presOf" srcId="{1DA25325-FF5A-4974-BCE6-F02F6D9A6380}" destId="{BD5FEE4E-6EE8-4F9C-AB65-1C4569850AC6}" srcOrd="0" destOrd="0" presId="urn:microsoft.com/office/officeart/2005/8/layout/process3"/>
    <dgm:cxn modelId="{FC2081AF-CB05-4D4D-8306-854034384653}" type="presOf" srcId="{282E2A74-36F0-4BB6-9828-C1D9B8547782}" destId="{CE373290-2FF7-4F2C-A68D-31D7562214DE}" srcOrd="0" destOrd="0" presId="urn:microsoft.com/office/officeart/2005/8/layout/process3"/>
    <dgm:cxn modelId="{8069C5B1-7F5F-44D6-9A99-EEB2C5BF4376}" srcId="{3F4EDCF0-8EC7-40C1-9A0B-C17D3B524BFB}" destId="{3B5D26B7-B4B2-45FE-A1A5-D4BB57173915}" srcOrd="2" destOrd="0" parTransId="{16D9B95C-0B76-4962-9362-8043035E1CE4}" sibTransId="{451A1B8F-FEB9-4957-AEFC-27371FDB0EF1}"/>
    <dgm:cxn modelId="{90BF26B4-AB7E-4F4B-B112-0E4FE1BE8F56}" type="presOf" srcId="{282E2A74-36F0-4BB6-9828-C1D9B8547782}" destId="{FD123337-4022-4509-A7D9-345CC7BFA92E}" srcOrd="1" destOrd="0" presId="urn:microsoft.com/office/officeart/2005/8/layout/process3"/>
    <dgm:cxn modelId="{C4B812B8-538D-48BA-A823-A8DAC2102980}" srcId="{E1EF5E8A-29DD-4323-89B2-71618625A512}" destId="{5468C2AA-D7B9-4466-B8B7-7D24224D778B}" srcOrd="2" destOrd="0" parTransId="{DB1EC6E3-FF51-4F97-9244-4346CBBA1569}" sibTransId="{AEBACDE8-2C09-4FB3-87E8-22BBCAE0EA67}"/>
    <dgm:cxn modelId="{188EBBBC-9113-409E-A506-538AEFE607AC}" type="presOf" srcId="{937AB2B7-BD22-4A51-8CD7-526A9B15A5D8}" destId="{5228215E-1F8C-43D8-92BD-BF9A99707D28}" srcOrd="0" destOrd="1" presId="urn:microsoft.com/office/officeart/2005/8/layout/process3"/>
    <dgm:cxn modelId="{2015F1C6-4C64-4D10-BF81-BC632E26B409}" type="presOf" srcId="{B9C0A486-B47D-44B2-A0F9-DBC87E07500A}" destId="{04804FC4-C782-4D41-B43C-D0F96690241D}" srcOrd="0" destOrd="7" presId="urn:microsoft.com/office/officeart/2005/8/layout/process3"/>
    <dgm:cxn modelId="{13BDBBC7-C895-4850-9BEC-50EED0BA9DE2}" type="presOf" srcId="{22B88961-1833-40D2-8E5E-C7ABDDAB2E8C}" destId="{845D80D9-C19D-4E8C-B07F-2E8E68600880}" srcOrd="0" destOrd="2" presId="urn:microsoft.com/office/officeart/2005/8/layout/process3"/>
    <dgm:cxn modelId="{29B3CBC7-97AB-42AD-9394-AA3F77CF0F94}" srcId="{1DA25325-FF5A-4974-BCE6-F02F6D9A6380}" destId="{93E7592C-3D80-47FB-A93A-3D2271E671CB}" srcOrd="4" destOrd="0" parTransId="{2F3C4F3A-0EAD-4B9E-AE74-E348C8F95170}" sibTransId="{031BDE47-27B0-485D-9D18-E2FB7BBB8E0F}"/>
    <dgm:cxn modelId="{A0F211CC-5A5D-4696-A652-F355CB0337AA}" type="presOf" srcId="{3F4EDCF0-8EC7-40C1-9A0B-C17D3B524BFB}" destId="{9535A501-4830-4447-A4C6-7460AB5D8868}" srcOrd="0" destOrd="0" presId="urn:microsoft.com/office/officeart/2005/8/layout/process3"/>
    <dgm:cxn modelId="{E4F80FDA-9CB2-4CE4-ABF1-FFCCFA8E078F}" type="presOf" srcId="{E10B5E7A-7F5C-45FF-B274-C8E80C1AF028}" destId="{845D80D9-C19D-4E8C-B07F-2E8E68600880}" srcOrd="0" destOrd="0" presId="urn:microsoft.com/office/officeart/2005/8/layout/process3"/>
    <dgm:cxn modelId="{2AA110DC-87F9-4423-A99B-9AF7D6A4A285}" type="presOf" srcId="{6874AAD9-6BC7-4F5F-9DA2-319FA0AF6129}" destId="{04804FC4-C782-4D41-B43C-D0F96690241D}" srcOrd="0" destOrd="1" presId="urn:microsoft.com/office/officeart/2005/8/layout/process3"/>
    <dgm:cxn modelId="{3E02D2E3-B0C1-4AAE-8F16-E26C445F0632}" srcId="{1DA25325-FF5A-4974-BCE6-F02F6D9A6380}" destId="{2AC5B263-E5DC-47C4-8AD7-0399827DB47E}" srcOrd="1" destOrd="0" parTransId="{B3A5B6E1-D877-460D-B358-3CB78317ACF1}" sibTransId="{DA25E05E-37CD-4B36-BAB6-E60BCCD4FCA4}"/>
    <dgm:cxn modelId="{912634E9-CD44-4E01-BFEA-9FCAD3D64FE6}" type="presOf" srcId="{900F2527-1987-4D24-A974-19C573471890}" destId="{5228215E-1F8C-43D8-92BD-BF9A99707D28}" srcOrd="0" destOrd="0" presId="urn:microsoft.com/office/officeart/2005/8/layout/process3"/>
    <dgm:cxn modelId="{C12DD8EB-259C-46EF-BBF0-E4530C17F22A}" type="presOf" srcId="{6C313D10-DD0D-4AA3-9E47-C62EA5C6080C}" destId="{04804FC4-C782-4D41-B43C-D0F96690241D}" srcOrd="0" destOrd="0" presId="urn:microsoft.com/office/officeart/2005/8/layout/process3"/>
    <dgm:cxn modelId="{9EC670EF-7DCC-4E07-95C3-171F5D68E1F4}" srcId="{3F4EDCF0-8EC7-40C1-9A0B-C17D3B524BFB}" destId="{02537A27-5FDC-4A8D-87A1-D76D205A3BA5}" srcOrd="3" destOrd="0" parTransId="{5A45076A-1E72-439A-9E03-A61810745D51}" sibTransId="{1E14975A-2042-44B7-899F-A873B6F3661C}"/>
    <dgm:cxn modelId="{897212F2-B614-4356-98E8-CC5BB8015472}" srcId="{3F4EDCF0-8EC7-40C1-9A0B-C17D3B524BFB}" destId="{7F8579C1-C938-4AA8-BADC-31C075613888}" srcOrd="4" destOrd="0" parTransId="{D6F6F12C-76AA-41CE-988C-EB9A396F15E1}" sibTransId="{F992C3D4-7DFA-4399-81B5-705DE3863531}"/>
    <dgm:cxn modelId="{AB1933F4-6BC8-4337-B758-0DBAE49251B6}" type="presOf" srcId="{3F4EDCF0-8EC7-40C1-9A0B-C17D3B524BFB}" destId="{60DB04BE-8974-4893-A739-510D9BA0CF15}" srcOrd="1" destOrd="0" presId="urn:microsoft.com/office/officeart/2005/8/layout/process3"/>
    <dgm:cxn modelId="{ACD3AEF9-7C9C-4C27-927E-4BA3D85DF502}" type="presOf" srcId="{E8C579F0-E72C-4D88-814B-C3929BB94229}" destId="{5228215E-1F8C-43D8-92BD-BF9A99707D28}" srcOrd="0" destOrd="3" presId="urn:microsoft.com/office/officeart/2005/8/layout/process3"/>
    <dgm:cxn modelId="{484FCBD2-6657-4F86-874F-49D79043BEC2}" type="presParOf" srcId="{68C9D29E-394E-43CD-B001-27FF1B82ECD2}" destId="{099D2B67-44B5-4DB4-B5C2-B6F75EB16BDF}" srcOrd="0" destOrd="0" presId="urn:microsoft.com/office/officeart/2005/8/layout/process3"/>
    <dgm:cxn modelId="{9399D924-45A4-44AC-9F46-8224C263BF68}" type="presParOf" srcId="{099D2B67-44B5-4DB4-B5C2-B6F75EB16BDF}" destId="{BD5FEE4E-6EE8-4F9C-AB65-1C4569850AC6}" srcOrd="0" destOrd="0" presId="urn:microsoft.com/office/officeart/2005/8/layout/process3"/>
    <dgm:cxn modelId="{F8BAE4A8-E45D-4657-9470-5D192DA65F7B}" type="presParOf" srcId="{099D2B67-44B5-4DB4-B5C2-B6F75EB16BDF}" destId="{B57D26A9-388F-4202-95C9-2A7F4ACCB326}" srcOrd="1" destOrd="0" presId="urn:microsoft.com/office/officeart/2005/8/layout/process3"/>
    <dgm:cxn modelId="{5AD6BF8D-BF6F-4761-9DA3-4B7D15FCF611}" type="presParOf" srcId="{099D2B67-44B5-4DB4-B5C2-B6F75EB16BDF}" destId="{845D80D9-C19D-4E8C-B07F-2E8E68600880}" srcOrd="2" destOrd="0" presId="urn:microsoft.com/office/officeart/2005/8/layout/process3"/>
    <dgm:cxn modelId="{700CE846-E369-45CE-A64F-54886036EE2D}" type="presParOf" srcId="{68C9D29E-394E-43CD-B001-27FF1B82ECD2}" destId="{CE373290-2FF7-4F2C-A68D-31D7562214DE}" srcOrd="1" destOrd="0" presId="urn:microsoft.com/office/officeart/2005/8/layout/process3"/>
    <dgm:cxn modelId="{2CF85CD5-2157-40E1-951F-996452BA5CE3}" type="presParOf" srcId="{CE373290-2FF7-4F2C-A68D-31D7562214DE}" destId="{FD123337-4022-4509-A7D9-345CC7BFA92E}" srcOrd="0" destOrd="0" presId="urn:microsoft.com/office/officeart/2005/8/layout/process3"/>
    <dgm:cxn modelId="{A8CA09E8-8417-464F-973F-229BA663F11E}" type="presParOf" srcId="{68C9D29E-394E-43CD-B001-27FF1B82ECD2}" destId="{7BBC4185-6651-41DE-B9B0-E62E8714C1DA}" srcOrd="2" destOrd="0" presId="urn:microsoft.com/office/officeart/2005/8/layout/process3"/>
    <dgm:cxn modelId="{A0711E29-F534-468F-80D7-5E233298825B}" type="presParOf" srcId="{7BBC4185-6651-41DE-B9B0-E62E8714C1DA}" destId="{3A150F05-EB37-4696-8889-B4D5D62DF5BB}" srcOrd="0" destOrd="0" presId="urn:microsoft.com/office/officeart/2005/8/layout/process3"/>
    <dgm:cxn modelId="{F4E5C9AD-F78E-4DA7-B4B3-CCD5A6C7CC6A}" type="presParOf" srcId="{7BBC4185-6651-41DE-B9B0-E62E8714C1DA}" destId="{D210DC7C-B03D-46CE-B5D3-D9C6894C4CA8}" srcOrd="1" destOrd="0" presId="urn:microsoft.com/office/officeart/2005/8/layout/process3"/>
    <dgm:cxn modelId="{E1064E61-5323-4B05-BE55-EEF49441ABF3}" type="presParOf" srcId="{7BBC4185-6651-41DE-B9B0-E62E8714C1DA}" destId="{5228215E-1F8C-43D8-92BD-BF9A99707D28}" srcOrd="2" destOrd="0" presId="urn:microsoft.com/office/officeart/2005/8/layout/process3"/>
    <dgm:cxn modelId="{C0139EA5-3CF5-4B59-915C-A7E4338B3B7F}" type="presParOf" srcId="{68C9D29E-394E-43CD-B001-27FF1B82ECD2}" destId="{68C12B34-231B-44A2-B27F-FB3D5A36E5EA}" srcOrd="3" destOrd="0" presId="urn:microsoft.com/office/officeart/2005/8/layout/process3"/>
    <dgm:cxn modelId="{F082424E-AD07-4F42-AE4B-F6F466105F7F}" type="presParOf" srcId="{68C12B34-231B-44A2-B27F-FB3D5A36E5EA}" destId="{CC7955DF-D36B-492F-9F02-698EA7F01688}" srcOrd="0" destOrd="0" presId="urn:microsoft.com/office/officeart/2005/8/layout/process3"/>
    <dgm:cxn modelId="{C6F063EB-C3D5-43EA-94D6-843EEFA16571}" type="presParOf" srcId="{68C9D29E-394E-43CD-B001-27FF1B82ECD2}" destId="{5279EFFC-2CE4-4559-9FEA-09D0F9E77533}" srcOrd="4" destOrd="0" presId="urn:microsoft.com/office/officeart/2005/8/layout/process3"/>
    <dgm:cxn modelId="{B37F1877-5852-4FD1-8951-B1B6E74B6AE1}" type="presParOf" srcId="{5279EFFC-2CE4-4559-9FEA-09D0F9E77533}" destId="{9535A501-4830-4447-A4C6-7460AB5D8868}" srcOrd="0" destOrd="0" presId="urn:microsoft.com/office/officeart/2005/8/layout/process3"/>
    <dgm:cxn modelId="{88EE0617-29D0-4402-BDE9-3C02A4B77E8C}" type="presParOf" srcId="{5279EFFC-2CE4-4559-9FEA-09D0F9E77533}" destId="{60DB04BE-8974-4893-A739-510D9BA0CF15}" srcOrd="1" destOrd="0" presId="urn:microsoft.com/office/officeart/2005/8/layout/process3"/>
    <dgm:cxn modelId="{44215980-1444-48F3-B3FB-BEBFE194C52C}" type="presParOf" srcId="{5279EFFC-2CE4-4559-9FEA-09D0F9E77533}" destId="{04804FC4-C782-4D41-B43C-D0F96690241D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4725B3-3515-42C9-9924-6200F9E7790D}">
      <dsp:nvSpPr>
        <dsp:cNvPr id="0" name=""/>
        <dsp:cNvSpPr/>
      </dsp:nvSpPr>
      <dsp:spPr>
        <a:xfrm>
          <a:off x="0" y="821256"/>
          <a:ext cx="812800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0A0644-3BCB-4B5B-B486-F41FFC418B63}">
      <dsp:nvSpPr>
        <dsp:cNvPr id="0" name=""/>
        <dsp:cNvSpPr/>
      </dsp:nvSpPr>
      <dsp:spPr>
        <a:xfrm>
          <a:off x="406400" y="614616"/>
          <a:ext cx="5689600" cy="4132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1</a:t>
          </a:r>
          <a:r>
            <a: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、导入物料目录</a:t>
          </a:r>
        </a:p>
      </dsp:txBody>
      <dsp:txXfrm>
        <a:off x="426575" y="634791"/>
        <a:ext cx="5649250" cy="372930"/>
      </dsp:txXfrm>
    </dsp:sp>
    <dsp:sp modelId="{7BF65724-535F-41A7-8A96-987B591F8CD5}">
      <dsp:nvSpPr>
        <dsp:cNvPr id="0" name=""/>
        <dsp:cNvSpPr/>
      </dsp:nvSpPr>
      <dsp:spPr>
        <a:xfrm>
          <a:off x="0" y="1456296"/>
          <a:ext cx="812800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D8F5F7-B40C-4FE2-91F9-88ED84D5CBA7}">
      <dsp:nvSpPr>
        <dsp:cNvPr id="0" name=""/>
        <dsp:cNvSpPr/>
      </dsp:nvSpPr>
      <dsp:spPr>
        <a:xfrm>
          <a:off x="406400" y="1249656"/>
          <a:ext cx="5689600" cy="4132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2</a:t>
          </a:r>
          <a:r>
            <a: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、导入物料</a:t>
          </a:r>
        </a:p>
      </dsp:txBody>
      <dsp:txXfrm>
        <a:off x="426575" y="1269831"/>
        <a:ext cx="5649250" cy="372930"/>
      </dsp:txXfrm>
    </dsp:sp>
    <dsp:sp modelId="{3F3007E2-6E71-4FBE-AE25-0B6AE638CCB3}">
      <dsp:nvSpPr>
        <dsp:cNvPr id="0" name=""/>
        <dsp:cNvSpPr/>
      </dsp:nvSpPr>
      <dsp:spPr>
        <a:xfrm>
          <a:off x="0" y="2091337"/>
          <a:ext cx="812800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A93996-4B8C-422C-83A6-84F99B328F38}">
      <dsp:nvSpPr>
        <dsp:cNvPr id="0" name=""/>
        <dsp:cNvSpPr/>
      </dsp:nvSpPr>
      <dsp:spPr>
        <a:xfrm>
          <a:off x="406400" y="1884697"/>
          <a:ext cx="5689600" cy="4132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3</a:t>
          </a:r>
          <a:r>
            <a: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、导入</a:t>
          </a:r>
          <a:r>
            <a:rPr lang="en-US" altLang="zh-CN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BOM</a:t>
          </a:r>
          <a:endParaRPr lang="zh-CN" altLang="en-US" sz="14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426575" y="1904872"/>
        <a:ext cx="5649250" cy="372930"/>
      </dsp:txXfrm>
    </dsp:sp>
    <dsp:sp modelId="{88BC097B-D9CE-4826-9C53-6A7D207D3C0D}">
      <dsp:nvSpPr>
        <dsp:cNvPr id="0" name=""/>
        <dsp:cNvSpPr/>
      </dsp:nvSpPr>
      <dsp:spPr>
        <a:xfrm>
          <a:off x="0" y="2726376"/>
          <a:ext cx="812800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F5A815-BD08-4C1C-AAC3-4BD16F50EEC7}">
      <dsp:nvSpPr>
        <dsp:cNvPr id="0" name=""/>
        <dsp:cNvSpPr/>
      </dsp:nvSpPr>
      <dsp:spPr>
        <a:xfrm>
          <a:off x="406400" y="2519737"/>
          <a:ext cx="5689600" cy="4132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4</a:t>
          </a:r>
          <a:r>
            <a: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、导入供应商及客户</a:t>
          </a:r>
        </a:p>
      </dsp:txBody>
      <dsp:txXfrm>
        <a:off x="426575" y="2539912"/>
        <a:ext cx="5649250" cy="372930"/>
      </dsp:txXfrm>
    </dsp:sp>
    <dsp:sp modelId="{521A5195-7ABB-49C2-9200-B4C1F02E35F5}">
      <dsp:nvSpPr>
        <dsp:cNvPr id="0" name=""/>
        <dsp:cNvSpPr/>
      </dsp:nvSpPr>
      <dsp:spPr>
        <a:xfrm>
          <a:off x="0" y="3361417"/>
          <a:ext cx="812800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43DF41-5439-42AE-97DB-3E7B1E1384D4}">
      <dsp:nvSpPr>
        <dsp:cNvPr id="0" name=""/>
        <dsp:cNvSpPr/>
      </dsp:nvSpPr>
      <dsp:spPr>
        <a:xfrm>
          <a:off x="406400" y="3154777"/>
          <a:ext cx="5689600" cy="4132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5</a:t>
          </a:r>
          <a:r>
            <a: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、录入或导入订单，锁定</a:t>
          </a:r>
        </a:p>
      </dsp:txBody>
      <dsp:txXfrm>
        <a:off x="426575" y="3174952"/>
        <a:ext cx="5649250" cy="372930"/>
      </dsp:txXfrm>
    </dsp:sp>
    <dsp:sp modelId="{1C682B18-0EB0-4529-83E2-AD3453116F10}">
      <dsp:nvSpPr>
        <dsp:cNvPr id="0" name=""/>
        <dsp:cNvSpPr/>
      </dsp:nvSpPr>
      <dsp:spPr>
        <a:xfrm>
          <a:off x="0" y="3996457"/>
          <a:ext cx="812800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20AB78-948E-4ACC-AE62-2299375EAA8E}">
      <dsp:nvSpPr>
        <dsp:cNvPr id="0" name=""/>
        <dsp:cNvSpPr/>
      </dsp:nvSpPr>
      <dsp:spPr>
        <a:xfrm>
          <a:off x="406400" y="3789817"/>
          <a:ext cx="5689600" cy="4132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6</a:t>
          </a:r>
          <a:r>
            <a: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、走订单</a:t>
          </a:r>
          <a:r>
            <a:rPr lang="en-US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--》</a:t>
          </a:r>
          <a:r>
            <a: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采购</a:t>
          </a:r>
          <a:r>
            <a:rPr lang="en-US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---》</a:t>
          </a:r>
          <a:r>
            <a: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生产</a:t>
          </a:r>
          <a:r>
            <a:rPr lang="en-US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--》</a:t>
          </a:r>
          <a:r>
            <a: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出入库的流程，发现并反馈问题</a:t>
          </a:r>
        </a:p>
      </dsp:txBody>
      <dsp:txXfrm>
        <a:off x="426575" y="3809992"/>
        <a:ext cx="5649250" cy="3729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7D26A9-388F-4202-95C9-2A7F4ACCB326}">
      <dsp:nvSpPr>
        <dsp:cNvPr id="0" name=""/>
        <dsp:cNvSpPr/>
      </dsp:nvSpPr>
      <dsp:spPr>
        <a:xfrm>
          <a:off x="3374" y="644397"/>
          <a:ext cx="1534376" cy="8863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9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订单管理</a:t>
          </a:r>
        </a:p>
      </dsp:txBody>
      <dsp:txXfrm>
        <a:off x="3374" y="644397"/>
        <a:ext cx="1534376" cy="590873"/>
      </dsp:txXfrm>
    </dsp:sp>
    <dsp:sp modelId="{845D80D9-C19D-4E8C-B07F-2E8E68600880}">
      <dsp:nvSpPr>
        <dsp:cNvPr id="0" name=""/>
        <dsp:cNvSpPr/>
      </dsp:nvSpPr>
      <dsp:spPr>
        <a:xfrm>
          <a:off x="0" y="1227920"/>
          <a:ext cx="1534376" cy="28492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6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订单导入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6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分批交付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600" kern="12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进度提醒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600" kern="1200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应收款项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6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统计分析</a:t>
          </a:r>
        </a:p>
      </dsp:txBody>
      <dsp:txXfrm>
        <a:off x="44940" y="1272860"/>
        <a:ext cx="1444496" cy="2759407"/>
      </dsp:txXfrm>
    </dsp:sp>
    <dsp:sp modelId="{CE373290-2FF7-4F2C-A68D-31D7562214DE}">
      <dsp:nvSpPr>
        <dsp:cNvPr id="0" name=""/>
        <dsp:cNvSpPr/>
      </dsp:nvSpPr>
      <dsp:spPr>
        <a:xfrm>
          <a:off x="1760920" y="748827"/>
          <a:ext cx="473119" cy="382015"/>
        </a:xfrm>
        <a:prstGeom prst="rightArrow">
          <a:avLst>
            <a:gd name="adj1" fmla="val 60000"/>
            <a:gd name="adj2" fmla="val 50000"/>
          </a:avLst>
        </a:prstGeom>
        <a:solidFill>
          <a:srgbClr val="ABD3E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500" kern="1200"/>
        </a:p>
      </dsp:txBody>
      <dsp:txXfrm>
        <a:off x="1760920" y="825230"/>
        <a:ext cx="358515" cy="229209"/>
      </dsp:txXfrm>
    </dsp:sp>
    <dsp:sp modelId="{D210DC7C-B03D-46CE-B5D3-D9C6894C4CA8}">
      <dsp:nvSpPr>
        <dsp:cNvPr id="0" name=""/>
        <dsp:cNvSpPr/>
      </dsp:nvSpPr>
      <dsp:spPr>
        <a:xfrm>
          <a:off x="2430428" y="644397"/>
          <a:ext cx="1534376" cy="8863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9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采购管理</a:t>
          </a:r>
        </a:p>
      </dsp:txBody>
      <dsp:txXfrm>
        <a:off x="2430428" y="644397"/>
        <a:ext cx="1534376" cy="590873"/>
      </dsp:txXfrm>
    </dsp:sp>
    <dsp:sp modelId="{5228215E-1F8C-43D8-92BD-BF9A99707D28}">
      <dsp:nvSpPr>
        <dsp:cNvPr id="0" name=""/>
        <dsp:cNvSpPr/>
      </dsp:nvSpPr>
      <dsp:spPr>
        <a:xfrm>
          <a:off x="2443576" y="1235271"/>
          <a:ext cx="1534376" cy="28492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6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生成采购单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6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来料入库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6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委外发料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6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加工件入库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600" kern="12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进度提醒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600" kern="1200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应付款项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6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统计分析</a:t>
          </a:r>
        </a:p>
      </dsp:txBody>
      <dsp:txXfrm>
        <a:off x="2488516" y="1280211"/>
        <a:ext cx="1444496" cy="2759407"/>
      </dsp:txXfrm>
    </dsp:sp>
    <dsp:sp modelId="{68C12B34-231B-44A2-B27F-FB3D5A36E5EA}">
      <dsp:nvSpPr>
        <dsp:cNvPr id="0" name=""/>
        <dsp:cNvSpPr/>
      </dsp:nvSpPr>
      <dsp:spPr>
        <a:xfrm>
          <a:off x="4206846" y="748827"/>
          <a:ext cx="513129" cy="3820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500" kern="1200"/>
        </a:p>
      </dsp:txBody>
      <dsp:txXfrm>
        <a:off x="4206846" y="825230"/>
        <a:ext cx="398525" cy="229209"/>
      </dsp:txXfrm>
    </dsp:sp>
    <dsp:sp modelId="{60DB04BE-8974-4893-A739-510D9BA0CF15}">
      <dsp:nvSpPr>
        <dsp:cNvPr id="0" name=""/>
        <dsp:cNvSpPr/>
      </dsp:nvSpPr>
      <dsp:spPr>
        <a:xfrm>
          <a:off x="4932973" y="644397"/>
          <a:ext cx="1534376" cy="8863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9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生产管理</a:t>
          </a:r>
        </a:p>
      </dsp:txBody>
      <dsp:txXfrm>
        <a:off x="4932973" y="644397"/>
        <a:ext cx="1534376" cy="590873"/>
      </dsp:txXfrm>
    </dsp:sp>
    <dsp:sp modelId="{04804FC4-C782-4D41-B43C-D0F96690241D}">
      <dsp:nvSpPr>
        <dsp:cNvPr id="0" name=""/>
        <dsp:cNvSpPr/>
      </dsp:nvSpPr>
      <dsp:spPr>
        <a:xfrm>
          <a:off x="4939109" y="1274791"/>
          <a:ext cx="1534376" cy="28492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成套领料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成品入库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半成品入库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半成品出库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损耗补料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余料入库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400" kern="12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进度提醒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统计分析</a:t>
          </a:r>
        </a:p>
      </dsp:txBody>
      <dsp:txXfrm>
        <a:off x="4984049" y="1319731"/>
        <a:ext cx="1444496" cy="27594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CFF839EB-1C05-406E-BB6B-F96419E02A98}" type="datetimeFigureOut">
              <a:rPr lang="zh-CN" altLang="en-US" smtClean="0"/>
              <a:pPr/>
              <a:t>2021-10-31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49C51-6DB5-40D2-9112-4672795E60A3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0410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839EB-1C05-406E-BB6B-F96419E02A98}" type="datetimeFigureOut">
              <a:rPr lang="zh-CN" altLang="en-US" smtClean="0"/>
              <a:pPr/>
              <a:t>2021-10-31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49C51-6DB5-40D2-9112-4672795E60A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9469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839EB-1C05-406E-BB6B-F96419E02A98}" type="datetimeFigureOut">
              <a:rPr lang="zh-CN" altLang="en-US" smtClean="0"/>
              <a:pPr/>
              <a:t>2021-10-31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49C51-6DB5-40D2-9112-4672795E60A3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95406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id="{E1DB8198-C6A2-4DCA-88B0-3A689EB87AEF}"/>
              </a:ext>
            </a:extLst>
          </p:cNvPr>
          <p:cNvGrpSpPr>
            <a:grpSpLocks/>
          </p:cNvGrpSpPr>
          <p:nvPr/>
        </p:nvGrpSpPr>
        <p:grpSpPr bwMode="auto">
          <a:xfrm>
            <a:off x="527051" y="332319"/>
            <a:ext cx="529167" cy="527050"/>
            <a:chOff x="406574" y="236732"/>
            <a:chExt cx="612048" cy="593261"/>
          </a:xfrm>
        </p:grpSpPr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FE41AC3C-FC45-4051-ADC7-06CDE407D0D6}"/>
                </a:ext>
              </a:extLst>
            </p:cNvPr>
            <p:cNvSpPr/>
            <p:nvPr/>
          </p:nvSpPr>
          <p:spPr>
            <a:xfrm>
              <a:off x="406574" y="236732"/>
              <a:ext cx="504328" cy="505106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 sz="1905" noProof="1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50895495-4791-4D20-A328-7FC738C81D66}"/>
                </a:ext>
              </a:extLst>
            </p:cNvPr>
            <p:cNvSpPr/>
            <p:nvPr/>
          </p:nvSpPr>
          <p:spPr>
            <a:xfrm>
              <a:off x="695461" y="513111"/>
              <a:ext cx="323161" cy="31688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 sz="1905" noProof="1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21">
            <a:extLst>
              <a:ext uri="{FF2B5EF4-FFF2-40B4-BE49-F238E27FC236}">
                <a16:creationId xmlns:a16="http://schemas.microsoft.com/office/drawing/2014/main" id="{05453CA6-3500-4F82-9C2C-0C2CAE480B5B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8784190" y="215901"/>
            <a:ext cx="3105130" cy="576162"/>
            <a:chOff x="3467327" y="498090"/>
            <a:chExt cx="1648426" cy="638644"/>
          </a:xfrm>
        </p:grpSpPr>
        <p:sp>
          <p:nvSpPr>
            <p:cNvPr id="7" name="TextBox 15">
              <a:extLst>
                <a:ext uri="{FF2B5EF4-FFF2-40B4-BE49-F238E27FC236}">
                  <a16:creationId xmlns:a16="http://schemas.microsoft.com/office/drawing/2014/main" id="{87154740-6966-46ED-9A8A-0ECA3260DC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67327" y="498090"/>
              <a:ext cx="1648426" cy="375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600" b="1" dirty="0">
                  <a:solidFill>
                    <a:srgbClr val="7F7F7F"/>
                  </a:solidFill>
                  <a:ea typeface="微软雅黑" panose="020B0503020204020204" pitchFamily="34" charset="-122"/>
                </a:rPr>
                <a:t>斯德沃</a:t>
              </a:r>
              <a:r>
                <a:rPr lang="en-US" altLang="zh-CN" sz="1600" b="1" dirty="0">
                  <a:solidFill>
                    <a:srgbClr val="7F7F7F"/>
                  </a:solidFill>
                  <a:ea typeface="微软雅黑" panose="020B0503020204020204" pitchFamily="34" charset="-122"/>
                </a:rPr>
                <a:t>(</a:t>
              </a:r>
              <a:r>
                <a:rPr lang="zh-CN" altLang="en-US" sz="1600" b="1" dirty="0">
                  <a:solidFill>
                    <a:srgbClr val="7F7F7F"/>
                  </a:solidFill>
                  <a:ea typeface="微软雅黑" panose="020B0503020204020204" pitchFamily="34" charset="-122"/>
                </a:rPr>
                <a:t>深圳</a:t>
              </a:r>
              <a:r>
                <a:rPr lang="en-US" altLang="zh-CN" sz="1600" b="1" dirty="0">
                  <a:solidFill>
                    <a:srgbClr val="7F7F7F"/>
                  </a:solidFill>
                  <a:ea typeface="微软雅黑" panose="020B0503020204020204" pitchFamily="34" charset="-122"/>
                </a:rPr>
                <a:t>)</a:t>
              </a:r>
              <a:r>
                <a:rPr lang="zh-CN" altLang="en-US" sz="1600" b="1" dirty="0">
                  <a:solidFill>
                    <a:srgbClr val="7F7F7F"/>
                  </a:solidFill>
                  <a:ea typeface="微软雅黑" panose="020B0503020204020204" pitchFamily="34" charset="-122"/>
                </a:rPr>
                <a:t>网络科技有限公司</a:t>
              </a:r>
            </a:p>
          </p:txBody>
        </p:sp>
        <p:sp>
          <p:nvSpPr>
            <p:cNvPr id="8" name="TextBox 16">
              <a:extLst>
                <a:ext uri="{FF2B5EF4-FFF2-40B4-BE49-F238E27FC236}">
                  <a16:creationId xmlns:a16="http://schemas.microsoft.com/office/drawing/2014/main" id="{588C86D4-BBFE-43F6-A751-25C4D2C5C4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22391" y="852368"/>
              <a:ext cx="1332683" cy="28436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1067" b="1" dirty="0">
                  <a:solidFill>
                    <a:srgbClr val="7F7F7F"/>
                  </a:solidFill>
                  <a:ea typeface="微软雅黑" panose="020B0503020204020204" pitchFamily="34" charset="-122"/>
                </a:rPr>
                <a:t>S-D-W Tech Ltd., lnc</a:t>
              </a:r>
              <a:endParaRPr lang="zh-CN" altLang="en-US" sz="1067" b="1" dirty="0">
                <a:solidFill>
                  <a:srgbClr val="7F7F7F"/>
                </a:solidFill>
                <a:ea typeface="微软雅黑" panose="020B0503020204020204" pitchFamily="34" charset="-122"/>
              </a:endParaRPr>
            </a:p>
          </p:txBody>
        </p:sp>
      </p:grp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90922041-66D1-4F3F-9594-24C44A1FFF55}"/>
              </a:ext>
            </a:extLst>
          </p:cNvPr>
          <p:cNvCxnSpPr/>
          <p:nvPr/>
        </p:nvCxnSpPr>
        <p:spPr>
          <a:xfrm flipV="1">
            <a:off x="1270001" y="872066"/>
            <a:ext cx="10479617" cy="0"/>
          </a:xfrm>
          <a:prstGeom prst="line">
            <a:avLst/>
          </a:prstGeom>
          <a:ln w="15875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日期占位符 2">
            <a:extLst>
              <a:ext uri="{FF2B5EF4-FFF2-40B4-BE49-F238E27FC236}">
                <a16:creationId xmlns:a16="http://schemas.microsoft.com/office/drawing/2014/main" id="{1FC7A1BA-D1C2-413F-9D2E-42E0BFA25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12" name="页脚占位符 3">
            <a:extLst>
              <a:ext uri="{FF2B5EF4-FFF2-40B4-BE49-F238E27FC236}">
                <a16:creationId xmlns:a16="http://schemas.microsoft.com/office/drawing/2014/main" id="{05549427-4914-4C29-B53C-08FA1DCA9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1" y="6388101"/>
            <a:ext cx="3860800" cy="364066"/>
          </a:xfrm>
        </p:spPr>
        <p:txBody>
          <a:bodyPr/>
          <a:lstStyle>
            <a:lvl1pPr>
              <a:defRPr sz="1333"/>
            </a:lvl1pPr>
          </a:lstStyle>
          <a:p>
            <a:endParaRPr lang="zh-CN" altLang="en-US"/>
          </a:p>
        </p:txBody>
      </p:sp>
      <p:sp>
        <p:nvSpPr>
          <p:cNvPr id="13" name="灯片编号占位符 4">
            <a:extLst>
              <a:ext uri="{FF2B5EF4-FFF2-40B4-BE49-F238E27FC236}">
                <a16:creationId xmlns:a16="http://schemas.microsoft.com/office/drawing/2014/main" id="{91CAB42E-5590-4D63-AA51-124F790A5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35635" y="6383867"/>
            <a:ext cx="1631950" cy="406400"/>
          </a:xfrm>
        </p:spPr>
        <p:txBody>
          <a:bodyPr/>
          <a:lstStyle>
            <a:lvl1pPr algn="ctr">
              <a:defRPr sz="1866">
                <a:latin typeface="Impact" panose="020B0806030902050204" pitchFamily="34" charset="0"/>
              </a:defRPr>
            </a:lvl1pPr>
          </a:lstStyle>
          <a:p>
            <a:fld id="{5A0B5DBD-65E0-4020-AF5E-702B8DFB5FB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5925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839EB-1C05-406E-BB6B-F96419E02A98}" type="datetimeFigureOut">
              <a:rPr lang="zh-CN" altLang="en-US" smtClean="0"/>
              <a:pPr/>
              <a:t>2021-10-31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49C51-6DB5-40D2-9112-4672795E60A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3174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839EB-1C05-406E-BB6B-F96419E02A98}" type="datetimeFigureOut">
              <a:rPr lang="zh-CN" altLang="en-US" smtClean="0"/>
              <a:pPr/>
              <a:t>2021-10-31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49C51-6DB5-40D2-9112-4672795E60A3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5118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839EB-1C05-406E-BB6B-F96419E02A98}" type="datetimeFigureOut">
              <a:rPr lang="zh-CN" altLang="en-US" smtClean="0"/>
              <a:pPr/>
              <a:t>2021-10-31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49C51-6DB5-40D2-9112-4672795E60A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6724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839EB-1C05-406E-BB6B-F96419E02A98}" type="datetimeFigureOut">
              <a:rPr lang="zh-CN" altLang="en-US" smtClean="0"/>
              <a:pPr/>
              <a:t>2021-10-31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49C51-6DB5-40D2-9112-4672795E60A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1648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839EB-1C05-406E-BB6B-F96419E02A98}" type="datetimeFigureOut">
              <a:rPr lang="zh-CN" altLang="en-US" smtClean="0"/>
              <a:pPr/>
              <a:t>2021-10-31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49C51-6DB5-40D2-9112-4672795E60A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491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839EB-1C05-406E-BB6B-F96419E02A98}" type="datetimeFigureOut">
              <a:rPr lang="zh-CN" altLang="en-US" smtClean="0"/>
              <a:pPr/>
              <a:t>2021-10-31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49C51-6DB5-40D2-9112-4672795E60A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9199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839EB-1C05-406E-BB6B-F96419E02A98}" type="datetimeFigureOut">
              <a:rPr lang="zh-CN" altLang="en-US" smtClean="0"/>
              <a:pPr/>
              <a:t>2021-10-31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49C51-6DB5-40D2-9112-4672795E60A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0978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839EB-1C05-406E-BB6B-F96419E02A98}" type="datetimeFigureOut">
              <a:rPr lang="zh-CN" altLang="en-US" smtClean="0"/>
              <a:pPr/>
              <a:t>2021-10-31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49C51-6DB5-40D2-9112-4672795E60A3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0400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CFF839EB-1C05-406E-BB6B-F96419E02A98}" type="datetimeFigureOut">
              <a:rPr lang="zh-CN" altLang="en-US" smtClean="0"/>
              <a:pPr/>
              <a:t>2021-10-31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3F249C51-6DB5-40D2-9112-4672795E60A3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7110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  <p:sldLayoutId id="2147483948" r:id="rId12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bom.cn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png"/><Relationship Id="rId4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ubom.cn/video/mat_imp.MP4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.ubom.cn/video/bom.MP4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jingyan.baidu.com/article/6dad5075b882bfe122e36e3e.html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www.ubom.cn/video/purchase.MP4" TargetMode="Externa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36866">
            <a:extLst>
              <a:ext uri="{FF2B5EF4-FFF2-40B4-BE49-F238E27FC236}">
                <a16:creationId xmlns:a16="http://schemas.microsoft.com/office/drawing/2014/main" id="{7507F757-2538-413E-ABEB-E3EBDA427A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3547" y="434669"/>
            <a:ext cx="6282673" cy="42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133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友料</a:t>
            </a:r>
            <a:r>
              <a:rPr lang="en-US" altLang="zh-CN" sz="2133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CMS </a:t>
            </a:r>
            <a:r>
              <a:rPr lang="zh-CN" altLang="en-US" sz="2133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数字化制造系统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29126032-207D-40C9-B6D8-DDBB126BAE50}"/>
              </a:ext>
            </a:extLst>
          </p:cNvPr>
          <p:cNvSpPr/>
          <p:nvPr/>
        </p:nvSpPr>
        <p:spPr>
          <a:xfrm>
            <a:off x="5335376" y="2799148"/>
            <a:ext cx="5301863" cy="17521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zh-CN" altLang="en-US" sz="3386" dirty="0">
                <a:solidFill>
                  <a:schemeClr val="tx2"/>
                </a:solidFill>
                <a:latin typeface="方正兰亭黑_GBK" pitchFamily="2" charset="-122"/>
                <a:ea typeface="方正兰亭黑_GBK" pitchFamily="2" charset="-122"/>
                <a:cs typeface="Arial" charset="0"/>
              </a:rPr>
              <a:t>友料</a:t>
            </a:r>
            <a:r>
              <a:rPr lang="en-US" altLang="zh-CN" sz="3386" dirty="0">
                <a:solidFill>
                  <a:schemeClr val="tx2"/>
                </a:solidFill>
                <a:latin typeface="方正兰亭黑_GBK" pitchFamily="2" charset="-122"/>
                <a:ea typeface="方正兰亭黑_GBK" pitchFamily="2" charset="-122"/>
                <a:cs typeface="Arial" charset="0"/>
              </a:rPr>
              <a:t>CMS</a:t>
            </a:r>
            <a:r>
              <a:rPr lang="zh-CN" altLang="en-US" sz="3386" dirty="0">
                <a:solidFill>
                  <a:schemeClr val="tx2"/>
                </a:solidFill>
                <a:latin typeface="方正兰亭黑_GBK" pitchFamily="2" charset="-122"/>
                <a:ea typeface="方正兰亭黑_GBK" pitchFamily="2" charset="-122"/>
                <a:cs typeface="Arial" charset="0"/>
              </a:rPr>
              <a:t>系统操作指引</a:t>
            </a:r>
            <a:endParaRPr lang="en-US" altLang="zh-CN" sz="3386" dirty="0">
              <a:solidFill>
                <a:schemeClr val="tx2"/>
              </a:solidFill>
              <a:latin typeface="方正兰亭黑_GBK" pitchFamily="2" charset="-122"/>
              <a:ea typeface="方正兰亭黑_GBK" pitchFamily="2" charset="-122"/>
              <a:cs typeface="Arial" charset="0"/>
            </a:endParaRPr>
          </a:p>
          <a:p>
            <a:pPr algn="r">
              <a:defRPr/>
            </a:pPr>
            <a:endParaRPr lang="en-US" altLang="zh-CN" sz="1400" b="1" dirty="0">
              <a:solidFill>
                <a:schemeClr val="tx2"/>
              </a:solidFill>
              <a:latin typeface="方正兰亭黑_GBK" pitchFamily="2" charset="-122"/>
              <a:ea typeface="方正兰亭黑_GBK" pitchFamily="2" charset="-122"/>
              <a:cs typeface="Arial" charset="0"/>
            </a:endParaRPr>
          </a:p>
          <a:p>
            <a:pPr algn="r">
              <a:defRPr/>
            </a:pPr>
            <a:r>
              <a:rPr lang="en-US" altLang="zh-CN" sz="1400" b="1" dirty="0">
                <a:solidFill>
                  <a:schemeClr val="tx2"/>
                </a:solidFill>
                <a:latin typeface="黑体" pitchFamily="49" charset="-122"/>
                <a:ea typeface="黑体" pitchFamily="49" charset="-122"/>
                <a:cs typeface="Arial" charset="0"/>
                <a:hlinkClick r:id="rId3"/>
              </a:rPr>
              <a:t>http://www.ubom.cn/</a:t>
            </a:r>
            <a:endParaRPr lang="en-US" altLang="zh-CN" sz="1400" b="1" dirty="0">
              <a:solidFill>
                <a:schemeClr val="tx2"/>
              </a:solidFill>
              <a:latin typeface="黑体" pitchFamily="49" charset="-122"/>
              <a:ea typeface="黑体" pitchFamily="49" charset="-122"/>
              <a:cs typeface="Arial" charset="0"/>
            </a:endParaRPr>
          </a:p>
          <a:p>
            <a:pPr algn="r">
              <a:defRPr/>
            </a:pPr>
            <a:endParaRPr lang="en-US" altLang="zh-CN" sz="1400" b="1" dirty="0">
              <a:solidFill>
                <a:schemeClr val="tx2"/>
              </a:solidFill>
              <a:latin typeface="黑体" pitchFamily="49" charset="-122"/>
              <a:ea typeface="黑体" pitchFamily="49" charset="-122"/>
              <a:cs typeface="Arial" charset="0"/>
            </a:endParaRPr>
          </a:p>
          <a:p>
            <a:pPr algn="ctr">
              <a:defRPr/>
            </a:pPr>
            <a:r>
              <a:rPr lang="zh-CN" altLang="en-US" b="1" dirty="0">
                <a:solidFill>
                  <a:schemeClr val="tx2"/>
                </a:solidFill>
                <a:latin typeface="黑体" pitchFamily="49" charset="-122"/>
                <a:ea typeface="黑体" pitchFamily="49" charset="-122"/>
                <a:cs typeface="Arial" charset="0"/>
              </a:rPr>
              <a:t>一个行云流水般的</a:t>
            </a:r>
            <a:r>
              <a:rPr lang="en-US" altLang="zh-CN" b="1" dirty="0">
                <a:solidFill>
                  <a:schemeClr val="tx2"/>
                </a:solidFill>
                <a:latin typeface="黑体" pitchFamily="49" charset="-122"/>
                <a:ea typeface="黑体" pitchFamily="49" charset="-122"/>
                <a:cs typeface="Arial" charset="0"/>
              </a:rPr>
              <a:t>ERP</a:t>
            </a:r>
            <a:r>
              <a:rPr lang="zh-CN" altLang="en-US" b="1" dirty="0">
                <a:solidFill>
                  <a:schemeClr val="tx2"/>
                </a:solidFill>
                <a:latin typeface="黑体" pitchFamily="49" charset="-122"/>
                <a:ea typeface="黑体" pitchFamily="49" charset="-122"/>
                <a:cs typeface="Arial" charset="0"/>
              </a:rPr>
              <a:t>系统</a:t>
            </a:r>
            <a:endParaRPr lang="en-US" altLang="zh-CN" b="1" dirty="0">
              <a:solidFill>
                <a:schemeClr val="tx2"/>
              </a:solidFill>
              <a:latin typeface="黑体" pitchFamily="49" charset="-122"/>
              <a:ea typeface="黑体" pitchFamily="49" charset="-122"/>
              <a:cs typeface="Arial" charset="0"/>
            </a:endParaRPr>
          </a:p>
          <a:p>
            <a:pPr algn="r">
              <a:defRPr/>
            </a:pPr>
            <a:endParaRPr lang="en-US" altLang="zh-CN" sz="1400" b="1" dirty="0">
              <a:solidFill>
                <a:schemeClr val="tx2"/>
              </a:solidFill>
              <a:latin typeface="黑体" pitchFamily="49" charset="-122"/>
              <a:ea typeface="黑体" pitchFamily="49" charset="-122"/>
              <a:cs typeface="Arial" charset="0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DA639766-1C5A-4D96-AE7B-9F162C5C37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18852" y="2799148"/>
            <a:ext cx="2723809" cy="15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593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36866">
            <a:extLst>
              <a:ext uri="{FF2B5EF4-FFF2-40B4-BE49-F238E27FC236}">
                <a16:creationId xmlns:a16="http://schemas.microsoft.com/office/drawing/2014/main" id="{7507F757-2538-413E-ABEB-E3EBDA427A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3547" y="434669"/>
            <a:ext cx="6282673" cy="42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133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友料</a:t>
            </a:r>
            <a:r>
              <a:rPr lang="en-US" altLang="zh-CN" sz="2133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CMS</a:t>
            </a:r>
            <a:r>
              <a:rPr lang="zh-CN" altLang="en-US" sz="2133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系统操作指引</a:t>
            </a:r>
          </a:p>
        </p:txBody>
      </p:sp>
      <p:graphicFrame>
        <p:nvGraphicFramePr>
          <p:cNvPr id="3" name="图示 2">
            <a:extLst>
              <a:ext uri="{FF2B5EF4-FFF2-40B4-BE49-F238E27FC236}">
                <a16:creationId xmlns:a16="http://schemas.microsoft.com/office/drawing/2014/main" id="{5EB6F112-B971-4824-946D-2289FF4F35A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54504877"/>
              </p:ext>
            </p:extLst>
          </p:nvPr>
        </p:nvGraphicFramePr>
        <p:xfrm>
          <a:off x="1344103" y="947063"/>
          <a:ext cx="8128000" cy="49638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888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36866">
            <a:extLst>
              <a:ext uri="{FF2B5EF4-FFF2-40B4-BE49-F238E27FC236}">
                <a16:creationId xmlns:a16="http://schemas.microsoft.com/office/drawing/2014/main" id="{7507F757-2538-413E-ABEB-E3EBDA427A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3547" y="434669"/>
            <a:ext cx="6282673" cy="42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133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第一步，导入物料目录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B6A202CA-0E04-48F3-A8D3-1AD3CDACC89F}"/>
              </a:ext>
            </a:extLst>
          </p:cNvPr>
          <p:cNvSpPr txBox="1"/>
          <p:nvPr/>
        </p:nvSpPr>
        <p:spPr>
          <a:xfrm>
            <a:off x="1197582" y="2115177"/>
            <a:ext cx="243280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1		</a:t>
            </a:r>
            <a:r>
              <a:rPr lang="zh-CN" altLang="en-US" dirty="0"/>
              <a:t>原材料</a:t>
            </a:r>
          </a:p>
          <a:p>
            <a:r>
              <a:rPr lang="en-US" altLang="zh-CN" dirty="0"/>
              <a:t>1.01		</a:t>
            </a:r>
            <a:r>
              <a:rPr lang="zh-CN" altLang="en-US" dirty="0"/>
              <a:t>钢材类</a:t>
            </a:r>
          </a:p>
          <a:p>
            <a:r>
              <a:rPr lang="en-US" altLang="zh-CN" dirty="0"/>
              <a:t>1.01.01	</a:t>
            </a:r>
            <a:r>
              <a:rPr lang="zh-CN" altLang="en-US" dirty="0"/>
              <a:t>型材</a:t>
            </a:r>
          </a:p>
          <a:p>
            <a:r>
              <a:rPr lang="en-US" altLang="zh-CN" dirty="0"/>
              <a:t>1.01.02	</a:t>
            </a:r>
            <a:r>
              <a:rPr lang="zh-CN" altLang="en-US" dirty="0"/>
              <a:t>板材</a:t>
            </a:r>
          </a:p>
          <a:p>
            <a:r>
              <a:rPr lang="en-US" altLang="zh-CN" dirty="0"/>
              <a:t>1.01.03	</a:t>
            </a:r>
            <a:r>
              <a:rPr lang="zh-CN" altLang="en-US" dirty="0"/>
              <a:t>圆钢</a:t>
            </a:r>
          </a:p>
          <a:p>
            <a:r>
              <a:rPr lang="en-US" altLang="zh-CN" dirty="0"/>
              <a:t>1.01.04	</a:t>
            </a:r>
            <a:r>
              <a:rPr lang="zh-CN" altLang="en-US" dirty="0"/>
              <a:t>钢管</a:t>
            </a:r>
          </a:p>
          <a:p>
            <a:r>
              <a:rPr lang="en-US" altLang="zh-CN" dirty="0"/>
              <a:t>1.02		</a:t>
            </a:r>
            <a:r>
              <a:rPr lang="zh-CN" altLang="en-US" dirty="0"/>
              <a:t>五金</a:t>
            </a:r>
          </a:p>
          <a:p>
            <a:r>
              <a:rPr lang="en-US" altLang="zh-CN" dirty="0"/>
              <a:t>1.03		</a:t>
            </a:r>
            <a:r>
              <a:rPr lang="zh-CN" altLang="en-US" dirty="0"/>
              <a:t>电子类</a:t>
            </a:r>
          </a:p>
          <a:p>
            <a:r>
              <a:rPr lang="en-US" altLang="zh-CN" dirty="0"/>
              <a:t>1.03.01	</a:t>
            </a:r>
            <a:r>
              <a:rPr lang="zh-CN" altLang="en-US" dirty="0"/>
              <a:t>电阻</a:t>
            </a:r>
          </a:p>
          <a:p>
            <a:r>
              <a:rPr lang="en-US" altLang="zh-CN" dirty="0"/>
              <a:t>1.03.02	</a:t>
            </a:r>
            <a:r>
              <a:rPr lang="zh-CN" altLang="en-US" dirty="0"/>
              <a:t>电容</a:t>
            </a:r>
          </a:p>
          <a:p>
            <a:r>
              <a:rPr lang="en-US" altLang="zh-CN" dirty="0"/>
              <a:t>2		</a:t>
            </a:r>
            <a:r>
              <a:rPr lang="zh-CN" altLang="en-US" dirty="0"/>
              <a:t>半成品</a:t>
            </a:r>
          </a:p>
          <a:p>
            <a:r>
              <a:rPr lang="en-US" altLang="zh-CN" dirty="0"/>
              <a:t>3		</a:t>
            </a:r>
            <a:r>
              <a:rPr lang="zh-CN" altLang="en-US" dirty="0"/>
              <a:t>成品</a:t>
            </a:r>
          </a:p>
          <a:p>
            <a:r>
              <a:rPr lang="en-US" altLang="zh-CN" dirty="0"/>
              <a:t>3.01		</a:t>
            </a:r>
            <a:r>
              <a:rPr lang="zh-CN" altLang="en-US" dirty="0"/>
              <a:t>品类</a:t>
            </a:r>
            <a:r>
              <a:rPr lang="en-US" altLang="zh-CN" dirty="0"/>
              <a:t>1</a:t>
            </a:r>
          </a:p>
          <a:p>
            <a:r>
              <a:rPr lang="en-US" altLang="zh-CN" dirty="0"/>
              <a:t>3.03		</a:t>
            </a:r>
            <a:r>
              <a:rPr lang="zh-CN" altLang="en-US" dirty="0"/>
              <a:t>品类</a:t>
            </a:r>
            <a:r>
              <a:rPr lang="en-US" altLang="zh-CN" dirty="0"/>
              <a:t>2</a:t>
            </a: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E0E428CD-DA3B-4775-9235-F00E1BE12484}"/>
              </a:ext>
            </a:extLst>
          </p:cNvPr>
          <p:cNvSpPr txBox="1"/>
          <p:nvPr/>
        </p:nvSpPr>
        <p:spPr>
          <a:xfrm>
            <a:off x="1197581" y="1074509"/>
            <a:ext cx="47669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/>
              <a:t>A</a:t>
            </a:r>
            <a:r>
              <a:rPr lang="zh-CN" altLang="en-US" b="1" dirty="0"/>
              <a:t>、按照“物料目录</a:t>
            </a:r>
            <a:r>
              <a:rPr lang="en-US" altLang="zh-CN" b="1" dirty="0"/>
              <a:t>.txt”</a:t>
            </a:r>
            <a:r>
              <a:rPr lang="zh-CN" altLang="en-US" b="1" dirty="0"/>
              <a:t>格式，维护物料目录</a:t>
            </a:r>
          </a:p>
        </p:txBody>
      </p:sp>
      <p:graphicFrame>
        <p:nvGraphicFramePr>
          <p:cNvPr id="4" name="对象 3">
            <a:extLst>
              <a:ext uri="{FF2B5EF4-FFF2-40B4-BE49-F238E27FC236}">
                <a16:creationId xmlns:a16="http://schemas.microsoft.com/office/drawing/2014/main" id="{1DCF6853-231E-4C56-86F5-75EC9C7A610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156779"/>
              </p:ext>
            </p:extLst>
          </p:nvPr>
        </p:nvGraphicFramePr>
        <p:xfrm>
          <a:off x="1197582" y="1509564"/>
          <a:ext cx="1201669" cy="605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包装程序外壳对象" showAsIcon="1" r:id="rId3" imgW="475200" imgH="322920" progId="Package">
                  <p:embed/>
                </p:oleObj>
              </mc:Choice>
              <mc:Fallback>
                <p:oleObj name="包装程序外壳对象" showAsIcon="1" r:id="rId3" imgW="475200" imgH="322920" progId="Package">
                  <p:embed/>
                  <p:pic>
                    <p:nvPicPr>
                      <p:cNvPr id="4" name="对象 3">
                        <a:extLst>
                          <a:ext uri="{FF2B5EF4-FFF2-40B4-BE49-F238E27FC236}">
                            <a16:creationId xmlns:a16="http://schemas.microsoft.com/office/drawing/2014/main" id="{1DCF6853-231E-4C56-86F5-75EC9C7A610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97582" y="1509564"/>
                        <a:ext cx="1201669" cy="6056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图片 6">
            <a:extLst>
              <a:ext uri="{FF2B5EF4-FFF2-40B4-BE49-F238E27FC236}">
                <a16:creationId xmlns:a16="http://schemas.microsoft.com/office/drawing/2014/main" id="{6872694A-36C5-476D-8CE0-550083E4F28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6087" y="2015233"/>
            <a:ext cx="2429214" cy="4560975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CF6FC6B1-39C5-4122-9A3E-8E19B3B9716C}"/>
              </a:ext>
            </a:extLst>
          </p:cNvPr>
          <p:cNvSpPr txBox="1"/>
          <p:nvPr/>
        </p:nvSpPr>
        <p:spPr>
          <a:xfrm>
            <a:off x="6945438" y="1085231"/>
            <a:ext cx="47669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/>
              <a:t>B</a:t>
            </a:r>
            <a:r>
              <a:rPr lang="zh-CN" altLang="en-US" b="1" dirty="0"/>
              <a:t>、物料管理左边，点击右键，导入目录即可</a:t>
            </a:r>
          </a:p>
        </p:txBody>
      </p:sp>
      <p:sp>
        <p:nvSpPr>
          <p:cNvPr id="13" name="矩形: 圆角 12">
            <a:extLst>
              <a:ext uri="{FF2B5EF4-FFF2-40B4-BE49-F238E27FC236}">
                <a16:creationId xmlns:a16="http://schemas.microsoft.com/office/drawing/2014/main" id="{0CDB7EAC-2AA2-43F0-8C1E-6AE5F31CBF52}"/>
              </a:ext>
            </a:extLst>
          </p:cNvPr>
          <p:cNvSpPr/>
          <p:nvPr/>
        </p:nvSpPr>
        <p:spPr>
          <a:xfrm>
            <a:off x="3601651" y="2579865"/>
            <a:ext cx="2904634" cy="505669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目录编码是编码体系的核心</a:t>
            </a:r>
          </a:p>
        </p:txBody>
      </p:sp>
      <p:sp>
        <p:nvSpPr>
          <p:cNvPr id="15" name="矩形: 圆角 14">
            <a:extLst>
              <a:ext uri="{FF2B5EF4-FFF2-40B4-BE49-F238E27FC236}">
                <a16:creationId xmlns:a16="http://schemas.microsoft.com/office/drawing/2014/main" id="{3B9AFD61-2F68-4184-A2FB-B332079BF7A3}"/>
              </a:ext>
            </a:extLst>
          </p:cNvPr>
          <p:cNvSpPr/>
          <p:nvPr/>
        </p:nvSpPr>
        <p:spPr>
          <a:xfrm>
            <a:off x="3601651" y="3278925"/>
            <a:ext cx="2933374" cy="505669"/>
          </a:xfrm>
          <a:prstGeom prst="roundRect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物料编码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目录编码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流水号</a:t>
            </a:r>
          </a:p>
        </p:txBody>
      </p:sp>
      <p:sp>
        <p:nvSpPr>
          <p:cNvPr id="16" name="矩形: 圆角 15">
            <a:extLst>
              <a:ext uri="{FF2B5EF4-FFF2-40B4-BE49-F238E27FC236}">
                <a16:creationId xmlns:a16="http://schemas.microsoft.com/office/drawing/2014/main" id="{29320E67-7FEA-4403-B9F7-0DAA2F455CEC}"/>
              </a:ext>
            </a:extLst>
          </p:cNvPr>
          <p:cNvSpPr/>
          <p:nvPr/>
        </p:nvSpPr>
        <p:spPr>
          <a:xfrm>
            <a:off x="3601651" y="3977985"/>
            <a:ext cx="2933374" cy="505669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目录编码不宜过于复杂</a:t>
            </a:r>
          </a:p>
        </p:txBody>
      </p:sp>
    </p:spTree>
    <p:extLst>
      <p:ext uri="{BB962C8B-B14F-4D97-AF65-F5344CB8AC3E}">
        <p14:creationId xmlns:p14="http://schemas.microsoft.com/office/powerpoint/2010/main" val="20553660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36866">
            <a:extLst>
              <a:ext uri="{FF2B5EF4-FFF2-40B4-BE49-F238E27FC236}">
                <a16:creationId xmlns:a16="http://schemas.microsoft.com/office/drawing/2014/main" id="{7507F757-2538-413E-ABEB-E3EBDA427A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3547" y="434669"/>
            <a:ext cx="5123881" cy="42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133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第二步，导入基础物料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E0E428CD-DA3B-4775-9235-F00E1BE12484}"/>
              </a:ext>
            </a:extLst>
          </p:cNvPr>
          <p:cNvSpPr txBox="1"/>
          <p:nvPr/>
        </p:nvSpPr>
        <p:spPr>
          <a:xfrm>
            <a:off x="1197581" y="1074509"/>
            <a:ext cx="47669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/>
              <a:t>A</a:t>
            </a:r>
            <a:r>
              <a:rPr lang="zh-CN" altLang="en-US" b="1" dirty="0"/>
              <a:t>、物料管理，点击</a:t>
            </a:r>
            <a:r>
              <a:rPr lang="en-US" altLang="zh-CN" b="1" dirty="0"/>
              <a:t>”</a:t>
            </a:r>
            <a:r>
              <a:rPr lang="zh-CN" altLang="en-US" b="1" dirty="0"/>
              <a:t>导入物料</a:t>
            </a:r>
            <a:r>
              <a:rPr lang="en-US" altLang="zh-CN" b="1" dirty="0"/>
              <a:t>”</a:t>
            </a:r>
            <a:r>
              <a:rPr lang="zh-CN" altLang="en-US" b="1" dirty="0"/>
              <a:t>，选择文件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CF6FC6B1-39C5-4122-9A3E-8E19B3B9716C}"/>
              </a:ext>
            </a:extLst>
          </p:cNvPr>
          <p:cNvSpPr txBox="1"/>
          <p:nvPr/>
        </p:nvSpPr>
        <p:spPr>
          <a:xfrm>
            <a:off x="6227428" y="1074509"/>
            <a:ext cx="47669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/>
              <a:t>B</a:t>
            </a:r>
            <a:r>
              <a:rPr lang="zh-CN" altLang="en-US" b="1" dirty="0"/>
              <a:t>、字段配对，点击导入即可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2550663F-8F7E-4F8B-9982-F57F5C5909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547" y="1792626"/>
            <a:ext cx="4660126" cy="3543366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731CC6C3-9B9F-47E0-A8BF-F76AA38812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7356" y="1902264"/>
            <a:ext cx="5135837" cy="4154588"/>
          </a:xfrm>
          <a:prstGeom prst="rect">
            <a:avLst/>
          </a:prstGeom>
        </p:spPr>
      </p:pic>
      <p:sp>
        <p:nvSpPr>
          <p:cNvPr id="7" name="矩形: 圆角 6">
            <a:extLst>
              <a:ext uri="{FF2B5EF4-FFF2-40B4-BE49-F238E27FC236}">
                <a16:creationId xmlns:a16="http://schemas.microsoft.com/office/drawing/2014/main" id="{18E9BD54-53AE-493C-AEA2-065EFC7D8888}"/>
              </a:ext>
            </a:extLst>
          </p:cNvPr>
          <p:cNvSpPr/>
          <p:nvPr/>
        </p:nvSpPr>
        <p:spPr>
          <a:xfrm>
            <a:off x="1103547" y="5458513"/>
            <a:ext cx="3191616" cy="505669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无须模板，可任意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文件导入</a:t>
            </a:r>
          </a:p>
        </p:txBody>
      </p:sp>
      <p:sp>
        <p:nvSpPr>
          <p:cNvPr id="10" name="矩形: 圆角 9">
            <a:extLst>
              <a:ext uri="{FF2B5EF4-FFF2-40B4-BE49-F238E27FC236}">
                <a16:creationId xmlns:a16="http://schemas.microsoft.com/office/drawing/2014/main" id="{4054D6D5-5D64-4BA7-BB70-05A8DA58567C}"/>
              </a:ext>
            </a:extLst>
          </p:cNvPr>
          <p:cNvSpPr/>
          <p:nvPr/>
        </p:nvSpPr>
        <p:spPr>
          <a:xfrm>
            <a:off x="1103547" y="6104718"/>
            <a:ext cx="8459903" cy="505669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没有物料编码情况下，可自动编码，并按名称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规格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其他自定义字段检测重复物料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67CD0F55-DD91-44C4-A7F9-C41FE925B3A1}"/>
              </a:ext>
            </a:extLst>
          </p:cNvPr>
          <p:cNvSpPr txBox="1"/>
          <p:nvPr/>
        </p:nvSpPr>
        <p:spPr>
          <a:xfrm>
            <a:off x="4121092" y="1478451"/>
            <a:ext cx="71621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物料管理操作视频：</a:t>
            </a:r>
            <a:r>
              <a:rPr lang="en-US" altLang="zh-CN" sz="18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http://www.ubom.cn/video/mat_imp.MP4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610311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36866">
            <a:extLst>
              <a:ext uri="{FF2B5EF4-FFF2-40B4-BE49-F238E27FC236}">
                <a16:creationId xmlns:a16="http://schemas.microsoft.com/office/drawing/2014/main" id="{7507F757-2538-413E-ABEB-E3EBDA427A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3547" y="434669"/>
            <a:ext cx="6282673" cy="42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133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第三步，导入</a:t>
            </a:r>
            <a:r>
              <a:rPr lang="en-US" altLang="zh-CN" sz="2133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BOM</a:t>
            </a:r>
            <a:endParaRPr lang="zh-CN" altLang="en-US" sz="2133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18E9BD54-53AE-493C-AEA2-065EFC7D8888}"/>
              </a:ext>
            </a:extLst>
          </p:cNvPr>
          <p:cNvSpPr/>
          <p:nvPr/>
        </p:nvSpPr>
        <p:spPr>
          <a:xfrm>
            <a:off x="8123641" y="3730517"/>
            <a:ext cx="3191616" cy="505669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类似物料导入，无须模板，可任意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文件导入，配对字段即可。</a:t>
            </a:r>
          </a:p>
        </p:txBody>
      </p:sp>
      <p:sp>
        <p:nvSpPr>
          <p:cNvPr id="10" name="矩形: 圆角 9">
            <a:extLst>
              <a:ext uri="{FF2B5EF4-FFF2-40B4-BE49-F238E27FC236}">
                <a16:creationId xmlns:a16="http://schemas.microsoft.com/office/drawing/2014/main" id="{4054D6D5-5D64-4BA7-BB70-05A8DA58567C}"/>
              </a:ext>
            </a:extLst>
          </p:cNvPr>
          <p:cNvSpPr/>
          <p:nvPr/>
        </p:nvSpPr>
        <p:spPr>
          <a:xfrm>
            <a:off x="8123641" y="4506228"/>
            <a:ext cx="3191615" cy="505669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BOM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表没有物料编码情况下，可按名称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规格自动查找物料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770CACD1-3B0A-49D7-921F-F5687C028C9F}"/>
              </a:ext>
            </a:extLst>
          </p:cNvPr>
          <p:cNvSpPr txBox="1"/>
          <p:nvPr/>
        </p:nvSpPr>
        <p:spPr>
          <a:xfrm>
            <a:off x="1197581" y="1045498"/>
            <a:ext cx="71621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BOM</a:t>
            </a:r>
            <a:r>
              <a:rPr lang="zh-CN" altLang="en-US" sz="18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管理操作视频：</a:t>
            </a:r>
            <a:r>
              <a:rPr lang="en-US" altLang="zh-CN" sz="18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http://www.ubom.cn/video/bom.MP4</a:t>
            </a:r>
            <a:endParaRPr lang="zh-CN" altLang="en-US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F5C26936-08C8-427D-9F2D-212F274932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582" y="1519769"/>
            <a:ext cx="6638912" cy="4795867"/>
          </a:xfrm>
          <a:prstGeom prst="rect">
            <a:avLst/>
          </a:prstGeom>
        </p:spPr>
      </p:pic>
      <p:sp>
        <p:nvSpPr>
          <p:cNvPr id="13" name="矩形: 圆角 12">
            <a:extLst>
              <a:ext uri="{FF2B5EF4-FFF2-40B4-BE49-F238E27FC236}">
                <a16:creationId xmlns:a16="http://schemas.microsoft.com/office/drawing/2014/main" id="{177FF81E-014B-4FFA-AEB5-8C5A14AB78C6}"/>
              </a:ext>
            </a:extLst>
          </p:cNvPr>
          <p:cNvSpPr/>
          <p:nvPr/>
        </p:nvSpPr>
        <p:spPr>
          <a:xfrm>
            <a:off x="8123641" y="5281939"/>
            <a:ext cx="3191615" cy="505669"/>
          </a:xfrm>
          <a:prstGeom prst="roundRect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作为制造业核心，我们的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BOM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管理强大到没朋友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4DCF8670-F8DB-4B47-81ED-720F7A55B5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4240" y="1938075"/>
            <a:ext cx="1867161" cy="819264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627E17EB-2116-47EB-B0DA-92957F5512DE}"/>
              </a:ext>
            </a:extLst>
          </p:cNvPr>
          <p:cNvSpPr txBox="1"/>
          <p:nvPr/>
        </p:nvSpPr>
        <p:spPr>
          <a:xfrm>
            <a:off x="8468274" y="2809525"/>
            <a:ext cx="2646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可自动位号查重，核对用量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B87AD218-38DC-4FD7-9255-C26B47F1A4D6}"/>
              </a:ext>
            </a:extLst>
          </p:cNvPr>
          <p:cNvSpPr txBox="1"/>
          <p:nvPr/>
        </p:nvSpPr>
        <p:spPr>
          <a:xfrm>
            <a:off x="8442444" y="1414830"/>
            <a:ext cx="2658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含电子类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BOM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智能助手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357804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36866">
            <a:extLst>
              <a:ext uri="{FF2B5EF4-FFF2-40B4-BE49-F238E27FC236}">
                <a16:creationId xmlns:a16="http://schemas.microsoft.com/office/drawing/2014/main" id="{7507F757-2538-413E-ABEB-E3EBDA427A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3547" y="434669"/>
            <a:ext cx="6282673" cy="42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133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第四步，导入供应商和客户资料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E0E428CD-DA3B-4775-9235-F00E1BE12484}"/>
              </a:ext>
            </a:extLst>
          </p:cNvPr>
          <p:cNvSpPr txBox="1"/>
          <p:nvPr/>
        </p:nvSpPr>
        <p:spPr>
          <a:xfrm>
            <a:off x="947563" y="1032564"/>
            <a:ext cx="62826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1" dirty="0"/>
              <a:t>供应商或客户管理，点击</a:t>
            </a:r>
            <a:r>
              <a:rPr lang="en-US" altLang="zh-CN" b="1" dirty="0"/>
              <a:t>”</a:t>
            </a:r>
            <a:r>
              <a:rPr lang="zh-CN" altLang="en-US" b="1" dirty="0"/>
              <a:t>导入</a:t>
            </a:r>
            <a:r>
              <a:rPr lang="en-US" altLang="zh-CN" b="1" dirty="0"/>
              <a:t>”</a:t>
            </a:r>
            <a:r>
              <a:rPr lang="zh-CN" altLang="en-US" b="1" dirty="0"/>
              <a:t>，配对字段即可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965FFB45-A37A-4104-9DF4-9160902FCD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772" y="1579227"/>
            <a:ext cx="6282673" cy="4712516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5" name="矩形: 圆角 4">
            <a:extLst>
              <a:ext uri="{FF2B5EF4-FFF2-40B4-BE49-F238E27FC236}">
                <a16:creationId xmlns:a16="http://schemas.microsoft.com/office/drawing/2014/main" id="{E43A449C-8289-4579-9740-1A0A11D9E3A2}"/>
              </a:ext>
            </a:extLst>
          </p:cNvPr>
          <p:cNvSpPr/>
          <p:nvPr/>
        </p:nvSpPr>
        <p:spPr>
          <a:xfrm>
            <a:off x="8018827" y="2034581"/>
            <a:ext cx="2904634" cy="566006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注意：手机号码等字段要在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设置为文本。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07B19829-B4FD-4B93-B77B-90F69B7B5FE3}"/>
              </a:ext>
            </a:extLst>
          </p:cNvPr>
          <p:cNvSpPr txBox="1"/>
          <p:nvPr/>
        </p:nvSpPr>
        <p:spPr>
          <a:xfrm>
            <a:off x="7971639" y="2782669"/>
            <a:ext cx="312699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hlinkClick r:id="rId3"/>
              </a:rPr>
              <a:t>Excel</a:t>
            </a:r>
            <a:r>
              <a:rPr lang="zh-CN" altLang="en-US" dirty="0">
                <a:hlinkClick r:id="rId3"/>
              </a:rPr>
              <a:t>表格怎么设置文本格式</a:t>
            </a:r>
            <a:r>
              <a:rPr lang="en-US" altLang="zh-CN" dirty="0">
                <a:hlinkClick r:id="rId3"/>
              </a:rPr>
              <a:t>-</a:t>
            </a:r>
            <a:r>
              <a:rPr lang="zh-CN" altLang="en-US" dirty="0">
                <a:hlinkClick r:id="rId3"/>
              </a:rPr>
              <a:t>百度经验 </a:t>
            </a:r>
            <a:r>
              <a:rPr lang="en-US" altLang="zh-CN" dirty="0">
                <a:hlinkClick r:id="rId3"/>
              </a:rPr>
              <a:t>(baidu.com)</a:t>
            </a:r>
            <a:endParaRPr lang="zh-CN" altLang="en-US" dirty="0"/>
          </a:p>
        </p:txBody>
      </p:sp>
      <p:sp>
        <p:nvSpPr>
          <p:cNvPr id="8" name="矩形: 圆角 7">
            <a:extLst>
              <a:ext uri="{FF2B5EF4-FFF2-40B4-BE49-F238E27FC236}">
                <a16:creationId xmlns:a16="http://schemas.microsoft.com/office/drawing/2014/main" id="{4C5A4DEF-B374-4EFD-83EB-A8014601AE53}"/>
              </a:ext>
            </a:extLst>
          </p:cNvPr>
          <p:cNvSpPr/>
          <p:nvPr/>
        </p:nvSpPr>
        <p:spPr>
          <a:xfrm>
            <a:off x="8018827" y="3682650"/>
            <a:ext cx="2933374" cy="505669"/>
          </a:xfrm>
          <a:prstGeom prst="roundRect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供应商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客户分类目录可参照物料目录的导入方式</a:t>
            </a:r>
          </a:p>
        </p:txBody>
      </p:sp>
    </p:spTree>
    <p:extLst>
      <p:ext uri="{BB962C8B-B14F-4D97-AF65-F5344CB8AC3E}">
        <p14:creationId xmlns:p14="http://schemas.microsoft.com/office/powerpoint/2010/main" val="11064139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36866">
            <a:extLst>
              <a:ext uri="{FF2B5EF4-FFF2-40B4-BE49-F238E27FC236}">
                <a16:creationId xmlns:a16="http://schemas.microsoft.com/office/drawing/2014/main" id="{7507F757-2538-413E-ABEB-E3EBDA427A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3547" y="434669"/>
            <a:ext cx="6282673" cy="42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133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第五步，部门协同，走业务流程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45D17CA2-6183-4E95-A2DC-CA8B60E1268F}"/>
              </a:ext>
            </a:extLst>
          </p:cNvPr>
          <p:cNvSpPr txBox="1"/>
          <p:nvPr/>
        </p:nvSpPr>
        <p:spPr>
          <a:xfrm>
            <a:off x="4984872" y="4756515"/>
            <a:ext cx="6094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0" i="0" dirty="0">
                <a:solidFill>
                  <a:srgbClr val="ED7D28"/>
                </a:solidFill>
                <a:effectLst/>
                <a:latin typeface="寰蒋闆呴粦"/>
                <a:hlinkClick r:id="rId2"/>
              </a:rPr>
              <a:t>参考采购管理视频 </a:t>
            </a:r>
            <a:r>
              <a:rPr lang="en-US" altLang="zh-CN" dirty="0">
                <a:hlinkClick r:id="rId2"/>
              </a:rPr>
              <a:t>http://www.ubom.cn/video/purchase.MP4</a:t>
            </a:r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3D842626-6F3D-4C65-BDC2-0154B9C5E555}"/>
              </a:ext>
            </a:extLst>
          </p:cNvPr>
          <p:cNvSpPr txBox="1"/>
          <p:nvPr/>
        </p:nvSpPr>
        <p:spPr>
          <a:xfrm>
            <a:off x="4984872" y="1891311"/>
            <a:ext cx="42346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B</a:t>
            </a:r>
            <a:r>
              <a:rPr lang="zh-CN" altLang="en-US" dirty="0"/>
              <a:t>、根据订单新增采购计划和生产计划</a:t>
            </a:r>
            <a:endParaRPr lang="en-US" altLang="zh-CN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627528BD-D8FF-4540-B874-D0528D101A92}"/>
              </a:ext>
            </a:extLst>
          </p:cNvPr>
          <p:cNvSpPr txBox="1"/>
          <p:nvPr/>
        </p:nvSpPr>
        <p:spPr>
          <a:xfrm>
            <a:off x="1197582" y="1188606"/>
            <a:ext cx="43810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A</a:t>
            </a:r>
            <a:r>
              <a:rPr lang="zh-CN" altLang="en-US" dirty="0"/>
              <a:t>、创建订单，添加产品，然后锁定订单。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590F3EE9-CAA5-4F51-B4C7-09E6644A50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840" y="1605791"/>
            <a:ext cx="3179846" cy="5106348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6ADC174B-2BE4-4A3A-8626-7C7D0A6132DF}"/>
              </a:ext>
            </a:extLst>
          </p:cNvPr>
          <p:cNvSpPr txBox="1"/>
          <p:nvPr/>
        </p:nvSpPr>
        <p:spPr>
          <a:xfrm>
            <a:off x="4984872" y="2713541"/>
            <a:ext cx="42346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C</a:t>
            </a:r>
            <a:r>
              <a:rPr lang="zh-CN" altLang="en-US" dirty="0"/>
              <a:t>、</a:t>
            </a:r>
            <a:r>
              <a:rPr lang="zh-CN" altLang="en-US" dirty="0">
                <a:solidFill>
                  <a:srgbClr val="00B050"/>
                </a:solidFill>
              </a:rPr>
              <a:t>系统根据计划自动生成各种业务单据</a:t>
            </a:r>
            <a:endParaRPr lang="en-US" altLang="zh-CN" dirty="0">
              <a:solidFill>
                <a:srgbClr val="00B050"/>
              </a:solidFill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3E44FFB2-36AC-40E3-B911-0F4B0208AA95}"/>
              </a:ext>
            </a:extLst>
          </p:cNvPr>
          <p:cNvSpPr txBox="1"/>
          <p:nvPr/>
        </p:nvSpPr>
        <p:spPr>
          <a:xfrm>
            <a:off x="4984872" y="3416246"/>
            <a:ext cx="58788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D</a:t>
            </a:r>
            <a:r>
              <a:rPr lang="zh-CN" altLang="en-US" dirty="0"/>
              <a:t>、采购或生产部门处理业务单据，一般仅需点击</a:t>
            </a:r>
            <a:r>
              <a:rPr lang="en-US" altLang="zh-CN" dirty="0"/>
              <a:t>”</a:t>
            </a:r>
            <a:r>
              <a:rPr lang="zh-CN" altLang="en-US" dirty="0"/>
              <a:t>确定</a:t>
            </a:r>
            <a:r>
              <a:rPr lang="en-US" altLang="zh-CN" dirty="0"/>
              <a:t>”</a:t>
            </a:r>
            <a:r>
              <a:rPr lang="zh-CN" altLang="en-US" dirty="0"/>
              <a:t>。</a:t>
            </a:r>
            <a:endParaRPr lang="en-US" altLang="zh-CN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02F3B7F9-73CA-4B09-B186-5F11C54DD488}"/>
              </a:ext>
            </a:extLst>
          </p:cNvPr>
          <p:cNvSpPr txBox="1"/>
          <p:nvPr/>
        </p:nvSpPr>
        <p:spPr>
          <a:xfrm>
            <a:off x="4984872" y="4118951"/>
            <a:ext cx="42346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E</a:t>
            </a:r>
            <a:r>
              <a:rPr lang="zh-CN" altLang="en-US" dirty="0"/>
              <a:t>、仓库根据业务申请单执行出入库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2424866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36866">
            <a:extLst>
              <a:ext uri="{FF2B5EF4-FFF2-40B4-BE49-F238E27FC236}">
                <a16:creationId xmlns:a16="http://schemas.microsoft.com/office/drawing/2014/main" id="{458119A8-05BB-412F-BFFA-A293E2BEC0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3547" y="434669"/>
            <a:ext cx="6282673" cy="42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133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业务功能概览</a:t>
            </a:r>
          </a:p>
        </p:txBody>
      </p:sp>
      <p:graphicFrame>
        <p:nvGraphicFramePr>
          <p:cNvPr id="3" name="图示 2">
            <a:extLst>
              <a:ext uri="{FF2B5EF4-FFF2-40B4-BE49-F238E27FC236}">
                <a16:creationId xmlns:a16="http://schemas.microsoft.com/office/drawing/2014/main" id="{0C67DC58-871D-4BCB-AC24-E60CC93FDE5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72178110"/>
              </p:ext>
            </p:extLst>
          </p:nvPr>
        </p:nvGraphicFramePr>
        <p:xfrm>
          <a:off x="1260049" y="924334"/>
          <a:ext cx="6784994" cy="47289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矩形 6">
            <a:extLst>
              <a:ext uri="{FF2B5EF4-FFF2-40B4-BE49-F238E27FC236}">
                <a16:creationId xmlns:a16="http://schemas.microsoft.com/office/drawing/2014/main" id="{4DBC2A08-0731-41BA-9BF9-A4DE33B90D02}"/>
              </a:ext>
            </a:extLst>
          </p:cNvPr>
          <p:cNvSpPr/>
          <p:nvPr/>
        </p:nvSpPr>
        <p:spPr>
          <a:xfrm>
            <a:off x="1260049" y="5613336"/>
            <a:ext cx="6541712" cy="539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质量管理                 仓库管理</a:t>
            </a:r>
          </a:p>
        </p:txBody>
      </p:sp>
      <p:sp>
        <p:nvSpPr>
          <p:cNvPr id="12" name="箭头: 下 11">
            <a:extLst>
              <a:ext uri="{FF2B5EF4-FFF2-40B4-BE49-F238E27FC236}">
                <a16:creationId xmlns:a16="http://schemas.microsoft.com/office/drawing/2014/main" id="{ECB7ED08-998F-4BC0-8CF9-FD6E579FAE40}"/>
              </a:ext>
            </a:extLst>
          </p:cNvPr>
          <p:cNvSpPr/>
          <p:nvPr/>
        </p:nvSpPr>
        <p:spPr>
          <a:xfrm>
            <a:off x="1728132" y="5076883"/>
            <a:ext cx="503340" cy="383461"/>
          </a:xfrm>
          <a:prstGeom prst="downArrow">
            <a:avLst/>
          </a:prstGeom>
          <a:solidFill>
            <a:srgbClr val="ABD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箭头: 下 13">
            <a:extLst>
              <a:ext uri="{FF2B5EF4-FFF2-40B4-BE49-F238E27FC236}">
                <a16:creationId xmlns:a16="http://schemas.microsoft.com/office/drawing/2014/main" id="{EE9D7DF0-2C4F-4628-B5BE-BE4C45AEACCE}"/>
              </a:ext>
            </a:extLst>
          </p:cNvPr>
          <p:cNvSpPr/>
          <p:nvPr/>
        </p:nvSpPr>
        <p:spPr>
          <a:xfrm>
            <a:off x="4224707" y="5086044"/>
            <a:ext cx="503340" cy="383461"/>
          </a:xfrm>
          <a:prstGeom prst="downArrow">
            <a:avLst/>
          </a:prstGeom>
          <a:solidFill>
            <a:srgbClr val="ABD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箭头: 下 14">
            <a:extLst>
              <a:ext uri="{FF2B5EF4-FFF2-40B4-BE49-F238E27FC236}">
                <a16:creationId xmlns:a16="http://schemas.microsoft.com/office/drawing/2014/main" id="{1E4E8488-91CA-45B3-9335-3D3F1E49743D}"/>
              </a:ext>
            </a:extLst>
          </p:cNvPr>
          <p:cNvSpPr/>
          <p:nvPr/>
        </p:nvSpPr>
        <p:spPr>
          <a:xfrm>
            <a:off x="6721282" y="5094984"/>
            <a:ext cx="503340" cy="383461"/>
          </a:xfrm>
          <a:prstGeom prst="downArrow">
            <a:avLst/>
          </a:prstGeom>
          <a:solidFill>
            <a:srgbClr val="ABD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88F3968A-FEF8-47E4-B2BF-3B720446AC5C}"/>
              </a:ext>
            </a:extLst>
          </p:cNvPr>
          <p:cNvSpPr txBox="1"/>
          <p:nvPr/>
        </p:nvSpPr>
        <p:spPr>
          <a:xfrm>
            <a:off x="7876412" y="1573943"/>
            <a:ext cx="2860646" cy="4578561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跨部门数据流通，降低冗余，减少出错。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仅需订单录入，采购、生产自动数据导入及物料运算。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质检、仓库无须录单，业务数据自动流转。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见单收货，见单发货，业务规范透明。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自动生成财务凭证，业务财务一体化。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697063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36866">
            <a:extLst>
              <a:ext uri="{FF2B5EF4-FFF2-40B4-BE49-F238E27FC236}">
                <a16:creationId xmlns:a16="http://schemas.microsoft.com/office/drawing/2014/main" id="{458119A8-05BB-412F-BFFA-A293E2BEC0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3547" y="434669"/>
            <a:ext cx="6282673" cy="42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133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通用操作说明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BC3B623B-38CB-46F0-995C-FDCF1F3248B0}"/>
              </a:ext>
            </a:extLst>
          </p:cNvPr>
          <p:cNvSpPr txBox="1"/>
          <p:nvPr/>
        </p:nvSpPr>
        <p:spPr>
          <a:xfrm>
            <a:off x="1103547" y="1450508"/>
            <a:ext cx="568604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所有界面都有右键菜单，功能更丰富，操作更方便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所有表格都有排序功能，点击任意一列即可排序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所有表格都支持行拷贝，单元格拷贝，可直接粘贴到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797958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积分">
  <a:themeElements>
    <a:clrScheme name="积分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积分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积分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23132</TotalTime>
  <Words>677</Words>
  <Application>Microsoft Office PowerPoint</Application>
  <PresentationFormat>宽屏</PresentationFormat>
  <Paragraphs>98</Paragraphs>
  <Slides>9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0" baseType="lpstr">
      <vt:lpstr>方正兰亭黑_GBK</vt:lpstr>
      <vt:lpstr>黑体</vt:lpstr>
      <vt:lpstr>寰蒋闆呴粦</vt:lpstr>
      <vt:lpstr>微软雅黑</vt:lpstr>
      <vt:lpstr>Arial</vt:lpstr>
      <vt:lpstr>Impact</vt:lpstr>
      <vt:lpstr>Tw Cen MT</vt:lpstr>
      <vt:lpstr>Tw Cen MT Condensed</vt:lpstr>
      <vt:lpstr>Wingdings 3</vt:lpstr>
      <vt:lpstr>积分</vt:lpstr>
      <vt:lpstr>程序包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szc666</dc:creator>
  <cp:lastModifiedBy>卓程 孙</cp:lastModifiedBy>
  <cp:revision>1125</cp:revision>
  <dcterms:created xsi:type="dcterms:W3CDTF">2019-09-19T07:37:03Z</dcterms:created>
  <dcterms:modified xsi:type="dcterms:W3CDTF">2021-10-31T04:33:23Z</dcterms:modified>
</cp:coreProperties>
</file>