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597" r:id="rId2"/>
    <p:sldId id="622" r:id="rId3"/>
    <p:sldId id="646" r:id="rId4"/>
    <p:sldId id="632" r:id="rId5"/>
    <p:sldId id="627" r:id="rId6"/>
    <p:sldId id="650" r:id="rId7"/>
    <p:sldId id="647" r:id="rId8"/>
    <p:sldId id="648" r:id="rId9"/>
    <p:sldId id="636" r:id="rId10"/>
    <p:sldId id="613" r:id="rId11"/>
    <p:sldId id="58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卓程 孙" initials="卓程" lastIdx="1" clrIdx="0">
    <p:extLst>
      <p:ext uri="{19B8F6BF-5375-455C-9EA6-DF929625EA0E}">
        <p15:presenceInfo xmlns:p15="http://schemas.microsoft.com/office/powerpoint/2012/main" userId="3ce91776c6315b1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D3EF"/>
    <a:srgbClr val="FF3300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71" autoAdjust="0"/>
    <p:restoredTop sz="96366" autoAdjust="0"/>
  </p:normalViewPr>
  <p:slideViewPr>
    <p:cSldViewPr snapToGrid="0">
      <p:cViewPr varScale="1">
        <p:scale>
          <a:sx n="114" d="100"/>
          <a:sy n="114" d="100"/>
        </p:scale>
        <p:origin x="64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BA5A41-C019-4D0A-976E-D527B6E6CF8E}" type="doc">
      <dgm:prSet loTypeId="urn:microsoft.com/office/officeart/2005/8/layout/hierarchy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45E2D01B-2037-4825-BFFB-6FA6A9DA8DC8}">
      <dgm:prSet phldrT="[文本]" custT="1"/>
      <dgm:spPr/>
      <dgm:t>
        <a:bodyPr/>
        <a:lstStyle/>
        <a:p>
          <a:r>
            <a: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rPr>
            <a:t>多品种，小批量，客制化</a:t>
          </a:r>
          <a:endParaRPr lang="en-US" altLang="zh-CN" sz="20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rPr>
            <a:t>产品更新快，物料</a:t>
          </a:r>
          <a:r>
            <a:rPr lang="zh-CN" altLang="en-US" sz="2000" b="0" dirty="0">
              <a:latin typeface="微软雅黑" panose="020B0503020204020204" pitchFamily="34" charset="-122"/>
              <a:ea typeface="微软雅黑" panose="020B0503020204020204" pitchFamily="34" charset="-122"/>
            </a:rPr>
            <a:t>繁多</a:t>
          </a:r>
        </a:p>
      </dgm:t>
    </dgm:pt>
    <dgm:pt modelId="{BC077896-5605-4835-8929-D54E7F5ADCA9}" type="parTrans" cxnId="{87D42EED-9EE7-4368-932B-9731B4250048}">
      <dgm:prSet/>
      <dgm:spPr/>
      <dgm:t>
        <a:bodyPr/>
        <a:lstStyle/>
        <a:p>
          <a:endParaRPr lang="zh-CN" altLang="en-US"/>
        </a:p>
      </dgm:t>
    </dgm:pt>
    <dgm:pt modelId="{7F92CB33-B0EE-4972-B7F4-0148C647FA80}" type="sibTrans" cxnId="{87D42EED-9EE7-4368-932B-9731B4250048}">
      <dgm:prSet/>
      <dgm:spPr/>
      <dgm:t>
        <a:bodyPr/>
        <a:lstStyle/>
        <a:p>
          <a:endParaRPr lang="zh-CN" altLang="en-US"/>
        </a:p>
      </dgm:t>
    </dgm:pt>
    <dgm:pt modelId="{14986458-0779-4E5A-BE9C-517DD1522C1C}">
      <dgm:prSet phldrT="[文本]" custT="1"/>
      <dgm:spPr/>
      <dgm:t>
        <a:bodyPr/>
        <a:lstStyle/>
        <a:p>
          <a:pPr>
            <a:lnSpc>
              <a:spcPts val="1920"/>
            </a:lnSpc>
          </a:pP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物料 </a:t>
          </a:r>
          <a:r>
            <a:rPr lang="zh-CN" altLang="en-US" sz="16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计算繁琐</a:t>
          </a:r>
          <a:endParaRPr lang="en-US" altLang="zh-CN" sz="1600" b="1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  <a:sym typeface="+mn-ea"/>
          </a:endParaRPr>
        </a:p>
        <a:p>
          <a:pPr>
            <a:lnSpc>
              <a:spcPts val="1920"/>
            </a:lnSpc>
          </a:pP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物料 </a:t>
          </a:r>
          <a:r>
            <a:rPr lang="zh-CN" altLang="en-US" sz="16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难齐套，易浪费</a:t>
          </a:r>
          <a:endParaRPr lang="en-US" altLang="zh-CN" sz="1600" b="1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  <a:sym typeface="+mn-ea"/>
          </a:endParaRPr>
        </a:p>
        <a:p>
          <a:pPr>
            <a:lnSpc>
              <a:spcPts val="1920"/>
            </a:lnSpc>
          </a:pPr>
          <a:r>
            <a:rPr lang="zh-CN" altLang="en-US" sz="1400" b="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经常 </a:t>
          </a:r>
          <a:r>
            <a:rPr lang="zh-CN" altLang="en-US" sz="16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停工待料</a:t>
          </a:r>
          <a:endParaRPr lang="zh-CN" altLang="en-US" sz="1600" b="1" dirty="0">
            <a:solidFill>
              <a:srgbClr val="FFC000"/>
            </a:solidFill>
          </a:endParaRPr>
        </a:p>
      </dgm:t>
    </dgm:pt>
    <dgm:pt modelId="{68A00C82-C1E4-400B-A1C1-6624A63BE68A}" type="parTrans" cxnId="{D59CFC78-C414-4E49-9E0D-430C5FFC29CA}">
      <dgm:prSet/>
      <dgm:spPr/>
      <dgm:t>
        <a:bodyPr/>
        <a:lstStyle/>
        <a:p>
          <a:endParaRPr lang="zh-CN" altLang="en-US"/>
        </a:p>
      </dgm:t>
    </dgm:pt>
    <dgm:pt modelId="{752B9D86-A032-4970-9710-0798E26528EB}" type="sibTrans" cxnId="{D59CFC78-C414-4E49-9E0D-430C5FFC29CA}">
      <dgm:prSet/>
      <dgm:spPr/>
      <dgm:t>
        <a:bodyPr/>
        <a:lstStyle/>
        <a:p>
          <a:endParaRPr lang="zh-CN" altLang="en-US"/>
        </a:p>
      </dgm:t>
    </dgm:pt>
    <dgm:pt modelId="{99AD55CB-0D17-454C-9D85-C9A0B5944DFB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数据</a:t>
          </a:r>
          <a:r>
            <a: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rPr>
            <a:t>沉淀少</a:t>
          </a:r>
          <a:endParaRPr lang="en-US" altLang="zh-CN" sz="1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缺乏</a:t>
          </a:r>
          <a:r>
            <a: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rPr>
            <a:t>统一</a:t>
          </a: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维护</a:t>
          </a:r>
        </a:p>
      </dgm:t>
    </dgm:pt>
    <dgm:pt modelId="{D0A1E4AF-0E47-4E1B-A70D-FE634B27F50E}" type="parTrans" cxnId="{11F0D95F-D957-42CE-BEDC-2FCAA9459381}">
      <dgm:prSet/>
      <dgm:spPr/>
      <dgm:t>
        <a:bodyPr/>
        <a:lstStyle/>
        <a:p>
          <a:endParaRPr lang="zh-CN" altLang="en-US"/>
        </a:p>
      </dgm:t>
    </dgm:pt>
    <dgm:pt modelId="{E423E879-BC2E-499E-B13F-F0D2BA40BEBE}" type="sibTrans" cxnId="{11F0D95F-D957-42CE-BEDC-2FCAA9459381}">
      <dgm:prSet/>
      <dgm:spPr/>
      <dgm:t>
        <a:bodyPr/>
        <a:lstStyle/>
        <a:p>
          <a:endParaRPr lang="zh-CN" altLang="en-US"/>
        </a:p>
      </dgm:t>
    </dgm:pt>
    <dgm:pt modelId="{5B13E73D-E9F8-4469-9906-7A21CFB926A3}">
      <dgm:prSet phldrT="[文本]" custT="1"/>
      <dgm:spPr/>
      <dgm:t>
        <a:bodyPr/>
        <a:lstStyle/>
        <a:p>
          <a:pPr marL="0"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1" kern="12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部门之间协同效率低</a:t>
          </a:r>
          <a:endParaRPr lang="en-US" altLang="zh-CN" sz="1400" b="1" kern="1200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marL="0"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易出错，易</a:t>
          </a:r>
          <a:r>
            <a:rPr lang="zh-CN" altLang="en-US" sz="1400" b="1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扯皮推诿</a:t>
          </a:r>
          <a:endParaRPr lang="en-US" altLang="zh-CN" sz="1400" b="1" kern="1200" dirty="0"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9EC3C901-D824-481D-90AE-81936F5E4DE3}" type="parTrans" cxnId="{CCAA9777-CD10-4B5C-A934-74EF02EFCC05}">
      <dgm:prSet/>
      <dgm:spPr/>
      <dgm:t>
        <a:bodyPr/>
        <a:lstStyle/>
        <a:p>
          <a:endParaRPr lang="zh-CN" altLang="en-US"/>
        </a:p>
      </dgm:t>
    </dgm:pt>
    <dgm:pt modelId="{5B353223-551D-421B-8D7F-49567F207BDD}" type="sibTrans" cxnId="{CCAA9777-CD10-4B5C-A934-74EF02EFCC05}">
      <dgm:prSet/>
      <dgm:spPr/>
      <dgm:t>
        <a:bodyPr/>
        <a:lstStyle/>
        <a:p>
          <a:endParaRPr lang="zh-CN" altLang="en-US"/>
        </a:p>
      </dgm:t>
    </dgm:pt>
    <dgm:pt modelId="{465518B0-23BF-4A1D-955F-6482C9D6D364}">
      <dgm:prSet phldrT="[文本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传统</a:t>
          </a:r>
          <a:r>
            <a: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ERP</a:t>
          </a: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是复杂的流程管理系统</a:t>
          </a:r>
          <a:endParaRPr lang="en-US" altLang="zh-CN" sz="1400" dirty="0">
            <a:latin typeface="微软雅黑" panose="020B0503020204020204" pitchFamily="34" charset="-122"/>
            <a:ea typeface="微软雅黑" panose="020B0503020204020204" pitchFamily="34" charset="-122"/>
            <a:sym typeface="+mn-ea"/>
          </a:endParaRPr>
        </a:p>
        <a:p>
          <a:pPr>
            <a:buFont typeface="Arial" panose="020B0604020202020204" pitchFamily="34" charset="0"/>
            <a:buChar char="•"/>
          </a:pPr>
          <a:r>
            <a: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繁琐难用</a:t>
          </a: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，</a:t>
          </a:r>
          <a:r>
            <a: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自我束缚</a:t>
          </a:r>
          <a:endParaRPr lang="en-US" altLang="zh-CN" sz="1400" b="1" dirty="0">
            <a:latin typeface="微软雅黑" panose="020B0503020204020204" pitchFamily="34" charset="-122"/>
            <a:ea typeface="微软雅黑" panose="020B0503020204020204" pitchFamily="34" charset="-122"/>
            <a:sym typeface="+mn-ea"/>
          </a:endParaRPr>
        </a:p>
        <a:p>
          <a:pPr>
            <a:buFont typeface="Arial" panose="020B0604020202020204" pitchFamily="34" charset="0"/>
            <a:buChar char="•"/>
          </a:pP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实施周期长，成本高，前景难料</a:t>
          </a:r>
          <a:endParaRPr lang="zh-CN" altLang="en-US" sz="1400" dirty="0"/>
        </a:p>
      </dgm:t>
    </dgm:pt>
    <dgm:pt modelId="{DFBADE2A-25E8-4C2D-95C7-EB17C5A13427}" type="parTrans" cxnId="{14F354EF-6BE4-4246-AB51-291BDAD943F7}">
      <dgm:prSet/>
      <dgm:spPr/>
      <dgm:t>
        <a:bodyPr/>
        <a:lstStyle/>
        <a:p>
          <a:endParaRPr lang="zh-CN" altLang="en-US"/>
        </a:p>
      </dgm:t>
    </dgm:pt>
    <dgm:pt modelId="{386F2235-4BF3-4E23-8442-0753189F381A}" type="sibTrans" cxnId="{14F354EF-6BE4-4246-AB51-291BDAD943F7}">
      <dgm:prSet/>
      <dgm:spPr/>
      <dgm:t>
        <a:bodyPr/>
        <a:lstStyle/>
        <a:p>
          <a:endParaRPr lang="zh-CN" altLang="en-US"/>
        </a:p>
      </dgm:t>
    </dgm:pt>
    <dgm:pt modelId="{AFB20FDC-26AC-45F4-815D-685CF2D18685}">
      <dgm:prSet phldrT="[文本]" custT="1"/>
      <dgm:spPr/>
      <dgm:t>
        <a:bodyPr/>
        <a:lstStyle/>
        <a:p>
          <a:r>
            <a: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数据驱动</a:t>
          </a:r>
          <a:r>
            <a: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及</a:t>
          </a:r>
          <a:r>
            <a: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业务能力驱动</a:t>
          </a:r>
          <a:endParaRPr lang="en-US" altLang="zh-CN" sz="14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转变难度大</a:t>
          </a:r>
        </a:p>
      </dgm:t>
    </dgm:pt>
    <dgm:pt modelId="{B37F0E69-351D-4334-B343-340FD2C7382D}" type="parTrans" cxnId="{8044EE2C-C149-4252-A3C4-61AE30F7BC34}">
      <dgm:prSet/>
      <dgm:spPr/>
      <dgm:t>
        <a:bodyPr/>
        <a:lstStyle/>
        <a:p>
          <a:endParaRPr lang="zh-CN" altLang="en-US"/>
        </a:p>
      </dgm:t>
    </dgm:pt>
    <dgm:pt modelId="{3EB79607-43FC-49D1-8409-7D2E7CB59CC7}" type="sibTrans" cxnId="{8044EE2C-C149-4252-A3C4-61AE30F7BC34}">
      <dgm:prSet/>
      <dgm:spPr/>
      <dgm:t>
        <a:bodyPr/>
        <a:lstStyle/>
        <a:p>
          <a:endParaRPr lang="zh-CN" altLang="en-US"/>
        </a:p>
      </dgm:t>
    </dgm:pt>
    <dgm:pt modelId="{C4F6DBEF-0B51-426E-9CCD-2951C73B28D2}" type="pres">
      <dgm:prSet presAssocID="{83BA5A41-C019-4D0A-976E-D527B6E6CF8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DD4D7E5-99D4-4918-A48E-0BB4925A0E2B}" type="pres">
      <dgm:prSet presAssocID="{45E2D01B-2037-4825-BFFB-6FA6A9DA8DC8}" presName="vertOne" presStyleCnt="0"/>
      <dgm:spPr/>
    </dgm:pt>
    <dgm:pt modelId="{BEB039E1-1558-4D74-8D86-522019EFDE80}" type="pres">
      <dgm:prSet presAssocID="{45E2D01B-2037-4825-BFFB-6FA6A9DA8DC8}" presName="txOne" presStyleLbl="node0" presStyleIdx="0" presStyleCnt="1" custLinFactNeighborX="-29514" custLinFactNeighborY="-7281">
        <dgm:presLayoutVars>
          <dgm:chPref val="3"/>
        </dgm:presLayoutVars>
      </dgm:prSet>
      <dgm:spPr/>
    </dgm:pt>
    <dgm:pt modelId="{7C32ADAD-C277-4034-9A2D-B6D03109E496}" type="pres">
      <dgm:prSet presAssocID="{45E2D01B-2037-4825-BFFB-6FA6A9DA8DC8}" presName="parTransOne" presStyleCnt="0"/>
      <dgm:spPr/>
    </dgm:pt>
    <dgm:pt modelId="{B4AE5FC0-FB0C-4E51-B107-64FFEA55F1DD}" type="pres">
      <dgm:prSet presAssocID="{45E2D01B-2037-4825-BFFB-6FA6A9DA8DC8}" presName="horzOne" presStyleCnt="0"/>
      <dgm:spPr/>
    </dgm:pt>
    <dgm:pt modelId="{5D1B8731-0B86-456F-8F2A-4B2AE6730602}" type="pres">
      <dgm:prSet presAssocID="{14986458-0779-4E5A-BE9C-517DD1522C1C}" presName="vertTwo" presStyleCnt="0"/>
      <dgm:spPr/>
    </dgm:pt>
    <dgm:pt modelId="{F5200444-ACE3-4B91-88E8-354D040E97CF}" type="pres">
      <dgm:prSet presAssocID="{14986458-0779-4E5A-BE9C-517DD1522C1C}" presName="txTwo" presStyleLbl="node2" presStyleIdx="0" presStyleCnt="2">
        <dgm:presLayoutVars>
          <dgm:chPref val="3"/>
        </dgm:presLayoutVars>
      </dgm:prSet>
      <dgm:spPr/>
    </dgm:pt>
    <dgm:pt modelId="{3AB6E157-1676-418F-8F97-8FB9D5132E2D}" type="pres">
      <dgm:prSet presAssocID="{14986458-0779-4E5A-BE9C-517DD1522C1C}" presName="parTransTwo" presStyleCnt="0"/>
      <dgm:spPr/>
    </dgm:pt>
    <dgm:pt modelId="{570D0CC5-9CBD-4A41-8397-0A3E1C41E662}" type="pres">
      <dgm:prSet presAssocID="{14986458-0779-4E5A-BE9C-517DD1522C1C}" presName="horzTwo" presStyleCnt="0"/>
      <dgm:spPr/>
    </dgm:pt>
    <dgm:pt modelId="{EF1A115D-322A-4884-9415-58D2C0C3B18E}" type="pres">
      <dgm:prSet presAssocID="{99AD55CB-0D17-454C-9D85-C9A0B5944DFB}" presName="vertThree" presStyleCnt="0"/>
      <dgm:spPr/>
    </dgm:pt>
    <dgm:pt modelId="{1EECF866-BFB5-4F39-A558-208F256FC860}" type="pres">
      <dgm:prSet presAssocID="{99AD55CB-0D17-454C-9D85-C9A0B5944DFB}" presName="txThree" presStyleLbl="node3" presStyleIdx="0" presStyleCnt="3">
        <dgm:presLayoutVars>
          <dgm:chPref val="3"/>
        </dgm:presLayoutVars>
      </dgm:prSet>
      <dgm:spPr/>
    </dgm:pt>
    <dgm:pt modelId="{18B3F9B2-FAAE-41A0-9B38-974A65019437}" type="pres">
      <dgm:prSet presAssocID="{99AD55CB-0D17-454C-9D85-C9A0B5944DFB}" presName="horzThree" presStyleCnt="0"/>
      <dgm:spPr/>
    </dgm:pt>
    <dgm:pt modelId="{233C14C1-182C-4839-949C-3232F497963E}" type="pres">
      <dgm:prSet presAssocID="{E423E879-BC2E-499E-B13F-F0D2BA40BEBE}" presName="sibSpaceThree" presStyleCnt="0"/>
      <dgm:spPr/>
    </dgm:pt>
    <dgm:pt modelId="{807397B5-BF6E-4F88-9768-1C45D7BE1E21}" type="pres">
      <dgm:prSet presAssocID="{5B13E73D-E9F8-4469-9906-7A21CFB926A3}" presName="vertThree" presStyleCnt="0"/>
      <dgm:spPr/>
    </dgm:pt>
    <dgm:pt modelId="{7E4B5660-B0A1-4B6C-A152-6E1F378B338A}" type="pres">
      <dgm:prSet presAssocID="{5B13E73D-E9F8-4469-9906-7A21CFB926A3}" presName="txThree" presStyleLbl="node3" presStyleIdx="1" presStyleCnt="3">
        <dgm:presLayoutVars>
          <dgm:chPref val="3"/>
        </dgm:presLayoutVars>
      </dgm:prSet>
      <dgm:spPr/>
    </dgm:pt>
    <dgm:pt modelId="{87CD12DE-DDBF-4AFA-831B-19FE742EFDC9}" type="pres">
      <dgm:prSet presAssocID="{5B13E73D-E9F8-4469-9906-7A21CFB926A3}" presName="horzThree" presStyleCnt="0"/>
      <dgm:spPr/>
    </dgm:pt>
    <dgm:pt modelId="{A28484F7-3D09-4C4E-B658-14762052D47A}" type="pres">
      <dgm:prSet presAssocID="{752B9D86-A032-4970-9710-0798E26528EB}" presName="sibSpaceTwo" presStyleCnt="0"/>
      <dgm:spPr/>
    </dgm:pt>
    <dgm:pt modelId="{5319E0DC-8BDD-45DC-8C88-FC0730F9A099}" type="pres">
      <dgm:prSet presAssocID="{465518B0-23BF-4A1D-955F-6482C9D6D364}" presName="vertTwo" presStyleCnt="0"/>
      <dgm:spPr/>
    </dgm:pt>
    <dgm:pt modelId="{4CBDA733-8008-4608-AFE1-4800121F7228}" type="pres">
      <dgm:prSet presAssocID="{465518B0-23BF-4A1D-955F-6482C9D6D364}" presName="txTwo" presStyleLbl="node2" presStyleIdx="1" presStyleCnt="2">
        <dgm:presLayoutVars>
          <dgm:chPref val="3"/>
        </dgm:presLayoutVars>
      </dgm:prSet>
      <dgm:spPr/>
    </dgm:pt>
    <dgm:pt modelId="{DD77AB87-8A55-4762-ABA5-580533F10EBC}" type="pres">
      <dgm:prSet presAssocID="{465518B0-23BF-4A1D-955F-6482C9D6D364}" presName="parTransTwo" presStyleCnt="0"/>
      <dgm:spPr/>
    </dgm:pt>
    <dgm:pt modelId="{977BEE4C-EB29-434D-A302-60413D2683A7}" type="pres">
      <dgm:prSet presAssocID="{465518B0-23BF-4A1D-955F-6482C9D6D364}" presName="horzTwo" presStyleCnt="0"/>
      <dgm:spPr/>
    </dgm:pt>
    <dgm:pt modelId="{4741D5CC-B664-4AF4-8ADC-DAA120C7A03F}" type="pres">
      <dgm:prSet presAssocID="{AFB20FDC-26AC-45F4-815D-685CF2D18685}" presName="vertThree" presStyleCnt="0"/>
      <dgm:spPr/>
    </dgm:pt>
    <dgm:pt modelId="{F6E7CA9B-5A31-4361-BDB7-B5FDE579C8CA}" type="pres">
      <dgm:prSet presAssocID="{AFB20FDC-26AC-45F4-815D-685CF2D18685}" presName="txThree" presStyleLbl="node3" presStyleIdx="2" presStyleCnt="3">
        <dgm:presLayoutVars>
          <dgm:chPref val="3"/>
        </dgm:presLayoutVars>
      </dgm:prSet>
      <dgm:spPr/>
    </dgm:pt>
    <dgm:pt modelId="{3C8A9975-47E5-413E-BC2B-5A05BB155500}" type="pres">
      <dgm:prSet presAssocID="{AFB20FDC-26AC-45F4-815D-685CF2D18685}" presName="horzThree" presStyleCnt="0"/>
      <dgm:spPr/>
    </dgm:pt>
  </dgm:ptLst>
  <dgm:cxnLst>
    <dgm:cxn modelId="{E56FE505-0D56-4D16-BF9A-D310B8CC2AF0}" type="presOf" srcId="{5B13E73D-E9F8-4469-9906-7A21CFB926A3}" destId="{7E4B5660-B0A1-4B6C-A152-6E1F378B338A}" srcOrd="0" destOrd="0" presId="urn:microsoft.com/office/officeart/2005/8/layout/hierarchy4"/>
    <dgm:cxn modelId="{3D61AD12-E734-42BF-9784-E0D854D3FA8C}" type="presOf" srcId="{14986458-0779-4E5A-BE9C-517DD1522C1C}" destId="{F5200444-ACE3-4B91-88E8-354D040E97CF}" srcOrd="0" destOrd="0" presId="urn:microsoft.com/office/officeart/2005/8/layout/hierarchy4"/>
    <dgm:cxn modelId="{8044EE2C-C149-4252-A3C4-61AE30F7BC34}" srcId="{465518B0-23BF-4A1D-955F-6482C9D6D364}" destId="{AFB20FDC-26AC-45F4-815D-685CF2D18685}" srcOrd="0" destOrd="0" parTransId="{B37F0E69-351D-4334-B343-340FD2C7382D}" sibTransId="{3EB79607-43FC-49D1-8409-7D2E7CB59CC7}"/>
    <dgm:cxn modelId="{27B2972E-3DB4-47C0-A96C-4FFDF49320E2}" type="presOf" srcId="{99AD55CB-0D17-454C-9D85-C9A0B5944DFB}" destId="{1EECF866-BFB5-4F39-A558-208F256FC860}" srcOrd="0" destOrd="0" presId="urn:microsoft.com/office/officeart/2005/8/layout/hierarchy4"/>
    <dgm:cxn modelId="{0813A33F-A0B8-4264-B979-4A38E47AB755}" type="presOf" srcId="{83BA5A41-C019-4D0A-976E-D527B6E6CF8E}" destId="{C4F6DBEF-0B51-426E-9CCD-2951C73B28D2}" srcOrd="0" destOrd="0" presId="urn:microsoft.com/office/officeart/2005/8/layout/hierarchy4"/>
    <dgm:cxn modelId="{11F0D95F-D957-42CE-BEDC-2FCAA9459381}" srcId="{14986458-0779-4E5A-BE9C-517DD1522C1C}" destId="{99AD55CB-0D17-454C-9D85-C9A0B5944DFB}" srcOrd="0" destOrd="0" parTransId="{D0A1E4AF-0E47-4E1B-A70D-FE634B27F50E}" sibTransId="{E423E879-BC2E-499E-B13F-F0D2BA40BEBE}"/>
    <dgm:cxn modelId="{CCAA9777-CD10-4B5C-A934-74EF02EFCC05}" srcId="{14986458-0779-4E5A-BE9C-517DD1522C1C}" destId="{5B13E73D-E9F8-4469-9906-7A21CFB926A3}" srcOrd="1" destOrd="0" parTransId="{9EC3C901-D824-481D-90AE-81936F5E4DE3}" sibTransId="{5B353223-551D-421B-8D7F-49567F207BDD}"/>
    <dgm:cxn modelId="{D59CFC78-C414-4E49-9E0D-430C5FFC29CA}" srcId="{45E2D01B-2037-4825-BFFB-6FA6A9DA8DC8}" destId="{14986458-0779-4E5A-BE9C-517DD1522C1C}" srcOrd="0" destOrd="0" parTransId="{68A00C82-C1E4-400B-A1C1-6624A63BE68A}" sibTransId="{752B9D86-A032-4970-9710-0798E26528EB}"/>
    <dgm:cxn modelId="{FC51887B-2E9D-4F3E-A0DD-B8B5DE7E72C1}" type="presOf" srcId="{45E2D01B-2037-4825-BFFB-6FA6A9DA8DC8}" destId="{BEB039E1-1558-4D74-8D86-522019EFDE80}" srcOrd="0" destOrd="0" presId="urn:microsoft.com/office/officeart/2005/8/layout/hierarchy4"/>
    <dgm:cxn modelId="{7654F1BE-20BD-45D5-9BC7-1E81602D4229}" type="presOf" srcId="{AFB20FDC-26AC-45F4-815D-685CF2D18685}" destId="{F6E7CA9B-5A31-4361-BDB7-B5FDE579C8CA}" srcOrd="0" destOrd="0" presId="urn:microsoft.com/office/officeart/2005/8/layout/hierarchy4"/>
    <dgm:cxn modelId="{8E5D63D0-1AC6-4951-ADA1-8E4E0E2B47B6}" type="presOf" srcId="{465518B0-23BF-4A1D-955F-6482C9D6D364}" destId="{4CBDA733-8008-4608-AFE1-4800121F7228}" srcOrd="0" destOrd="0" presId="urn:microsoft.com/office/officeart/2005/8/layout/hierarchy4"/>
    <dgm:cxn modelId="{87D42EED-9EE7-4368-932B-9731B4250048}" srcId="{83BA5A41-C019-4D0A-976E-D527B6E6CF8E}" destId="{45E2D01B-2037-4825-BFFB-6FA6A9DA8DC8}" srcOrd="0" destOrd="0" parTransId="{BC077896-5605-4835-8929-D54E7F5ADCA9}" sibTransId="{7F92CB33-B0EE-4972-B7F4-0148C647FA80}"/>
    <dgm:cxn modelId="{14F354EF-6BE4-4246-AB51-291BDAD943F7}" srcId="{45E2D01B-2037-4825-BFFB-6FA6A9DA8DC8}" destId="{465518B0-23BF-4A1D-955F-6482C9D6D364}" srcOrd="1" destOrd="0" parTransId="{DFBADE2A-25E8-4C2D-95C7-EB17C5A13427}" sibTransId="{386F2235-4BF3-4E23-8442-0753189F381A}"/>
    <dgm:cxn modelId="{68AC8DBC-E6B3-46C0-B313-2E3ED8C05AC3}" type="presParOf" srcId="{C4F6DBEF-0B51-426E-9CCD-2951C73B28D2}" destId="{9DD4D7E5-99D4-4918-A48E-0BB4925A0E2B}" srcOrd="0" destOrd="0" presId="urn:microsoft.com/office/officeart/2005/8/layout/hierarchy4"/>
    <dgm:cxn modelId="{5AC7524D-BCD6-443A-97DD-CB095D05BEAB}" type="presParOf" srcId="{9DD4D7E5-99D4-4918-A48E-0BB4925A0E2B}" destId="{BEB039E1-1558-4D74-8D86-522019EFDE80}" srcOrd="0" destOrd="0" presId="urn:microsoft.com/office/officeart/2005/8/layout/hierarchy4"/>
    <dgm:cxn modelId="{DE18F960-675A-4A6B-89FD-BD8755DBBF71}" type="presParOf" srcId="{9DD4D7E5-99D4-4918-A48E-0BB4925A0E2B}" destId="{7C32ADAD-C277-4034-9A2D-B6D03109E496}" srcOrd="1" destOrd="0" presId="urn:microsoft.com/office/officeart/2005/8/layout/hierarchy4"/>
    <dgm:cxn modelId="{C5D6B2D1-A738-481C-B5E6-97974A63EE5C}" type="presParOf" srcId="{9DD4D7E5-99D4-4918-A48E-0BB4925A0E2B}" destId="{B4AE5FC0-FB0C-4E51-B107-64FFEA55F1DD}" srcOrd="2" destOrd="0" presId="urn:microsoft.com/office/officeart/2005/8/layout/hierarchy4"/>
    <dgm:cxn modelId="{DC5022BB-EA0B-4911-A962-00CB061B0DD7}" type="presParOf" srcId="{B4AE5FC0-FB0C-4E51-B107-64FFEA55F1DD}" destId="{5D1B8731-0B86-456F-8F2A-4B2AE6730602}" srcOrd="0" destOrd="0" presId="urn:microsoft.com/office/officeart/2005/8/layout/hierarchy4"/>
    <dgm:cxn modelId="{3A484244-909E-44E5-AD2C-10D822914FC9}" type="presParOf" srcId="{5D1B8731-0B86-456F-8F2A-4B2AE6730602}" destId="{F5200444-ACE3-4B91-88E8-354D040E97CF}" srcOrd="0" destOrd="0" presId="urn:microsoft.com/office/officeart/2005/8/layout/hierarchy4"/>
    <dgm:cxn modelId="{519C6DE5-B1DA-46E2-9360-0A0CA202F269}" type="presParOf" srcId="{5D1B8731-0B86-456F-8F2A-4B2AE6730602}" destId="{3AB6E157-1676-418F-8F97-8FB9D5132E2D}" srcOrd="1" destOrd="0" presId="urn:microsoft.com/office/officeart/2005/8/layout/hierarchy4"/>
    <dgm:cxn modelId="{68DFA994-6A9B-48CA-9A5A-AD147BCD8427}" type="presParOf" srcId="{5D1B8731-0B86-456F-8F2A-4B2AE6730602}" destId="{570D0CC5-9CBD-4A41-8397-0A3E1C41E662}" srcOrd="2" destOrd="0" presId="urn:microsoft.com/office/officeart/2005/8/layout/hierarchy4"/>
    <dgm:cxn modelId="{7513A5F9-B829-4A7C-9131-35EED476B0C8}" type="presParOf" srcId="{570D0CC5-9CBD-4A41-8397-0A3E1C41E662}" destId="{EF1A115D-322A-4884-9415-58D2C0C3B18E}" srcOrd="0" destOrd="0" presId="urn:microsoft.com/office/officeart/2005/8/layout/hierarchy4"/>
    <dgm:cxn modelId="{5E9A2AFB-E1AD-4251-A496-2CAE097F889C}" type="presParOf" srcId="{EF1A115D-322A-4884-9415-58D2C0C3B18E}" destId="{1EECF866-BFB5-4F39-A558-208F256FC860}" srcOrd="0" destOrd="0" presId="urn:microsoft.com/office/officeart/2005/8/layout/hierarchy4"/>
    <dgm:cxn modelId="{4853DCE5-2ED7-4FEB-AC70-A598A122E6F4}" type="presParOf" srcId="{EF1A115D-322A-4884-9415-58D2C0C3B18E}" destId="{18B3F9B2-FAAE-41A0-9B38-974A65019437}" srcOrd="1" destOrd="0" presId="urn:microsoft.com/office/officeart/2005/8/layout/hierarchy4"/>
    <dgm:cxn modelId="{52784744-C5B2-4C81-BFD0-9293033C2C39}" type="presParOf" srcId="{570D0CC5-9CBD-4A41-8397-0A3E1C41E662}" destId="{233C14C1-182C-4839-949C-3232F497963E}" srcOrd="1" destOrd="0" presId="urn:microsoft.com/office/officeart/2005/8/layout/hierarchy4"/>
    <dgm:cxn modelId="{642F042B-DFB7-4B7E-BAAB-163A80D490BB}" type="presParOf" srcId="{570D0CC5-9CBD-4A41-8397-0A3E1C41E662}" destId="{807397B5-BF6E-4F88-9768-1C45D7BE1E21}" srcOrd="2" destOrd="0" presId="urn:microsoft.com/office/officeart/2005/8/layout/hierarchy4"/>
    <dgm:cxn modelId="{3D85249A-D07D-484E-8BBA-6ABED504E57A}" type="presParOf" srcId="{807397B5-BF6E-4F88-9768-1C45D7BE1E21}" destId="{7E4B5660-B0A1-4B6C-A152-6E1F378B338A}" srcOrd="0" destOrd="0" presId="urn:microsoft.com/office/officeart/2005/8/layout/hierarchy4"/>
    <dgm:cxn modelId="{3247906C-C7C7-4C77-A430-027B94785A97}" type="presParOf" srcId="{807397B5-BF6E-4F88-9768-1C45D7BE1E21}" destId="{87CD12DE-DDBF-4AFA-831B-19FE742EFDC9}" srcOrd="1" destOrd="0" presId="urn:microsoft.com/office/officeart/2005/8/layout/hierarchy4"/>
    <dgm:cxn modelId="{FE6A7376-AFBD-4FC9-A6E7-C48BCDE0B2CC}" type="presParOf" srcId="{B4AE5FC0-FB0C-4E51-B107-64FFEA55F1DD}" destId="{A28484F7-3D09-4C4E-B658-14762052D47A}" srcOrd="1" destOrd="0" presId="urn:microsoft.com/office/officeart/2005/8/layout/hierarchy4"/>
    <dgm:cxn modelId="{B7D363FE-4892-4DBA-B263-6DE6084A7124}" type="presParOf" srcId="{B4AE5FC0-FB0C-4E51-B107-64FFEA55F1DD}" destId="{5319E0DC-8BDD-45DC-8C88-FC0730F9A099}" srcOrd="2" destOrd="0" presId="urn:microsoft.com/office/officeart/2005/8/layout/hierarchy4"/>
    <dgm:cxn modelId="{DEFD5E37-E750-4EE2-980E-222B1C4B8332}" type="presParOf" srcId="{5319E0DC-8BDD-45DC-8C88-FC0730F9A099}" destId="{4CBDA733-8008-4608-AFE1-4800121F7228}" srcOrd="0" destOrd="0" presId="urn:microsoft.com/office/officeart/2005/8/layout/hierarchy4"/>
    <dgm:cxn modelId="{F6FE9453-D3B5-4381-8B1E-7B9C71F546FF}" type="presParOf" srcId="{5319E0DC-8BDD-45DC-8C88-FC0730F9A099}" destId="{DD77AB87-8A55-4762-ABA5-580533F10EBC}" srcOrd="1" destOrd="0" presId="urn:microsoft.com/office/officeart/2005/8/layout/hierarchy4"/>
    <dgm:cxn modelId="{33690C36-7506-4AA5-86DB-54F126638312}" type="presParOf" srcId="{5319E0DC-8BDD-45DC-8C88-FC0730F9A099}" destId="{977BEE4C-EB29-434D-A302-60413D2683A7}" srcOrd="2" destOrd="0" presId="urn:microsoft.com/office/officeart/2005/8/layout/hierarchy4"/>
    <dgm:cxn modelId="{5B538776-3C22-426B-89FC-84AE06EAADCF}" type="presParOf" srcId="{977BEE4C-EB29-434D-A302-60413D2683A7}" destId="{4741D5CC-B664-4AF4-8ADC-DAA120C7A03F}" srcOrd="0" destOrd="0" presId="urn:microsoft.com/office/officeart/2005/8/layout/hierarchy4"/>
    <dgm:cxn modelId="{7A513941-EABE-49A6-8D28-A072996855EA}" type="presParOf" srcId="{4741D5CC-B664-4AF4-8ADC-DAA120C7A03F}" destId="{F6E7CA9B-5A31-4361-BDB7-B5FDE579C8CA}" srcOrd="0" destOrd="0" presId="urn:microsoft.com/office/officeart/2005/8/layout/hierarchy4"/>
    <dgm:cxn modelId="{9FF71718-E1AA-4A8D-85BE-2B208B9EAE10}" type="presParOf" srcId="{4741D5CC-B664-4AF4-8ADC-DAA120C7A03F}" destId="{3C8A9975-47E5-413E-BC2B-5A05BB15550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FC9152-7427-47DC-AC2D-C432782EDB8B}" type="doc">
      <dgm:prSet loTypeId="urn:microsoft.com/office/officeart/2005/8/layout/cycle4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CA6001C0-2E43-479F-9E5B-F1C9D6447E53}">
      <dgm:prSet phldrT="[文本]" custT="1"/>
      <dgm:spPr/>
      <dgm:t>
        <a:bodyPr/>
        <a:lstStyle/>
        <a:p>
          <a:r>
            <a: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项目化</a:t>
          </a:r>
          <a:endParaRPr lang="zh-CN" altLang="en-US" sz="24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7D9AD8A-B160-4A97-BC37-DA5021E207D8}" type="parTrans" cxnId="{DE9C229A-9D38-4C9B-9372-215EC625D224}">
      <dgm:prSet/>
      <dgm:spPr/>
      <dgm:t>
        <a:bodyPr/>
        <a:lstStyle/>
        <a:p>
          <a:endParaRPr lang="zh-CN" altLang="en-US"/>
        </a:p>
      </dgm:t>
    </dgm:pt>
    <dgm:pt modelId="{A4B3C78D-BD6C-465F-81A0-A45E2C1EF92A}" type="sibTrans" cxnId="{DE9C229A-9D38-4C9B-9372-215EC625D224}">
      <dgm:prSet/>
      <dgm:spPr/>
      <dgm:t>
        <a:bodyPr/>
        <a:lstStyle/>
        <a:p>
          <a:endParaRPr lang="zh-CN" altLang="en-US"/>
        </a:p>
      </dgm:t>
    </dgm:pt>
    <dgm:pt modelId="{C6148383-7DE5-46BC-BA26-99C843000DFD}">
      <dgm:prSet phldrT="[文本]" custT="1"/>
      <dgm:spPr/>
      <dgm:t>
        <a:bodyPr/>
        <a:lstStyle/>
        <a:p>
          <a:r>
            <a:rPr lang="zh-CN" altLang="en-US" sz="24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数字化</a:t>
          </a:r>
        </a:p>
      </dgm:t>
    </dgm:pt>
    <dgm:pt modelId="{EE641F8E-DEA8-46BA-92EE-FBA275D09388}" type="parTrans" cxnId="{CF33C447-E633-49E9-B3F6-6C586973CCED}">
      <dgm:prSet/>
      <dgm:spPr/>
      <dgm:t>
        <a:bodyPr/>
        <a:lstStyle/>
        <a:p>
          <a:endParaRPr lang="zh-CN" altLang="en-US"/>
        </a:p>
      </dgm:t>
    </dgm:pt>
    <dgm:pt modelId="{C59DAC63-8FAD-42A6-A111-811FC2AD7343}" type="sibTrans" cxnId="{CF33C447-E633-49E9-B3F6-6C586973CCED}">
      <dgm:prSet/>
      <dgm:spPr/>
      <dgm:t>
        <a:bodyPr/>
        <a:lstStyle/>
        <a:p>
          <a:endParaRPr lang="zh-CN" altLang="en-US"/>
        </a:p>
      </dgm:t>
    </dgm:pt>
    <dgm:pt modelId="{CEC77E98-E448-4069-8C11-FA9A1E45EE82}">
      <dgm:prSet phldrT="[文本]"/>
      <dgm:spPr/>
      <dgm:t>
        <a:bodyPr/>
        <a:lstStyle/>
        <a:p>
          <a:r>
            <a: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物料数字化</a:t>
          </a:r>
          <a:endParaRPr lang="zh-CN" altLang="en-US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D150E1A4-6753-440E-AC4D-E08D237D1671}" type="parTrans" cxnId="{1337BC22-79F9-45ED-AF24-EAB365082B0D}">
      <dgm:prSet/>
      <dgm:spPr/>
      <dgm:t>
        <a:bodyPr/>
        <a:lstStyle/>
        <a:p>
          <a:endParaRPr lang="zh-CN" altLang="en-US"/>
        </a:p>
      </dgm:t>
    </dgm:pt>
    <dgm:pt modelId="{461A1253-6B35-414E-B129-AAFAF81ECC4F}" type="sibTrans" cxnId="{1337BC22-79F9-45ED-AF24-EAB365082B0D}">
      <dgm:prSet/>
      <dgm:spPr/>
      <dgm:t>
        <a:bodyPr/>
        <a:lstStyle/>
        <a:p>
          <a:endParaRPr lang="zh-CN" altLang="en-US"/>
        </a:p>
      </dgm:t>
    </dgm:pt>
    <dgm:pt modelId="{D1C0F280-FCF0-48F8-A15C-0F31E182538A}">
      <dgm:prSet/>
      <dgm:spPr/>
      <dgm:t>
        <a:bodyPr/>
        <a:lstStyle/>
        <a:p>
          <a:r>
            <a: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r>
            <a: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r>
            <a: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数字化</a:t>
          </a:r>
        </a:p>
      </dgm:t>
    </dgm:pt>
    <dgm:pt modelId="{EE726396-40AC-47F2-95B5-1B5FCE8426AA}" type="parTrans" cxnId="{4D5CA26D-D1A8-42BA-9108-BC4F59DC2CB3}">
      <dgm:prSet/>
      <dgm:spPr/>
      <dgm:t>
        <a:bodyPr/>
        <a:lstStyle/>
        <a:p>
          <a:endParaRPr lang="zh-CN" altLang="en-US"/>
        </a:p>
      </dgm:t>
    </dgm:pt>
    <dgm:pt modelId="{6E19BDF5-9F08-484C-BEA3-D23ED350D538}" type="sibTrans" cxnId="{4D5CA26D-D1A8-42BA-9108-BC4F59DC2CB3}">
      <dgm:prSet/>
      <dgm:spPr/>
      <dgm:t>
        <a:bodyPr/>
        <a:lstStyle/>
        <a:p>
          <a:endParaRPr lang="zh-CN" altLang="en-US"/>
        </a:p>
      </dgm:t>
    </dgm:pt>
    <dgm:pt modelId="{90AC6532-CD3B-4D08-B26B-7B5F9788BF6A}">
      <dgm:prSet phldrT="[文本]" custT="1"/>
      <dgm:spPr/>
      <dgm:t>
        <a:bodyPr/>
        <a:lstStyle/>
        <a:p>
          <a:r>
            <a: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rPr>
            <a:t>智能化</a:t>
          </a:r>
        </a:p>
      </dgm:t>
    </dgm:pt>
    <dgm:pt modelId="{19C4AA2F-D794-4D89-892C-D6A43AB01431}" type="parTrans" cxnId="{2F064228-0016-4A42-85FE-6EBB23334468}">
      <dgm:prSet/>
      <dgm:spPr/>
      <dgm:t>
        <a:bodyPr/>
        <a:lstStyle/>
        <a:p>
          <a:endParaRPr lang="zh-CN" altLang="en-US"/>
        </a:p>
      </dgm:t>
    </dgm:pt>
    <dgm:pt modelId="{CB18511F-E6F9-49CE-B41B-5AA59745214B}" type="sibTrans" cxnId="{2F064228-0016-4A42-85FE-6EBB23334468}">
      <dgm:prSet/>
      <dgm:spPr/>
      <dgm:t>
        <a:bodyPr/>
        <a:lstStyle/>
        <a:p>
          <a:endParaRPr lang="zh-CN" altLang="en-US"/>
        </a:p>
      </dgm:t>
    </dgm:pt>
    <dgm:pt modelId="{B6FBC1DB-44CA-497D-BCF8-E1C1BBBC90CC}">
      <dgm:prSet phldrT="[文本]"/>
      <dgm:spPr/>
      <dgm:t>
        <a:bodyPr/>
        <a:lstStyle/>
        <a:p>
          <a:r>
            <a: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MRP</a:t>
          </a:r>
          <a:r>
            <a: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智能算料</a:t>
          </a:r>
          <a:endParaRPr lang="zh-CN" altLang="en-US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0C341A00-1CE6-45D4-AF83-00963B61E1F7}" type="parTrans" cxnId="{CA0C6CFC-A229-4618-AD86-8E8F931B0123}">
      <dgm:prSet/>
      <dgm:spPr/>
      <dgm:t>
        <a:bodyPr/>
        <a:lstStyle/>
        <a:p>
          <a:endParaRPr lang="zh-CN" altLang="en-US"/>
        </a:p>
      </dgm:t>
    </dgm:pt>
    <dgm:pt modelId="{DF2ED2CF-1464-452B-90B4-6450104412E6}" type="sibTrans" cxnId="{CA0C6CFC-A229-4618-AD86-8E8F931B0123}">
      <dgm:prSet/>
      <dgm:spPr/>
      <dgm:t>
        <a:bodyPr/>
        <a:lstStyle/>
        <a:p>
          <a:endParaRPr lang="zh-CN" altLang="en-US"/>
        </a:p>
      </dgm:t>
    </dgm:pt>
    <dgm:pt modelId="{0B7C33C7-AB6A-4685-B212-5D863833F896}">
      <dgm:prSet/>
      <dgm:spPr/>
      <dgm:t>
        <a:bodyPr/>
        <a:lstStyle/>
        <a:p>
          <a:r>
            <a: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智能排单排产</a:t>
          </a:r>
        </a:p>
      </dgm:t>
    </dgm:pt>
    <dgm:pt modelId="{5C5A1933-4A92-42B1-817F-236290D9C6C7}" type="parTrans" cxnId="{79ED9990-CF91-4BD7-89D8-480A60DDFF6A}">
      <dgm:prSet/>
      <dgm:spPr/>
      <dgm:t>
        <a:bodyPr/>
        <a:lstStyle/>
        <a:p>
          <a:endParaRPr lang="zh-CN" altLang="en-US"/>
        </a:p>
      </dgm:t>
    </dgm:pt>
    <dgm:pt modelId="{018699B4-A8CF-49CA-B442-3929B93627D0}" type="sibTrans" cxnId="{79ED9990-CF91-4BD7-89D8-480A60DDFF6A}">
      <dgm:prSet/>
      <dgm:spPr/>
      <dgm:t>
        <a:bodyPr/>
        <a:lstStyle/>
        <a:p>
          <a:endParaRPr lang="zh-CN" altLang="en-US"/>
        </a:p>
      </dgm:t>
    </dgm:pt>
    <dgm:pt modelId="{115BD92F-FDAB-442F-AD86-17167CED1AE7}">
      <dgm:prSet phldrT="[文本]" custT="1"/>
      <dgm:spPr/>
      <dgm:t>
        <a:bodyPr/>
        <a:lstStyle/>
        <a:p>
          <a:r>
            <a: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敏捷化</a:t>
          </a:r>
          <a:endParaRPr lang="zh-CN" altLang="en-US" sz="24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90ED46B-633A-459F-BA85-DEAEE3D4F861}" type="parTrans" cxnId="{B0F85BA6-AD70-4903-9E6A-CBEC06C08714}">
      <dgm:prSet/>
      <dgm:spPr/>
      <dgm:t>
        <a:bodyPr/>
        <a:lstStyle/>
        <a:p>
          <a:endParaRPr lang="zh-CN" altLang="en-US"/>
        </a:p>
      </dgm:t>
    </dgm:pt>
    <dgm:pt modelId="{D5327F13-38F7-41D6-BB4E-0B71065CCFB4}" type="sibTrans" cxnId="{B0F85BA6-AD70-4903-9E6A-CBEC06C08714}">
      <dgm:prSet/>
      <dgm:spPr/>
      <dgm:t>
        <a:bodyPr/>
        <a:lstStyle/>
        <a:p>
          <a:endParaRPr lang="zh-CN" altLang="en-US"/>
        </a:p>
      </dgm:t>
    </dgm:pt>
    <dgm:pt modelId="{1226EC59-1A80-4C1A-9F6A-0F21184563EA}">
      <dgm:prSet custT="1"/>
      <dgm:spPr/>
      <dgm:t>
        <a:bodyPr/>
        <a:lstStyle/>
        <a:p>
          <a:r>
            <a: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极低实施成本</a:t>
          </a:r>
        </a:p>
      </dgm:t>
    </dgm:pt>
    <dgm:pt modelId="{6A8F65DE-0D1B-4EF6-AB9E-84C10DB449C9}" type="parTrans" cxnId="{3B952642-2574-4C12-8174-3397D5ADFCCE}">
      <dgm:prSet/>
      <dgm:spPr/>
      <dgm:t>
        <a:bodyPr/>
        <a:lstStyle/>
        <a:p>
          <a:endParaRPr lang="zh-CN" altLang="en-US"/>
        </a:p>
      </dgm:t>
    </dgm:pt>
    <dgm:pt modelId="{C26D75EC-FD6A-40C2-866D-C0AFDB9C4C3B}" type="sibTrans" cxnId="{3B952642-2574-4C12-8174-3397D5ADFCCE}">
      <dgm:prSet/>
      <dgm:spPr/>
      <dgm:t>
        <a:bodyPr/>
        <a:lstStyle/>
        <a:p>
          <a:endParaRPr lang="zh-CN" altLang="en-US"/>
        </a:p>
      </dgm:t>
    </dgm:pt>
    <dgm:pt modelId="{283944DD-5E1E-43E0-B097-C433389D55FF}">
      <dgm:prSet phldrT="[文本]" custT="1"/>
      <dgm:spPr/>
      <dgm:t>
        <a:bodyPr/>
        <a:lstStyle/>
        <a:p>
          <a:r>
            <a:rPr lang="zh-CN" altLang="en-US" sz="12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进度管控</a:t>
          </a:r>
          <a:endParaRPr lang="zh-CN" altLang="en-US" sz="1300" kern="1200" dirty="0"/>
        </a:p>
      </dgm:t>
    </dgm:pt>
    <dgm:pt modelId="{25B21C04-9C14-4D96-AC00-D43B9B8A7CEF}" type="parTrans" cxnId="{FCFBDA5C-74D5-480D-B37E-68A46CF4D774}">
      <dgm:prSet/>
      <dgm:spPr/>
      <dgm:t>
        <a:bodyPr/>
        <a:lstStyle/>
        <a:p>
          <a:endParaRPr lang="zh-CN" altLang="en-US"/>
        </a:p>
      </dgm:t>
    </dgm:pt>
    <dgm:pt modelId="{E9DF18FB-7FEB-4E90-9623-D9784F59791D}" type="sibTrans" cxnId="{FCFBDA5C-74D5-480D-B37E-68A46CF4D774}">
      <dgm:prSet/>
      <dgm:spPr/>
      <dgm:t>
        <a:bodyPr/>
        <a:lstStyle/>
        <a:p>
          <a:endParaRPr lang="zh-CN" altLang="en-US"/>
        </a:p>
      </dgm:t>
    </dgm:pt>
    <dgm:pt modelId="{F17F7B2E-18CF-49E6-BDE3-BD6BB41687E7}">
      <dgm:prSet phldrT="[文本]" custT="1"/>
      <dgm:spPr/>
      <dgm:t>
        <a:bodyPr/>
        <a:lstStyle/>
        <a:p>
          <a:r>
            <a: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易学易用</a:t>
          </a:r>
          <a:endParaRPr lang="zh-CN" altLang="en-US" sz="1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47FBC5A-4326-4BFF-A4A2-77F9A9A547BB}" type="parTrans" cxnId="{D9E16AE0-FD0B-4825-8685-E6DC673CF3DE}">
      <dgm:prSet/>
      <dgm:spPr/>
      <dgm:t>
        <a:bodyPr/>
        <a:lstStyle/>
        <a:p>
          <a:endParaRPr lang="zh-CN" altLang="en-US"/>
        </a:p>
      </dgm:t>
    </dgm:pt>
    <dgm:pt modelId="{FD708D93-9132-4C96-9756-1E0F35284857}" type="sibTrans" cxnId="{D9E16AE0-FD0B-4825-8685-E6DC673CF3DE}">
      <dgm:prSet/>
      <dgm:spPr/>
      <dgm:t>
        <a:bodyPr/>
        <a:lstStyle/>
        <a:p>
          <a:endParaRPr lang="zh-CN" altLang="en-US"/>
        </a:p>
      </dgm:t>
    </dgm:pt>
    <dgm:pt modelId="{69427FAA-A980-40D3-82C3-EF2B1499D686}">
      <dgm:prSet phldrT="[文本]" custT="1"/>
      <dgm:spPr/>
      <dgm:t>
        <a:bodyPr/>
        <a:lstStyle/>
        <a:p>
          <a:r>
            <a:rPr lang="zh-CN" altLang="en-US" sz="1200" b="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质量管控</a:t>
          </a:r>
        </a:p>
      </dgm:t>
    </dgm:pt>
    <dgm:pt modelId="{8419B5C5-1F8A-44E8-B1A1-B6ABD4778092}" type="parTrans" cxnId="{33E44DF0-4397-42EA-A6FB-BC21D6610399}">
      <dgm:prSet/>
      <dgm:spPr/>
      <dgm:t>
        <a:bodyPr/>
        <a:lstStyle/>
        <a:p>
          <a:endParaRPr lang="zh-CN" altLang="en-US"/>
        </a:p>
      </dgm:t>
    </dgm:pt>
    <dgm:pt modelId="{9EDB1753-13C7-40CE-94D6-0051BE9E7A27}" type="sibTrans" cxnId="{33E44DF0-4397-42EA-A6FB-BC21D6610399}">
      <dgm:prSet/>
      <dgm:spPr/>
      <dgm:t>
        <a:bodyPr/>
        <a:lstStyle/>
        <a:p>
          <a:endParaRPr lang="zh-CN" altLang="en-US"/>
        </a:p>
      </dgm:t>
    </dgm:pt>
    <dgm:pt modelId="{27841EC4-3698-4C0B-86CA-808E8384BC3C}">
      <dgm:prSet phldrT="[文本]" custT="1"/>
      <dgm:spPr/>
      <dgm:t>
        <a:bodyPr/>
        <a:lstStyle/>
        <a:p>
          <a:r>
            <a:rPr lang="zh-CN" altLang="en-US" sz="1200" b="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成本管控</a:t>
          </a:r>
        </a:p>
      </dgm:t>
    </dgm:pt>
    <dgm:pt modelId="{A5E215E3-8EDB-42AB-A762-D9F33DBC7C67}" type="parTrans" cxnId="{D62A5F16-0093-4515-B7E7-989756B3ACB7}">
      <dgm:prSet/>
      <dgm:spPr/>
      <dgm:t>
        <a:bodyPr/>
        <a:lstStyle/>
        <a:p>
          <a:endParaRPr lang="zh-CN" altLang="en-US"/>
        </a:p>
      </dgm:t>
    </dgm:pt>
    <dgm:pt modelId="{880A74EF-1181-4F15-BE14-D72B7B000DAE}" type="sibTrans" cxnId="{D62A5F16-0093-4515-B7E7-989756B3ACB7}">
      <dgm:prSet/>
      <dgm:spPr/>
      <dgm:t>
        <a:bodyPr/>
        <a:lstStyle/>
        <a:p>
          <a:endParaRPr lang="zh-CN" altLang="en-US"/>
        </a:p>
      </dgm:t>
    </dgm:pt>
    <dgm:pt modelId="{2A616506-4BA5-45F0-849E-CEDB6A6CBD08}">
      <dgm:prSet custT="1"/>
      <dgm:spPr/>
      <dgm:t>
        <a:bodyPr/>
        <a:lstStyle/>
        <a:p>
          <a:r>
            <a: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免费升级</a:t>
          </a:r>
          <a:r>
            <a: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，持续优化</a:t>
          </a:r>
        </a:p>
      </dgm:t>
    </dgm:pt>
    <dgm:pt modelId="{C9A7395D-F15C-43D5-8A47-F8C96F0D1391}" type="parTrans" cxnId="{E29D622C-D33D-4751-B820-016AE355E42C}">
      <dgm:prSet/>
      <dgm:spPr/>
      <dgm:t>
        <a:bodyPr/>
        <a:lstStyle/>
        <a:p>
          <a:endParaRPr lang="zh-CN" altLang="en-US"/>
        </a:p>
      </dgm:t>
    </dgm:pt>
    <dgm:pt modelId="{15A885D3-B2CC-43CD-B304-6C9C1FB07CA9}" type="sibTrans" cxnId="{E29D622C-D33D-4751-B820-016AE355E42C}">
      <dgm:prSet/>
      <dgm:spPr/>
      <dgm:t>
        <a:bodyPr/>
        <a:lstStyle/>
        <a:p>
          <a:endParaRPr lang="zh-CN" altLang="en-US"/>
        </a:p>
      </dgm:t>
    </dgm:pt>
    <dgm:pt modelId="{368E9AC6-1C51-4CEE-AD36-907018FD3D02}" type="pres">
      <dgm:prSet presAssocID="{DDFC9152-7427-47DC-AC2D-C432782EDB8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E7DFC277-D16D-412D-A4FD-3D4B82F1929D}" type="pres">
      <dgm:prSet presAssocID="{DDFC9152-7427-47DC-AC2D-C432782EDB8B}" presName="children" presStyleCnt="0"/>
      <dgm:spPr/>
    </dgm:pt>
    <dgm:pt modelId="{5116DA2D-1310-49C9-8DC4-103BC9165DB5}" type="pres">
      <dgm:prSet presAssocID="{DDFC9152-7427-47DC-AC2D-C432782EDB8B}" presName="child1group" presStyleCnt="0"/>
      <dgm:spPr/>
    </dgm:pt>
    <dgm:pt modelId="{DD46F89D-552E-41FB-9300-B4F92016B98D}" type="pres">
      <dgm:prSet presAssocID="{DDFC9152-7427-47DC-AC2D-C432782EDB8B}" presName="child1" presStyleLbl="bgAcc1" presStyleIdx="0" presStyleCnt="4"/>
      <dgm:spPr/>
    </dgm:pt>
    <dgm:pt modelId="{CCD598CB-1C90-470B-969A-0AC25BBD6E4B}" type="pres">
      <dgm:prSet presAssocID="{DDFC9152-7427-47DC-AC2D-C432782EDB8B}" presName="child1Text" presStyleLbl="bgAcc1" presStyleIdx="0" presStyleCnt="4">
        <dgm:presLayoutVars>
          <dgm:bulletEnabled val="1"/>
        </dgm:presLayoutVars>
      </dgm:prSet>
      <dgm:spPr/>
    </dgm:pt>
    <dgm:pt modelId="{8739319F-7A12-4E3E-AB4F-8B288A9E5FC0}" type="pres">
      <dgm:prSet presAssocID="{DDFC9152-7427-47DC-AC2D-C432782EDB8B}" presName="child2group" presStyleCnt="0"/>
      <dgm:spPr/>
    </dgm:pt>
    <dgm:pt modelId="{6D3C4669-B862-4E50-A100-399E498167F4}" type="pres">
      <dgm:prSet presAssocID="{DDFC9152-7427-47DC-AC2D-C432782EDB8B}" presName="child2" presStyleLbl="bgAcc1" presStyleIdx="1" presStyleCnt="4"/>
      <dgm:spPr/>
    </dgm:pt>
    <dgm:pt modelId="{8F856F1A-24A8-4209-8917-112FB6DAA71C}" type="pres">
      <dgm:prSet presAssocID="{DDFC9152-7427-47DC-AC2D-C432782EDB8B}" presName="child2Text" presStyleLbl="bgAcc1" presStyleIdx="1" presStyleCnt="4">
        <dgm:presLayoutVars>
          <dgm:bulletEnabled val="1"/>
        </dgm:presLayoutVars>
      </dgm:prSet>
      <dgm:spPr/>
    </dgm:pt>
    <dgm:pt modelId="{C193A932-EDAD-43CF-A744-6B0C4B8FC874}" type="pres">
      <dgm:prSet presAssocID="{DDFC9152-7427-47DC-AC2D-C432782EDB8B}" presName="child3group" presStyleCnt="0"/>
      <dgm:spPr/>
    </dgm:pt>
    <dgm:pt modelId="{FD4C1129-8970-48B9-9CB6-52D92DBD5EFB}" type="pres">
      <dgm:prSet presAssocID="{DDFC9152-7427-47DC-AC2D-C432782EDB8B}" presName="child3" presStyleLbl="bgAcc1" presStyleIdx="2" presStyleCnt="4" custScaleX="107715"/>
      <dgm:spPr/>
    </dgm:pt>
    <dgm:pt modelId="{EC544045-3E5A-4395-9605-E8B689B9DE05}" type="pres">
      <dgm:prSet presAssocID="{DDFC9152-7427-47DC-AC2D-C432782EDB8B}" presName="child3Text" presStyleLbl="bgAcc1" presStyleIdx="2" presStyleCnt="4">
        <dgm:presLayoutVars>
          <dgm:bulletEnabled val="1"/>
        </dgm:presLayoutVars>
      </dgm:prSet>
      <dgm:spPr/>
    </dgm:pt>
    <dgm:pt modelId="{91AF7E35-2764-41A2-ADD2-E680F9C32616}" type="pres">
      <dgm:prSet presAssocID="{DDFC9152-7427-47DC-AC2D-C432782EDB8B}" presName="child4group" presStyleCnt="0"/>
      <dgm:spPr/>
    </dgm:pt>
    <dgm:pt modelId="{2672EC02-58F2-46C9-A57C-4E3E8ADAEF9B}" type="pres">
      <dgm:prSet presAssocID="{DDFC9152-7427-47DC-AC2D-C432782EDB8B}" presName="child4" presStyleLbl="bgAcc1" presStyleIdx="3" presStyleCnt="4" custScaleX="108646"/>
      <dgm:spPr/>
    </dgm:pt>
    <dgm:pt modelId="{CA2521E0-9E39-4900-8620-E687C467CCBE}" type="pres">
      <dgm:prSet presAssocID="{DDFC9152-7427-47DC-AC2D-C432782EDB8B}" presName="child4Text" presStyleLbl="bgAcc1" presStyleIdx="3" presStyleCnt="4">
        <dgm:presLayoutVars>
          <dgm:bulletEnabled val="1"/>
        </dgm:presLayoutVars>
      </dgm:prSet>
      <dgm:spPr/>
    </dgm:pt>
    <dgm:pt modelId="{502F1B2D-F77D-4321-92DF-8F7124E37DC7}" type="pres">
      <dgm:prSet presAssocID="{DDFC9152-7427-47DC-AC2D-C432782EDB8B}" presName="childPlaceholder" presStyleCnt="0"/>
      <dgm:spPr/>
    </dgm:pt>
    <dgm:pt modelId="{50054C42-FD22-42AA-8BB6-E20CFA2E9985}" type="pres">
      <dgm:prSet presAssocID="{DDFC9152-7427-47DC-AC2D-C432782EDB8B}" presName="circle" presStyleCnt="0"/>
      <dgm:spPr/>
    </dgm:pt>
    <dgm:pt modelId="{FFFF119C-B1BA-44D1-8651-6A63C59B8CCE}" type="pres">
      <dgm:prSet presAssocID="{DDFC9152-7427-47DC-AC2D-C432782EDB8B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F0AC7C4A-0A0A-4A8D-9B07-26237856A04A}" type="pres">
      <dgm:prSet presAssocID="{DDFC9152-7427-47DC-AC2D-C432782EDB8B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8BB37E1B-F64D-4B46-B87C-D692AD04EE5D}" type="pres">
      <dgm:prSet presAssocID="{DDFC9152-7427-47DC-AC2D-C432782EDB8B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47A68127-39F9-4009-A4CE-9C9AA9066407}" type="pres">
      <dgm:prSet presAssocID="{DDFC9152-7427-47DC-AC2D-C432782EDB8B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B8A9C441-F065-4BD1-B24D-F3D0D8259B98}" type="pres">
      <dgm:prSet presAssocID="{DDFC9152-7427-47DC-AC2D-C432782EDB8B}" presName="quadrantPlaceholder" presStyleCnt="0"/>
      <dgm:spPr/>
    </dgm:pt>
    <dgm:pt modelId="{CC07073A-60D1-4142-8CD4-02E02F5C3F46}" type="pres">
      <dgm:prSet presAssocID="{DDFC9152-7427-47DC-AC2D-C432782EDB8B}" presName="center1" presStyleLbl="fgShp" presStyleIdx="0" presStyleCnt="2"/>
      <dgm:spPr/>
    </dgm:pt>
    <dgm:pt modelId="{1447F48B-58BC-45FE-897D-82131803F7C9}" type="pres">
      <dgm:prSet presAssocID="{DDFC9152-7427-47DC-AC2D-C432782EDB8B}" presName="center2" presStyleLbl="fgShp" presStyleIdx="1" presStyleCnt="2"/>
      <dgm:spPr/>
    </dgm:pt>
  </dgm:ptLst>
  <dgm:cxnLst>
    <dgm:cxn modelId="{726EAD01-4471-4FB5-8F0D-A9D035AB9D85}" type="presOf" srcId="{B6FBC1DB-44CA-497D-BCF8-E1C1BBBC90CC}" destId="{8F856F1A-24A8-4209-8917-112FB6DAA71C}" srcOrd="1" destOrd="0" presId="urn:microsoft.com/office/officeart/2005/8/layout/cycle4"/>
    <dgm:cxn modelId="{D62A5F16-0093-4515-B7E7-989756B3ACB7}" srcId="{CA6001C0-2E43-479F-9E5B-F1C9D6447E53}" destId="{27841EC4-3698-4C0B-86CA-808E8384BC3C}" srcOrd="2" destOrd="0" parTransId="{A5E215E3-8EDB-42AB-A762-D9F33DBC7C67}" sibTransId="{880A74EF-1181-4F15-BE14-D72B7B000DAE}"/>
    <dgm:cxn modelId="{1337BC22-79F9-45ED-AF24-EAB365082B0D}" srcId="{C6148383-7DE5-46BC-BA26-99C843000DFD}" destId="{CEC77E98-E448-4069-8C11-FA9A1E45EE82}" srcOrd="0" destOrd="0" parTransId="{D150E1A4-6753-440E-AC4D-E08D237D1671}" sibTransId="{461A1253-6B35-414E-B129-AAFAF81ECC4F}"/>
    <dgm:cxn modelId="{2F064228-0016-4A42-85FE-6EBB23334468}" srcId="{DDFC9152-7427-47DC-AC2D-C432782EDB8B}" destId="{90AC6532-CD3B-4D08-B26B-7B5F9788BF6A}" srcOrd="1" destOrd="0" parTransId="{19C4AA2F-D794-4D89-892C-D6A43AB01431}" sibTransId="{CB18511F-E6F9-49CE-B41B-5AA59745214B}"/>
    <dgm:cxn modelId="{E29D622C-D33D-4751-B820-016AE355E42C}" srcId="{115BD92F-FDAB-442F-AD86-17167CED1AE7}" destId="{2A616506-4BA5-45F0-849E-CEDB6A6CBD08}" srcOrd="2" destOrd="0" parTransId="{C9A7395D-F15C-43D5-8A47-F8C96F0D1391}" sibTransId="{15A885D3-B2CC-43CD-B304-6C9C1FB07CA9}"/>
    <dgm:cxn modelId="{5196052F-DC72-43AA-A1BD-578653EDD6FD}" type="presOf" srcId="{2A616506-4BA5-45F0-849E-CEDB6A6CBD08}" destId="{2672EC02-58F2-46C9-A57C-4E3E8ADAEF9B}" srcOrd="0" destOrd="2" presId="urn:microsoft.com/office/officeart/2005/8/layout/cycle4"/>
    <dgm:cxn modelId="{AD705F34-59CC-4309-8418-F2E9D35C0143}" type="presOf" srcId="{90AC6532-CD3B-4D08-B26B-7B5F9788BF6A}" destId="{F0AC7C4A-0A0A-4A8D-9B07-26237856A04A}" srcOrd="0" destOrd="0" presId="urn:microsoft.com/office/officeart/2005/8/layout/cycle4"/>
    <dgm:cxn modelId="{16857135-8A27-4888-8F50-FD483EC476E1}" type="presOf" srcId="{D1C0F280-FCF0-48F8-A15C-0F31E182538A}" destId="{CCD598CB-1C90-470B-969A-0AC25BBD6E4B}" srcOrd="1" destOrd="1" presId="urn:microsoft.com/office/officeart/2005/8/layout/cycle4"/>
    <dgm:cxn modelId="{61357F35-5919-4CA4-8172-2FEFEAAB80EC}" type="presOf" srcId="{1226EC59-1A80-4C1A-9F6A-0F21184563EA}" destId="{CA2521E0-9E39-4900-8620-E687C467CCBE}" srcOrd="1" destOrd="1" presId="urn:microsoft.com/office/officeart/2005/8/layout/cycle4"/>
    <dgm:cxn modelId="{61E76440-028C-446A-A8E3-662F22199AA1}" type="presOf" srcId="{B6FBC1DB-44CA-497D-BCF8-E1C1BBBC90CC}" destId="{6D3C4669-B862-4E50-A100-399E498167F4}" srcOrd="0" destOrd="0" presId="urn:microsoft.com/office/officeart/2005/8/layout/cycle4"/>
    <dgm:cxn modelId="{62EC665C-4278-466D-8023-B451871886ED}" type="presOf" srcId="{DDFC9152-7427-47DC-AC2D-C432782EDB8B}" destId="{368E9AC6-1C51-4CEE-AD36-907018FD3D02}" srcOrd="0" destOrd="0" presId="urn:microsoft.com/office/officeart/2005/8/layout/cycle4"/>
    <dgm:cxn modelId="{FCFBDA5C-74D5-480D-B37E-68A46CF4D774}" srcId="{CA6001C0-2E43-479F-9E5B-F1C9D6447E53}" destId="{283944DD-5E1E-43E0-B097-C433389D55FF}" srcOrd="0" destOrd="0" parTransId="{25B21C04-9C14-4D96-AC00-D43B9B8A7CEF}" sibTransId="{E9DF18FB-7FEB-4E90-9623-D9784F59791D}"/>
    <dgm:cxn modelId="{3B952642-2574-4C12-8174-3397D5ADFCCE}" srcId="{115BD92F-FDAB-442F-AD86-17167CED1AE7}" destId="{1226EC59-1A80-4C1A-9F6A-0F21184563EA}" srcOrd="1" destOrd="0" parTransId="{6A8F65DE-0D1B-4EF6-AB9E-84C10DB449C9}" sibTransId="{C26D75EC-FD6A-40C2-866D-C0AFDB9C4C3B}"/>
    <dgm:cxn modelId="{1748D043-953C-4861-B34D-8867ED4AD05B}" type="presOf" srcId="{283944DD-5E1E-43E0-B097-C433389D55FF}" destId="{FD4C1129-8970-48B9-9CB6-52D92DBD5EFB}" srcOrd="0" destOrd="0" presId="urn:microsoft.com/office/officeart/2005/8/layout/cycle4"/>
    <dgm:cxn modelId="{600B2D45-376B-44DF-B9DE-B6FCF3567CC4}" type="presOf" srcId="{69427FAA-A980-40D3-82C3-EF2B1499D686}" destId="{FD4C1129-8970-48B9-9CB6-52D92DBD5EFB}" srcOrd="0" destOrd="1" presId="urn:microsoft.com/office/officeart/2005/8/layout/cycle4"/>
    <dgm:cxn modelId="{CF33C447-E633-49E9-B3F6-6C586973CCED}" srcId="{DDFC9152-7427-47DC-AC2D-C432782EDB8B}" destId="{C6148383-7DE5-46BC-BA26-99C843000DFD}" srcOrd="0" destOrd="0" parTransId="{EE641F8E-DEA8-46BA-92EE-FBA275D09388}" sibTransId="{C59DAC63-8FAD-42A6-A111-811FC2AD7343}"/>
    <dgm:cxn modelId="{C3659D48-2616-445D-A6C8-D57FA350CB6A}" type="presOf" srcId="{1226EC59-1A80-4C1A-9F6A-0F21184563EA}" destId="{2672EC02-58F2-46C9-A57C-4E3E8ADAEF9B}" srcOrd="0" destOrd="1" presId="urn:microsoft.com/office/officeart/2005/8/layout/cycle4"/>
    <dgm:cxn modelId="{4D5CA26D-D1A8-42BA-9108-BC4F59DC2CB3}" srcId="{C6148383-7DE5-46BC-BA26-99C843000DFD}" destId="{D1C0F280-FCF0-48F8-A15C-0F31E182538A}" srcOrd="1" destOrd="0" parTransId="{EE726396-40AC-47F2-95B5-1B5FCE8426AA}" sibTransId="{6E19BDF5-9F08-484C-BEA3-D23ED350D538}"/>
    <dgm:cxn modelId="{9650854F-7DA2-46F9-8212-1CED235EF848}" type="presOf" srcId="{CA6001C0-2E43-479F-9E5B-F1C9D6447E53}" destId="{8BB37E1B-F64D-4B46-B87C-D692AD04EE5D}" srcOrd="0" destOrd="0" presId="urn:microsoft.com/office/officeart/2005/8/layout/cycle4"/>
    <dgm:cxn modelId="{78761958-B100-4111-B239-A3215AFC55AF}" type="presOf" srcId="{69427FAA-A980-40D3-82C3-EF2B1499D686}" destId="{EC544045-3E5A-4395-9605-E8B689B9DE05}" srcOrd="1" destOrd="1" presId="urn:microsoft.com/office/officeart/2005/8/layout/cycle4"/>
    <dgm:cxn modelId="{BA0EE978-A239-46EC-8F48-948ACA7D224F}" type="presOf" srcId="{115BD92F-FDAB-442F-AD86-17167CED1AE7}" destId="{47A68127-39F9-4009-A4CE-9C9AA9066407}" srcOrd="0" destOrd="0" presId="urn:microsoft.com/office/officeart/2005/8/layout/cycle4"/>
    <dgm:cxn modelId="{6AB4EA5A-4429-4B88-88DB-2E2CFF8D62B0}" type="presOf" srcId="{27841EC4-3698-4C0B-86CA-808E8384BC3C}" destId="{FD4C1129-8970-48B9-9CB6-52D92DBD5EFB}" srcOrd="0" destOrd="2" presId="urn:microsoft.com/office/officeart/2005/8/layout/cycle4"/>
    <dgm:cxn modelId="{79ED9990-CF91-4BD7-89D8-480A60DDFF6A}" srcId="{90AC6532-CD3B-4D08-B26B-7B5F9788BF6A}" destId="{0B7C33C7-AB6A-4685-B212-5D863833F896}" srcOrd="1" destOrd="0" parTransId="{5C5A1933-4A92-42B1-817F-236290D9C6C7}" sibTransId="{018699B4-A8CF-49CA-B442-3929B93627D0}"/>
    <dgm:cxn modelId="{DE9C229A-9D38-4C9B-9372-215EC625D224}" srcId="{DDFC9152-7427-47DC-AC2D-C432782EDB8B}" destId="{CA6001C0-2E43-479F-9E5B-F1C9D6447E53}" srcOrd="2" destOrd="0" parTransId="{27D9AD8A-B160-4A97-BC37-DA5021E207D8}" sibTransId="{A4B3C78D-BD6C-465F-81A0-A45E2C1EF92A}"/>
    <dgm:cxn modelId="{7F3C219F-30F2-4523-B0D5-BBA003C3659D}" type="presOf" srcId="{CEC77E98-E448-4069-8C11-FA9A1E45EE82}" destId="{DD46F89D-552E-41FB-9300-B4F92016B98D}" srcOrd="0" destOrd="0" presId="urn:microsoft.com/office/officeart/2005/8/layout/cycle4"/>
    <dgm:cxn modelId="{B0F85BA6-AD70-4903-9E6A-CBEC06C08714}" srcId="{DDFC9152-7427-47DC-AC2D-C432782EDB8B}" destId="{115BD92F-FDAB-442F-AD86-17167CED1AE7}" srcOrd="3" destOrd="0" parTransId="{B90ED46B-633A-459F-BA85-DEAEE3D4F861}" sibTransId="{D5327F13-38F7-41D6-BB4E-0B71065CCFB4}"/>
    <dgm:cxn modelId="{108EBBA6-67D1-444F-A795-2E6DF6E6A00B}" type="presOf" srcId="{0B7C33C7-AB6A-4685-B212-5D863833F896}" destId="{8F856F1A-24A8-4209-8917-112FB6DAA71C}" srcOrd="1" destOrd="1" presId="urn:microsoft.com/office/officeart/2005/8/layout/cycle4"/>
    <dgm:cxn modelId="{C8C253AB-FE3B-4426-AD50-54FF14CFD135}" type="presOf" srcId="{0B7C33C7-AB6A-4685-B212-5D863833F896}" destId="{6D3C4669-B862-4E50-A100-399E498167F4}" srcOrd="0" destOrd="1" presId="urn:microsoft.com/office/officeart/2005/8/layout/cycle4"/>
    <dgm:cxn modelId="{78B999AD-A1A2-4AEB-A276-CB542CDDDD1B}" type="presOf" srcId="{F17F7B2E-18CF-49E6-BDE3-BD6BB41687E7}" destId="{CA2521E0-9E39-4900-8620-E687C467CCBE}" srcOrd="1" destOrd="0" presId="urn:microsoft.com/office/officeart/2005/8/layout/cycle4"/>
    <dgm:cxn modelId="{FE7957BE-5763-491A-8CC9-5627E1687F3B}" type="presOf" srcId="{27841EC4-3698-4C0B-86CA-808E8384BC3C}" destId="{EC544045-3E5A-4395-9605-E8B689B9DE05}" srcOrd="1" destOrd="2" presId="urn:microsoft.com/office/officeart/2005/8/layout/cycle4"/>
    <dgm:cxn modelId="{5650A2C3-CF0C-4440-9F7A-061AA3D1021A}" type="presOf" srcId="{F17F7B2E-18CF-49E6-BDE3-BD6BB41687E7}" destId="{2672EC02-58F2-46C9-A57C-4E3E8ADAEF9B}" srcOrd="0" destOrd="0" presId="urn:microsoft.com/office/officeart/2005/8/layout/cycle4"/>
    <dgm:cxn modelId="{36000CCB-8D78-49CD-84C1-A8FDDA212B93}" type="presOf" srcId="{D1C0F280-FCF0-48F8-A15C-0F31E182538A}" destId="{DD46F89D-552E-41FB-9300-B4F92016B98D}" srcOrd="0" destOrd="1" presId="urn:microsoft.com/office/officeart/2005/8/layout/cycle4"/>
    <dgm:cxn modelId="{50EB26D0-D977-419E-8673-7D98341BE3CB}" type="presOf" srcId="{2A616506-4BA5-45F0-849E-CEDB6A6CBD08}" destId="{CA2521E0-9E39-4900-8620-E687C467CCBE}" srcOrd="1" destOrd="2" presId="urn:microsoft.com/office/officeart/2005/8/layout/cycle4"/>
    <dgm:cxn modelId="{1DCBA7D2-821E-4FD5-8A4C-57FB2747A937}" type="presOf" srcId="{CEC77E98-E448-4069-8C11-FA9A1E45EE82}" destId="{CCD598CB-1C90-470B-969A-0AC25BBD6E4B}" srcOrd="1" destOrd="0" presId="urn:microsoft.com/office/officeart/2005/8/layout/cycle4"/>
    <dgm:cxn modelId="{8709E8D8-B7D4-4E98-BF25-3E15BE843E40}" type="presOf" srcId="{C6148383-7DE5-46BC-BA26-99C843000DFD}" destId="{FFFF119C-B1BA-44D1-8651-6A63C59B8CCE}" srcOrd="0" destOrd="0" presId="urn:microsoft.com/office/officeart/2005/8/layout/cycle4"/>
    <dgm:cxn modelId="{D9E16AE0-FD0B-4825-8685-E6DC673CF3DE}" srcId="{115BD92F-FDAB-442F-AD86-17167CED1AE7}" destId="{F17F7B2E-18CF-49E6-BDE3-BD6BB41687E7}" srcOrd="0" destOrd="0" parTransId="{C47FBC5A-4326-4BFF-A4A2-77F9A9A547BB}" sibTransId="{FD708D93-9132-4C96-9756-1E0F35284857}"/>
    <dgm:cxn modelId="{0381FAE0-7408-499B-8DBA-66B791425FA8}" type="presOf" srcId="{283944DD-5E1E-43E0-B097-C433389D55FF}" destId="{EC544045-3E5A-4395-9605-E8B689B9DE05}" srcOrd="1" destOrd="0" presId="urn:microsoft.com/office/officeart/2005/8/layout/cycle4"/>
    <dgm:cxn modelId="{33E44DF0-4397-42EA-A6FB-BC21D6610399}" srcId="{CA6001C0-2E43-479F-9E5B-F1C9D6447E53}" destId="{69427FAA-A980-40D3-82C3-EF2B1499D686}" srcOrd="1" destOrd="0" parTransId="{8419B5C5-1F8A-44E8-B1A1-B6ABD4778092}" sibTransId="{9EDB1753-13C7-40CE-94D6-0051BE9E7A27}"/>
    <dgm:cxn modelId="{CA0C6CFC-A229-4618-AD86-8E8F931B0123}" srcId="{90AC6532-CD3B-4D08-B26B-7B5F9788BF6A}" destId="{B6FBC1DB-44CA-497D-BCF8-E1C1BBBC90CC}" srcOrd="0" destOrd="0" parTransId="{0C341A00-1CE6-45D4-AF83-00963B61E1F7}" sibTransId="{DF2ED2CF-1464-452B-90B4-6450104412E6}"/>
    <dgm:cxn modelId="{F0A1F83A-CAAD-46B7-9545-2D2EE0344E2A}" type="presParOf" srcId="{368E9AC6-1C51-4CEE-AD36-907018FD3D02}" destId="{E7DFC277-D16D-412D-A4FD-3D4B82F1929D}" srcOrd="0" destOrd="0" presId="urn:microsoft.com/office/officeart/2005/8/layout/cycle4"/>
    <dgm:cxn modelId="{E8806A76-D07A-4270-A9A1-E2CE9DE46B6B}" type="presParOf" srcId="{E7DFC277-D16D-412D-A4FD-3D4B82F1929D}" destId="{5116DA2D-1310-49C9-8DC4-103BC9165DB5}" srcOrd="0" destOrd="0" presId="urn:microsoft.com/office/officeart/2005/8/layout/cycle4"/>
    <dgm:cxn modelId="{9C5A8350-AE6F-4010-9BCA-2E6999E1694B}" type="presParOf" srcId="{5116DA2D-1310-49C9-8DC4-103BC9165DB5}" destId="{DD46F89D-552E-41FB-9300-B4F92016B98D}" srcOrd="0" destOrd="0" presId="urn:microsoft.com/office/officeart/2005/8/layout/cycle4"/>
    <dgm:cxn modelId="{312FFF70-5BFF-4D55-ADE4-41B9CB90DEA7}" type="presParOf" srcId="{5116DA2D-1310-49C9-8DC4-103BC9165DB5}" destId="{CCD598CB-1C90-470B-969A-0AC25BBD6E4B}" srcOrd="1" destOrd="0" presId="urn:microsoft.com/office/officeart/2005/8/layout/cycle4"/>
    <dgm:cxn modelId="{C8635C55-3ECE-42F7-A03F-5374D96E65BF}" type="presParOf" srcId="{E7DFC277-D16D-412D-A4FD-3D4B82F1929D}" destId="{8739319F-7A12-4E3E-AB4F-8B288A9E5FC0}" srcOrd="1" destOrd="0" presId="urn:microsoft.com/office/officeart/2005/8/layout/cycle4"/>
    <dgm:cxn modelId="{5D3E0FE0-03F5-47F4-8020-25895AB5E8AE}" type="presParOf" srcId="{8739319F-7A12-4E3E-AB4F-8B288A9E5FC0}" destId="{6D3C4669-B862-4E50-A100-399E498167F4}" srcOrd="0" destOrd="0" presId="urn:microsoft.com/office/officeart/2005/8/layout/cycle4"/>
    <dgm:cxn modelId="{FFB6C851-5CED-49A2-8E13-72AACE60FF17}" type="presParOf" srcId="{8739319F-7A12-4E3E-AB4F-8B288A9E5FC0}" destId="{8F856F1A-24A8-4209-8917-112FB6DAA71C}" srcOrd="1" destOrd="0" presId="urn:microsoft.com/office/officeart/2005/8/layout/cycle4"/>
    <dgm:cxn modelId="{055529B5-7CDB-4E5F-A429-FE6EC76406B8}" type="presParOf" srcId="{E7DFC277-D16D-412D-A4FD-3D4B82F1929D}" destId="{C193A932-EDAD-43CF-A744-6B0C4B8FC874}" srcOrd="2" destOrd="0" presId="urn:microsoft.com/office/officeart/2005/8/layout/cycle4"/>
    <dgm:cxn modelId="{D856445C-D1AB-4113-951E-B4306E3DC956}" type="presParOf" srcId="{C193A932-EDAD-43CF-A744-6B0C4B8FC874}" destId="{FD4C1129-8970-48B9-9CB6-52D92DBD5EFB}" srcOrd="0" destOrd="0" presId="urn:microsoft.com/office/officeart/2005/8/layout/cycle4"/>
    <dgm:cxn modelId="{CC8481B4-3007-4946-AEC8-3CEFBE51EA72}" type="presParOf" srcId="{C193A932-EDAD-43CF-A744-6B0C4B8FC874}" destId="{EC544045-3E5A-4395-9605-E8B689B9DE05}" srcOrd="1" destOrd="0" presId="urn:microsoft.com/office/officeart/2005/8/layout/cycle4"/>
    <dgm:cxn modelId="{24E2F12F-A693-4CE5-91CC-1089CAAEBF97}" type="presParOf" srcId="{E7DFC277-D16D-412D-A4FD-3D4B82F1929D}" destId="{91AF7E35-2764-41A2-ADD2-E680F9C32616}" srcOrd="3" destOrd="0" presId="urn:microsoft.com/office/officeart/2005/8/layout/cycle4"/>
    <dgm:cxn modelId="{BB670DDD-D6A5-474A-841F-09AB6E7D8A6D}" type="presParOf" srcId="{91AF7E35-2764-41A2-ADD2-E680F9C32616}" destId="{2672EC02-58F2-46C9-A57C-4E3E8ADAEF9B}" srcOrd="0" destOrd="0" presId="urn:microsoft.com/office/officeart/2005/8/layout/cycle4"/>
    <dgm:cxn modelId="{29E9E0F7-D640-4D7C-ACEC-DFDC81DC1826}" type="presParOf" srcId="{91AF7E35-2764-41A2-ADD2-E680F9C32616}" destId="{CA2521E0-9E39-4900-8620-E687C467CCBE}" srcOrd="1" destOrd="0" presId="urn:microsoft.com/office/officeart/2005/8/layout/cycle4"/>
    <dgm:cxn modelId="{1293CDAC-24DC-4A32-867E-F98C75EB28F7}" type="presParOf" srcId="{E7DFC277-D16D-412D-A4FD-3D4B82F1929D}" destId="{502F1B2D-F77D-4321-92DF-8F7124E37DC7}" srcOrd="4" destOrd="0" presId="urn:microsoft.com/office/officeart/2005/8/layout/cycle4"/>
    <dgm:cxn modelId="{B5806720-7A5A-4FEB-9722-6493AD35BC40}" type="presParOf" srcId="{368E9AC6-1C51-4CEE-AD36-907018FD3D02}" destId="{50054C42-FD22-42AA-8BB6-E20CFA2E9985}" srcOrd="1" destOrd="0" presId="urn:microsoft.com/office/officeart/2005/8/layout/cycle4"/>
    <dgm:cxn modelId="{C41DB449-7EEB-4F41-9F72-4D087F7308EF}" type="presParOf" srcId="{50054C42-FD22-42AA-8BB6-E20CFA2E9985}" destId="{FFFF119C-B1BA-44D1-8651-6A63C59B8CCE}" srcOrd="0" destOrd="0" presId="urn:microsoft.com/office/officeart/2005/8/layout/cycle4"/>
    <dgm:cxn modelId="{96A2B3A8-1C88-4526-B81D-2A9DBA60CD1A}" type="presParOf" srcId="{50054C42-FD22-42AA-8BB6-E20CFA2E9985}" destId="{F0AC7C4A-0A0A-4A8D-9B07-26237856A04A}" srcOrd="1" destOrd="0" presId="urn:microsoft.com/office/officeart/2005/8/layout/cycle4"/>
    <dgm:cxn modelId="{F23FF680-D8CC-44CA-9D29-2B792FE2C957}" type="presParOf" srcId="{50054C42-FD22-42AA-8BB6-E20CFA2E9985}" destId="{8BB37E1B-F64D-4B46-B87C-D692AD04EE5D}" srcOrd="2" destOrd="0" presId="urn:microsoft.com/office/officeart/2005/8/layout/cycle4"/>
    <dgm:cxn modelId="{8B9B6FA6-C18C-4616-BCC0-396EC25FF7BF}" type="presParOf" srcId="{50054C42-FD22-42AA-8BB6-E20CFA2E9985}" destId="{47A68127-39F9-4009-A4CE-9C9AA9066407}" srcOrd="3" destOrd="0" presId="urn:microsoft.com/office/officeart/2005/8/layout/cycle4"/>
    <dgm:cxn modelId="{36994A92-EE86-48B2-944F-029AB52EACDC}" type="presParOf" srcId="{50054C42-FD22-42AA-8BB6-E20CFA2E9985}" destId="{B8A9C441-F065-4BD1-B24D-F3D0D8259B98}" srcOrd="4" destOrd="0" presId="urn:microsoft.com/office/officeart/2005/8/layout/cycle4"/>
    <dgm:cxn modelId="{958AB02B-7235-4748-A669-0EEBDDDCA3D2}" type="presParOf" srcId="{368E9AC6-1C51-4CEE-AD36-907018FD3D02}" destId="{CC07073A-60D1-4142-8CD4-02E02F5C3F46}" srcOrd="2" destOrd="0" presId="urn:microsoft.com/office/officeart/2005/8/layout/cycle4"/>
    <dgm:cxn modelId="{E4DFF5B8-AB6B-44EE-A298-3C21952490F8}" type="presParOf" srcId="{368E9AC6-1C51-4CEE-AD36-907018FD3D02}" destId="{1447F48B-58BC-45FE-897D-82131803F7C9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61572F9-69C2-4828-BD3A-77A86F258709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37A8DD1F-91C6-447A-906D-89204CAE3151}">
      <dgm:prSet phldrT="[文本]" custT="1"/>
      <dgm:spPr/>
      <dgm:t>
        <a:bodyPr/>
        <a:lstStyle/>
        <a:p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物料管理</a:t>
          </a:r>
          <a:endParaRPr lang="en-US" altLang="zh-CN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物料</a:t>
          </a:r>
          <a:r>
            <a: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rPr>
            <a:t>归一化</a:t>
          </a: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、</a:t>
          </a:r>
          <a:r>
            <a: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rPr>
            <a:t>标准化</a:t>
          </a: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，是产品高质量低成本的重要环节</a:t>
          </a:r>
          <a:endParaRPr lang="zh-CN" altLang="en-US" sz="1400" dirty="0"/>
        </a:p>
      </dgm:t>
    </dgm:pt>
    <dgm:pt modelId="{6D0584C4-5C64-4778-BD06-5A00CDC659FF}" type="parTrans" cxnId="{412D9F56-3EA6-4CB4-81DE-E85965BBC0AC}">
      <dgm:prSet/>
      <dgm:spPr/>
      <dgm:t>
        <a:bodyPr/>
        <a:lstStyle/>
        <a:p>
          <a:endParaRPr lang="zh-CN" altLang="en-US"/>
        </a:p>
      </dgm:t>
    </dgm:pt>
    <dgm:pt modelId="{9A3F788E-E1C7-42DA-9693-D56DABF5F244}" type="sibTrans" cxnId="{412D9F56-3EA6-4CB4-81DE-E85965BBC0AC}">
      <dgm:prSet/>
      <dgm:spPr/>
      <dgm:t>
        <a:bodyPr/>
        <a:lstStyle/>
        <a:p>
          <a:endParaRPr lang="zh-CN" altLang="en-US"/>
        </a:p>
      </dgm:t>
    </dgm:pt>
    <dgm:pt modelId="{86244D7B-4F6F-4636-93FC-FA01660A444C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轻松管理</a:t>
          </a:r>
          <a:r>
            <a:rPr lang="zh-CN" altLang="en-US" sz="24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上万</a:t>
          </a:r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物料</a:t>
          </a:r>
        </a:p>
      </dgm:t>
    </dgm:pt>
    <dgm:pt modelId="{6822DFFE-FAC5-4E45-89FE-9C58AFA0D466}" type="parTrans" cxnId="{E94BF510-08F6-4343-A7FC-F4984953EE90}">
      <dgm:prSet/>
      <dgm:spPr/>
      <dgm:t>
        <a:bodyPr/>
        <a:lstStyle/>
        <a:p>
          <a:endParaRPr lang="zh-CN" altLang="en-US"/>
        </a:p>
      </dgm:t>
    </dgm:pt>
    <dgm:pt modelId="{7062A2F5-E409-49AC-BCC6-49C24F9918A0}" type="sibTrans" cxnId="{E94BF510-08F6-4343-A7FC-F4984953EE90}">
      <dgm:prSet/>
      <dgm:spPr/>
      <dgm:t>
        <a:bodyPr/>
        <a:lstStyle/>
        <a:p>
          <a:endParaRPr lang="zh-CN" altLang="en-US"/>
        </a:p>
      </dgm:t>
    </dgm:pt>
    <dgm:pt modelId="{68CB1427-9D6D-4E65-87F0-AF0368CCB74B}">
      <dgm:prSet phldrT="[文本]" custT="1"/>
      <dgm:spPr/>
      <dgm:t>
        <a:bodyPr/>
        <a:lstStyle/>
        <a:p>
          <a:r>
            <a:rPr lang="zh-CN" altLang="en-US" sz="1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附件管理</a:t>
          </a:r>
          <a:endParaRPr lang="en-US" altLang="zh-CN" sz="1400" b="1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图纸批量导入</a:t>
          </a:r>
        </a:p>
      </dgm:t>
    </dgm:pt>
    <dgm:pt modelId="{91649EF2-0824-440C-A322-7B1C5CC95A90}" type="parTrans" cxnId="{6C84ED5D-2D58-4523-8D2B-2C011F1DE7B6}">
      <dgm:prSet/>
      <dgm:spPr/>
      <dgm:t>
        <a:bodyPr/>
        <a:lstStyle/>
        <a:p>
          <a:endParaRPr lang="zh-CN" altLang="en-US"/>
        </a:p>
      </dgm:t>
    </dgm:pt>
    <dgm:pt modelId="{AF123A93-EC5C-4744-AB4D-7F8F701E2B65}" type="sibTrans" cxnId="{6C84ED5D-2D58-4523-8D2B-2C011F1DE7B6}">
      <dgm:prSet/>
      <dgm:spPr/>
      <dgm:t>
        <a:bodyPr/>
        <a:lstStyle/>
        <a:p>
          <a:endParaRPr lang="zh-CN" altLang="en-US"/>
        </a:p>
      </dgm:t>
    </dgm:pt>
    <dgm:pt modelId="{EB128032-8677-44C2-994B-F8DDE40739A2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属性批量设置</a:t>
          </a:r>
          <a:endParaRPr lang="en-US" altLang="zh-CN" sz="14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字段设置</a:t>
          </a:r>
        </a:p>
      </dgm:t>
    </dgm:pt>
    <dgm:pt modelId="{AD9B741B-63B4-4D2E-A317-5D7BAB531C34}" type="parTrans" cxnId="{97B573F2-AB9E-44C3-9BDA-9AB343AFB4A2}">
      <dgm:prSet/>
      <dgm:spPr/>
      <dgm:t>
        <a:bodyPr/>
        <a:lstStyle/>
        <a:p>
          <a:endParaRPr lang="zh-CN" altLang="en-US"/>
        </a:p>
      </dgm:t>
    </dgm:pt>
    <dgm:pt modelId="{DCD0EE7D-11DF-436C-97A5-363FD942DE7E}" type="sibTrans" cxnId="{97B573F2-AB9E-44C3-9BDA-9AB343AFB4A2}">
      <dgm:prSet/>
      <dgm:spPr/>
      <dgm:t>
        <a:bodyPr/>
        <a:lstStyle/>
        <a:p>
          <a:endParaRPr lang="zh-CN" altLang="en-US"/>
        </a:p>
      </dgm:t>
    </dgm:pt>
    <dgm:pt modelId="{D826F3AF-8D57-4935-8B12-89B6E5C11D4E}">
      <dgm:prSet phldrT="[文本]" custT="1"/>
      <dgm:spPr/>
      <dgm:t>
        <a:bodyPr/>
        <a:lstStyle/>
        <a:p>
          <a:pPr>
            <a:buFont typeface="Wingdings" panose="05000000000000000000" pitchFamily="2" charset="2"/>
            <a:buChar char="l"/>
          </a:pPr>
          <a:r>
            <a:rPr lang="zh-CN" altLang="en-US" sz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物料目录导入</a:t>
          </a:r>
          <a:endParaRPr lang="en-US" altLang="zh-CN" sz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buFont typeface="Wingdings" panose="05000000000000000000" pitchFamily="2" charset="2"/>
            <a:buChar char="l"/>
          </a:pPr>
          <a:r>
            <a:rPr lang="en-US" altLang="zh-CN" sz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Excel</a:t>
          </a:r>
          <a:r>
            <a:rPr lang="zh-CN" altLang="en-US" sz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文件导入</a:t>
          </a:r>
          <a:endParaRPr lang="en-US" altLang="zh-CN" sz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buFont typeface="Wingdings" panose="05000000000000000000" pitchFamily="2" charset="2"/>
            <a:buChar char="l"/>
          </a:pPr>
          <a:r>
            <a:rPr lang="zh-CN" altLang="en-US" sz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物料自动编码</a:t>
          </a:r>
        </a:p>
      </dgm:t>
    </dgm:pt>
    <dgm:pt modelId="{3DCECBF0-6F93-4A15-8D96-67B2F3F0DC62}" type="parTrans" cxnId="{AB372FD2-4121-47EB-B9A1-53F6C90267A8}">
      <dgm:prSet/>
      <dgm:spPr/>
      <dgm:t>
        <a:bodyPr/>
        <a:lstStyle/>
        <a:p>
          <a:endParaRPr lang="zh-CN" altLang="en-US"/>
        </a:p>
      </dgm:t>
    </dgm:pt>
    <dgm:pt modelId="{7A57B9DD-45A2-4243-B6D0-924ADE8BA355}" type="sibTrans" cxnId="{AB372FD2-4121-47EB-B9A1-53F6C90267A8}">
      <dgm:prSet/>
      <dgm:spPr/>
      <dgm:t>
        <a:bodyPr/>
        <a:lstStyle/>
        <a:p>
          <a:endParaRPr lang="zh-CN" altLang="en-US"/>
        </a:p>
      </dgm:t>
    </dgm:pt>
    <dgm:pt modelId="{9A945F96-D82E-49B9-833A-396C1BD44496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任意拷贝</a:t>
          </a:r>
          <a:endParaRPr lang="en-US" altLang="zh-CN" sz="14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自由编辑</a:t>
          </a:r>
          <a:endParaRPr lang="en-US" altLang="zh-CN" sz="14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任意排序</a:t>
          </a:r>
        </a:p>
      </dgm:t>
    </dgm:pt>
    <dgm:pt modelId="{55213005-8EFD-420F-8323-3DBC0DDEF624}" type="parTrans" cxnId="{25BC1B65-2261-457E-BAB1-5BC1E3312036}">
      <dgm:prSet/>
      <dgm:spPr/>
      <dgm:t>
        <a:bodyPr/>
        <a:lstStyle/>
        <a:p>
          <a:endParaRPr lang="zh-CN" altLang="en-US"/>
        </a:p>
      </dgm:t>
    </dgm:pt>
    <dgm:pt modelId="{ABBB32E1-DD80-4A17-AE4F-0E5D7E9948EF}" type="sibTrans" cxnId="{25BC1B65-2261-457E-BAB1-5BC1E3312036}">
      <dgm:prSet/>
      <dgm:spPr/>
      <dgm:t>
        <a:bodyPr/>
        <a:lstStyle/>
        <a:p>
          <a:endParaRPr lang="zh-CN" altLang="en-US"/>
        </a:p>
      </dgm:t>
    </dgm:pt>
    <dgm:pt modelId="{396E3225-EEC8-4250-97F7-519EB2BD32BB}" type="pres">
      <dgm:prSet presAssocID="{761572F9-69C2-4828-BD3A-77A86F25870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045BBE0-B767-4210-8C85-B25F80BFEE14}" type="pres">
      <dgm:prSet presAssocID="{37A8DD1F-91C6-447A-906D-89204CAE3151}" presName="vertOne" presStyleCnt="0"/>
      <dgm:spPr/>
    </dgm:pt>
    <dgm:pt modelId="{BEDC688B-76AD-46F1-9373-20245A69A28D}" type="pres">
      <dgm:prSet presAssocID="{37A8DD1F-91C6-447A-906D-89204CAE3151}" presName="txOne" presStyleLbl="node0" presStyleIdx="0" presStyleCnt="1">
        <dgm:presLayoutVars>
          <dgm:chPref val="3"/>
        </dgm:presLayoutVars>
      </dgm:prSet>
      <dgm:spPr/>
    </dgm:pt>
    <dgm:pt modelId="{47FF8031-C61E-4883-BC84-0148093E519F}" type="pres">
      <dgm:prSet presAssocID="{37A8DD1F-91C6-447A-906D-89204CAE3151}" presName="parTransOne" presStyleCnt="0"/>
      <dgm:spPr/>
    </dgm:pt>
    <dgm:pt modelId="{F5D4D259-B710-4488-9442-B44EF962B8DB}" type="pres">
      <dgm:prSet presAssocID="{37A8DD1F-91C6-447A-906D-89204CAE3151}" presName="horzOne" presStyleCnt="0"/>
      <dgm:spPr/>
    </dgm:pt>
    <dgm:pt modelId="{A9088EAC-4602-4A11-BA0D-E82058584FDF}" type="pres">
      <dgm:prSet presAssocID="{86244D7B-4F6F-4636-93FC-FA01660A444C}" presName="vertTwo" presStyleCnt="0"/>
      <dgm:spPr/>
    </dgm:pt>
    <dgm:pt modelId="{C40CFE39-0E4B-4721-8BFA-316C38C54E16}" type="pres">
      <dgm:prSet presAssocID="{86244D7B-4F6F-4636-93FC-FA01660A444C}" presName="txTwo" presStyleLbl="node2" presStyleIdx="0" presStyleCnt="2">
        <dgm:presLayoutVars>
          <dgm:chPref val="3"/>
        </dgm:presLayoutVars>
      </dgm:prSet>
      <dgm:spPr/>
    </dgm:pt>
    <dgm:pt modelId="{D009DD6F-A677-49D8-B054-A903BC278CCC}" type="pres">
      <dgm:prSet presAssocID="{86244D7B-4F6F-4636-93FC-FA01660A444C}" presName="parTransTwo" presStyleCnt="0"/>
      <dgm:spPr/>
    </dgm:pt>
    <dgm:pt modelId="{830FED9A-AFCE-43E4-A38D-265697127FAF}" type="pres">
      <dgm:prSet presAssocID="{86244D7B-4F6F-4636-93FC-FA01660A444C}" presName="horzTwo" presStyleCnt="0"/>
      <dgm:spPr/>
    </dgm:pt>
    <dgm:pt modelId="{06A55158-1D6C-457B-B29D-5182B974B1E0}" type="pres">
      <dgm:prSet presAssocID="{68CB1427-9D6D-4E65-87F0-AF0368CCB74B}" presName="vertThree" presStyleCnt="0"/>
      <dgm:spPr/>
    </dgm:pt>
    <dgm:pt modelId="{F4901131-CB11-47A0-983A-FE87C982056A}" type="pres">
      <dgm:prSet presAssocID="{68CB1427-9D6D-4E65-87F0-AF0368CCB74B}" presName="txThree" presStyleLbl="node3" presStyleIdx="0" presStyleCnt="3">
        <dgm:presLayoutVars>
          <dgm:chPref val="3"/>
        </dgm:presLayoutVars>
      </dgm:prSet>
      <dgm:spPr/>
    </dgm:pt>
    <dgm:pt modelId="{980234EF-AFE0-4A77-B689-4DDAD8993486}" type="pres">
      <dgm:prSet presAssocID="{68CB1427-9D6D-4E65-87F0-AF0368CCB74B}" presName="horzThree" presStyleCnt="0"/>
      <dgm:spPr/>
    </dgm:pt>
    <dgm:pt modelId="{1BAF10FC-53BA-4BA1-A6C2-B637EB7D4F8E}" type="pres">
      <dgm:prSet presAssocID="{AF123A93-EC5C-4744-AB4D-7F8F701E2B65}" presName="sibSpaceThree" presStyleCnt="0"/>
      <dgm:spPr/>
    </dgm:pt>
    <dgm:pt modelId="{01200804-A74A-42CB-BBAE-8A5BCDDB3DE3}" type="pres">
      <dgm:prSet presAssocID="{EB128032-8677-44C2-994B-F8DDE40739A2}" presName="vertThree" presStyleCnt="0"/>
      <dgm:spPr/>
    </dgm:pt>
    <dgm:pt modelId="{37AA45F1-9E46-4570-8948-8B6F6B66AF60}" type="pres">
      <dgm:prSet presAssocID="{EB128032-8677-44C2-994B-F8DDE40739A2}" presName="txThree" presStyleLbl="node3" presStyleIdx="1" presStyleCnt="3">
        <dgm:presLayoutVars>
          <dgm:chPref val="3"/>
        </dgm:presLayoutVars>
      </dgm:prSet>
      <dgm:spPr/>
    </dgm:pt>
    <dgm:pt modelId="{F1434E5B-0AF0-4E95-8987-ED645F5A0995}" type="pres">
      <dgm:prSet presAssocID="{EB128032-8677-44C2-994B-F8DDE40739A2}" presName="horzThree" presStyleCnt="0"/>
      <dgm:spPr/>
    </dgm:pt>
    <dgm:pt modelId="{F6F6DECC-C50C-4609-8F78-7F7AE5DCCFA0}" type="pres">
      <dgm:prSet presAssocID="{7062A2F5-E409-49AC-BCC6-49C24F9918A0}" presName="sibSpaceTwo" presStyleCnt="0"/>
      <dgm:spPr/>
    </dgm:pt>
    <dgm:pt modelId="{F1E4F943-27EB-454B-B40A-50FD89DCA960}" type="pres">
      <dgm:prSet presAssocID="{D826F3AF-8D57-4935-8B12-89B6E5C11D4E}" presName="vertTwo" presStyleCnt="0"/>
      <dgm:spPr/>
    </dgm:pt>
    <dgm:pt modelId="{C92C0923-60E4-4EF6-AC0C-59721360D55E}" type="pres">
      <dgm:prSet presAssocID="{D826F3AF-8D57-4935-8B12-89B6E5C11D4E}" presName="txTwo" presStyleLbl="node2" presStyleIdx="1" presStyleCnt="2" custLinFactNeighborX="5778" custLinFactNeighborY="1">
        <dgm:presLayoutVars>
          <dgm:chPref val="3"/>
        </dgm:presLayoutVars>
      </dgm:prSet>
      <dgm:spPr/>
    </dgm:pt>
    <dgm:pt modelId="{99BDBB13-80EB-47C8-8CA8-DA05D4B9C051}" type="pres">
      <dgm:prSet presAssocID="{D826F3AF-8D57-4935-8B12-89B6E5C11D4E}" presName="parTransTwo" presStyleCnt="0"/>
      <dgm:spPr/>
    </dgm:pt>
    <dgm:pt modelId="{91677E63-6D25-428C-9752-EB80D04BBCBF}" type="pres">
      <dgm:prSet presAssocID="{D826F3AF-8D57-4935-8B12-89B6E5C11D4E}" presName="horzTwo" presStyleCnt="0"/>
      <dgm:spPr/>
    </dgm:pt>
    <dgm:pt modelId="{8BB9C38D-357B-4402-8C86-E5624CAC3A28}" type="pres">
      <dgm:prSet presAssocID="{9A945F96-D82E-49B9-833A-396C1BD44496}" presName="vertThree" presStyleCnt="0"/>
      <dgm:spPr/>
    </dgm:pt>
    <dgm:pt modelId="{6C98A0AE-357B-498E-976B-5D2697E9E0F1}" type="pres">
      <dgm:prSet presAssocID="{9A945F96-D82E-49B9-833A-396C1BD44496}" presName="txThree" presStyleLbl="node3" presStyleIdx="2" presStyleCnt="3">
        <dgm:presLayoutVars>
          <dgm:chPref val="3"/>
        </dgm:presLayoutVars>
      </dgm:prSet>
      <dgm:spPr/>
    </dgm:pt>
    <dgm:pt modelId="{42664F96-7817-434C-9238-05DCBA129C14}" type="pres">
      <dgm:prSet presAssocID="{9A945F96-D82E-49B9-833A-396C1BD44496}" presName="horzThree" presStyleCnt="0"/>
      <dgm:spPr/>
    </dgm:pt>
  </dgm:ptLst>
  <dgm:cxnLst>
    <dgm:cxn modelId="{E94BF510-08F6-4343-A7FC-F4984953EE90}" srcId="{37A8DD1F-91C6-447A-906D-89204CAE3151}" destId="{86244D7B-4F6F-4636-93FC-FA01660A444C}" srcOrd="0" destOrd="0" parTransId="{6822DFFE-FAC5-4E45-89FE-9C58AFA0D466}" sibTransId="{7062A2F5-E409-49AC-BCC6-49C24F9918A0}"/>
    <dgm:cxn modelId="{9A1B8A22-B1BC-4BDF-BB41-49E24ABF240A}" type="presOf" srcId="{68CB1427-9D6D-4E65-87F0-AF0368CCB74B}" destId="{F4901131-CB11-47A0-983A-FE87C982056A}" srcOrd="0" destOrd="0" presId="urn:microsoft.com/office/officeart/2005/8/layout/hierarchy4"/>
    <dgm:cxn modelId="{B5638D2A-48F3-486D-9AB1-F3B34CEB36BC}" type="presOf" srcId="{86244D7B-4F6F-4636-93FC-FA01660A444C}" destId="{C40CFE39-0E4B-4721-8BFA-316C38C54E16}" srcOrd="0" destOrd="0" presId="urn:microsoft.com/office/officeart/2005/8/layout/hierarchy4"/>
    <dgm:cxn modelId="{44801334-743E-468B-892D-8534E9036A52}" type="presOf" srcId="{9A945F96-D82E-49B9-833A-396C1BD44496}" destId="{6C98A0AE-357B-498E-976B-5D2697E9E0F1}" srcOrd="0" destOrd="0" presId="urn:microsoft.com/office/officeart/2005/8/layout/hierarchy4"/>
    <dgm:cxn modelId="{6C84ED5D-2D58-4523-8D2B-2C011F1DE7B6}" srcId="{86244D7B-4F6F-4636-93FC-FA01660A444C}" destId="{68CB1427-9D6D-4E65-87F0-AF0368CCB74B}" srcOrd="0" destOrd="0" parTransId="{91649EF2-0824-440C-A322-7B1C5CC95A90}" sibTransId="{AF123A93-EC5C-4744-AB4D-7F8F701E2B65}"/>
    <dgm:cxn modelId="{6B4EFC41-11C1-4A37-A267-6A590D0EF037}" type="presOf" srcId="{761572F9-69C2-4828-BD3A-77A86F258709}" destId="{396E3225-EEC8-4250-97F7-519EB2BD32BB}" srcOrd="0" destOrd="0" presId="urn:microsoft.com/office/officeart/2005/8/layout/hierarchy4"/>
    <dgm:cxn modelId="{25BC1B65-2261-457E-BAB1-5BC1E3312036}" srcId="{D826F3AF-8D57-4935-8B12-89B6E5C11D4E}" destId="{9A945F96-D82E-49B9-833A-396C1BD44496}" srcOrd="0" destOrd="0" parTransId="{55213005-8EFD-420F-8323-3DBC0DDEF624}" sibTransId="{ABBB32E1-DD80-4A17-AE4F-0E5D7E9948EF}"/>
    <dgm:cxn modelId="{412D9F56-3EA6-4CB4-81DE-E85965BBC0AC}" srcId="{761572F9-69C2-4828-BD3A-77A86F258709}" destId="{37A8DD1F-91C6-447A-906D-89204CAE3151}" srcOrd="0" destOrd="0" parTransId="{6D0584C4-5C64-4778-BD06-5A00CDC659FF}" sibTransId="{9A3F788E-E1C7-42DA-9693-D56DABF5F244}"/>
    <dgm:cxn modelId="{C7063A7D-46CA-4C84-90CB-BE20923BA3B9}" type="presOf" srcId="{D826F3AF-8D57-4935-8B12-89B6E5C11D4E}" destId="{C92C0923-60E4-4EF6-AC0C-59721360D55E}" srcOrd="0" destOrd="0" presId="urn:microsoft.com/office/officeart/2005/8/layout/hierarchy4"/>
    <dgm:cxn modelId="{7103B781-AAF8-4146-9CF6-3683DA9B2B08}" type="presOf" srcId="{37A8DD1F-91C6-447A-906D-89204CAE3151}" destId="{BEDC688B-76AD-46F1-9373-20245A69A28D}" srcOrd="0" destOrd="0" presId="urn:microsoft.com/office/officeart/2005/8/layout/hierarchy4"/>
    <dgm:cxn modelId="{14A778A9-AFDE-4DCD-8364-D5A3CBF41B64}" type="presOf" srcId="{EB128032-8677-44C2-994B-F8DDE40739A2}" destId="{37AA45F1-9E46-4570-8948-8B6F6B66AF60}" srcOrd="0" destOrd="0" presId="urn:microsoft.com/office/officeart/2005/8/layout/hierarchy4"/>
    <dgm:cxn modelId="{AB372FD2-4121-47EB-B9A1-53F6C90267A8}" srcId="{37A8DD1F-91C6-447A-906D-89204CAE3151}" destId="{D826F3AF-8D57-4935-8B12-89B6E5C11D4E}" srcOrd="1" destOrd="0" parTransId="{3DCECBF0-6F93-4A15-8D96-67B2F3F0DC62}" sibTransId="{7A57B9DD-45A2-4243-B6D0-924ADE8BA355}"/>
    <dgm:cxn modelId="{97B573F2-AB9E-44C3-9BDA-9AB343AFB4A2}" srcId="{86244D7B-4F6F-4636-93FC-FA01660A444C}" destId="{EB128032-8677-44C2-994B-F8DDE40739A2}" srcOrd="1" destOrd="0" parTransId="{AD9B741B-63B4-4D2E-A317-5D7BAB531C34}" sibTransId="{DCD0EE7D-11DF-436C-97A5-363FD942DE7E}"/>
    <dgm:cxn modelId="{E8F73930-1D26-4FF1-9039-922E75D5254D}" type="presParOf" srcId="{396E3225-EEC8-4250-97F7-519EB2BD32BB}" destId="{0045BBE0-B767-4210-8C85-B25F80BFEE14}" srcOrd="0" destOrd="0" presId="urn:microsoft.com/office/officeart/2005/8/layout/hierarchy4"/>
    <dgm:cxn modelId="{7AF6CF4F-EAD9-4D53-9DFA-A2C54B528314}" type="presParOf" srcId="{0045BBE0-B767-4210-8C85-B25F80BFEE14}" destId="{BEDC688B-76AD-46F1-9373-20245A69A28D}" srcOrd="0" destOrd="0" presId="urn:microsoft.com/office/officeart/2005/8/layout/hierarchy4"/>
    <dgm:cxn modelId="{DD8B2610-CB6F-48E2-AF45-F5727D2D4F5F}" type="presParOf" srcId="{0045BBE0-B767-4210-8C85-B25F80BFEE14}" destId="{47FF8031-C61E-4883-BC84-0148093E519F}" srcOrd="1" destOrd="0" presId="urn:microsoft.com/office/officeart/2005/8/layout/hierarchy4"/>
    <dgm:cxn modelId="{70B619B4-9BA4-4623-9241-E6178CB200A6}" type="presParOf" srcId="{0045BBE0-B767-4210-8C85-B25F80BFEE14}" destId="{F5D4D259-B710-4488-9442-B44EF962B8DB}" srcOrd="2" destOrd="0" presId="urn:microsoft.com/office/officeart/2005/8/layout/hierarchy4"/>
    <dgm:cxn modelId="{1FA8CA33-21A0-4725-93A2-CE0FD00906B2}" type="presParOf" srcId="{F5D4D259-B710-4488-9442-B44EF962B8DB}" destId="{A9088EAC-4602-4A11-BA0D-E82058584FDF}" srcOrd="0" destOrd="0" presId="urn:microsoft.com/office/officeart/2005/8/layout/hierarchy4"/>
    <dgm:cxn modelId="{AE645A36-6D14-4976-A2B1-D4D11CDB8C88}" type="presParOf" srcId="{A9088EAC-4602-4A11-BA0D-E82058584FDF}" destId="{C40CFE39-0E4B-4721-8BFA-316C38C54E16}" srcOrd="0" destOrd="0" presId="urn:microsoft.com/office/officeart/2005/8/layout/hierarchy4"/>
    <dgm:cxn modelId="{D7977668-D89C-4151-B358-3E69B56D4141}" type="presParOf" srcId="{A9088EAC-4602-4A11-BA0D-E82058584FDF}" destId="{D009DD6F-A677-49D8-B054-A903BC278CCC}" srcOrd="1" destOrd="0" presId="urn:microsoft.com/office/officeart/2005/8/layout/hierarchy4"/>
    <dgm:cxn modelId="{5223FDFF-9D59-4659-A7D6-9F4EBD6151FD}" type="presParOf" srcId="{A9088EAC-4602-4A11-BA0D-E82058584FDF}" destId="{830FED9A-AFCE-43E4-A38D-265697127FAF}" srcOrd="2" destOrd="0" presId="urn:microsoft.com/office/officeart/2005/8/layout/hierarchy4"/>
    <dgm:cxn modelId="{0329693F-8758-4117-BAA9-B608528E10D1}" type="presParOf" srcId="{830FED9A-AFCE-43E4-A38D-265697127FAF}" destId="{06A55158-1D6C-457B-B29D-5182B974B1E0}" srcOrd="0" destOrd="0" presId="urn:microsoft.com/office/officeart/2005/8/layout/hierarchy4"/>
    <dgm:cxn modelId="{B8D6F8C1-B2CC-4AFD-B3F0-AB5D6097B290}" type="presParOf" srcId="{06A55158-1D6C-457B-B29D-5182B974B1E0}" destId="{F4901131-CB11-47A0-983A-FE87C982056A}" srcOrd="0" destOrd="0" presId="urn:microsoft.com/office/officeart/2005/8/layout/hierarchy4"/>
    <dgm:cxn modelId="{405EBC91-E540-4F68-96EA-C0738E1D0B0F}" type="presParOf" srcId="{06A55158-1D6C-457B-B29D-5182B974B1E0}" destId="{980234EF-AFE0-4A77-B689-4DDAD8993486}" srcOrd="1" destOrd="0" presId="urn:microsoft.com/office/officeart/2005/8/layout/hierarchy4"/>
    <dgm:cxn modelId="{058DC551-74D0-4714-B6B8-B929C288B989}" type="presParOf" srcId="{830FED9A-AFCE-43E4-A38D-265697127FAF}" destId="{1BAF10FC-53BA-4BA1-A6C2-B637EB7D4F8E}" srcOrd="1" destOrd="0" presId="urn:microsoft.com/office/officeart/2005/8/layout/hierarchy4"/>
    <dgm:cxn modelId="{FDC20183-12AE-43C8-9CD2-3C0577931140}" type="presParOf" srcId="{830FED9A-AFCE-43E4-A38D-265697127FAF}" destId="{01200804-A74A-42CB-BBAE-8A5BCDDB3DE3}" srcOrd="2" destOrd="0" presId="urn:microsoft.com/office/officeart/2005/8/layout/hierarchy4"/>
    <dgm:cxn modelId="{D6EE8649-640C-4437-B26C-B8A663A32595}" type="presParOf" srcId="{01200804-A74A-42CB-BBAE-8A5BCDDB3DE3}" destId="{37AA45F1-9E46-4570-8948-8B6F6B66AF60}" srcOrd="0" destOrd="0" presId="urn:microsoft.com/office/officeart/2005/8/layout/hierarchy4"/>
    <dgm:cxn modelId="{169E225C-1C25-4267-9F0D-E23868DD5412}" type="presParOf" srcId="{01200804-A74A-42CB-BBAE-8A5BCDDB3DE3}" destId="{F1434E5B-0AF0-4E95-8987-ED645F5A0995}" srcOrd="1" destOrd="0" presId="urn:microsoft.com/office/officeart/2005/8/layout/hierarchy4"/>
    <dgm:cxn modelId="{600B3CF5-5BD4-4D86-938D-AD53E2AA66A8}" type="presParOf" srcId="{F5D4D259-B710-4488-9442-B44EF962B8DB}" destId="{F6F6DECC-C50C-4609-8F78-7F7AE5DCCFA0}" srcOrd="1" destOrd="0" presId="urn:microsoft.com/office/officeart/2005/8/layout/hierarchy4"/>
    <dgm:cxn modelId="{6CC3272E-031E-4D69-ADEA-1757FA1ADCCC}" type="presParOf" srcId="{F5D4D259-B710-4488-9442-B44EF962B8DB}" destId="{F1E4F943-27EB-454B-B40A-50FD89DCA960}" srcOrd="2" destOrd="0" presId="urn:microsoft.com/office/officeart/2005/8/layout/hierarchy4"/>
    <dgm:cxn modelId="{3D28CB97-5C10-4BA4-8649-5EF9A8ECEA04}" type="presParOf" srcId="{F1E4F943-27EB-454B-B40A-50FD89DCA960}" destId="{C92C0923-60E4-4EF6-AC0C-59721360D55E}" srcOrd="0" destOrd="0" presId="urn:microsoft.com/office/officeart/2005/8/layout/hierarchy4"/>
    <dgm:cxn modelId="{667A77E6-B3CC-4370-86AE-0D28D2C962A7}" type="presParOf" srcId="{F1E4F943-27EB-454B-B40A-50FD89DCA960}" destId="{99BDBB13-80EB-47C8-8CA8-DA05D4B9C051}" srcOrd="1" destOrd="0" presId="urn:microsoft.com/office/officeart/2005/8/layout/hierarchy4"/>
    <dgm:cxn modelId="{C0F47CA2-0584-4707-944D-865C89288154}" type="presParOf" srcId="{F1E4F943-27EB-454B-B40A-50FD89DCA960}" destId="{91677E63-6D25-428C-9752-EB80D04BBCBF}" srcOrd="2" destOrd="0" presId="urn:microsoft.com/office/officeart/2005/8/layout/hierarchy4"/>
    <dgm:cxn modelId="{3B84207E-D594-47A9-A42D-054729EA09A4}" type="presParOf" srcId="{91677E63-6D25-428C-9752-EB80D04BBCBF}" destId="{8BB9C38D-357B-4402-8C86-E5624CAC3A28}" srcOrd="0" destOrd="0" presId="urn:microsoft.com/office/officeart/2005/8/layout/hierarchy4"/>
    <dgm:cxn modelId="{F33DC71F-973A-49DC-A6D6-562C7F7A89EB}" type="presParOf" srcId="{8BB9C38D-357B-4402-8C86-E5624CAC3A28}" destId="{6C98A0AE-357B-498E-976B-5D2697E9E0F1}" srcOrd="0" destOrd="0" presId="urn:microsoft.com/office/officeart/2005/8/layout/hierarchy4"/>
    <dgm:cxn modelId="{64C2BFE7-C208-4B48-888D-E2DEFA977A41}" type="presParOf" srcId="{8BB9C38D-357B-4402-8C86-E5624CAC3A28}" destId="{42664F96-7817-434C-9238-05DCBA129C1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1572F9-69C2-4828-BD3A-77A86F258709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37A8DD1F-91C6-447A-906D-89204CAE3151}">
      <dgm:prSet phldrT="[文本]" custT="1"/>
      <dgm:spPr/>
      <dgm:t>
        <a:bodyPr/>
        <a:lstStyle/>
        <a:p>
          <a:r>
            <a: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管理</a:t>
          </a:r>
          <a:endParaRPr lang="en-US" altLang="zh-CN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是制造业</a:t>
          </a:r>
          <a:r>
            <a: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DNA</a:t>
          </a: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，</a:t>
          </a:r>
          <a:r>
            <a:rPr lang="zh-CN" altLang="en-US" sz="14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是部门协同最核心最有价值的数据</a:t>
          </a:r>
          <a:endParaRPr lang="zh-CN" altLang="en-US" sz="1400" dirty="0">
            <a:solidFill>
              <a:srgbClr val="FFFF00"/>
            </a:solidFill>
          </a:endParaRPr>
        </a:p>
      </dgm:t>
    </dgm:pt>
    <dgm:pt modelId="{6D0584C4-5C64-4778-BD06-5A00CDC659FF}" type="parTrans" cxnId="{412D9F56-3EA6-4CB4-81DE-E85965BBC0AC}">
      <dgm:prSet/>
      <dgm:spPr/>
      <dgm:t>
        <a:bodyPr/>
        <a:lstStyle/>
        <a:p>
          <a:endParaRPr lang="zh-CN" altLang="en-US"/>
        </a:p>
      </dgm:t>
    </dgm:pt>
    <dgm:pt modelId="{9A3F788E-E1C7-42DA-9693-D56DABF5F244}" type="sibTrans" cxnId="{412D9F56-3EA6-4CB4-81DE-E85965BBC0AC}">
      <dgm:prSet/>
      <dgm:spPr/>
      <dgm:t>
        <a:bodyPr/>
        <a:lstStyle/>
        <a:p>
          <a:endParaRPr lang="zh-CN" altLang="en-US"/>
        </a:p>
      </dgm:t>
    </dgm:pt>
    <dgm:pt modelId="{86244D7B-4F6F-4636-93FC-FA01660A444C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轻松管理</a:t>
          </a:r>
          <a:r>
            <a:rPr lang="zh-CN" altLang="en-US" sz="24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上万</a:t>
          </a:r>
          <a:r>
            <a: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endParaRPr lang="zh-CN" altLang="en-US" sz="16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822DFFE-FAC5-4E45-89FE-9C58AFA0D466}" type="parTrans" cxnId="{E94BF510-08F6-4343-A7FC-F4984953EE90}">
      <dgm:prSet/>
      <dgm:spPr/>
      <dgm:t>
        <a:bodyPr/>
        <a:lstStyle/>
        <a:p>
          <a:endParaRPr lang="zh-CN" altLang="en-US"/>
        </a:p>
      </dgm:t>
    </dgm:pt>
    <dgm:pt modelId="{7062A2F5-E409-49AC-BCC6-49C24F9918A0}" type="sibTrans" cxnId="{E94BF510-08F6-4343-A7FC-F4984953EE90}">
      <dgm:prSet/>
      <dgm:spPr/>
      <dgm:t>
        <a:bodyPr/>
        <a:lstStyle/>
        <a:p>
          <a:endParaRPr lang="zh-CN" altLang="en-US"/>
        </a:p>
      </dgm:t>
    </dgm:pt>
    <dgm:pt modelId="{68CB1427-9D6D-4E65-87F0-AF0368CCB74B}">
      <dgm:prSet phldrT="[文本]" custT="1"/>
      <dgm:spPr/>
      <dgm:t>
        <a:bodyPr/>
        <a:lstStyle/>
        <a:p>
          <a:r>
            <a:rPr lang="zh-CN" altLang="en-US" sz="1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版本控制</a:t>
          </a:r>
          <a:endParaRPr lang="en-US" altLang="zh-CN" sz="1400" b="1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en-US" altLang="zh-CN" sz="1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r>
            <a:rPr lang="zh-CN" altLang="en-US" sz="1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比较</a:t>
          </a:r>
          <a:endParaRPr lang="en-US" altLang="zh-CN" sz="1400" b="1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审核发布</a:t>
          </a:r>
          <a:endParaRPr lang="zh-CN" altLang="en-US" sz="1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1649EF2-0824-440C-A322-7B1C5CC95A90}" type="parTrans" cxnId="{6C84ED5D-2D58-4523-8D2B-2C011F1DE7B6}">
      <dgm:prSet/>
      <dgm:spPr/>
      <dgm:t>
        <a:bodyPr/>
        <a:lstStyle/>
        <a:p>
          <a:endParaRPr lang="zh-CN" altLang="en-US"/>
        </a:p>
      </dgm:t>
    </dgm:pt>
    <dgm:pt modelId="{AF123A93-EC5C-4744-AB4D-7F8F701E2B65}" type="sibTrans" cxnId="{6C84ED5D-2D58-4523-8D2B-2C011F1DE7B6}">
      <dgm:prSet/>
      <dgm:spPr/>
      <dgm:t>
        <a:bodyPr/>
        <a:lstStyle/>
        <a:p>
          <a:endParaRPr lang="zh-CN" altLang="en-US"/>
        </a:p>
      </dgm:t>
    </dgm:pt>
    <dgm:pt modelId="{EB128032-8677-44C2-994B-F8DDE40739A2}">
      <dgm:prSet phldrT="[文本]" custT="1"/>
      <dgm:spPr/>
      <dgm:t>
        <a:bodyPr/>
        <a:lstStyle/>
        <a:p>
          <a:r>
            <a: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选配</a:t>
          </a:r>
          <a:endParaRPr lang="en-US" altLang="zh-CN" sz="14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公共</a:t>
          </a:r>
          <a:r>
            <a: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</a:p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字段设置</a:t>
          </a:r>
        </a:p>
      </dgm:t>
    </dgm:pt>
    <dgm:pt modelId="{AD9B741B-63B4-4D2E-A317-5D7BAB531C34}" type="parTrans" cxnId="{97B573F2-AB9E-44C3-9BDA-9AB343AFB4A2}">
      <dgm:prSet/>
      <dgm:spPr/>
      <dgm:t>
        <a:bodyPr/>
        <a:lstStyle/>
        <a:p>
          <a:endParaRPr lang="zh-CN" altLang="en-US"/>
        </a:p>
      </dgm:t>
    </dgm:pt>
    <dgm:pt modelId="{DCD0EE7D-11DF-436C-97A5-363FD942DE7E}" type="sibTrans" cxnId="{97B573F2-AB9E-44C3-9BDA-9AB343AFB4A2}">
      <dgm:prSet/>
      <dgm:spPr/>
      <dgm:t>
        <a:bodyPr/>
        <a:lstStyle/>
        <a:p>
          <a:endParaRPr lang="zh-CN" altLang="en-US"/>
        </a:p>
      </dgm:t>
    </dgm:pt>
    <dgm:pt modelId="{D826F3AF-8D57-4935-8B12-89B6E5C11D4E}">
      <dgm:prSet phldrT="[文本]" custT="1"/>
      <dgm:spPr/>
      <dgm:t>
        <a:bodyPr/>
        <a:lstStyle/>
        <a:p>
          <a:pPr>
            <a:lnSpc>
              <a:spcPts val="1440"/>
            </a:lnSpc>
            <a:buFont typeface="Wingdings" panose="05000000000000000000" pitchFamily="2" charset="2"/>
            <a:buChar char="l"/>
          </a:pPr>
          <a:r>
            <a: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r>
            <a: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rPr>
            <a:t>目录导入</a:t>
          </a:r>
          <a:endParaRPr lang="en-US" altLang="zh-CN" sz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lnSpc>
              <a:spcPts val="1440"/>
            </a:lnSpc>
            <a:buFont typeface="Wingdings" panose="05000000000000000000" pitchFamily="2" charset="2"/>
            <a:buChar char="l"/>
          </a:pPr>
          <a:r>
            <a:rPr lang="en-US" altLang="zh-CN" sz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Excel</a:t>
          </a:r>
          <a:r>
            <a:rPr lang="zh-CN" altLang="en-US" sz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文件导入</a:t>
          </a:r>
          <a:endParaRPr lang="en-US" altLang="zh-CN" sz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lnSpc>
              <a:spcPts val="1440"/>
            </a:lnSpc>
            <a:buFont typeface="Wingdings" panose="05000000000000000000" pitchFamily="2" charset="2"/>
            <a:buChar char="l"/>
          </a:pPr>
          <a:r>
            <a:rPr lang="zh-CN" altLang="en-US" sz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批量拷贝粘贴</a:t>
          </a:r>
          <a:endParaRPr lang="en-US" altLang="zh-CN" sz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lnSpc>
              <a:spcPts val="1440"/>
            </a:lnSpc>
            <a:buFont typeface="Wingdings" panose="05000000000000000000" pitchFamily="2" charset="2"/>
            <a:buChar char="l"/>
          </a:pPr>
          <a:r>
            <a:rPr lang="zh-CN" altLang="en-US" sz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导出</a:t>
          </a:r>
          <a:r>
            <a:rPr lang="en-US" altLang="zh-CN" sz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Excel</a:t>
          </a:r>
          <a:endParaRPr lang="zh-CN" altLang="en-US" sz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DCECBF0-6F93-4A15-8D96-67B2F3F0DC62}" type="parTrans" cxnId="{AB372FD2-4121-47EB-B9A1-53F6C90267A8}">
      <dgm:prSet/>
      <dgm:spPr/>
      <dgm:t>
        <a:bodyPr/>
        <a:lstStyle/>
        <a:p>
          <a:endParaRPr lang="zh-CN" altLang="en-US"/>
        </a:p>
      </dgm:t>
    </dgm:pt>
    <dgm:pt modelId="{7A57B9DD-45A2-4243-B6D0-924ADE8BA355}" type="sibTrans" cxnId="{AB372FD2-4121-47EB-B9A1-53F6C90267A8}">
      <dgm:prSet/>
      <dgm:spPr/>
      <dgm:t>
        <a:bodyPr/>
        <a:lstStyle/>
        <a:p>
          <a:endParaRPr lang="zh-CN" altLang="en-US"/>
        </a:p>
      </dgm:t>
    </dgm:pt>
    <dgm:pt modelId="{9A945F96-D82E-49B9-833A-396C1BD44496}">
      <dgm:prSet phldrT="[文本]" custT="1"/>
      <dgm:spPr/>
      <dgm:t>
        <a:bodyPr/>
        <a:lstStyle/>
        <a:p>
          <a:r>
            <a:rPr lang="zh-CN" altLang="en-US" sz="14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物料汇总</a:t>
          </a:r>
          <a:endParaRPr lang="en-US" altLang="zh-CN" sz="14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成本分析</a:t>
          </a:r>
          <a:endParaRPr lang="en-US" altLang="zh-CN" sz="14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复用指标分析</a:t>
          </a:r>
        </a:p>
      </dgm:t>
    </dgm:pt>
    <dgm:pt modelId="{55213005-8EFD-420F-8323-3DBC0DDEF624}" type="parTrans" cxnId="{25BC1B65-2261-457E-BAB1-5BC1E3312036}">
      <dgm:prSet/>
      <dgm:spPr/>
      <dgm:t>
        <a:bodyPr/>
        <a:lstStyle/>
        <a:p>
          <a:endParaRPr lang="zh-CN" altLang="en-US"/>
        </a:p>
      </dgm:t>
    </dgm:pt>
    <dgm:pt modelId="{ABBB32E1-DD80-4A17-AE4F-0E5D7E9948EF}" type="sibTrans" cxnId="{25BC1B65-2261-457E-BAB1-5BC1E3312036}">
      <dgm:prSet/>
      <dgm:spPr/>
      <dgm:t>
        <a:bodyPr/>
        <a:lstStyle/>
        <a:p>
          <a:endParaRPr lang="zh-CN" altLang="en-US"/>
        </a:p>
      </dgm:t>
    </dgm:pt>
    <dgm:pt modelId="{396E3225-EEC8-4250-97F7-519EB2BD32BB}" type="pres">
      <dgm:prSet presAssocID="{761572F9-69C2-4828-BD3A-77A86F25870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045BBE0-B767-4210-8C85-B25F80BFEE14}" type="pres">
      <dgm:prSet presAssocID="{37A8DD1F-91C6-447A-906D-89204CAE3151}" presName="vertOne" presStyleCnt="0"/>
      <dgm:spPr/>
    </dgm:pt>
    <dgm:pt modelId="{BEDC688B-76AD-46F1-9373-20245A69A28D}" type="pres">
      <dgm:prSet presAssocID="{37A8DD1F-91C6-447A-906D-89204CAE3151}" presName="txOne" presStyleLbl="node0" presStyleIdx="0" presStyleCnt="1">
        <dgm:presLayoutVars>
          <dgm:chPref val="3"/>
        </dgm:presLayoutVars>
      </dgm:prSet>
      <dgm:spPr/>
    </dgm:pt>
    <dgm:pt modelId="{47FF8031-C61E-4883-BC84-0148093E519F}" type="pres">
      <dgm:prSet presAssocID="{37A8DD1F-91C6-447A-906D-89204CAE3151}" presName="parTransOne" presStyleCnt="0"/>
      <dgm:spPr/>
    </dgm:pt>
    <dgm:pt modelId="{F5D4D259-B710-4488-9442-B44EF962B8DB}" type="pres">
      <dgm:prSet presAssocID="{37A8DD1F-91C6-447A-906D-89204CAE3151}" presName="horzOne" presStyleCnt="0"/>
      <dgm:spPr/>
    </dgm:pt>
    <dgm:pt modelId="{A9088EAC-4602-4A11-BA0D-E82058584FDF}" type="pres">
      <dgm:prSet presAssocID="{86244D7B-4F6F-4636-93FC-FA01660A444C}" presName="vertTwo" presStyleCnt="0"/>
      <dgm:spPr/>
    </dgm:pt>
    <dgm:pt modelId="{C40CFE39-0E4B-4721-8BFA-316C38C54E16}" type="pres">
      <dgm:prSet presAssocID="{86244D7B-4F6F-4636-93FC-FA01660A444C}" presName="txTwo" presStyleLbl="node2" presStyleIdx="0" presStyleCnt="2">
        <dgm:presLayoutVars>
          <dgm:chPref val="3"/>
        </dgm:presLayoutVars>
      </dgm:prSet>
      <dgm:spPr/>
    </dgm:pt>
    <dgm:pt modelId="{D009DD6F-A677-49D8-B054-A903BC278CCC}" type="pres">
      <dgm:prSet presAssocID="{86244D7B-4F6F-4636-93FC-FA01660A444C}" presName="parTransTwo" presStyleCnt="0"/>
      <dgm:spPr/>
    </dgm:pt>
    <dgm:pt modelId="{830FED9A-AFCE-43E4-A38D-265697127FAF}" type="pres">
      <dgm:prSet presAssocID="{86244D7B-4F6F-4636-93FC-FA01660A444C}" presName="horzTwo" presStyleCnt="0"/>
      <dgm:spPr/>
    </dgm:pt>
    <dgm:pt modelId="{06A55158-1D6C-457B-B29D-5182B974B1E0}" type="pres">
      <dgm:prSet presAssocID="{68CB1427-9D6D-4E65-87F0-AF0368CCB74B}" presName="vertThree" presStyleCnt="0"/>
      <dgm:spPr/>
    </dgm:pt>
    <dgm:pt modelId="{F4901131-CB11-47A0-983A-FE87C982056A}" type="pres">
      <dgm:prSet presAssocID="{68CB1427-9D6D-4E65-87F0-AF0368CCB74B}" presName="txThree" presStyleLbl="node3" presStyleIdx="0" presStyleCnt="3">
        <dgm:presLayoutVars>
          <dgm:chPref val="3"/>
        </dgm:presLayoutVars>
      </dgm:prSet>
      <dgm:spPr/>
    </dgm:pt>
    <dgm:pt modelId="{980234EF-AFE0-4A77-B689-4DDAD8993486}" type="pres">
      <dgm:prSet presAssocID="{68CB1427-9D6D-4E65-87F0-AF0368CCB74B}" presName="horzThree" presStyleCnt="0"/>
      <dgm:spPr/>
    </dgm:pt>
    <dgm:pt modelId="{1BAF10FC-53BA-4BA1-A6C2-B637EB7D4F8E}" type="pres">
      <dgm:prSet presAssocID="{AF123A93-EC5C-4744-AB4D-7F8F701E2B65}" presName="sibSpaceThree" presStyleCnt="0"/>
      <dgm:spPr/>
    </dgm:pt>
    <dgm:pt modelId="{01200804-A74A-42CB-BBAE-8A5BCDDB3DE3}" type="pres">
      <dgm:prSet presAssocID="{EB128032-8677-44C2-994B-F8DDE40739A2}" presName="vertThree" presStyleCnt="0"/>
      <dgm:spPr/>
    </dgm:pt>
    <dgm:pt modelId="{37AA45F1-9E46-4570-8948-8B6F6B66AF60}" type="pres">
      <dgm:prSet presAssocID="{EB128032-8677-44C2-994B-F8DDE40739A2}" presName="txThree" presStyleLbl="node3" presStyleIdx="1" presStyleCnt="3">
        <dgm:presLayoutVars>
          <dgm:chPref val="3"/>
        </dgm:presLayoutVars>
      </dgm:prSet>
      <dgm:spPr/>
    </dgm:pt>
    <dgm:pt modelId="{F1434E5B-0AF0-4E95-8987-ED645F5A0995}" type="pres">
      <dgm:prSet presAssocID="{EB128032-8677-44C2-994B-F8DDE40739A2}" presName="horzThree" presStyleCnt="0"/>
      <dgm:spPr/>
    </dgm:pt>
    <dgm:pt modelId="{F6F6DECC-C50C-4609-8F78-7F7AE5DCCFA0}" type="pres">
      <dgm:prSet presAssocID="{7062A2F5-E409-49AC-BCC6-49C24F9918A0}" presName="sibSpaceTwo" presStyleCnt="0"/>
      <dgm:spPr/>
    </dgm:pt>
    <dgm:pt modelId="{F1E4F943-27EB-454B-B40A-50FD89DCA960}" type="pres">
      <dgm:prSet presAssocID="{D826F3AF-8D57-4935-8B12-89B6E5C11D4E}" presName="vertTwo" presStyleCnt="0"/>
      <dgm:spPr/>
    </dgm:pt>
    <dgm:pt modelId="{C92C0923-60E4-4EF6-AC0C-59721360D55E}" type="pres">
      <dgm:prSet presAssocID="{D826F3AF-8D57-4935-8B12-89B6E5C11D4E}" presName="txTwo" presStyleLbl="node2" presStyleIdx="1" presStyleCnt="2">
        <dgm:presLayoutVars>
          <dgm:chPref val="3"/>
        </dgm:presLayoutVars>
      </dgm:prSet>
      <dgm:spPr/>
    </dgm:pt>
    <dgm:pt modelId="{99BDBB13-80EB-47C8-8CA8-DA05D4B9C051}" type="pres">
      <dgm:prSet presAssocID="{D826F3AF-8D57-4935-8B12-89B6E5C11D4E}" presName="parTransTwo" presStyleCnt="0"/>
      <dgm:spPr/>
    </dgm:pt>
    <dgm:pt modelId="{91677E63-6D25-428C-9752-EB80D04BBCBF}" type="pres">
      <dgm:prSet presAssocID="{D826F3AF-8D57-4935-8B12-89B6E5C11D4E}" presName="horzTwo" presStyleCnt="0"/>
      <dgm:spPr/>
    </dgm:pt>
    <dgm:pt modelId="{8BB9C38D-357B-4402-8C86-E5624CAC3A28}" type="pres">
      <dgm:prSet presAssocID="{9A945F96-D82E-49B9-833A-396C1BD44496}" presName="vertThree" presStyleCnt="0"/>
      <dgm:spPr/>
    </dgm:pt>
    <dgm:pt modelId="{6C98A0AE-357B-498E-976B-5D2697E9E0F1}" type="pres">
      <dgm:prSet presAssocID="{9A945F96-D82E-49B9-833A-396C1BD44496}" presName="txThree" presStyleLbl="node3" presStyleIdx="2" presStyleCnt="3">
        <dgm:presLayoutVars>
          <dgm:chPref val="3"/>
        </dgm:presLayoutVars>
      </dgm:prSet>
      <dgm:spPr/>
    </dgm:pt>
    <dgm:pt modelId="{42664F96-7817-434C-9238-05DCBA129C14}" type="pres">
      <dgm:prSet presAssocID="{9A945F96-D82E-49B9-833A-396C1BD44496}" presName="horzThree" presStyleCnt="0"/>
      <dgm:spPr/>
    </dgm:pt>
  </dgm:ptLst>
  <dgm:cxnLst>
    <dgm:cxn modelId="{E94BF510-08F6-4343-A7FC-F4984953EE90}" srcId="{37A8DD1F-91C6-447A-906D-89204CAE3151}" destId="{86244D7B-4F6F-4636-93FC-FA01660A444C}" srcOrd="0" destOrd="0" parTransId="{6822DFFE-FAC5-4E45-89FE-9C58AFA0D466}" sibTransId="{7062A2F5-E409-49AC-BCC6-49C24F9918A0}"/>
    <dgm:cxn modelId="{9A1B8A22-B1BC-4BDF-BB41-49E24ABF240A}" type="presOf" srcId="{68CB1427-9D6D-4E65-87F0-AF0368CCB74B}" destId="{F4901131-CB11-47A0-983A-FE87C982056A}" srcOrd="0" destOrd="0" presId="urn:microsoft.com/office/officeart/2005/8/layout/hierarchy4"/>
    <dgm:cxn modelId="{B5638D2A-48F3-486D-9AB1-F3B34CEB36BC}" type="presOf" srcId="{86244D7B-4F6F-4636-93FC-FA01660A444C}" destId="{C40CFE39-0E4B-4721-8BFA-316C38C54E16}" srcOrd="0" destOrd="0" presId="urn:microsoft.com/office/officeart/2005/8/layout/hierarchy4"/>
    <dgm:cxn modelId="{44801334-743E-468B-892D-8534E9036A52}" type="presOf" srcId="{9A945F96-D82E-49B9-833A-396C1BD44496}" destId="{6C98A0AE-357B-498E-976B-5D2697E9E0F1}" srcOrd="0" destOrd="0" presId="urn:microsoft.com/office/officeart/2005/8/layout/hierarchy4"/>
    <dgm:cxn modelId="{6C84ED5D-2D58-4523-8D2B-2C011F1DE7B6}" srcId="{86244D7B-4F6F-4636-93FC-FA01660A444C}" destId="{68CB1427-9D6D-4E65-87F0-AF0368CCB74B}" srcOrd="0" destOrd="0" parTransId="{91649EF2-0824-440C-A322-7B1C5CC95A90}" sibTransId="{AF123A93-EC5C-4744-AB4D-7F8F701E2B65}"/>
    <dgm:cxn modelId="{6B4EFC41-11C1-4A37-A267-6A590D0EF037}" type="presOf" srcId="{761572F9-69C2-4828-BD3A-77A86F258709}" destId="{396E3225-EEC8-4250-97F7-519EB2BD32BB}" srcOrd="0" destOrd="0" presId="urn:microsoft.com/office/officeart/2005/8/layout/hierarchy4"/>
    <dgm:cxn modelId="{25BC1B65-2261-457E-BAB1-5BC1E3312036}" srcId="{D826F3AF-8D57-4935-8B12-89B6E5C11D4E}" destId="{9A945F96-D82E-49B9-833A-396C1BD44496}" srcOrd="0" destOrd="0" parTransId="{55213005-8EFD-420F-8323-3DBC0DDEF624}" sibTransId="{ABBB32E1-DD80-4A17-AE4F-0E5D7E9948EF}"/>
    <dgm:cxn modelId="{412D9F56-3EA6-4CB4-81DE-E85965BBC0AC}" srcId="{761572F9-69C2-4828-BD3A-77A86F258709}" destId="{37A8DD1F-91C6-447A-906D-89204CAE3151}" srcOrd="0" destOrd="0" parTransId="{6D0584C4-5C64-4778-BD06-5A00CDC659FF}" sibTransId="{9A3F788E-E1C7-42DA-9693-D56DABF5F244}"/>
    <dgm:cxn modelId="{C7063A7D-46CA-4C84-90CB-BE20923BA3B9}" type="presOf" srcId="{D826F3AF-8D57-4935-8B12-89B6E5C11D4E}" destId="{C92C0923-60E4-4EF6-AC0C-59721360D55E}" srcOrd="0" destOrd="0" presId="urn:microsoft.com/office/officeart/2005/8/layout/hierarchy4"/>
    <dgm:cxn modelId="{7103B781-AAF8-4146-9CF6-3683DA9B2B08}" type="presOf" srcId="{37A8DD1F-91C6-447A-906D-89204CAE3151}" destId="{BEDC688B-76AD-46F1-9373-20245A69A28D}" srcOrd="0" destOrd="0" presId="urn:microsoft.com/office/officeart/2005/8/layout/hierarchy4"/>
    <dgm:cxn modelId="{14A778A9-AFDE-4DCD-8364-D5A3CBF41B64}" type="presOf" srcId="{EB128032-8677-44C2-994B-F8DDE40739A2}" destId="{37AA45F1-9E46-4570-8948-8B6F6B66AF60}" srcOrd="0" destOrd="0" presId="urn:microsoft.com/office/officeart/2005/8/layout/hierarchy4"/>
    <dgm:cxn modelId="{AB372FD2-4121-47EB-B9A1-53F6C90267A8}" srcId="{37A8DD1F-91C6-447A-906D-89204CAE3151}" destId="{D826F3AF-8D57-4935-8B12-89B6E5C11D4E}" srcOrd="1" destOrd="0" parTransId="{3DCECBF0-6F93-4A15-8D96-67B2F3F0DC62}" sibTransId="{7A57B9DD-45A2-4243-B6D0-924ADE8BA355}"/>
    <dgm:cxn modelId="{97B573F2-AB9E-44C3-9BDA-9AB343AFB4A2}" srcId="{86244D7B-4F6F-4636-93FC-FA01660A444C}" destId="{EB128032-8677-44C2-994B-F8DDE40739A2}" srcOrd="1" destOrd="0" parTransId="{AD9B741B-63B4-4D2E-A317-5D7BAB531C34}" sibTransId="{DCD0EE7D-11DF-436C-97A5-363FD942DE7E}"/>
    <dgm:cxn modelId="{E8F73930-1D26-4FF1-9039-922E75D5254D}" type="presParOf" srcId="{396E3225-EEC8-4250-97F7-519EB2BD32BB}" destId="{0045BBE0-B767-4210-8C85-B25F80BFEE14}" srcOrd="0" destOrd="0" presId="urn:microsoft.com/office/officeart/2005/8/layout/hierarchy4"/>
    <dgm:cxn modelId="{7AF6CF4F-EAD9-4D53-9DFA-A2C54B528314}" type="presParOf" srcId="{0045BBE0-B767-4210-8C85-B25F80BFEE14}" destId="{BEDC688B-76AD-46F1-9373-20245A69A28D}" srcOrd="0" destOrd="0" presId="urn:microsoft.com/office/officeart/2005/8/layout/hierarchy4"/>
    <dgm:cxn modelId="{DD8B2610-CB6F-48E2-AF45-F5727D2D4F5F}" type="presParOf" srcId="{0045BBE0-B767-4210-8C85-B25F80BFEE14}" destId="{47FF8031-C61E-4883-BC84-0148093E519F}" srcOrd="1" destOrd="0" presId="urn:microsoft.com/office/officeart/2005/8/layout/hierarchy4"/>
    <dgm:cxn modelId="{70B619B4-9BA4-4623-9241-E6178CB200A6}" type="presParOf" srcId="{0045BBE0-B767-4210-8C85-B25F80BFEE14}" destId="{F5D4D259-B710-4488-9442-B44EF962B8DB}" srcOrd="2" destOrd="0" presId="urn:microsoft.com/office/officeart/2005/8/layout/hierarchy4"/>
    <dgm:cxn modelId="{1FA8CA33-21A0-4725-93A2-CE0FD00906B2}" type="presParOf" srcId="{F5D4D259-B710-4488-9442-B44EF962B8DB}" destId="{A9088EAC-4602-4A11-BA0D-E82058584FDF}" srcOrd="0" destOrd="0" presId="urn:microsoft.com/office/officeart/2005/8/layout/hierarchy4"/>
    <dgm:cxn modelId="{AE645A36-6D14-4976-A2B1-D4D11CDB8C88}" type="presParOf" srcId="{A9088EAC-4602-4A11-BA0D-E82058584FDF}" destId="{C40CFE39-0E4B-4721-8BFA-316C38C54E16}" srcOrd="0" destOrd="0" presId="urn:microsoft.com/office/officeart/2005/8/layout/hierarchy4"/>
    <dgm:cxn modelId="{D7977668-D89C-4151-B358-3E69B56D4141}" type="presParOf" srcId="{A9088EAC-4602-4A11-BA0D-E82058584FDF}" destId="{D009DD6F-A677-49D8-B054-A903BC278CCC}" srcOrd="1" destOrd="0" presId="urn:microsoft.com/office/officeart/2005/8/layout/hierarchy4"/>
    <dgm:cxn modelId="{5223FDFF-9D59-4659-A7D6-9F4EBD6151FD}" type="presParOf" srcId="{A9088EAC-4602-4A11-BA0D-E82058584FDF}" destId="{830FED9A-AFCE-43E4-A38D-265697127FAF}" srcOrd="2" destOrd="0" presId="urn:microsoft.com/office/officeart/2005/8/layout/hierarchy4"/>
    <dgm:cxn modelId="{0329693F-8758-4117-BAA9-B608528E10D1}" type="presParOf" srcId="{830FED9A-AFCE-43E4-A38D-265697127FAF}" destId="{06A55158-1D6C-457B-B29D-5182B974B1E0}" srcOrd="0" destOrd="0" presId="urn:microsoft.com/office/officeart/2005/8/layout/hierarchy4"/>
    <dgm:cxn modelId="{B8D6F8C1-B2CC-4AFD-B3F0-AB5D6097B290}" type="presParOf" srcId="{06A55158-1D6C-457B-B29D-5182B974B1E0}" destId="{F4901131-CB11-47A0-983A-FE87C982056A}" srcOrd="0" destOrd="0" presId="urn:microsoft.com/office/officeart/2005/8/layout/hierarchy4"/>
    <dgm:cxn modelId="{405EBC91-E540-4F68-96EA-C0738E1D0B0F}" type="presParOf" srcId="{06A55158-1D6C-457B-B29D-5182B974B1E0}" destId="{980234EF-AFE0-4A77-B689-4DDAD8993486}" srcOrd="1" destOrd="0" presId="urn:microsoft.com/office/officeart/2005/8/layout/hierarchy4"/>
    <dgm:cxn modelId="{058DC551-74D0-4714-B6B8-B929C288B989}" type="presParOf" srcId="{830FED9A-AFCE-43E4-A38D-265697127FAF}" destId="{1BAF10FC-53BA-4BA1-A6C2-B637EB7D4F8E}" srcOrd="1" destOrd="0" presId="urn:microsoft.com/office/officeart/2005/8/layout/hierarchy4"/>
    <dgm:cxn modelId="{FDC20183-12AE-43C8-9CD2-3C0577931140}" type="presParOf" srcId="{830FED9A-AFCE-43E4-A38D-265697127FAF}" destId="{01200804-A74A-42CB-BBAE-8A5BCDDB3DE3}" srcOrd="2" destOrd="0" presId="urn:microsoft.com/office/officeart/2005/8/layout/hierarchy4"/>
    <dgm:cxn modelId="{D6EE8649-640C-4437-B26C-B8A663A32595}" type="presParOf" srcId="{01200804-A74A-42CB-BBAE-8A5BCDDB3DE3}" destId="{37AA45F1-9E46-4570-8948-8B6F6B66AF60}" srcOrd="0" destOrd="0" presId="urn:microsoft.com/office/officeart/2005/8/layout/hierarchy4"/>
    <dgm:cxn modelId="{169E225C-1C25-4267-9F0D-E23868DD5412}" type="presParOf" srcId="{01200804-A74A-42CB-BBAE-8A5BCDDB3DE3}" destId="{F1434E5B-0AF0-4E95-8987-ED645F5A0995}" srcOrd="1" destOrd="0" presId="urn:microsoft.com/office/officeart/2005/8/layout/hierarchy4"/>
    <dgm:cxn modelId="{600B3CF5-5BD4-4D86-938D-AD53E2AA66A8}" type="presParOf" srcId="{F5D4D259-B710-4488-9442-B44EF962B8DB}" destId="{F6F6DECC-C50C-4609-8F78-7F7AE5DCCFA0}" srcOrd="1" destOrd="0" presId="urn:microsoft.com/office/officeart/2005/8/layout/hierarchy4"/>
    <dgm:cxn modelId="{6CC3272E-031E-4D69-ADEA-1757FA1ADCCC}" type="presParOf" srcId="{F5D4D259-B710-4488-9442-B44EF962B8DB}" destId="{F1E4F943-27EB-454B-B40A-50FD89DCA960}" srcOrd="2" destOrd="0" presId="urn:microsoft.com/office/officeart/2005/8/layout/hierarchy4"/>
    <dgm:cxn modelId="{3D28CB97-5C10-4BA4-8649-5EF9A8ECEA04}" type="presParOf" srcId="{F1E4F943-27EB-454B-B40A-50FD89DCA960}" destId="{C92C0923-60E4-4EF6-AC0C-59721360D55E}" srcOrd="0" destOrd="0" presId="urn:microsoft.com/office/officeart/2005/8/layout/hierarchy4"/>
    <dgm:cxn modelId="{667A77E6-B3CC-4370-86AE-0D28D2C962A7}" type="presParOf" srcId="{F1E4F943-27EB-454B-B40A-50FD89DCA960}" destId="{99BDBB13-80EB-47C8-8CA8-DA05D4B9C051}" srcOrd="1" destOrd="0" presId="urn:microsoft.com/office/officeart/2005/8/layout/hierarchy4"/>
    <dgm:cxn modelId="{C0F47CA2-0584-4707-944D-865C89288154}" type="presParOf" srcId="{F1E4F943-27EB-454B-B40A-50FD89DCA960}" destId="{91677E63-6D25-428C-9752-EB80D04BBCBF}" srcOrd="2" destOrd="0" presId="urn:microsoft.com/office/officeart/2005/8/layout/hierarchy4"/>
    <dgm:cxn modelId="{3B84207E-D594-47A9-A42D-054729EA09A4}" type="presParOf" srcId="{91677E63-6D25-428C-9752-EB80D04BBCBF}" destId="{8BB9C38D-357B-4402-8C86-E5624CAC3A28}" srcOrd="0" destOrd="0" presId="urn:microsoft.com/office/officeart/2005/8/layout/hierarchy4"/>
    <dgm:cxn modelId="{F33DC71F-973A-49DC-A6D6-562C7F7A89EB}" type="presParOf" srcId="{8BB9C38D-357B-4402-8C86-E5624CAC3A28}" destId="{6C98A0AE-357B-498E-976B-5D2697E9E0F1}" srcOrd="0" destOrd="0" presId="urn:microsoft.com/office/officeart/2005/8/layout/hierarchy4"/>
    <dgm:cxn modelId="{64C2BFE7-C208-4B48-888D-E2DEFA977A41}" type="presParOf" srcId="{8BB9C38D-357B-4402-8C86-E5624CAC3A28}" destId="{42664F96-7817-434C-9238-05DCBA129C1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3BA5A41-C019-4D0A-976E-D527B6E6CF8E}" type="doc">
      <dgm:prSet loTypeId="urn:microsoft.com/office/officeart/2005/8/layout/hierarchy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45E2D01B-2037-4825-BFFB-6FA6A9DA8DC8}">
      <dgm:prSet phldrT="[文本]" custT="1"/>
      <dgm:spPr/>
      <dgm:t>
        <a:bodyPr tIns="144000" bIns="144000"/>
        <a:lstStyle/>
        <a:p>
          <a:pPr>
            <a:lnSpc>
              <a:spcPts val="2880"/>
            </a:lnSpc>
            <a:spcBef>
              <a:spcPts val="0"/>
            </a:spcBef>
          </a:pPr>
          <a:r>
            <a: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rPr>
            <a:t>MRP</a:t>
          </a:r>
        </a:p>
        <a:p>
          <a:pPr>
            <a:lnSpc>
              <a:spcPts val="2880"/>
            </a:lnSpc>
            <a:spcBef>
              <a:spcPts val="0"/>
            </a:spcBef>
          </a:pPr>
          <a:r>
            <a: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MRP</a:t>
          </a: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是制造业大脑，好的计划是成功的开始</a:t>
          </a:r>
          <a:endParaRPr lang="zh-CN" altLang="en-US" sz="1400" b="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C077896-5605-4835-8929-D54E7F5ADCA9}" type="parTrans" cxnId="{87D42EED-9EE7-4368-932B-9731B4250048}">
      <dgm:prSet/>
      <dgm:spPr/>
      <dgm:t>
        <a:bodyPr/>
        <a:lstStyle/>
        <a:p>
          <a:endParaRPr lang="zh-CN" altLang="en-US"/>
        </a:p>
      </dgm:t>
    </dgm:pt>
    <dgm:pt modelId="{7F92CB33-B0EE-4972-B7F4-0148C647FA80}" type="sibTrans" cxnId="{87D42EED-9EE7-4368-932B-9731B4250048}">
      <dgm:prSet/>
      <dgm:spPr/>
      <dgm:t>
        <a:bodyPr/>
        <a:lstStyle/>
        <a:p>
          <a:endParaRPr lang="zh-CN" altLang="en-US"/>
        </a:p>
      </dgm:t>
    </dgm:pt>
    <dgm:pt modelId="{465518B0-23BF-4A1D-955F-6482C9D6D364}">
      <dgm:prSet phldrT="[文本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zh-CN" altLang="en-US" sz="1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秒级</a:t>
          </a:r>
          <a:r>
            <a: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MRP</a:t>
          </a: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计算</a:t>
          </a:r>
          <a:endParaRPr lang="zh-CN" altLang="en-US" sz="1400" dirty="0"/>
        </a:p>
      </dgm:t>
    </dgm:pt>
    <dgm:pt modelId="{DFBADE2A-25E8-4C2D-95C7-EB17C5A13427}" type="parTrans" cxnId="{14F354EF-6BE4-4246-AB51-291BDAD943F7}">
      <dgm:prSet/>
      <dgm:spPr/>
      <dgm:t>
        <a:bodyPr/>
        <a:lstStyle/>
        <a:p>
          <a:endParaRPr lang="zh-CN" altLang="en-US"/>
        </a:p>
      </dgm:t>
    </dgm:pt>
    <dgm:pt modelId="{386F2235-4BF3-4E23-8442-0753189F381A}" type="sibTrans" cxnId="{14F354EF-6BE4-4246-AB51-291BDAD943F7}">
      <dgm:prSet/>
      <dgm:spPr/>
      <dgm:t>
        <a:bodyPr/>
        <a:lstStyle/>
        <a:p>
          <a:endParaRPr lang="zh-CN" altLang="en-US"/>
        </a:p>
      </dgm:t>
    </dgm:pt>
    <dgm:pt modelId="{7B1CB31E-CDA9-423B-AD74-F64C453B4DB3}">
      <dgm:prSet phldrT="[文本]" custT="1"/>
      <dgm:spPr/>
      <dgm:t>
        <a:bodyPr/>
        <a:lstStyle/>
        <a:p>
          <a:r>
            <a: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团队</a:t>
          </a:r>
          <a:r>
            <a:rPr lang="zh-CN" altLang="en-US" sz="18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高效</a:t>
          </a:r>
        </a:p>
      </dgm:t>
    </dgm:pt>
    <dgm:pt modelId="{C4E0D53D-CBF2-402D-AEF8-F10354595800}" type="parTrans" cxnId="{4477106A-1C77-432E-B3EC-B622C148D908}">
      <dgm:prSet/>
      <dgm:spPr/>
      <dgm:t>
        <a:bodyPr/>
        <a:lstStyle/>
        <a:p>
          <a:endParaRPr lang="zh-CN" altLang="en-US"/>
        </a:p>
      </dgm:t>
    </dgm:pt>
    <dgm:pt modelId="{7F74488B-32B2-427D-A5C9-ABDF3A019D27}" type="sibTrans" cxnId="{4477106A-1C77-432E-B3EC-B622C148D908}">
      <dgm:prSet/>
      <dgm:spPr/>
      <dgm:t>
        <a:bodyPr/>
        <a:lstStyle/>
        <a:p>
          <a:endParaRPr lang="zh-CN" altLang="en-US"/>
        </a:p>
      </dgm:t>
    </dgm:pt>
    <dgm:pt modelId="{E2C9947F-A571-4BBC-9B03-463222735A80}">
      <dgm:prSet phldrT="[文本]" custT="1"/>
      <dgm:spPr/>
      <dgm:t>
        <a:bodyPr/>
        <a:lstStyle/>
        <a:p>
          <a:r>
            <a: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计划</a:t>
          </a:r>
          <a:r>
            <a:rPr lang="zh-CN" altLang="en-US" sz="18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可控</a:t>
          </a:r>
        </a:p>
      </dgm:t>
    </dgm:pt>
    <dgm:pt modelId="{1DD24355-11EA-4FEA-B372-B21A560D1080}" type="parTrans" cxnId="{19646426-D28C-4805-ADE3-00454ACCA5DB}">
      <dgm:prSet/>
      <dgm:spPr/>
      <dgm:t>
        <a:bodyPr/>
        <a:lstStyle/>
        <a:p>
          <a:endParaRPr lang="zh-CN" altLang="en-US"/>
        </a:p>
      </dgm:t>
    </dgm:pt>
    <dgm:pt modelId="{5FF72096-78CF-4B61-BEAF-803E37B7BB64}" type="sibTrans" cxnId="{19646426-D28C-4805-ADE3-00454ACCA5DB}">
      <dgm:prSet/>
      <dgm:spPr/>
      <dgm:t>
        <a:bodyPr/>
        <a:lstStyle/>
        <a:p>
          <a:endParaRPr lang="zh-CN" altLang="en-US"/>
        </a:p>
      </dgm:t>
    </dgm:pt>
    <dgm:pt modelId="{FFB3F9B9-0141-468E-A42D-610F5CD506BF}">
      <dgm:prSet phldrT="[文本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为采购、生产、委外加工、订单交付等核心业务提供精准算料</a:t>
          </a:r>
        </a:p>
      </dgm:t>
    </dgm:pt>
    <dgm:pt modelId="{DE7AC48C-3DB8-4145-A2C4-694A66FC5637}" type="parTrans" cxnId="{94435844-F737-4973-88B7-ABFF4FC704CB}">
      <dgm:prSet/>
      <dgm:spPr/>
      <dgm:t>
        <a:bodyPr/>
        <a:lstStyle/>
        <a:p>
          <a:endParaRPr lang="zh-CN" altLang="en-US"/>
        </a:p>
      </dgm:t>
    </dgm:pt>
    <dgm:pt modelId="{2D8840E1-05CF-484E-BF62-7923CEB73AC4}" type="sibTrans" cxnId="{94435844-F737-4973-88B7-ABFF4FC704CB}">
      <dgm:prSet/>
      <dgm:spPr/>
      <dgm:t>
        <a:bodyPr/>
        <a:lstStyle/>
        <a:p>
          <a:endParaRPr lang="zh-CN" altLang="en-US"/>
        </a:p>
      </dgm:t>
    </dgm:pt>
    <dgm:pt modelId="{9966C3A1-F689-4778-9ADA-536EDDC1246D}">
      <dgm:prSet phldrT="[文本]" custT="1"/>
      <dgm:spPr/>
      <dgm:t>
        <a:bodyPr/>
        <a:lstStyle/>
        <a:p>
          <a:r>
            <a:rPr lang="zh-CN" altLang="en-US" sz="1400" b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物料</a:t>
          </a:r>
          <a:r>
            <a:rPr lang="zh-CN" altLang="en-US" sz="18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齐套</a:t>
          </a:r>
          <a:endParaRPr lang="zh-CN" altLang="en-US" sz="1800" b="1" dirty="0">
            <a:solidFill>
              <a:srgbClr val="FFC000"/>
            </a:solidFill>
          </a:endParaRPr>
        </a:p>
      </dgm:t>
    </dgm:pt>
    <dgm:pt modelId="{287CF1B5-A795-4A23-A328-B60313E1F1FC}" type="parTrans" cxnId="{CBDE091C-C59D-48B8-B330-E8D2BA1AC459}">
      <dgm:prSet/>
      <dgm:spPr/>
      <dgm:t>
        <a:bodyPr/>
        <a:lstStyle/>
        <a:p>
          <a:endParaRPr lang="zh-CN" altLang="en-US"/>
        </a:p>
      </dgm:t>
    </dgm:pt>
    <dgm:pt modelId="{E814385F-17AF-4B37-AEC7-98A5BB68764B}" type="sibTrans" cxnId="{CBDE091C-C59D-48B8-B330-E8D2BA1AC459}">
      <dgm:prSet/>
      <dgm:spPr/>
      <dgm:t>
        <a:bodyPr/>
        <a:lstStyle/>
        <a:p>
          <a:endParaRPr lang="zh-CN" altLang="en-US"/>
        </a:p>
      </dgm:t>
    </dgm:pt>
    <dgm:pt modelId="{AFB20FDC-26AC-45F4-815D-685CF2D18685}">
      <dgm:prSet phldrT="[文本]" custT="1"/>
      <dgm:spPr/>
      <dgm:t>
        <a:bodyPr/>
        <a:lstStyle/>
        <a:p>
          <a:r>
            <a: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库存</a:t>
          </a:r>
          <a:r>
            <a:rPr lang="zh-CN" altLang="en-US" sz="18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降低</a:t>
          </a:r>
          <a:endParaRPr lang="zh-CN" altLang="en-US" sz="1800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EB79607-43FC-49D1-8409-7D2E7CB59CC7}" type="sibTrans" cxnId="{8044EE2C-C149-4252-A3C4-61AE30F7BC34}">
      <dgm:prSet/>
      <dgm:spPr/>
      <dgm:t>
        <a:bodyPr/>
        <a:lstStyle/>
        <a:p>
          <a:endParaRPr lang="zh-CN" altLang="en-US"/>
        </a:p>
      </dgm:t>
    </dgm:pt>
    <dgm:pt modelId="{B37F0E69-351D-4334-B343-340FD2C7382D}" type="parTrans" cxnId="{8044EE2C-C149-4252-A3C4-61AE30F7BC34}">
      <dgm:prSet/>
      <dgm:spPr/>
      <dgm:t>
        <a:bodyPr/>
        <a:lstStyle/>
        <a:p>
          <a:endParaRPr lang="zh-CN" altLang="en-US"/>
        </a:p>
      </dgm:t>
    </dgm:pt>
    <dgm:pt modelId="{C4F6DBEF-0B51-426E-9CCD-2951C73B28D2}" type="pres">
      <dgm:prSet presAssocID="{83BA5A41-C019-4D0A-976E-D527B6E6CF8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DD4D7E5-99D4-4918-A48E-0BB4925A0E2B}" type="pres">
      <dgm:prSet presAssocID="{45E2D01B-2037-4825-BFFB-6FA6A9DA8DC8}" presName="vertOne" presStyleCnt="0"/>
      <dgm:spPr/>
    </dgm:pt>
    <dgm:pt modelId="{BEB039E1-1558-4D74-8D86-522019EFDE80}" type="pres">
      <dgm:prSet presAssocID="{45E2D01B-2037-4825-BFFB-6FA6A9DA8DC8}" presName="txOne" presStyleLbl="node0" presStyleIdx="0" presStyleCnt="1" custScaleY="115025" custLinFactY="-9394" custLinFactNeighborX="-37" custLinFactNeighborY="-100000">
        <dgm:presLayoutVars>
          <dgm:chPref val="3"/>
        </dgm:presLayoutVars>
      </dgm:prSet>
      <dgm:spPr/>
    </dgm:pt>
    <dgm:pt modelId="{7C32ADAD-C277-4034-9A2D-B6D03109E496}" type="pres">
      <dgm:prSet presAssocID="{45E2D01B-2037-4825-BFFB-6FA6A9DA8DC8}" presName="parTransOne" presStyleCnt="0"/>
      <dgm:spPr/>
    </dgm:pt>
    <dgm:pt modelId="{B4AE5FC0-FB0C-4E51-B107-64FFEA55F1DD}" type="pres">
      <dgm:prSet presAssocID="{45E2D01B-2037-4825-BFFB-6FA6A9DA8DC8}" presName="horzOne" presStyleCnt="0"/>
      <dgm:spPr/>
    </dgm:pt>
    <dgm:pt modelId="{5319E0DC-8BDD-45DC-8C88-FC0730F9A099}" type="pres">
      <dgm:prSet presAssocID="{465518B0-23BF-4A1D-955F-6482C9D6D364}" presName="vertTwo" presStyleCnt="0"/>
      <dgm:spPr/>
    </dgm:pt>
    <dgm:pt modelId="{4CBDA733-8008-4608-AFE1-4800121F7228}" type="pres">
      <dgm:prSet presAssocID="{465518B0-23BF-4A1D-955F-6482C9D6D364}" presName="txTwo" presStyleLbl="node2" presStyleIdx="0" presStyleCnt="2">
        <dgm:presLayoutVars>
          <dgm:chPref val="3"/>
        </dgm:presLayoutVars>
      </dgm:prSet>
      <dgm:spPr/>
    </dgm:pt>
    <dgm:pt modelId="{93442EDB-2AEC-43A3-B65F-6ABDC045EB4E}" type="pres">
      <dgm:prSet presAssocID="{465518B0-23BF-4A1D-955F-6482C9D6D364}" presName="parTransTwo" presStyleCnt="0"/>
      <dgm:spPr/>
    </dgm:pt>
    <dgm:pt modelId="{977BEE4C-EB29-434D-A302-60413D2683A7}" type="pres">
      <dgm:prSet presAssocID="{465518B0-23BF-4A1D-955F-6482C9D6D364}" presName="horzTwo" presStyleCnt="0"/>
      <dgm:spPr/>
    </dgm:pt>
    <dgm:pt modelId="{D586F8E5-7535-4C03-8840-441C906C8F30}" type="pres">
      <dgm:prSet presAssocID="{9966C3A1-F689-4778-9ADA-536EDDC1246D}" presName="vertThree" presStyleCnt="0"/>
      <dgm:spPr/>
    </dgm:pt>
    <dgm:pt modelId="{EE1CD946-8550-452A-B1D0-887C44FFA222}" type="pres">
      <dgm:prSet presAssocID="{9966C3A1-F689-4778-9ADA-536EDDC1246D}" presName="txThree" presStyleLbl="node3" presStyleIdx="0" presStyleCnt="4">
        <dgm:presLayoutVars>
          <dgm:chPref val="3"/>
        </dgm:presLayoutVars>
      </dgm:prSet>
      <dgm:spPr/>
    </dgm:pt>
    <dgm:pt modelId="{46C585D9-7469-4874-8D99-DDFD75429020}" type="pres">
      <dgm:prSet presAssocID="{9966C3A1-F689-4778-9ADA-536EDDC1246D}" presName="horzThree" presStyleCnt="0"/>
      <dgm:spPr/>
    </dgm:pt>
    <dgm:pt modelId="{6B117B4C-55DF-42D8-8755-7A0723699F55}" type="pres">
      <dgm:prSet presAssocID="{386F2235-4BF3-4E23-8442-0753189F381A}" presName="sibSpaceTwo" presStyleCnt="0"/>
      <dgm:spPr/>
    </dgm:pt>
    <dgm:pt modelId="{CDE16EB0-EDE2-488F-B76D-D67B77022ED9}" type="pres">
      <dgm:prSet presAssocID="{FFB3F9B9-0141-468E-A42D-610F5CD506BF}" presName="vertTwo" presStyleCnt="0"/>
      <dgm:spPr/>
    </dgm:pt>
    <dgm:pt modelId="{843E1D9E-8E5D-43DC-A3E0-7C41D3F1A027}" type="pres">
      <dgm:prSet presAssocID="{FFB3F9B9-0141-468E-A42D-610F5CD506BF}" presName="txTwo" presStyleLbl="node2" presStyleIdx="1" presStyleCnt="2">
        <dgm:presLayoutVars>
          <dgm:chPref val="3"/>
        </dgm:presLayoutVars>
      </dgm:prSet>
      <dgm:spPr/>
    </dgm:pt>
    <dgm:pt modelId="{07024CA2-1820-40CE-A428-E3CACE4D6D53}" type="pres">
      <dgm:prSet presAssocID="{FFB3F9B9-0141-468E-A42D-610F5CD506BF}" presName="parTransTwo" presStyleCnt="0"/>
      <dgm:spPr/>
    </dgm:pt>
    <dgm:pt modelId="{3AC99223-BEBA-4F2D-87CF-B213ECC79947}" type="pres">
      <dgm:prSet presAssocID="{FFB3F9B9-0141-468E-A42D-610F5CD506BF}" presName="horzTwo" presStyleCnt="0"/>
      <dgm:spPr/>
    </dgm:pt>
    <dgm:pt modelId="{4741D5CC-B664-4AF4-8ADC-DAA120C7A03F}" type="pres">
      <dgm:prSet presAssocID="{AFB20FDC-26AC-45F4-815D-685CF2D18685}" presName="vertThree" presStyleCnt="0"/>
      <dgm:spPr/>
    </dgm:pt>
    <dgm:pt modelId="{F6E7CA9B-5A31-4361-BDB7-B5FDE579C8CA}" type="pres">
      <dgm:prSet presAssocID="{AFB20FDC-26AC-45F4-815D-685CF2D18685}" presName="txThree" presStyleLbl="node3" presStyleIdx="1" presStyleCnt="4">
        <dgm:presLayoutVars>
          <dgm:chPref val="3"/>
        </dgm:presLayoutVars>
      </dgm:prSet>
      <dgm:spPr/>
    </dgm:pt>
    <dgm:pt modelId="{3C8A9975-47E5-413E-BC2B-5A05BB155500}" type="pres">
      <dgm:prSet presAssocID="{AFB20FDC-26AC-45F4-815D-685CF2D18685}" presName="horzThree" presStyleCnt="0"/>
      <dgm:spPr/>
    </dgm:pt>
    <dgm:pt modelId="{48D34BC6-64C7-45FA-90B6-625FB2A81C0F}" type="pres">
      <dgm:prSet presAssocID="{3EB79607-43FC-49D1-8409-7D2E7CB59CC7}" presName="sibSpaceThree" presStyleCnt="0"/>
      <dgm:spPr/>
    </dgm:pt>
    <dgm:pt modelId="{21DCC0DF-BC38-4EA5-93E2-634DBE4E9981}" type="pres">
      <dgm:prSet presAssocID="{E2C9947F-A571-4BBC-9B03-463222735A80}" presName="vertThree" presStyleCnt="0"/>
      <dgm:spPr/>
    </dgm:pt>
    <dgm:pt modelId="{2D338E84-9EFA-4BB3-9C6A-7C93AFFE3322}" type="pres">
      <dgm:prSet presAssocID="{E2C9947F-A571-4BBC-9B03-463222735A80}" presName="txThree" presStyleLbl="node3" presStyleIdx="2" presStyleCnt="4">
        <dgm:presLayoutVars>
          <dgm:chPref val="3"/>
        </dgm:presLayoutVars>
      </dgm:prSet>
      <dgm:spPr/>
    </dgm:pt>
    <dgm:pt modelId="{AE74EBFE-F2C9-4489-B744-54A88D58308C}" type="pres">
      <dgm:prSet presAssocID="{E2C9947F-A571-4BBC-9B03-463222735A80}" presName="horzThree" presStyleCnt="0"/>
      <dgm:spPr/>
    </dgm:pt>
    <dgm:pt modelId="{056EEBA6-D489-4FE3-93C1-1D252796E1BC}" type="pres">
      <dgm:prSet presAssocID="{5FF72096-78CF-4B61-BEAF-803E37B7BB64}" presName="sibSpaceThree" presStyleCnt="0"/>
      <dgm:spPr/>
    </dgm:pt>
    <dgm:pt modelId="{C7FA7FC0-0CF1-4C06-B4CA-058A7C8D17FD}" type="pres">
      <dgm:prSet presAssocID="{7B1CB31E-CDA9-423B-AD74-F64C453B4DB3}" presName="vertThree" presStyleCnt="0"/>
      <dgm:spPr/>
    </dgm:pt>
    <dgm:pt modelId="{B1489DEE-592C-44C9-81BD-44EF3E629DE4}" type="pres">
      <dgm:prSet presAssocID="{7B1CB31E-CDA9-423B-AD74-F64C453B4DB3}" presName="txThree" presStyleLbl="node3" presStyleIdx="3" presStyleCnt="4">
        <dgm:presLayoutVars>
          <dgm:chPref val="3"/>
        </dgm:presLayoutVars>
      </dgm:prSet>
      <dgm:spPr/>
    </dgm:pt>
    <dgm:pt modelId="{9D4E37DB-1FD0-4B02-BD51-9A6E735B6DA6}" type="pres">
      <dgm:prSet presAssocID="{7B1CB31E-CDA9-423B-AD74-F64C453B4DB3}" presName="horzThree" presStyleCnt="0"/>
      <dgm:spPr/>
    </dgm:pt>
  </dgm:ptLst>
  <dgm:cxnLst>
    <dgm:cxn modelId="{CBDE091C-C59D-48B8-B330-E8D2BA1AC459}" srcId="{465518B0-23BF-4A1D-955F-6482C9D6D364}" destId="{9966C3A1-F689-4778-9ADA-536EDDC1246D}" srcOrd="0" destOrd="0" parTransId="{287CF1B5-A795-4A23-A328-B60313E1F1FC}" sibTransId="{E814385F-17AF-4B37-AEC7-98A5BB68764B}"/>
    <dgm:cxn modelId="{19646426-D28C-4805-ADE3-00454ACCA5DB}" srcId="{FFB3F9B9-0141-468E-A42D-610F5CD506BF}" destId="{E2C9947F-A571-4BBC-9B03-463222735A80}" srcOrd="1" destOrd="0" parTransId="{1DD24355-11EA-4FEA-B372-B21A560D1080}" sibTransId="{5FF72096-78CF-4B61-BEAF-803E37B7BB64}"/>
    <dgm:cxn modelId="{8044EE2C-C149-4252-A3C4-61AE30F7BC34}" srcId="{FFB3F9B9-0141-468E-A42D-610F5CD506BF}" destId="{AFB20FDC-26AC-45F4-815D-685CF2D18685}" srcOrd="0" destOrd="0" parTransId="{B37F0E69-351D-4334-B343-340FD2C7382D}" sibTransId="{3EB79607-43FC-49D1-8409-7D2E7CB59CC7}"/>
    <dgm:cxn modelId="{AF93A536-6D3C-4E58-8729-01C2C66278A0}" type="presOf" srcId="{AFB20FDC-26AC-45F4-815D-685CF2D18685}" destId="{F6E7CA9B-5A31-4361-BDB7-B5FDE579C8CA}" srcOrd="0" destOrd="0" presId="urn:microsoft.com/office/officeart/2005/8/layout/hierarchy4"/>
    <dgm:cxn modelId="{0813A33F-A0B8-4264-B979-4A38E47AB755}" type="presOf" srcId="{83BA5A41-C019-4D0A-976E-D527B6E6CF8E}" destId="{C4F6DBEF-0B51-426E-9CCD-2951C73B28D2}" srcOrd="0" destOrd="0" presId="urn:microsoft.com/office/officeart/2005/8/layout/hierarchy4"/>
    <dgm:cxn modelId="{A1A99B40-0681-477F-84D3-0FC9CA789D10}" type="presOf" srcId="{7B1CB31E-CDA9-423B-AD74-F64C453B4DB3}" destId="{B1489DEE-592C-44C9-81BD-44EF3E629DE4}" srcOrd="0" destOrd="0" presId="urn:microsoft.com/office/officeart/2005/8/layout/hierarchy4"/>
    <dgm:cxn modelId="{94435844-F737-4973-88B7-ABFF4FC704CB}" srcId="{45E2D01B-2037-4825-BFFB-6FA6A9DA8DC8}" destId="{FFB3F9B9-0141-468E-A42D-610F5CD506BF}" srcOrd="1" destOrd="0" parTransId="{DE7AC48C-3DB8-4145-A2C4-694A66FC5637}" sibTransId="{2D8840E1-05CF-484E-BF62-7923CEB73AC4}"/>
    <dgm:cxn modelId="{4477106A-1C77-432E-B3EC-B622C148D908}" srcId="{FFB3F9B9-0141-468E-A42D-610F5CD506BF}" destId="{7B1CB31E-CDA9-423B-AD74-F64C453B4DB3}" srcOrd="2" destOrd="0" parTransId="{C4E0D53D-CBF2-402D-AEF8-F10354595800}" sibTransId="{7F74488B-32B2-427D-A5C9-ABDF3A019D27}"/>
    <dgm:cxn modelId="{FC51887B-2E9D-4F3E-A0DD-B8B5DE7E72C1}" type="presOf" srcId="{45E2D01B-2037-4825-BFFB-6FA6A9DA8DC8}" destId="{BEB039E1-1558-4D74-8D86-522019EFDE80}" srcOrd="0" destOrd="0" presId="urn:microsoft.com/office/officeart/2005/8/layout/hierarchy4"/>
    <dgm:cxn modelId="{CABC5891-C53B-41BD-93FA-CB3E9BAB326F}" type="presOf" srcId="{E2C9947F-A571-4BBC-9B03-463222735A80}" destId="{2D338E84-9EFA-4BB3-9C6A-7C93AFFE3322}" srcOrd="0" destOrd="0" presId="urn:microsoft.com/office/officeart/2005/8/layout/hierarchy4"/>
    <dgm:cxn modelId="{2AE862B2-10B0-4AC8-8083-BB76B9DC7C2D}" type="presOf" srcId="{FFB3F9B9-0141-468E-A42D-610F5CD506BF}" destId="{843E1D9E-8E5D-43DC-A3E0-7C41D3F1A027}" srcOrd="0" destOrd="0" presId="urn:microsoft.com/office/officeart/2005/8/layout/hierarchy4"/>
    <dgm:cxn modelId="{8E5D63D0-1AC6-4951-ADA1-8E4E0E2B47B6}" type="presOf" srcId="{465518B0-23BF-4A1D-955F-6482C9D6D364}" destId="{4CBDA733-8008-4608-AFE1-4800121F7228}" srcOrd="0" destOrd="0" presId="urn:microsoft.com/office/officeart/2005/8/layout/hierarchy4"/>
    <dgm:cxn modelId="{87D42EED-9EE7-4368-932B-9731B4250048}" srcId="{83BA5A41-C019-4D0A-976E-D527B6E6CF8E}" destId="{45E2D01B-2037-4825-BFFB-6FA6A9DA8DC8}" srcOrd="0" destOrd="0" parTransId="{BC077896-5605-4835-8929-D54E7F5ADCA9}" sibTransId="{7F92CB33-B0EE-4972-B7F4-0148C647FA80}"/>
    <dgm:cxn modelId="{A4F2A9ED-7B30-40BD-8883-4AEE1330D65C}" type="presOf" srcId="{9966C3A1-F689-4778-9ADA-536EDDC1246D}" destId="{EE1CD946-8550-452A-B1D0-887C44FFA222}" srcOrd="0" destOrd="0" presId="urn:microsoft.com/office/officeart/2005/8/layout/hierarchy4"/>
    <dgm:cxn modelId="{14F354EF-6BE4-4246-AB51-291BDAD943F7}" srcId="{45E2D01B-2037-4825-BFFB-6FA6A9DA8DC8}" destId="{465518B0-23BF-4A1D-955F-6482C9D6D364}" srcOrd="0" destOrd="0" parTransId="{DFBADE2A-25E8-4C2D-95C7-EB17C5A13427}" sibTransId="{386F2235-4BF3-4E23-8442-0753189F381A}"/>
    <dgm:cxn modelId="{68AC8DBC-E6B3-46C0-B313-2E3ED8C05AC3}" type="presParOf" srcId="{C4F6DBEF-0B51-426E-9CCD-2951C73B28D2}" destId="{9DD4D7E5-99D4-4918-A48E-0BB4925A0E2B}" srcOrd="0" destOrd="0" presId="urn:microsoft.com/office/officeart/2005/8/layout/hierarchy4"/>
    <dgm:cxn modelId="{5AC7524D-BCD6-443A-97DD-CB095D05BEAB}" type="presParOf" srcId="{9DD4D7E5-99D4-4918-A48E-0BB4925A0E2B}" destId="{BEB039E1-1558-4D74-8D86-522019EFDE80}" srcOrd="0" destOrd="0" presId="urn:microsoft.com/office/officeart/2005/8/layout/hierarchy4"/>
    <dgm:cxn modelId="{DE18F960-675A-4A6B-89FD-BD8755DBBF71}" type="presParOf" srcId="{9DD4D7E5-99D4-4918-A48E-0BB4925A0E2B}" destId="{7C32ADAD-C277-4034-9A2D-B6D03109E496}" srcOrd="1" destOrd="0" presId="urn:microsoft.com/office/officeart/2005/8/layout/hierarchy4"/>
    <dgm:cxn modelId="{C5D6B2D1-A738-481C-B5E6-97974A63EE5C}" type="presParOf" srcId="{9DD4D7E5-99D4-4918-A48E-0BB4925A0E2B}" destId="{B4AE5FC0-FB0C-4E51-B107-64FFEA55F1DD}" srcOrd="2" destOrd="0" presId="urn:microsoft.com/office/officeart/2005/8/layout/hierarchy4"/>
    <dgm:cxn modelId="{B7D363FE-4892-4DBA-B263-6DE6084A7124}" type="presParOf" srcId="{B4AE5FC0-FB0C-4E51-B107-64FFEA55F1DD}" destId="{5319E0DC-8BDD-45DC-8C88-FC0730F9A099}" srcOrd="0" destOrd="0" presId="urn:microsoft.com/office/officeart/2005/8/layout/hierarchy4"/>
    <dgm:cxn modelId="{DEFD5E37-E750-4EE2-980E-222B1C4B8332}" type="presParOf" srcId="{5319E0DC-8BDD-45DC-8C88-FC0730F9A099}" destId="{4CBDA733-8008-4608-AFE1-4800121F7228}" srcOrd="0" destOrd="0" presId="urn:microsoft.com/office/officeart/2005/8/layout/hierarchy4"/>
    <dgm:cxn modelId="{EF90EB8C-FA81-4F48-B249-F9040AA79FC5}" type="presParOf" srcId="{5319E0DC-8BDD-45DC-8C88-FC0730F9A099}" destId="{93442EDB-2AEC-43A3-B65F-6ABDC045EB4E}" srcOrd="1" destOrd="0" presId="urn:microsoft.com/office/officeart/2005/8/layout/hierarchy4"/>
    <dgm:cxn modelId="{33690C36-7506-4AA5-86DB-54F126638312}" type="presParOf" srcId="{5319E0DC-8BDD-45DC-8C88-FC0730F9A099}" destId="{977BEE4C-EB29-434D-A302-60413D2683A7}" srcOrd="2" destOrd="0" presId="urn:microsoft.com/office/officeart/2005/8/layout/hierarchy4"/>
    <dgm:cxn modelId="{4B6BFCB8-9FDC-4037-B086-CCD201F85D4F}" type="presParOf" srcId="{977BEE4C-EB29-434D-A302-60413D2683A7}" destId="{D586F8E5-7535-4C03-8840-441C906C8F30}" srcOrd="0" destOrd="0" presId="urn:microsoft.com/office/officeart/2005/8/layout/hierarchy4"/>
    <dgm:cxn modelId="{99401D02-BECF-42B7-B162-4C5887D177D0}" type="presParOf" srcId="{D586F8E5-7535-4C03-8840-441C906C8F30}" destId="{EE1CD946-8550-452A-B1D0-887C44FFA222}" srcOrd="0" destOrd="0" presId="urn:microsoft.com/office/officeart/2005/8/layout/hierarchy4"/>
    <dgm:cxn modelId="{10F3F6F6-67EF-49CF-8317-81B55FDAB781}" type="presParOf" srcId="{D586F8E5-7535-4C03-8840-441C906C8F30}" destId="{46C585D9-7469-4874-8D99-DDFD75429020}" srcOrd="1" destOrd="0" presId="urn:microsoft.com/office/officeart/2005/8/layout/hierarchy4"/>
    <dgm:cxn modelId="{260ABF7E-23B6-4301-99DB-835C8400350A}" type="presParOf" srcId="{B4AE5FC0-FB0C-4E51-B107-64FFEA55F1DD}" destId="{6B117B4C-55DF-42D8-8755-7A0723699F55}" srcOrd="1" destOrd="0" presId="urn:microsoft.com/office/officeart/2005/8/layout/hierarchy4"/>
    <dgm:cxn modelId="{208CB435-09E0-46D0-ADD3-593098292363}" type="presParOf" srcId="{B4AE5FC0-FB0C-4E51-B107-64FFEA55F1DD}" destId="{CDE16EB0-EDE2-488F-B76D-D67B77022ED9}" srcOrd="2" destOrd="0" presId="urn:microsoft.com/office/officeart/2005/8/layout/hierarchy4"/>
    <dgm:cxn modelId="{8AB7C892-CC07-40B6-B108-02B8E62F7981}" type="presParOf" srcId="{CDE16EB0-EDE2-488F-B76D-D67B77022ED9}" destId="{843E1D9E-8E5D-43DC-A3E0-7C41D3F1A027}" srcOrd="0" destOrd="0" presId="urn:microsoft.com/office/officeart/2005/8/layout/hierarchy4"/>
    <dgm:cxn modelId="{A19D8766-4E1C-4B51-9348-D5B981F192AD}" type="presParOf" srcId="{CDE16EB0-EDE2-488F-B76D-D67B77022ED9}" destId="{07024CA2-1820-40CE-A428-E3CACE4D6D53}" srcOrd="1" destOrd="0" presId="urn:microsoft.com/office/officeart/2005/8/layout/hierarchy4"/>
    <dgm:cxn modelId="{DEC09BB0-AC93-4F5A-856B-3DD3702B70E2}" type="presParOf" srcId="{CDE16EB0-EDE2-488F-B76D-D67B77022ED9}" destId="{3AC99223-BEBA-4F2D-87CF-B213ECC79947}" srcOrd="2" destOrd="0" presId="urn:microsoft.com/office/officeart/2005/8/layout/hierarchy4"/>
    <dgm:cxn modelId="{7E611DBB-7D39-4B03-932C-40DA44CCB543}" type="presParOf" srcId="{3AC99223-BEBA-4F2D-87CF-B213ECC79947}" destId="{4741D5CC-B664-4AF4-8ADC-DAA120C7A03F}" srcOrd="0" destOrd="0" presId="urn:microsoft.com/office/officeart/2005/8/layout/hierarchy4"/>
    <dgm:cxn modelId="{EDFE5F6D-BA32-4CA6-88BA-3FBEF751F43D}" type="presParOf" srcId="{4741D5CC-B664-4AF4-8ADC-DAA120C7A03F}" destId="{F6E7CA9B-5A31-4361-BDB7-B5FDE579C8CA}" srcOrd="0" destOrd="0" presId="urn:microsoft.com/office/officeart/2005/8/layout/hierarchy4"/>
    <dgm:cxn modelId="{C55E0788-6554-40A1-B2C0-7431DCF396A2}" type="presParOf" srcId="{4741D5CC-B664-4AF4-8ADC-DAA120C7A03F}" destId="{3C8A9975-47E5-413E-BC2B-5A05BB155500}" srcOrd="1" destOrd="0" presId="urn:microsoft.com/office/officeart/2005/8/layout/hierarchy4"/>
    <dgm:cxn modelId="{268A77E6-966C-4B45-997C-52875B69453C}" type="presParOf" srcId="{3AC99223-BEBA-4F2D-87CF-B213ECC79947}" destId="{48D34BC6-64C7-45FA-90B6-625FB2A81C0F}" srcOrd="1" destOrd="0" presId="urn:microsoft.com/office/officeart/2005/8/layout/hierarchy4"/>
    <dgm:cxn modelId="{CE870E32-F175-4A02-A9EA-B540AEC4FC83}" type="presParOf" srcId="{3AC99223-BEBA-4F2D-87CF-B213ECC79947}" destId="{21DCC0DF-BC38-4EA5-93E2-634DBE4E9981}" srcOrd="2" destOrd="0" presId="urn:microsoft.com/office/officeart/2005/8/layout/hierarchy4"/>
    <dgm:cxn modelId="{EDFF5637-1B5A-49FA-A58F-47A22AB06EB5}" type="presParOf" srcId="{21DCC0DF-BC38-4EA5-93E2-634DBE4E9981}" destId="{2D338E84-9EFA-4BB3-9C6A-7C93AFFE3322}" srcOrd="0" destOrd="0" presId="urn:microsoft.com/office/officeart/2005/8/layout/hierarchy4"/>
    <dgm:cxn modelId="{BA09E363-7232-49E5-A695-8274BB9ED543}" type="presParOf" srcId="{21DCC0DF-BC38-4EA5-93E2-634DBE4E9981}" destId="{AE74EBFE-F2C9-4489-B744-54A88D58308C}" srcOrd="1" destOrd="0" presId="urn:microsoft.com/office/officeart/2005/8/layout/hierarchy4"/>
    <dgm:cxn modelId="{3630C56F-22C6-4F65-BD27-DA91E4311C68}" type="presParOf" srcId="{3AC99223-BEBA-4F2D-87CF-B213ECC79947}" destId="{056EEBA6-D489-4FE3-93C1-1D252796E1BC}" srcOrd="3" destOrd="0" presId="urn:microsoft.com/office/officeart/2005/8/layout/hierarchy4"/>
    <dgm:cxn modelId="{1F99A14E-0830-456B-9936-385301BC5164}" type="presParOf" srcId="{3AC99223-BEBA-4F2D-87CF-B213ECC79947}" destId="{C7FA7FC0-0CF1-4C06-B4CA-058A7C8D17FD}" srcOrd="4" destOrd="0" presId="urn:microsoft.com/office/officeart/2005/8/layout/hierarchy4"/>
    <dgm:cxn modelId="{AE184F6E-A2A1-4EE2-9375-5F7155E72236}" type="presParOf" srcId="{C7FA7FC0-0CF1-4C06-B4CA-058A7C8D17FD}" destId="{B1489DEE-592C-44C9-81BD-44EF3E629DE4}" srcOrd="0" destOrd="0" presId="urn:microsoft.com/office/officeart/2005/8/layout/hierarchy4"/>
    <dgm:cxn modelId="{36BBC463-6930-4BB9-8302-8A9196CB2485}" type="presParOf" srcId="{C7FA7FC0-0CF1-4C06-B4CA-058A7C8D17FD}" destId="{9D4E37DB-1FD0-4B02-BD51-9A6E735B6DA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3DABF72-BDDB-43B4-95D8-BC2EDA40C99C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DA25325-FF5A-4974-BCE6-F02F6D9A6380}">
      <dgm:prSet phldrT="[文本]"/>
      <dgm:spPr/>
      <dgm:t>
        <a:bodyPr/>
        <a:lstStyle/>
        <a:p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订单管理</a:t>
          </a:r>
        </a:p>
      </dgm:t>
    </dgm:pt>
    <dgm:pt modelId="{2A54909D-09CA-43C4-8610-1A3DBCCE795C}" type="parTrans" cxnId="{4AE8CD30-4989-4B36-82B0-87F5A0A0290D}">
      <dgm:prSet/>
      <dgm:spPr/>
      <dgm:t>
        <a:bodyPr/>
        <a:lstStyle/>
        <a:p>
          <a:endParaRPr lang="zh-CN" altLang="en-US"/>
        </a:p>
      </dgm:t>
    </dgm:pt>
    <dgm:pt modelId="{282E2A74-36F0-4BB6-9828-C1D9B8547782}" type="sibTrans" cxnId="{4AE8CD30-4989-4B36-82B0-87F5A0A0290D}">
      <dgm:prSet/>
      <dgm:spPr>
        <a:solidFill>
          <a:srgbClr val="ABD3EF"/>
        </a:solidFill>
      </dgm:spPr>
      <dgm:t>
        <a:bodyPr/>
        <a:lstStyle/>
        <a:p>
          <a:endParaRPr lang="zh-CN" altLang="en-US"/>
        </a:p>
      </dgm:t>
    </dgm:pt>
    <dgm:pt modelId="{E10B5E7A-7F5C-45FF-B274-C8E80C1AF028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订单导入</a:t>
          </a:r>
        </a:p>
      </dgm:t>
    </dgm:pt>
    <dgm:pt modelId="{13A8362D-76DC-4B99-A8B0-D3A69EA8C8B2}" type="parTrans" cxnId="{DD4BCF17-59C8-4B20-B5FB-AF8C60566DFD}">
      <dgm:prSet/>
      <dgm:spPr/>
      <dgm:t>
        <a:bodyPr/>
        <a:lstStyle/>
        <a:p>
          <a:endParaRPr lang="zh-CN" altLang="en-US"/>
        </a:p>
      </dgm:t>
    </dgm:pt>
    <dgm:pt modelId="{8991DACC-CAE7-4D66-B740-9E4536954896}" type="sibTrans" cxnId="{DD4BCF17-59C8-4B20-B5FB-AF8C60566DFD}">
      <dgm:prSet/>
      <dgm:spPr/>
      <dgm:t>
        <a:bodyPr/>
        <a:lstStyle/>
        <a:p>
          <a:endParaRPr lang="zh-CN" altLang="en-US"/>
        </a:p>
      </dgm:t>
    </dgm:pt>
    <dgm:pt modelId="{E1EF5E8A-29DD-4323-89B2-71618625A512}">
      <dgm:prSet phldrT="[文本]"/>
      <dgm:spPr/>
      <dgm:t>
        <a:bodyPr/>
        <a:lstStyle/>
        <a:p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采购管理</a:t>
          </a:r>
        </a:p>
      </dgm:t>
    </dgm:pt>
    <dgm:pt modelId="{0FBF4A69-1677-41B9-AC0F-AF9EF60113DB}" type="parTrans" cxnId="{2199E65E-792F-4989-B710-0303FBE8C7E5}">
      <dgm:prSet/>
      <dgm:spPr/>
      <dgm:t>
        <a:bodyPr/>
        <a:lstStyle/>
        <a:p>
          <a:endParaRPr lang="zh-CN" altLang="en-US"/>
        </a:p>
      </dgm:t>
    </dgm:pt>
    <dgm:pt modelId="{07576381-844B-4CD2-B998-294098999AB3}" type="sibTrans" cxnId="{2199E65E-792F-4989-B710-0303FBE8C7E5}">
      <dgm:prSet/>
      <dgm:spPr/>
      <dgm:t>
        <a:bodyPr/>
        <a:lstStyle/>
        <a:p>
          <a:endParaRPr lang="zh-CN" altLang="en-US"/>
        </a:p>
      </dgm:t>
    </dgm:pt>
    <dgm:pt modelId="{900F2527-1987-4D24-A974-19C573471890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生成采购单</a:t>
          </a:r>
        </a:p>
      </dgm:t>
    </dgm:pt>
    <dgm:pt modelId="{4087B133-779A-42F4-BC9A-5C1E03D130D0}" type="parTrans" cxnId="{A1CCA32B-CEDC-4C80-A01E-372ECEDC15C8}">
      <dgm:prSet/>
      <dgm:spPr/>
      <dgm:t>
        <a:bodyPr/>
        <a:lstStyle/>
        <a:p>
          <a:endParaRPr lang="zh-CN" altLang="en-US"/>
        </a:p>
      </dgm:t>
    </dgm:pt>
    <dgm:pt modelId="{EAA09365-1E99-4063-9A8C-B02B3ACBE105}" type="sibTrans" cxnId="{A1CCA32B-CEDC-4C80-A01E-372ECEDC15C8}">
      <dgm:prSet/>
      <dgm:spPr/>
      <dgm:t>
        <a:bodyPr/>
        <a:lstStyle/>
        <a:p>
          <a:endParaRPr lang="zh-CN" altLang="en-US"/>
        </a:p>
      </dgm:t>
    </dgm:pt>
    <dgm:pt modelId="{3F4EDCF0-8EC7-40C1-9A0B-C17D3B524BFB}">
      <dgm:prSet phldrT="[文本]"/>
      <dgm:spPr/>
      <dgm:t>
        <a:bodyPr/>
        <a:lstStyle/>
        <a:p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生产管理</a:t>
          </a:r>
        </a:p>
      </dgm:t>
    </dgm:pt>
    <dgm:pt modelId="{A9A0A13B-1D5A-4581-B200-F8E3900D5044}" type="parTrans" cxnId="{3B757F29-6469-4159-969F-0AD96E0F1B1F}">
      <dgm:prSet/>
      <dgm:spPr/>
      <dgm:t>
        <a:bodyPr/>
        <a:lstStyle/>
        <a:p>
          <a:endParaRPr lang="zh-CN" altLang="en-US"/>
        </a:p>
      </dgm:t>
    </dgm:pt>
    <dgm:pt modelId="{C4048EE1-9DBF-4C7B-9C35-D779889F5243}" type="sibTrans" cxnId="{3B757F29-6469-4159-969F-0AD96E0F1B1F}">
      <dgm:prSet/>
      <dgm:spPr/>
      <dgm:t>
        <a:bodyPr/>
        <a:lstStyle/>
        <a:p>
          <a:endParaRPr lang="zh-CN" altLang="en-US"/>
        </a:p>
      </dgm:t>
    </dgm:pt>
    <dgm:pt modelId="{6C313D10-DD0D-4AA3-9E47-C62EA5C6080C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成套领料</a:t>
          </a:r>
        </a:p>
      </dgm:t>
    </dgm:pt>
    <dgm:pt modelId="{5454B993-E773-4CE8-9F78-D666F13B099F}" type="parTrans" cxnId="{5FE61893-81AA-4FF6-B39A-2DD1EF8AF8C8}">
      <dgm:prSet/>
      <dgm:spPr/>
      <dgm:t>
        <a:bodyPr/>
        <a:lstStyle/>
        <a:p>
          <a:endParaRPr lang="zh-CN" altLang="en-US"/>
        </a:p>
      </dgm:t>
    </dgm:pt>
    <dgm:pt modelId="{CA3AB0B1-825B-4791-A7E0-C999D68C3F76}" type="sibTrans" cxnId="{5FE61893-81AA-4FF6-B39A-2DD1EF8AF8C8}">
      <dgm:prSet/>
      <dgm:spPr/>
      <dgm:t>
        <a:bodyPr/>
        <a:lstStyle/>
        <a:p>
          <a:endParaRPr lang="zh-CN" altLang="en-US"/>
        </a:p>
      </dgm:t>
    </dgm:pt>
    <dgm:pt modelId="{2AC5B263-E5DC-47C4-8AD7-0399827DB47E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分批交付</a:t>
          </a:r>
        </a:p>
      </dgm:t>
    </dgm:pt>
    <dgm:pt modelId="{B3A5B6E1-D877-460D-B358-3CB78317ACF1}" type="parTrans" cxnId="{3E02D2E3-B0C1-4AAE-8F16-E26C445F0632}">
      <dgm:prSet/>
      <dgm:spPr/>
      <dgm:t>
        <a:bodyPr/>
        <a:lstStyle/>
        <a:p>
          <a:endParaRPr lang="zh-CN" altLang="en-US"/>
        </a:p>
      </dgm:t>
    </dgm:pt>
    <dgm:pt modelId="{DA25E05E-37CD-4B36-BAB6-E60BCCD4FCA4}" type="sibTrans" cxnId="{3E02D2E3-B0C1-4AAE-8F16-E26C445F0632}">
      <dgm:prSet/>
      <dgm:spPr/>
      <dgm:t>
        <a:bodyPr/>
        <a:lstStyle/>
        <a:p>
          <a:endParaRPr lang="zh-CN" altLang="en-US"/>
        </a:p>
      </dgm:t>
    </dgm:pt>
    <dgm:pt modelId="{22B88961-1833-40D2-8E5E-C7ABDDAB2E8C}">
      <dgm:prSet phldrT="[文本]" custT="1"/>
      <dgm:spPr/>
      <dgm:t>
        <a:bodyPr/>
        <a:lstStyle/>
        <a:p>
          <a:r>
            <a: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进度提醒</a:t>
          </a:r>
        </a:p>
      </dgm:t>
    </dgm:pt>
    <dgm:pt modelId="{E5B197A4-C768-4CB2-8A68-C8144709782F}" type="parTrans" cxnId="{299F6C35-C989-4E8B-8846-FCE30B4CB0A0}">
      <dgm:prSet/>
      <dgm:spPr/>
      <dgm:t>
        <a:bodyPr/>
        <a:lstStyle/>
        <a:p>
          <a:endParaRPr lang="zh-CN" altLang="en-US"/>
        </a:p>
      </dgm:t>
    </dgm:pt>
    <dgm:pt modelId="{C1CC0890-C273-4015-9BE4-7BFC39390958}" type="sibTrans" cxnId="{299F6C35-C989-4E8B-8846-FCE30B4CB0A0}">
      <dgm:prSet/>
      <dgm:spPr/>
      <dgm:t>
        <a:bodyPr/>
        <a:lstStyle/>
        <a:p>
          <a:endParaRPr lang="zh-CN" altLang="en-US"/>
        </a:p>
      </dgm:t>
    </dgm:pt>
    <dgm:pt modelId="{E3EE4AD0-DFB6-4AD3-A244-4BCDB2FA7E06}">
      <dgm:prSet phldrT="[文本]" custT="1"/>
      <dgm:spPr/>
      <dgm:t>
        <a:bodyPr/>
        <a:lstStyle/>
        <a:p>
          <a:r>
            <a:rPr lang="zh-CN" altLang="en-US" sz="16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应收款项</a:t>
          </a:r>
        </a:p>
      </dgm:t>
    </dgm:pt>
    <dgm:pt modelId="{00CAF5FB-FC31-40ED-AC08-21D85FC1E39E}" type="parTrans" cxnId="{37D54405-626D-4A2C-A955-CD791ACAD768}">
      <dgm:prSet/>
      <dgm:spPr/>
      <dgm:t>
        <a:bodyPr/>
        <a:lstStyle/>
        <a:p>
          <a:endParaRPr lang="zh-CN" altLang="en-US"/>
        </a:p>
      </dgm:t>
    </dgm:pt>
    <dgm:pt modelId="{946A47CB-5B70-45B7-B5BB-74E588A96F24}" type="sibTrans" cxnId="{37D54405-626D-4A2C-A955-CD791ACAD768}">
      <dgm:prSet/>
      <dgm:spPr/>
      <dgm:t>
        <a:bodyPr/>
        <a:lstStyle/>
        <a:p>
          <a:endParaRPr lang="zh-CN" altLang="en-US"/>
        </a:p>
      </dgm:t>
    </dgm:pt>
    <dgm:pt modelId="{93E7592C-3D80-47FB-A93A-3D2271E671CB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统计分析</a:t>
          </a:r>
        </a:p>
      </dgm:t>
    </dgm:pt>
    <dgm:pt modelId="{2F3C4F3A-0EAD-4B9E-AE74-E348C8F95170}" type="parTrans" cxnId="{29B3CBC7-97AB-42AD-9394-AA3F77CF0F94}">
      <dgm:prSet/>
      <dgm:spPr/>
      <dgm:t>
        <a:bodyPr/>
        <a:lstStyle/>
        <a:p>
          <a:endParaRPr lang="zh-CN" altLang="en-US"/>
        </a:p>
      </dgm:t>
    </dgm:pt>
    <dgm:pt modelId="{031BDE47-27B0-485D-9D18-E2FB7BBB8E0F}" type="sibTrans" cxnId="{29B3CBC7-97AB-42AD-9394-AA3F77CF0F94}">
      <dgm:prSet/>
      <dgm:spPr/>
      <dgm:t>
        <a:bodyPr/>
        <a:lstStyle/>
        <a:p>
          <a:endParaRPr lang="zh-CN" altLang="en-US"/>
        </a:p>
      </dgm:t>
    </dgm:pt>
    <dgm:pt modelId="{937AB2B7-BD22-4A51-8CD7-526A9B15A5D8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来料入库</a:t>
          </a:r>
        </a:p>
      </dgm:t>
    </dgm:pt>
    <dgm:pt modelId="{2277C63B-00E8-4FD3-99C9-2C836D87DB57}" type="parTrans" cxnId="{9E930816-2331-48DD-A4DC-323B8851361C}">
      <dgm:prSet/>
      <dgm:spPr/>
      <dgm:t>
        <a:bodyPr/>
        <a:lstStyle/>
        <a:p>
          <a:endParaRPr lang="zh-CN" altLang="en-US"/>
        </a:p>
      </dgm:t>
    </dgm:pt>
    <dgm:pt modelId="{10A5A276-3D39-4C8D-B577-AD6F9343AEE3}" type="sibTrans" cxnId="{9E930816-2331-48DD-A4DC-323B8851361C}">
      <dgm:prSet/>
      <dgm:spPr/>
      <dgm:t>
        <a:bodyPr/>
        <a:lstStyle/>
        <a:p>
          <a:endParaRPr lang="zh-CN" altLang="en-US"/>
        </a:p>
      </dgm:t>
    </dgm:pt>
    <dgm:pt modelId="{5468C2AA-D7B9-4466-B8B7-7D24224D778B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委外发料</a:t>
          </a:r>
        </a:p>
      </dgm:t>
    </dgm:pt>
    <dgm:pt modelId="{DB1EC6E3-FF51-4F97-9244-4346CBBA1569}" type="parTrans" cxnId="{C4B812B8-538D-48BA-A823-A8DAC2102980}">
      <dgm:prSet/>
      <dgm:spPr/>
      <dgm:t>
        <a:bodyPr/>
        <a:lstStyle/>
        <a:p>
          <a:endParaRPr lang="zh-CN" altLang="en-US"/>
        </a:p>
      </dgm:t>
    </dgm:pt>
    <dgm:pt modelId="{AEBACDE8-2C09-4FB3-87E8-22BBCAE0EA67}" type="sibTrans" cxnId="{C4B812B8-538D-48BA-A823-A8DAC2102980}">
      <dgm:prSet/>
      <dgm:spPr/>
      <dgm:t>
        <a:bodyPr/>
        <a:lstStyle/>
        <a:p>
          <a:endParaRPr lang="zh-CN" altLang="en-US"/>
        </a:p>
      </dgm:t>
    </dgm:pt>
    <dgm:pt modelId="{E8C579F0-E72C-4D88-814B-C3929BB94229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加工件入库</a:t>
          </a:r>
        </a:p>
      </dgm:t>
    </dgm:pt>
    <dgm:pt modelId="{7754E4BD-E55C-4D1B-AEE3-2227CBF88EF5}" type="parTrans" cxnId="{5AA28A13-CEE4-49BE-B5C5-CB08CE90858D}">
      <dgm:prSet/>
      <dgm:spPr/>
      <dgm:t>
        <a:bodyPr/>
        <a:lstStyle/>
        <a:p>
          <a:endParaRPr lang="zh-CN" altLang="en-US"/>
        </a:p>
      </dgm:t>
    </dgm:pt>
    <dgm:pt modelId="{36C9AB77-1527-454E-A889-0D7D2BC76729}" type="sibTrans" cxnId="{5AA28A13-CEE4-49BE-B5C5-CB08CE90858D}">
      <dgm:prSet/>
      <dgm:spPr/>
      <dgm:t>
        <a:bodyPr/>
        <a:lstStyle/>
        <a:p>
          <a:endParaRPr lang="zh-CN" altLang="en-US"/>
        </a:p>
      </dgm:t>
    </dgm:pt>
    <dgm:pt modelId="{2F70FEAB-4E3C-43F9-86EE-97E4243D8FE2}">
      <dgm:prSet phldrT="[文本]" custT="1"/>
      <dgm:spPr/>
      <dgm:t>
        <a:bodyPr/>
        <a:lstStyle/>
        <a:p>
          <a:r>
            <a: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进度提醒</a:t>
          </a:r>
        </a:p>
      </dgm:t>
    </dgm:pt>
    <dgm:pt modelId="{0F389199-1A0C-4713-B309-E34F577D8273}" type="parTrans" cxnId="{7CB1BE2F-CB9C-44A9-9B76-F1DCCFE0BCCC}">
      <dgm:prSet/>
      <dgm:spPr/>
      <dgm:t>
        <a:bodyPr/>
        <a:lstStyle/>
        <a:p>
          <a:endParaRPr lang="zh-CN" altLang="en-US"/>
        </a:p>
      </dgm:t>
    </dgm:pt>
    <dgm:pt modelId="{7F5B0544-B49D-4B7E-A25E-39149EC1CA73}" type="sibTrans" cxnId="{7CB1BE2F-CB9C-44A9-9B76-F1DCCFE0BCCC}">
      <dgm:prSet/>
      <dgm:spPr/>
      <dgm:t>
        <a:bodyPr/>
        <a:lstStyle/>
        <a:p>
          <a:endParaRPr lang="zh-CN" altLang="en-US"/>
        </a:p>
      </dgm:t>
    </dgm:pt>
    <dgm:pt modelId="{B4BDD5D8-8170-4915-8EA3-CC9EF0F4EDA4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统计分析</a:t>
          </a:r>
        </a:p>
      </dgm:t>
    </dgm:pt>
    <dgm:pt modelId="{9533338E-9B47-449D-9E91-4F5D28610A86}" type="parTrans" cxnId="{74283718-ED33-4CE9-AA81-605B3F1C6A45}">
      <dgm:prSet/>
      <dgm:spPr/>
      <dgm:t>
        <a:bodyPr/>
        <a:lstStyle/>
        <a:p>
          <a:endParaRPr lang="zh-CN" altLang="en-US"/>
        </a:p>
      </dgm:t>
    </dgm:pt>
    <dgm:pt modelId="{E491EAF6-8FD6-4FA8-BD93-1B548A89CF2C}" type="sibTrans" cxnId="{74283718-ED33-4CE9-AA81-605B3F1C6A45}">
      <dgm:prSet/>
      <dgm:spPr/>
      <dgm:t>
        <a:bodyPr/>
        <a:lstStyle/>
        <a:p>
          <a:endParaRPr lang="zh-CN" altLang="en-US"/>
        </a:p>
      </dgm:t>
    </dgm:pt>
    <dgm:pt modelId="{621CB7C1-A9A1-468B-A8C1-008BDA0F3D03}">
      <dgm:prSet phldrT="[文本]" custT="1"/>
      <dgm:spPr/>
      <dgm:t>
        <a:bodyPr/>
        <a:lstStyle/>
        <a:p>
          <a:r>
            <a:rPr lang="zh-CN" altLang="en-US" sz="16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应付款项</a:t>
          </a:r>
        </a:p>
      </dgm:t>
    </dgm:pt>
    <dgm:pt modelId="{62839DC2-7CFE-4E95-94D9-AA0D79B6AE05}" type="parTrans" cxnId="{7042F327-74CA-4B50-98CF-BB6650ABA2FB}">
      <dgm:prSet/>
      <dgm:spPr/>
      <dgm:t>
        <a:bodyPr/>
        <a:lstStyle/>
        <a:p>
          <a:endParaRPr lang="zh-CN" altLang="en-US"/>
        </a:p>
      </dgm:t>
    </dgm:pt>
    <dgm:pt modelId="{E361B9BA-7855-4059-B8CB-A0F6AA69B834}" type="sibTrans" cxnId="{7042F327-74CA-4B50-98CF-BB6650ABA2FB}">
      <dgm:prSet/>
      <dgm:spPr/>
      <dgm:t>
        <a:bodyPr/>
        <a:lstStyle/>
        <a:p>
          <a:endParaRPr lang="zh-CN" altLang="en-US"/>
        </a:p>
      </dgm:t>
    </dgm:pt>
    <dgm:pt modelId="{6874AAD9-6BC7-4F5F-9DA2-319FA0AF6129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成品入库</a:t>
          </a:r>
        </a:p>
      </dgm:t>
    </dgm:pt>
    <dgm:pt modelId="{032344F9-A56C-41B5-835B-4F24DD3A3B03}" type="parTrans" cxnId="{2359DB18-DCE0-409A-AAC0-6BC0B0E12CCF}">
      <dgm:prSet/>
      <dgm:spPr/>
      <dgm:t>
        <a:bodyPr/>
        <a:lstStyle/>
        <a:p>
          <a:endParaRPr lang="zh-CN" altLang="en-US"/>
        </a:p>
      </dgm:t>
    </dgm:pt>
    <dgm:pt modelId="{74D9725D-9E0A-4C66-95EA-C241FF0494E0}" type="sibTrans" cxnId="{2359DB18-DCE0-409A-AAC0-6BC0B0E12CCF}">
      <dgm:prSet/>
      <dgm:spPr/>
      <dgm:t>
        <a:bodyPr/>
        <a:lstStyle/>
        <a:p>
          <a:endParaRPr lang="zh-CN" altLang="en-US"/>
        </a:p>
      </dgm:t>
    </dgm:pt>
    <dgm:pt modelId="{3B5D26B7-B4B2-45FE-A1A5-D4BB57173915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半成品入库</a:t>
          </a:r>
        </a:p>
      </dgm:t>
    </dgm:pt>
    <dgm:pt modelId="{16D9B95C-0B76-4962-9362-8043035E1CE4}" type="parTrans" cxnId="{8069C5B1-7F5F-44D6-9A99-EEB2C5BF4376}">
      <dgm:prSet/>
      <dgm:spPr/>
      <dgm:t>
        <a:bodyPr/>
        <a:lstStyle/>
        <a:p>
          <a:endParaRPr lang="zh-CN" altLang="en-US"/>
        </a:p>
      </dgm:t>
    </dgm:pt>
    <dgm:pt modelId="{451A1B8F-FEB9-4957-AEFC-27371FDB0EF1}" type="sibTrans" cxnId="{8069C5B1-7F5F-44D6-9A99-EEB2C5BF4376}">
      <dgm:prSet/>
      <dgm:spPr/>
      <dgm:t>
        <a:bodyPr/>
        <a:lstStyle/>
        <a:p>
          <a:endParaRPr lang="zh-CN" altLang="en-US"/>
        </a:p>
      </dgm:t>
    </dgm:pt>
    <dgm:pt modelId="{5F45CFB8-116C-4193-AD89-C91A9B031E97}">
      <dgm:prSet phldrT="[文本]" custT="1"/>
      <dgm:spPr/>
      <dgm:t>
        <a:bodyPr/>
        <a:lstStyle/>
        <a:p>
          <a:r>
            <a:rPr lang="zh-CN" altLang="en-US" sz="1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进度提醒</a:t>
          </a:r>
        </a:p>
      </dgm:t>
    </dgm:pt>
    <dgm:pt modelId="{2F0AB94D-F88E-49D2-8FC7-C7375B7B571A}" type="parTrans" cxnId="{FB285E31-6116-4562-B109-97FA0A17BF00}">
      <dgm:prSet/>
      <dgm:spPr/>
      <dgm:t>
        <a:bodyPr/>
        <a:lstStyle/>
        <a:p>
          <a:endParaRPr lang="zh-CN" altLang="en-US"/>
        </a:p>
      </dgm:t>
    </dgm:pt>
    <dgm:pt modelId="{EC0CB389-689C-4D1B-8651-698BD085B23B}" type="sibTrans" cxnId="{FB285E31-6116-4562-B109-97FA0A17BF00}">
      <dgm:prSet/>
      <dgm:spPr/>
      <dgm:t>
        <a:bodyPr/>
        <a:lstStyle/>
        <a:p>
          <a:endParaRPr lang="zh-CN" altLang="en-US"/>
        </a:p>
      </dgm:t>
    </dgm:pt>
    <dgm:pt modelId="{02537A27-5FDC-4A8D-87A1-D76D205A3BA5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半成品出库</a:t>
          </a:r>
        </a:p>
      </dgm:t>
    </dgm:pt>
    <dgm:pt modelId="{5A45076A-1E72-439A-9E03-A61810745D51}" type="parTrans" cxnId="{9EC670EF-7DCC-4E07-95C3-171F5D68E1F4}">
      <dgm:prSet/>
      <dgm:spPr/>
      <dgm:t>
        <a:bodyPr/>
        <a:lstStyle/>
        <a:p>
          <a:endParaRPr lang="zh-CN" altLang="en-US"/>
        </a:p>
      </dgm:t>
    </dgm:pt>
    <dgm:pt modelId="{1E14975A-2042-44B7-899F-A873B6F3661C}" type="sibTrans" cxnId="{9EC670EF-7DCC-4E07-95C3-171F5D68E1F4}">
      <dgm:prSet/>
      <dgm:spPr/>
      <dgm:t>
        <a:bodyPr/>
        <a:lstStyle/>
        <a:p>
          <a:endParaRPr lang="zh-CN" altLang="en-US"/>
        </a:p>
      </dgm:t>
    </dgm:pt>
    <dgm:pt modelId="{7F8579C1-C938-4AA8-BADC-31C075613888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损耗补料</a:t>
          </a:r>
        </a:p>
      </dgm:t>
    </dgm:pt>
    <dgm:pt modelId="{D6F6F12C-76AA-41CE-988C-EB9A396F15E1}" type="parTrans" cxnId="{897212F2-B614-4356-98E8-CC5BB8015472}">
      <dgm:prSet/>
      <dgm:spPr/>
      <dgm:t>
        <a:bodyPr/>
        <a:lstStyle/>
        <a:p>
          <a:endParaRPr lang="zh-CN" altLang="en-US"/>
        </a:p>
      </dgm:t>
    </dgm:pt>
    <dgm:pt modelId="{F992C3D4-7DFA-4399-81B5-705DE3863531}" type="sibTrans" cxnId="{897212F2-B614-4356-98E8-CC5BB8015472}">
      <dgm:prSet/>
      <dgm:spPr/>
      <dgm:t>
        <a:bodyPr/>
        <a:lstStyle/>
        <a:p>
          <a:endParaRPr lang="zh-CN" altLang="en-US"/>
        </a:p>
      </dgm:t>
    </dgm:pt>
    <dgm:pt modelId="{1F5CFA0F-F30F-4BB2-BB3A-8720369AFC6F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余料入库</a:t>
          </a:r>
        </a:p>
      </dgm:t>
    </dgm:pt>
    <dgm:pt modelId="{7E10BF7F-8ADE-4C39-849F-9EAC45F665E6}" type="parTrans" cxnId="{94A9335A-1091-4D7A-BCEA-7C6500EF07C0}">
      <dgm:prSet/>
      <dgm:spPr/>
      <dgm:t>
        <a:bodyPr/>
        <a:lstStyle/>
        <a:p>
          <a:endParaRPr lang="zh-CN" altLang="en-US"/>
        </a:p>
      </dgm:t>
    </dgm:pt>
    <dgm:pt modelId="{BA77861F-1C7C-4310-BAF7-77144E94AAF9}" type="sibTrans" cxnId="{94A9335A-1091-4D7A-BCEA-7C6500EF07C0}">
      <dgm:prSet/>
      <dgm:spPr/>
      <dgm:t>
        <a:bodyPr/>
        <a:lstStyle/>
        <a:p>
          <a:endParaRPr lang="zh-CN" altLang="en-US"/>
        </a:p>
      </dgm:t>
    </dgm:pt>
    <dgm:pt modelId="{B9C0A486-B47D-44B2-A0F9-DBC87E07500A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统计分析</a:t>
          </a:r>
        </a:p>
      </dgm:t>
    </dgm:pt>
    <dgm:pt modelId="{3F4ED481-BD14-41D3-B930-41775EDAEC37}" type="parTrans" cxnId="{088D8B66-F5E5-4FF1-B59B-42646A16DE1A}">
      <dgm:prSet/>
      <dgm:spPr/>
      <dgm:t>
        <a:bodyPr/>
        <a:lstStyle/>
        <a:p>
          <a:endParaRPr lang="zh-CN" altLang="en-US"/>
        </a:p>
      </dgm:t>
    </dgm:pt>
    <dgm:pt modelId="{E503F67E-2503-4084-A54D-A5FA6F20FC68}" type="sibTrans" cxnId="{088D8B66-F5E5-4FF1-B59B-42646A16DE1A}">
      <dgm:prSet/>
      <dgm:spPr/>
      <dgm:t>
        <a:bodyPr/>
        <a:lstStyle/>
        <a:p>
          <a:endParaRPr lang="zh-CN" altLang="en-US"/>
        </a:p>
      </dgm:t>
    </dgm:pt>
    <dgm:pt modelId="{68C9D29E-394E-43CD-B001-27FF1B82ECD2}" type="pres">
      <dgm:prSet presAssocID="{43DABF72-BDDB-43B4-95D8-BC2EDA40C99C}" presName="linearFlow" presStyleCnt="0">
        <dgm:presLayoutVars>
          <dgm:dir/>
          <dgm:animLvl val="lvl"/>
          <dgm:resizeHandles val="exact"/>
        </dgm:presLayoutVars>
      </dgm:prSet>
      <dgm:spPr/>
    </dgm:pt>
    <dgm:pt modelId="{099D2B67-44B5-4DB4-B5C2-B6F75EB16BDF}" type="pres">
      <dgm:prSet presAssocID="{1DA25325-FF5A-4974-BCE6-F02F6D9A6380}" presName="composite" presStyleCnt="0"/>
      <dgm:spPr/>
    </dgm:pt>
    <dgm:pt modelId="{BD5FEE4E-6EE8-4F9C-AB65-1C4569850AC6}" type="pres">
      <dgm:prSet presAssocID="{1DA25325-FF5A-4974-BCE6-F02F6D9A6380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57D26A9-388F-4202-95C9-2A7F4ACCB326}" type="pres">
      <dgm:prSet presAssocID="{1DA25325-FF5A-4974-BCE6-F02F6D9A6380}" presName="parSh" presStyleLbl="node1" presStyleIdx="0" presStyleCnt="3"/>
      <dgm:spPr/>
    </dgm:pt>
    <dgm:pt modelId="{845D80D9-C19D-4E8C-B07F-2E8E68600880}" type="pres">
      <dgm:prSet presAssocID="{1DA25325-FF5A-4974-BCE6-F02F6D9A6380}" presName="desTx" presStyleLbl="fgAcc1" presStyleIdx="0" presStyleCnt="3" custLinFactNeighborX="-21310" custLinFactNeighborY="-258">
        <dgm:presLayoutVars>
          <dgm:bulletEnabled val="1"/>
        </dgm:presLayoutVars>
      </dgm:prSet>
      <dgm:spPr/>
    </dgm:pt>
    <dgm:pt modelId="{CE373290-2FF7-4F2C-A68D-31D7562214DE}" type="pres">
      <dgm:prSet presAssocID="{282E2A74-36F0-4BB6-9828-C1D9B8547782}" presName="sibTrans" presStyleLbl="sibTrans2D1" presStyleIdx="0" presStyleCnt="2"/>
      <dgm:spPr/>
    </dgm:pt>
    <dgm:pt modelId="{FD123337-4022-4509-A7D9-345CC7BFA92E}" type="pres">
      <dgm:prSet presAssocID="{282E2A74-36F0-4BB6-9828-C1D9B8547782}" presName="connTx" presStyleLbl="sibTrans2D1" presStyleIdx="0" presStyleCnt="2"/>
      <dgm:spPr/>
    </dgm:pt>
    <dgm:pt modelId="{7BBC4185-6651-41DE-B9B0-E62E8714C1DA}" type="pres">
      <dgm:prSet presAssocID="{E1EF5E8A-29DD-4323-89B2-71618625A512}" presName="composite" presStyleCnt="0"/>
      <dgm:spPr/>
    </dgm:pt>
    <dgm:pt modelId="{3A150F05-EB37-4696-8889-B4D5D62DF5BB}" type="pres">
      <dgm:prSet presAssocID="{E1EF5E8A-29DD-4323-89B2-71618625A512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D210DC7C-B03D-46CE-B5D3-D9C6894C4CA8}" type="pres">
      <dgm:prSet presAssocID="{E1EF5E8A-29DD-4323-89B2-71618625A512}" presName="parSh" presStyleLbl="node1" presStyleIdx="1" presStyleCnt="3" custLinFactNeighborX="-2460"/>
      <dgm:spPr/>
    </dgm:pt>
    <dgm:pt modelId="{5228215E-1F8C-43D8-92BD-BF9A99707D28}" type="pres">
      <dgm:prSet presAssocID="{E1EF5E8A-29DD-4323-89B2-71618625A512}" presName="desTx" presStyleLbl="fgAcc1" presStyleIdx="1" presStyleCnt="3" custLinFactNeighborX="-22085">
        <dgm:presLayoutVars>
          <dgm:bulletEnabled val="1"/>
        </dgm:presLayoutVars>
      </dgm:prSet>
      <dgm:spPr/>
    </dgm:pt>
    <dgm:pt modelId="{68C12B34-231B-44A2-B27F-FB3D5A36E5EA}" type="pres">
      <dgm:prSet presAssocID="{07576381-844B-4CD2-B998-294098999AB3}" presName="sibTrans" presStyleLbl="sibTrans2D1" presStyleIdx="1" presStyleCnt="2"/>
      <dgm:spPr/>
    </dgm:pt>
    <dgm:pt modelId="{CC7955DF-D36B-492F-9F02-698EA7F01688}" type="pres">
      <dgm:prSet presAssocID="{07576381-844B-4CD2-B998-294098999AB3}" presName="connTx" presStyleLbl="sibTrans2D1" presStyleIdx="1" presStyleCnt="2"/>
      <dgm:spPr/>
    </dgm:pt>
    <dgm:pt modelId="{5279EFFC-2CE4-4559-9FEA-09D0F9E77533}" type="pres">
      <dgm:prSet presAssocID="{3F4EDCF0-8EC7-40C1-9A0B-C17D3B524BFB}" presName="composite" presStyleCnt="0"/>
      <dgm:spPr/>
    </dgm:pt>
    <dgm:pt modelId="{9535A501-4830-4447-A4C6-7460AB5D8868}" type="pres">
      <dgm:prSet presAssocID="{3F4EDCF0-8EC7-40C1-9A0B-C17D3B524BFB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0DB04BE-8974-4893-A739-510D9BA0CF15}" type="pres">
      <dgm:prSet presAssocID="{3F4EDCF0-8EC7-40C1-9A0B-C17D3B524BFB}" presName="parSh" presStyleLbl="node1" presStyleIdx="2" presStyleCnt="3"/>
      <dgm:spPr/>
    </dgm:pt>
    <dgm:pt modelId="{04804FC4-C782-4D41-B43C-D0F96690241D}" type="pres">
      <dgm:prSet presAssocID="{3F4EDCF0-8EC7-40C1-9A0B-C17D3B524BFB}" presName="desTx" presStyleLbl="fgAcc1" presStyleIdx="2" presStyleCnt="3" custLinFactNeighborX="-20082" custLinFactNeighborY="1387">
        <dgm:presLayoutVars>
          <dgm:bulletEnabled val="1"/>
        </dgm:presLayoutVars>
      </dgm:prSet>
      <dgm:spPr/>
    </dgm:pt>
  </dgm:ptLst>
  <dgm:cxnLst>
    <dgm:cxn modelId="{ED2EB401-5ED3-4F5C-9B63-E60A60EACA8F}" type="presOf" srcId="{E1EF5E8A-29DD-4323-89B2-71618625A512}" destId="{3A150F05-EB37-4696-8889-B4D5D62DF5BB}" srcOrd="0" destOrd="0" presId="urn:microsoft.com/office/officeart/2005/8/layout/process3"/>
    <dgm:cxn modelId="{37D54405-626D-4A2C-A955-CD791ACAD768}" srcId="{1DA25325-FF5A-4974-BCE6-F02F6D9A6380}" destId="{E3EE4AD0-DFB6-4AD3-A244-4BCDB2FA7E06}" srcOrd="3" destOrd="0" parTransId="{00CAF5FB-FC31-40ED-AC08-21D85FC1E39E}" sibTransId="{946A47CB-5B70-45B7-B5BB-74E588A96F24}"/>
    <dgm:cxn modelId="{9A198711-10BF-4A4C-90A7-2F21D93594E0}" type="presOf" srcId="{1F5CFA0F-F30F-4BB2-BB3A-8720369AFC6F}" destId="{04804FC4-C782-4D41-B43C-D0F96690241D}" srcOrd="0" destOrd="5" presId="urn:microsoft.com/office/officeart/2005/8/layout/process3"/>
    <dgm:cxn modelId="{E0237713-903B-4620-B41C-14E5DE4201BF}" type="presOf" srcId="{07576381-844B-4CD2-B998-294098999AB3}" destId="{CC7955DF-D36B-492F-9F02-698EA7F01688}" srcOrd="1" destOrd="0" presId="urn:microsoft.com/office/officeart/2005/8/layout/process3"/>
    <dgm:cxn modelId="{5AA28A13-CEE4-49BE-B5C5-CB08CE90858D}" srcId="{E1EF5E8A-29DD-4323-89B2-71618625A512}" destId="{E8C579F0-E72C-4D88-814B-C3929BB94229}" srcOrd="3" destOrd="0" parTransId="{7754E4BD-E55C-4D1B-AEE3-2227CBF88EF5}" sibTransId="{36C9AB77-1527-454E-A889-0D7D2BC76729}"/>
    <dgm:cxn modelId="{9E930816-2331-48DD-A4DC-323B8851361C}" srcId="{E1EF5E8A-29DD-4323-89B2-71618625A512}" destId="{937AB2B7-BD22-4A51-8CD7-526A9B15A5D8}" srcOrd="1" destOrd="0" parTransId="{2277C63B-00E8-4FD3-99C9-2C836D87DB57}" sibTransId="{10A5A276-3D39-4C8D-B577-AD6F9343AEE3}"/>
    <dgm:cxn modelId="{DD4BCF17-59C8-4B20-B5FB-AF8C60566DFD}" srcId="{1DA25325-FF5A-4974-BCE6-F02F6D9A6380}" destId="{E10B5E7A-7F5C-45FF-B274-C8E80C1AF028}" srcOrd="0" destOrd="0" parTransId="{13A8362D-76DC-4B99-A8B0-D3A69EA8C8B2}" sibTransId="{8991DACC-CAE7-4D66-B740-9E4536954896}"/>
    <dgm:cxn modelId="{74283718-ED33-4CE9-AA81-605B3F1C6A45}" srcId="{E1EF5E8A-29DD-4323-89B2-71618625A512}" destId="{B4BDD5D8-8170-4915-8EA3-CC9EF0F4EDA4}" srcOrd="6" destOrd="0" parTransId="{9533338E-9B47-449D-9E91-4F5D28610A86}" sibTransId="{E491EAF6-8FD6-4FA8-BD93-1B548A89CF2C}"/>
    <dgm:cxn modelId="{2359DB18-DCE0-409A-AAC0-6BC0B0E12CCF}" srcId="{3F4EDCF0-8EC7-40C1-9A0B-C17D3B524BFB}" destId="{6874AAD9-6BC7-4F5F-9DA2-319FA0AF6129}" srcOrd="1" destOrd="0" parTransId="{032344F9-A56C-41B5-835B-4F24DD3A3B03}" sibTransId="{74D9725D-9E0A-4C66-95EA-C241FF0494E0}"/>
    <dgm:cxn modelId="{26EB4B26-5A44-4ED8-9B66-F74157B755AD}" type="presOf" srcId="{43DABF72-BDDB-43B4-95D8-BC2EDA40C99C}" destId="{68C9D29E-394E-43CD-B001-27FF1B82ECD2}" srcOrd="0" destOrd="0" presId="urn:microsoft.com/office/officeart/2005/8/layout/process3"/>
    <dgm:cxn modelId="{7042F327-74CA-4B50-98CF-BB6650ABA2FB}" srcId="{E1EF5E8A-29DD-4323-89B2-71618625A512}" destId="{621CB7C1-A9A1-468B-A8C1-008BDA0F3D03}" srcOrd="5" destOrd="0" parTransId="{62839DC2-7CFE-4E95-94D9-AA0D79B6AE05}" sibTransId="{E361B9BA-7855-4059-B8CB-A0F6AA69B834}"/>
    <dgm:cxn modelId="{3B757F29-6469-4159-969F-0AD96E0F1B1F}" srcId="{43DABF72-BDDB-43B4-95D8-BC2EDA40C99C}" destId="{3F4EDCF0-8EC7-40C1-9A0B-C17D3B524BFB}" srcOrd="2" destOrd="0" parTransId="{A9A0A13B-1D5A-4581-B200-F8E3900D5044}" sibTransId="{C4048EE1-9DBF-4C7B-9C35-D779889F5243}"/>
    <dgm:cxn modelId="{A1CCA32B-CEDC-4C80-A01E-372ECEDC15C8}" srcId="{E1EF5E8A-29DD-4323-89B2-71618625A512}" destId="{900F2527-1987-4D24-A974-19C573471890}" srcOrd="0" destOrd="0" parTransId="{4087B133-779A-42F4-BC9A-5C1E03D130D0}" sibTransId="{EAA09365-1E99-4063-9A8C-B02B3ACBE105}"/>
    <dgm:cxn modelId="{7CB1BE2F-CB9C-44A9-9B76-F1DCCFE0BCCC}" srcId="{E1EF5E8A-29DD-4323-89B2-71618625A512}" destId="{2F70FEAB-4E3C-43F9-86EE-97E4243D8FE2}" srcOrd="4" destOrd="0" parTransId="{0F389199-1A0C-4713-B309-E34F577D8273}" sibTransId="{7F5B0544-B49D-4B7E-A25E-39149EC1CA73}"/>
    <dgm:cxn modelId="{D5DA0230-B9A8-4A0A-9AB7-BF1F4B7BB1D0}" type="presOf" srcId="{5468C2AA-D7B9-4466-B8B7-7D24224D778B}" destId="{5228215E-1F8C-43D8-92BD-BF9A99707D28}" srcOrd="0" destOrd="2" presId="urn:microsoft.com/office/officeart/2005/8/layout/process3"/>
    <dgm:cxn modelId="{4AE8CD30-4989-4B36-82B0-87F5A0A0290D}" srcId="{43DABF72-BDDB-43B4-95D8-BC2EDA40C99C}" destId="{1DA25325-FF5A-4974-BCE6-F02F6D9A6380}" srcOrd="0" destOrd="0" parTransId="{2A54909D-09CA-43C4-8610-1A3DBCCE795C}" sibTransId="{282E2A74-36F0-4BB6-9828-C1D9B8547782}"/>
    <dgm:cxn modelId="{FB285E31-6116-4562-B109-97FA0A17BF00}" srcId="{3F4EDCF0-8EC7-40C1-9A0B-C17D3B524BFB}" destId="{5F45CFB8-116C-4193-AD89-C91A9B031E97}" srcOrd="6" destOrd="0" parTransId="{2F0AB94D-F88E-49D2-8FC7-C7375B7B571A}" sibTransId="{EC0CB389-689C-4D1B-8651-698BD085B23B}"/>
    <dgm:cxn modelId="{4FC5E131-1F5E-4786-B8E5-0A6CD3FE005D}" type="presOf" srcId="{5F45CFB8-116C-4193-AD89-C91A9B031E97}" destId="{04804FC4-C782-4D41-B43C-D0F96690241D}" srcOrd="0" destOrd="6" presId="urn:microsoft.com/office/officeart/2005/8/layout/process3"/>
    <dgm:cxn modelId="{299F6C35-C989-4E8B-8846-FCE30B4CB0A0}" srcId="{1DA25325-FF5A-4974-BCE6-F02F6D9A6380}" destId="{22B88961-1833-40D2-8E5E-C7ABDDAB2E8C}" srcOrd="2" destOrd="0" parTransId="{E5B197A4-C768-4CB2-8A68-C8144709782F}" sibTransId="{C1CC0890-C273-4015-9BE4-7BFC39390958}"/>
    <dgm:cxn modelId="{D9141F39-1649-44D2-8905-2462F036BFE6}" type="presOf" srcId="{02537A27-5FDC-4A8D-87A1-D76D205A3BA5}" destId="{04804FC4-C782-4D41-B43C-D0F96690241D}" srcOrd="0" destOrd="3" presId="urn:microsoft.com/office/officeart/2005/8/layout/process3"/>
    <dgm:cxn modelId="{7A2DE25E-97D4-4A40-869D-322AD05975CA}" type="presOf" srcId="{2AC5B263-E5DC-47C4-8AD7-0399827DB47E}" destId="{845D80D9-C19D-4E8C-B07F-2E8E68600880}" srcOrd="0" destOrd="1" presId="urn:microsoft.com/office/officeart/2005/8/layout/process3"/>
    <dgm:cxn modelId="{2199E65E-792F-4989-B710-0303FBE8C7E5}" srcId="{43DABF72-BDDB-43B4-95D8-BC2EDA40C99C}" destId="{E1EF5E8A-29DD-4323-89B2-71618625A512}" srcOrd="1" destOrd="0" parTransId="{0FBF4A69-1677-41B9-AC0F-AF9EF60113DB}" sibTransId="{07576381-844B-4CD2-B998-294098999AB3}"/>
    <dgm:cxn modelId="{9DF51862-1AD6-40B0-A7D8-FEF8CAA27FF5}" type="presOf" srcId="{7F8579C1-C938-4AA8-BADC-31C075613888}" destId="{04804FC4-C782-4D41-B43C-D0F96690241D}" srcOrd="0" destOrd="4" presId="urn:microsoft.com/office/officeart/2005/8/layout/process3"/>
    <dgm:cxn modelId="{D04B1245-99BD-4483-B529-4004E7AD53C5}" type="presOf" srcId="{2F70FEAB-4E3C-43F9-86EE-97E4243D8FE2}" destId="{5228215E-1F8C-43D8-92BD-BF9A99707D28}" srcOrd="0" destOrd="4" presId="urn:microsoft.com/office/officeart/2005/8/layout/process3"/>
    <dgm:cxn modelId="{088D8B66-F5E5-4FF1-B59B-42646A16DE1A}" srcId="{3F4EDCF0-8EC7-40C1-9A0B-C17D3B524BFB}" destId="{B9C0A486-B47D-44B2-A0F9-DBC87E07500A}" srcOrd="7" destOrd="0" parTransId="{3F4ED481-BD14-41D3-B930-41775EDAEC37}" sibTransId="{E503F67E-2503-4084-A54D-A5FA6F20FC68}"/>
    <dgm:cxn modelId="{6F42AC4A-EC4A-4B43-B225-6CB5F8D0E79B}" type="presOf" srcId="{93E7592C-3D80-47FB-A93A-3D2271E671CB}" destId="{845D80D9-C19D-4E8C-B07F-2E8E68600880}" srcOrd="0" destOrd="4" presId="urn:microsoft.com/office/officeart/2005/8/layout/process3"/>
    <dgm:cxn modelId="{2DFAEA4A-B699-424C-A8D1-F2C578A2F4AF}" type="presOf" srcId="{1DA25325-FF5A-4974-BCE6-F02F6D9A6380}" destId="{B57D26A9-388F-4202-95C9-2A7F4ACCB326}" srcOrd="1" destOrd="0" presId="urn:microsoft.com/office/officeart/2005/8/layout/process3"/>
    <dgm:cxn modelId="{067FFD6A-D760-4BFD-A1F6-FC2AA830F0C9}" type="presOf" srcId="{B4BDD5D8-8170-4915-8EA3-CC9EF0F4EDA4}" destId="{5228215E-1F8C-43D8-92BD-BF9A99707D28}" srcOrd="0" destOrd="6" presId="urn:microsoft.com/office/officeart/2005/8/layout/process3"/>
    <dgm:cxn modelId="{B5388170-AF6A-463C-A7A1-852C9355E52C}" type="presOf" srcId="{07576381-844B-4CD2-B998-294098999AB3}" destId="{68C12B34-231B-44A2-B27F-FB3D5A36E5EA}" srcOrd="0" destOrd="0" presId="urn:microsoft.com/office/officeart/2005/8/layout/process3"/>
    <dgm:cxn modelId="{94A9335A-1091-4D7A-BCEA-7C6500EF07C0}" srcId="{3F4EDCF0-8EC7-40C1-9A0B-C17D3B524BFB}" destId="{1F5CFA0F-F30F-4BB2-BB3A-8720369AFC6F}" srcOrd="5" destOrd="0" parTransId="{7E10BF7F-8ADE-4C39-849F-9EAC45F665E6}" sibTransId="{BA77861F-1C7C-4310-BAF7-77144E94AAF9}"/>
    <dgm:cxn modelId="{DFB51D8B-8496-4199-A472-F555AEA89C2D}" type="presOf" srcId="{E1EF5E8A-29DD-4323-89B2-71618625A512}" destId="{D210DC7C-B03D-46CE-B5D3-D9C6894C4CA8}" srcOrd="1" destOrd="0" presId="urn:microsoft.com/office/officeart/2005/8/layout/process3"/>
    <dgm:cxn modelId="{5FE61893-81AA-4FF6-B39A-2DD1EF8AF8C8}" srcId="{3F4EDCF0-8EC7-40C1-9A0B-C17D3B524BFB}" destId="{6C313D10-DD0D-4AA3-9E47-C62EA5C6080C}" srcOrd="0" destOrd="0" parTransId="{5454B993-E773-4CE8-9F78-D666F13B099F}" sibTransId="{CA3AB0B1-825B-4791-A7E0-C999D68C3F76}"/>
    <dgm:cxn modelId="{BC1FD7A2-FC7C-44F4-A9F8-6C635C4C0347}" type="presOf" srcId="{621CB7C1-A9A1-468B-A8C1-008BDA0F3D03}" destId="{5228215E-1F8C-43D8-92BD-BF9A99707D28}" srcOrd="0" destOrd="5" presId="urn:microsoft.com/office/officeart/2005/8/layout/process3"/>
    <dgm:cxn modelId="{08B020AA-EE86-4038-BCF0-BF2CEA9E28AB}" type="presOf" srcId="{E3EE4AD0-DFB6-4AD3-A244-4BCDB2FA7E06}" destId="{845D80D9-C19D-4E8C-B07F-2E8E68600880}" srcOrd="0" destOrd="3" presId="urn:microsoft.com/office/officeart/2005/8/layout/process3"/>
    <dgm:cxn modelId="{36C320AB-ED4F-4F06-9F9F-01DD9052AB6A}" type="presOf" srcId="{3B5D26B7-B4B2-45FE-A1A5-D4BB57173915}" destId="{04804FC4-C782-4D41-B43C-D0F96690241D}" srcOrd="0" destOrd="2" presId="urn:microsoft.com/office/officeart/2005/8/layout/process3"/>
    <dgm:cxn modelId="{4A863CAC-8041-4F7F-BC00-DC7AB3DA99E4}" type="presOf" srcId="{1DA25325-FF5A-4974-BCE6-F02F6D9A6380}" destId="{BD5FEE4E-6EE8-4F9C-AB65-1C4569850AC6}" srcOrd="0" destOrd="0" presId="urn:microsoft.com/office/officeart/2005/8/layout/process3"/>
    <dgm:cxn modelId="{FC2081AF-CB05-4D4D-8306-854034384653}" type="presOf" srcId="{282E2A74-36F0-4BB6-9828-C1D9B8547782}" destId="{CE373290-2FF7-4F2C-A68D-31D7562214DE}" srcOrd="0" destOrd="0" presId="urn:microsoft.com/office/officeart/2005/8/layout/process3"/>
    <dgm:cxn modelId="{8069C5B1-7F5F-44D6-9A99-EEB2C5BF4376}" srcId="{3F4EDCF0-8EC7-40C1-9A0B-C17D3B524BFB}" destId="{3B5D26B7-B4B2-45FE-A1A5-D4BB57173915}" srcOrd="2" destOrd="0" parTransId="{16D9B95C-0B76-4962-9362-8043035E1CE4}" sibTransId="{451A1B8F-FEB9-4957-AEFC-27371FDB0EF1}"/>
    <dgm:cxn modelId="{90BF26B4-AB7E-4F4B-B112-0E4FE1BE8F56}" type="presOf" srcId="{282E2A74-36F0-4BB6-9828-C1D9B8547782}" destId="{FD123337-4022-4509-A7D9-345CC7BFA92E}" srcOrd="1" destOrd="0" presId="urn:microsoft.com/office/officeart/2005/8/layout/process3"/>
    <dgm:cxn modelId="{C4B812B8-538D-48BA-A823-A8DAC2102980}" srcId="{E1EF5E8A-29DD-4323-89B2-71618625A512}" destId="{5468C2AA-D7B9-4466-B8B7-7D24224D778B}" srcOrd="2" destOrd="0" parTransId="{DB1EC6E3-FF51-4F97-9244-4346CBBA1569}" sibTransId="{AEBACDE8-2C09-4FB3-87E8-22BBCAE0EA67}"/>
    <dgm:cxn modelId="{188EBBBC-9113-409E-A506-538AEFE607AC}" type="presOf" srcId="{937AB2B7-BD22-4A51-8CD7-526A9B15A5D8}" destId="{5228215E-1F8C-43D8-92BD-BF9A99707D28}" srcOrd="0" destOrd="1" presId="urn:microsoft.com/office/officeart/2005/8/layout/process3"/>
    <dgm:cxn modelId="{2015F1C6-4C64-4D10-BF81-BC632E26B409}" type="presOf" srcId="{B9C0A486-B47D-44B2-A0F9-DBC87E07500A}" destId="{04804FC4-C782-4D41-B43C-D0F96690241D}" srcOrd="0" destOrd="7" presId="urn:microsoft.com/office/officeart/2005/8/layout/process3"/>
    <dgm:cxn modelId="{13BDBBC7-C895-4850-9BEC-50EED0BA9DE2}" type="presOf" srcId="{22B88961-1833-40D2-8E5E-C7ABDDAB2E8C}" destId="{845D80D9-C19D-4E8C-B07F-2E8E68600880}" srcOrd="0" destOrd="2" presId="urn:microsoft.com/office/officeart/2005/8/layout/process3"/>
    <dgm:cxn modelId="{29B3CBC7-97AB-42AD-9394-AA3F77CF0F94}" srcId="{1DA25325-FF5A-4974-BCE6-F02F6D9A6380}" destId="{93E7592C-3D80-47FB-A93A-3D2271E671CB}" srcOrd="4" destOrd="0" parTransId="{2F3C4F3A-0EAD-4B9E-AE74-E348C8F95170}" sibTransId="{031BDE47-27B0-485D-9D18-E2FB7BBB8E0F}"/>
    <dgm:cxn modelId="{A0F211CC-5A5D-4696-A652-F355CB0337AA}" type="presOf" srcId="{3F4EDCF0-8EC7-40C1-9A0B-C17D3B524BFB}" destId="{9535A501-4830-4447-A4C6-7460AB5D8868}" srcOrd="0" destOrd="0" presId="urn:microsoft.com/office/officeart/2005/8/layout/process3"/>
    <dgm:cxn modelId="{E4F80FDA-9CB2-4CE4-ABF1-FFCCFA8E078F}" type="presOf" srcId="{E10B5E7A-7F5C-45FF-B274-C8E80C1AF028}" destId="{845D80D9-C19D-4E8C-B07F-2E8E68600880}" srcOrd="0" destOrd="0" presId="urn:microsoft.com/office/officeart/2005/8/layout/process3"/>
    <dgm:cxn modelId="{2AA110DC-87F9-4423-A99B-9AF7D6A4A285}" type="presOf" srcId="{6874AAD9-6BC7-4F5F-9DA2-319FA0AF6129}" destId="{04804FC4-C782-4D41-B43C-D0F96690241D}" srcOrd="0" destOrd="1" presId="urn:microsoft.com/office/officeart/2005/8/layout/process3"/>
    <dgm:cxn modelId="{3E02D2E3-B0C1-4AAE-8F16-E26C445F0632}" srcId="{1DA25325-FF5A-4974-BCE6-F02F6D9A6380}" destId="{2AC5B263-E5DC-47C4-8AD7-0399827DB47E}" srcOrd="1" destOrd="0" parTransId="{B3A5B6E1-D877-460D-B358-3CB78317ACF1}" sibTransId="{DA25E05E-37CD-4B36-BAB6-E60BCCD4FCA4}"/>
    <dgm:cxn modelId="{912634E9-CD44-4E01-BFEA-9FCAD3D64FE6}" type="presOf" srcId="{900F2527-1987-4D24-A974-19C573471890}" destId="{5228215E-1F8C-43D8-92BD-BF9A99707D28}" srcOrd="0" destOrd="0" presId="urn:microsoft.com/office/officeart/2005/8/layout/process3"/>
    <dgm:cxn modelId="{C12DD8EB-259C-46EF-BBF0-E4530C17F22A}" type="presOf" srcId="{6C313D10-DD0D-4AA3-9E47-C62EA5C6080C}" destId="{04804FC4-C782-4D41-B43C-D0F96690241D}" srcOrd="0" destOrd="0" presId="urn:microsoft.com/office/officeart/2005/8/layout/process3"/>
    <dgm:cxn modelId="{9EC670EF-7DCC-4E07-95C3-171F5D68E1F4}" srcId="{3F4EDCF0-8EC7-40C1-9A0B-C17D3B524BFB}" destId="{02537A27-5FDC-4A8D-87A1-D76D205A3BA5}" srcOrd="3" destOrd="0" parTransId="{5A45076A-1E72-439A-9E03-A61810745D51}" sibTransId="{1E14975A-2042-44B7-899F-A873B6F3661C}"/>
    <dgm:cxn modelId="{897212F2-B614-4356-98E8-CC5BB8015472}" srcId="{3F4EDCF0-8EC7-40C1-9A0B-C17D3B524BFB}" destId="{7F8579C1-C938-4AA8-BADC-31C075613888}" srcOrd="4" destOrd="0" parTransId="{D6F6F12C-76AA-41CE-988C-EB9A396F15E1}" sibTransId="{F992C3D4-7DFA-4399-81B5-705DE3863531}"/>
    <dgm:cxn modelId="{AB1933F4-6BC8-4337-B758-0DBAE49251B6}" type="presOf" srcId="{3F4EDCF0-8EC7-40C1-9A0B-C17D3B524BFB}" destId="{60DB04BE-8974-4893-A739-510D9BA0CF15}" srcOrd="1" destOrd="0" presId="urn:microsoft.com/office/officeart/2005/8/layout/process3"/>
    <dgm:cxn modelId="{ACD3AEF9-7C9C-4C27-927E-4BA3D85DF502}" type="presOf" srcId="{E8C579F0-E72C-4D88-814B-C3929BB94229}" destId="{5228215E-1F8C-43D8-92BD-BF9A99707D28}" srcOrd="0" destOrd="3" presId="urn:microsoft.com/office/officeart/2005/8/layout/process3"/>
    <dgm:cxn modelId="{484FCBD2-6657-4F86-874F-49D79043BEC2}" type="presParOf" srcId="{68C9D29E-394E-43CD-B001-27FF1B82ECD2}" destId="{099D2B67-44B5-4DB4-B5C2-B6F75EB16BDF}" srcOrd="0" destOrd="0" presId="urn:microsoft.com/office/officeart/2005/8/layout/process3"/>
    <dgm:cxn modelId="{9399D924-45A4-44AC-9F46-8224C263BF68}" type="presParOf" srcId="{099D2B67-44B5-4DB4-B5C2-B6F75EB16BDF}" destId="{BD5FEE4E-6EE8-4F9C-AB65-1C4569850AC6}" srcOrd="0" destOrd="0" presId="urn:microsoft.com/office/officeart/2005/8/layout/process3"/>
    <dgm:cxn modelId="{F8BAE4A8-E45D-4657-9470-5D192DA65F7B}" type="presParOf" srcId="{099D2B67-44B5-4DB4-B5C2-B6F75EB16BDF}" destId="{B57D26A9-388F-4202-95C9-2A7F4ACCB326}" srcOrd="1" destOrd="0" presId="urn:microsoft.com/office/officeart/2005/8/layout/process3"/>
    <dgm:cxn modelId="{5AD6BF8D-BF6F-4761-9DA3-4B7D15FCF611}" type="presParOf" srcId="{099D2B67-44B5-4DB4-B5C2-B6F75EB16BDF}" destId="{845D80D9-C19D-4E8C-B07F-2E8E68600880}" srcOrd="2" destOrd="0" presId="urn:microsoft.com/office/officeart/2005/8/layout/process3"/>
    <dgm:cxn modelId="{700CE846-E369-45CE-A64F-54886036EE2D}" type="presParOf" srcId="{68C9D29E-394E-43CD-B001-27FF1B82ECD2}" destId="{CE373290-2FF7-4F2C-A68D-31D7562214DE}" srcOrd="1" destOrd="0" presId="urn:microsoft.com/office/officeart/2005/8/layout/process3"/>
    <dgm:cxn modelId="{2CF85CD5-2157-40E1-951F-996452BA5CE3}" type="presParOf" srcId="{CE373290-2FF7-4F2C-A68D-31D7562214DE}" destId="{FD123337-4022-4509-A7D9-345CC7BFA92E}" srcOrd="0" destOrd="0" presId="urn:microsoft.com/office/officeart/2005/8/layout/process3"/>
    <dgm:cxn modelId="{A8CA09E8-8417-464F-973F-229BA663F11E}" type="presParOf" srcId="{68C9D29E-394E-43CD-B001-27FF1B82ECD2}" destId="{7BBC4185-6651-41DE-B9B0-E62E8714C1DA}" srcOrd="2" destOrd="0" presId="urn:microsoft.com/office/officeart/2005/8/layout/process3"/>
    <dgm:cxn modelId="{A0711E29-F534-468F-80D7-5E233298825B}" type="presParOf" srcId="{7BBC4185-6651-41DE-B9B0-E62E8714C1DA}" destId="{3A150F05-EB37-4696-8889-B4D5D62DF5BB}" srcOrd="0" destOrd="0" presId="urn:microsoft.com/office/officeart/2005/8/layout/process3"/>
    <dgm:cxn modelId="{F4E5C9AD-F78E-4DA7-B4B3-CCD5A6C7CC6A}" type="presParOf" srcId="{7BBC4185-6651-41DE-B9B0-E62E8714C1DA}" destId="{D210DC7C-B03D-46CE-B5D3-D9C6894C4CA8}" srcOrd="1" destOrd="0" presId="urn:microsoft.com/office/officeart/2005/8/layout/process3"/>
    <dgm:cxn modelId="{E1064E61-5323-4B05-BE55-EEF49441ABF3}" type="presParOf" srcId="{7BBC4185-6651-41DE-B9B0-E62E8714C1DA}" destId="{5228215E-1F8C-43D8-92BD-BF9A99707D28}" srcOrd="2" destOrd="0" presId="urn:microsoft.com/office/officeart/2005/8/layout/process3"/>
    <dgm:cxn modelId="{C0139EA5-3CF5-4B59-915C-A7E4338B3B7F}" type="presParOf" srcId="{68C9D29E-394E-43CD-B001-27FF1B82ECD2}" destId="{68C12B34-231B-44A2-B27F-FB3D5A36E5EA}" srcOrd="3" destOrd="0" presId="urn:microsoft.com/office/officeart/2005/8/layout/process3"/>
    <dgm:cxn modelId="{F082424E-AD07-4F42-AE4B-F6F466105F7F}" type="presParOf" srcId="{68C12B34-231B-44A2-B27F-FB3D5A36E5EA}" destId="{CC7955DF-D36B-492F-9F02-698EA7F01688}" srcOrd="0" destOrd="0" presId="urn:microsoft.com/office/officeart/2005/8/layout/process3"/>
    <dgm:cxn modelId="{C6F063EB-C3D5-43EA-94D6-843EEFA16571}" type="presParOf" srcId="{68C9D29E-394E-43CD-B001-27FF1B82ECD2}" destId="{5279EFFC-2CE4-4559-9FEA-09D0F9E77533}" srcOrd="4" destOrd="0" presId="urn:microsoft.com/office/officeart/2005/8/layout/process3"/>
    <dgm:cxn modelId="{B37F1877-5852-4FD1-8951-B1B6E74B6AE1}" type="presParOf" srcId="{5279EFFC-2CE4-4559-9FEA-09D0F9E77533}" destId="{9535A501-4830-4447-A4C6-7460AB5D8868}" srcOrd="0" destOrd="0" presId="urn:microsoft.com/office/officeart/2005/8/layout/process3"/>
    <dgm:cxn modelId="{88EE0617-29D0-4402-BDE9-3C02A4B77E8C}" type="presParOf" srcId="{5279EFFC-2CE4-4559-9FEA-09D0F9E77533}" destId="{60DB04BE-8974-4893-A739-510D9BA0CF15}" srcOrd="1" destOrd="0" presId="urn:microsoft.com/office/officeart/2005/8/layout/process3"/>
    <dgm:cxn modelId="{44215980-1444-48F3-B3FB-BEBFE194C52C}" type="presParOf" srcId="{5279EFFC-2CE4-4559-9FEA-09D0F9E77533}" destId="{04804FC4-C782-4D41-B43C-D0F96690241D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61572F9-69C2-4828-BD3A-77A86F258709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37A8DD1F-91C6-447A-906D-89204CAE3151}">
      <dgm:prSet phldrT="[文本]" custT="1"/>
      <dgm:spPr/>
      <dgm:t>
        <a:bodyPr/>
        <a:lstStyle/>
        <a:p>
          <a:r>
            <a: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rPr>
            <a:t>项目化、流程化管理</a:t>
          </a:r>
          <a:endParaRPr lang="en-US" altLang="zh-CN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</a:rPr>
            <a:t>订单为核心，目标清晰，</a:t>
          </a:r>
          <a:r>
            <a: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rPr>
            <a:t>跨部门协同</a:t>
          </a:r>
          <a:r>
            <a: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</a:rPr>
            <a:t>，</a:t>
          </a:r>
          <a:r>
            <a: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rPr>
            <a:t>强化自动管控分析，科学、简单、高效的业务管理</a:t>
          </a:r>
          <a:endParaRPr lang="en-US" altLang="zh-CN" sz="12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D0584C4-5C64-4778-BD06-5A00CDC659FF}" type="parTrans" cxnId="{412D9F56-3EA6-4CB4-81DE-E85965BBC0AC}">
      <dgm:prSet/>
      <dgm:spPr/>
      <dgm:t>
        <a:bodyPr/>
        <a:lstStyle/>
        <a:p>
          <a:endParaRPr lang="zh-CN" altLang="en-US"/>
        </a:p>
      </dgm:t>
    </dgm:pt>
    <dgm:pt modelId="{9A3F788E-E1C7-42DA-9693-D56DABF5F244}" type="sibTrans" cxnId="{412D9F56-3EA6-4CB4-81DE-E85965BBC0AC}">
      <dgm:prSet/>
      <dgm:spPr/>
      <dgm:t>
        <a:bodyPr/>
        <a:lstStyle/>
        <a:p>
          <a:endParaRPr lang="zh-CN" altLang="en-US"/>
        </a:p>
      </dgm:t>
    </dgm:pt>
    <dgm:pt modelId="{86244D7B-4F6F-4636-93FC-FA01660A444C}">
      <dgm:prSet phldrT="[文本]" custT="1"/>
      <dgm:spPr/>
      <dgm:t>
        <a:bodyPr/>
        <a:lstStyle/>
        <a:p>
          <a:pPr marL="0"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zh-CN" altLang="en-US" sz="18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项目化管理</a:t>
          </a:r>
          <a:endParaRPr lang="en-US" altLang="zh-CN" sz="1800" b="1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marL="0"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订单引领，目标明确，权责清晰，高效协同</a:t>
          </a:r>
          <a:endParaRPr lang="en-US" altLang="zh-CN" sz="1200" b="1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6822DFFE-FAC5-4E45-89FE-9C58AFA0D466}" type="parTrans" cxnId="{E94BF510-08F6-4343-A7FC-F4984953EE90}">
      <dgm:prSet/>
      <dgm:spPr/>
      <dgm:t>
        <a:bodyPr/>
        <a:lstStyle/>
        <a:p>
          <a:endParaRPr lang="zh-CN" altLang="en-US"/>
        </a:p>
      </dgm:t>
    </dgm:pt>
    <dgm:pt modelId="{7062A2F5-E409-49AC-BCC6-49C24F9918A0}" type="sibTrans" cxnId="{E94BF510-08F6-4343-A7FC-F4984953EE90}">
      <dgm:prSet/>
      <dgm:spPr/>
      <dgm:t>
        <a:bodyPr/>
        <a:lstStyle/>
        <a:p>
          <a:endParaRPr lang="zh-CN" altLang="en-US"/>
        </a:p>
      </dgm:t>
    </dgm:pt>
    <dgm:pt modelId="{EB128032-8677-44C2-994B-F8DDE40739A2}">
      <dgm:prSet phldrT="[文本]" custT="1"/>
      <dgm:spPr/>
      <dgm:t>
        <a:bodyPr/>
        <a:lstStyle/>
        <a:p>
          <a:pPr algn="l">
            <a:buNone/>
          </a:pPr>
          <a:r>
            <a:rPr lang="zh-CN" altLang="en-US" sz="1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项目计划</a:t>
          </a:r>
          <a:endParaRPr lang="en-US" altLang="zh-CN" sz="1400" b="1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l">
            <a:buNone/>
          </a:pPr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计划是项目管理的核心</a:t>
          </a:r>
          <a:endParaRPr lang="en-US" altLang="zh-CN" sz="12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l">
            <a:buNone/>
          </a:pPr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订单引领，采购计划、生产计划智能化</a:t>
          </a:r>
          <a:endParaRPr lang="en-US" altLang="zh-CN" sz="12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>
            <a:buNone/>
          </a:pPr>
          <a:endParaRPr lang="zh-CN" altLang="en-US" sz="1200" b="0" dirty="0">
            <a:solidFill>
              <a:schemeClr val="tx1">
                <a:lumMod val="65000"/>
                <a:lumOff val="3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D9B741B-63B4-4D2E-A317-5D7BAB531C34}" type="parTrans" cxnId="{97B573F2-AB9E-44C3-9BDA-9AB343AFB4A2}">
      <dgm:prSet/>
      <dgm:spPr/>
      <dgm:t>
        <a:bodyPr/>
        <a:lstStyle/>
        <a:p>
          <a:endParaRPr lang="zh-CN" altLang="en-US"/>
        </a:p>
      </dgm:t>
    </dgm:pt>
    <dgm:pt modelId="{DCD0EE7D-11DF-436C-97A5-363FD942DE7E}" type="sibTrans" cxnId="{97B573F2-AB9E-44C3-9BDA-9AB343AFB4A2}">
      <dgm:prSet/>
      <dgm:spPr/>
      <dgm:t>
        <a:bodyPr/>
        <a:lstStyle/>
        <a:p>
          <a:endParaRPr lang="zh-CN" altLang="en-US"/>
        </a:p>
      </dgm:t>
    </dgm:pt>
    <dgm:pt modelId="{9A945F96-D82E-49B9-833A-396C1BD44496}">
      <dgm:prSet phldrT="[文本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zh-CN" altLang="en-US" sz="1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仅需订单数据录入</a:t>
          </a:r>
          <a:endParaRPr lang="en-US" altLang="zh-CN" sz="1400" b="1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l">
            <a:buFont typeface="Arial" panose="020B0604020202020204" pitchFamily="34" charset="0"/>
            <a:buChar char="•"/>
          </a:pPr>
          <a:r>
            <a:rPr lang="zh-CN" altLang="en-US" sz="1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采购单、生产单、出入库单、应收应付单等自动生成</a:t>
          </a:r>
          <a:endParaRPr lang="en-US" altLang="zh-CN" sz="1400" b="1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l">
            <a:buFont typeface="Arial" panose="020B0604020202020204" pitchFamily="34" charset="0"/>
            <a:buChar char="•"/>
          </a:pPr>
          <a:endParaRPr lang="zh-CN" altLang="en-US" sz="1400" b="1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5213005-8EFD-420F-8323-3DBC0DDEF624}" type="parTrans" cxnId="{25BC1B65-2261-457E-BAB1-5BC1E3312036}">
      <dgm:prSet/>
      <dgm:spPr/>
      <dgm:t>
        <a:bodyPr/>
        <a:lstStyle/>
        <a:p>
          <a:endParaRPr lang="zh-CN" altLang="en-US"/>
        </a:p>
      </dgm:t>
    </dgm:pt>
    <dgm:pt modelId="{ABBB32E1-DD80-4A17-AE4F-0E5D7E9948EF}" type="sibTrans" cxnId="{25BC1B65-2261-457E-BAB1-5BC1E3312036}">
      <dgm:prSet/>
      <dgm:spPr/>
      <dgm:t>
        <a:bodyPr/>
        <a:lstStyle/>
        <a:p>
          <a:endParaRPr lang="zh-CN" altLang="en-US"/>
        </a:p>
      </dgm:t>
    </dgm:pt>
    <dgm:pt modelId="{D826F3AF-8D57-4935-8B12-89B6E5C11D4E}">
      <dgm:prSet phldrT="[文本]" custT="1"/>
      <dgm:spPr/>
      <dgm:t>
        <a:bodyPr/>
        <a:lstStyle/>
        <a:p>
          <a:pPr>
            <a:buFont typeface="Wingdings" panose="05000000000000000000" pitchFamily="2" charset="2"/>
            <a:buChar char="l"/>
          </a:pPr>
          <a:r>
            <a:rPr lang="zh-CN" altLang="en-US" sz="18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流程化管理</a:t>
          </a:r>
          <a:endParaRPr lang="en-US" altLang="zh-CN" sz="1800" b="1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buFont typeface="Wingdings" panose="05000000000000000000" pitchFamily="2" charset="2"/>
            <a:buChar char="l"/>
          </a:pPr>
          <a:r>
            <a:rPr lang="zh-CN" altLang="en-US" sz="12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跨部门数据流通，降低冗余，提高效率</a:t>
          </a:r>
        </a:p>
      </dgm:t>
    </dgm:pt>
    <dgm:pt modelId="{7A57B9DD-45A2-4243-B6D0-924ADE8BA355}" type="sibTrans" cxnId="{AB372FD2-4121-47EB-B9A1-53F6C90267A8}">
      <dgm:prSet/>
      <dgm:spPr/>
      <dgm:t>
        <a:bodyPr/>
        <a:lstStyle/>
        <a:p>
          <a:endParaRPr lang="zh-CN" altLang="en-US"/>
        </a:p>
      </dgm:t>
    </dgm:pt>
    <dgm:pt modelId="{3DCECBF0-6F93-4A15-8D96-67B2F3F0DC62}" type="parTrans" cxnId="{AB372FD2-4121-47EB-B9A1-53F6C90267A8}">
      <dgm:prSet/>
      <dgm:spPr/>
      <dgm:t>
        <a:bodyPr/>
        <a:lstStyle/>
        <a:p>
          <a:endParaRPr lang="zh-CN" altLang="en-US"/>
        </a:p>
      </dgm:t>
    </dgm:pt>
    <dgm:pt modelId="{CDA48827-C4F3-4CEA-BCAF-A70AA13DDE48}">
      <dgm:prSet phldrT="[文本]" custT="1"/>
      <dgm:spPr/>
      <dgm:t>
        <a:bodyPr/>
        <a:lstStyle/>
        <a:p>
          <a:pPr algn="l">
            <a:buNone/>
          </a:pPr>
          <a:r>
            <a:rPr lang="zh-CN" altLang="en-US" sz="1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项目管控</a:t>
          </a:r>
          <a:endParaRPr lang="en-US" altLang="zh-CN" sz="1400" b="1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l">
            <a:buNone/>
          </a:pPr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自动计算进度，进度告警</a:t>
          </a:r>
          <a:endParaRPr lang="en-US" altLang="zh-CN" sz="12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l"/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计划量、实际量对比，颜色告警</a:t>
          </a:r>
          <a:endParaRPr lang="en-US" altLang="zh-CN" sz="12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l"/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业财一体化，实时成本掌控</a:t>
          </a:r>
          <a:endParaRPr lang="zh-CN" altLang="en-US" sz="12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BA595D7-B90F-48DF-9F61-2E560756D6E8}" type="parTrans" cxnId="{8A613BDC-7DEE-4292-8AED-726CF7694970}">
      <dgm:prSet/>
      <dgm:spPr/>
      <dgm:t>
        <a:bodyPr/>
        <a:lstStyle/>
        <a:p>
          <a:endParaRPr lang="zh-CN" altLang="en-US"/>
        </a:p>
      </dgm:t>
    </dgm:pt>
    <dgm:pt modelId="{57F7AFE9-5F87-46DE-B562-ED9E98213690}" type="sibTrans" cxnId="{8A613BDC-7DEE-4292-8AED-726CF7694970}">
      <dgm:prSet/>
      <dgm:spPr/>
      <dgm:t>
        <a:bodyPr/>
        <a:lstStyle/>
        <a:p>
          <a:endParaRPr lang="zh-CN" altLang="en-US"/>
        </a:p>
      </dgm:t>
    </dgm:pt>
    <dgm:pt modelId="{396E3225-EEC8-4250-97F7-519EB2BD32BB}" type="pres">
      <dgm:prSet presAssocID="{761572F9-69C2-4828-BD3A-77A86F25870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045BBE0-B767-4210-8C85-B25F80BFEE14}" type="pres">
      <dgm:prSet presAssocID="{37A8DD1F-91C6-447A-906D-89204CAE3151}" presName="vertOne" presStyleCnt="0"/>
      <dgm:spPr/>
    </dgm:pt>
    <dgm:pt modelId="{BEDC688B-76AD-46F1-9373-20245A69A28D}" type="pres">
      <dgm:prSet presAssocID="{37A8DD1F-91C6-447A-906D-89204CAE3151}" presName="txOne" presStyleLbl="node0" presStyleIdx="0" presStyleCnt="1">
        <dgm:presLayoutVars>
          <dgm:chPref val="3"/>
        </dgm:presLayoutVars>
      </dgm:prSet>
      <dgm:spPr/>
    </dgm:pt>
    <dgm:pt modelId="{47FF8031-C61E-4883-BC84-0148093E519F}" type="pres">
      <dgm:prSet presAssocID="{37A8DD1F-91C6-447A-906D-89204CAE3151}" presName="parTransOne" presStyleCnt="0"/>
      <dgm:spPr/>
    </dgm:pt>
    <dgm:pt modelId="{F5D4D259-B710-4488-9442-B44EF962B8DB}" type="pres">
      <dgm:prSet presAssocID="{37A8DD1F-91C6-447A-906D-89204CAE3151}" presName="horzOne" presStyleCnt="0"/>
      <dgm:spPr/>
    </dgm:pt>
    <dgm:pt modelId="{A9088EAC-4602-4A11-BA0D-E82058584FDF}" type="pres">
      <dgm:prSet presAssocID="{86244D7B-4F6F-4636-93FC-FA01660A444C}" presName="vertTwo" presStyleCnt="0"/>
      <dgm:spPr/>
    </dgm:pt>
    <dgm:pt modelId="{C40CFE39-0E4B-4721-8BFA-316C38C54E16}" type="pres">
      <dgm:prSet presAssocID="{86244D7B-4F6F-4636-93FC-FA01660A444C}" presName="txTwo" presStyleLbl="node2" presStyleIdx="0" presStyleCnt="2" custScaleX="99731" custScaleY="78875">
        <dgm:presLayoutVars>
          <dgm:chPref val="3"/>
        </dgm:presLayoutVars>
      </dgm:prSet>
      <dgm:spPr/>
    </dgm:pt>
    <dgm:pt modelId="{D009DD6F-A677-49D8-B054-A903BC278CCC}" type="pres">
      <dgm:prSet presAssocID="{86244D7B-4F6F-4636-93FC-FA01660A444C}" presName="parTransTwo" presStyleCnt="0"/>
      <dgm:spPr/>
    </dgm:pt>
    <dgm:pt modelId="{830FED9A-AFCE-43E4-A38D-265697127FAF}" type="pres">
      <dgm:prSet presAssocID="{86244D7B-4F6F-4636-93FC-FA01660A444C}" presName="horzTwo" presStyleCnt="0"/>
      <dgm:spPr/>
    </dgm:pt>
    <dgm:pt modelId="{01200804-A74A-42CB-BBAE-8A5BCDDB3DE3}" type="pres">
      <dgm:prSet presAssocID="{EB128032-8677-44C2-994B-F8DDE40739A2}" presName="vertThree" presStyleCnt="0"/>
      <dgm:spPr/>
    </dgm:pt>
    <dgm:pt modelId="{37AA45F1-9E46-4570-8948-8B6F6B66AF60}" type="pres">
      <dgm:prSet presAssocID="{EB128032-8677-44C2-994B-F8DDE40739A2}" presName="txThree" presStyleLbl="node3" presStyleIdx="0" presStyleCnt="3" custScaleX="101097" custScaleY="112023">
        <dgm:presLayoutVars>
          <dgm:chPref val="3"/>
        </dgm:presLayoutVars>
      </dgm:prSet>
      <dgm:spPr/>
    </dgm:pt>
    <dgm:pt modelId="{F1434E5B-0AF0-4E95-8987-ED645F5A0995}" type="pres">
      <dgm:prSet presAssocID="{EB128032-8677-44C2-994B-F8DDE40739A2}" presName="horzThree" presStyleCnt="0"/>
      <dgm:spPr/>
    </dgm:pt>
    <dgm:pt modelId="{9E301D47-1259-45BD-8C57-F85EC5D287A4}" type="pres">
      <dgm:prSet presAssocID="{DCD0EE7D-11DF-436C-97A5-363FD942DE7E}" presName="sibSpaceThree" presStyleCnt="0"/>
      <dgm:spPr/>
    </dgm:pt>
    <dgm:pt modelId="{2E2EA6BB-27BD-4795-B236-11780AA6F378}" type="pres">
      <dgm:prSet presAssocID="{CDA48827-C4F3-4CEA-BCAF-A70AA13DDE48}" presName="vertThree" presStyleCnt="0"/>
      <dgm:spPr/>
    </dgm:pt>
    <dgm:pt modelId="{F8D93FC8-642E-479C-BD39-361742CBFCF8}" type="pres">
      <dgm:prSet presAssocID="{CDA48827-C4F3-4CEA-BCAF-A70AA13DDE48}" presName="txThree" presStyleLbl="node3" presStyleIdx="1" presStyleCnt="3" custScaleY="114063" custLinFactNeighborX="284" custLinFactNeighborY="-1919">
        <dgm:presLayoutVars>
          <dgm:chPref val="3"/>
        </dgm:presLayoutVars>
      </dgm:prSet>
      <dgm:spPr/>
    </dgm:pt>
    <dgm:pt modelId="{9D75D534-5EC5-4A2E-A050-A53C10020626}" type="pres">
      <dgm:prSet presAssocID="{CDA48827-C4F3-4CEA-BCAF-A70AA13DDE48}" presName="horzThree" presStyleCnt="0"/>
      <dgm:spPr/>
    </dgm:pt>
    <dgm:pt modelId="{F6F6DECC-C50C-4609-8F78-7F7AE5DCCFA0}" type="pres">
      <dgm:prSet presAssocID="{7062A2F5-E409-49AC-BCC6-49C24F9918A0}" presName="sibSpaceTwo" presStyleCnt="0"/>
      <dgm:spPr/>
    </dgm:pt>
    <dgm:pt modelId="{F1E4F943-27EB-454B-B40A-50FD89DCA960}" type="pres">
      <dgm:prSet presAssocID="{D826F3AF-8D57-4935-8B12-89B6E5C11D4E}" presName="vertTwo" presStyleCnt="0"/>
      <dgm:spPr/>
    </dgm:pt>
    <dgm:pt modelId="{C92C0923-60E4-4EF6-AC0C-59721360D55E}" type="pres">
      <dgm:prSet presAssocID="{D826F3AF-8D57-4935-8B12-89B6E5C11D4E}" presName="txTwo" presStyleLbl="node2" presStyleIdx="1" presStyleCnt="2" custScaleX="100884" custScaleY="78208" custLinFactNeighborX="5778" custLinFactNeighborY="1">
        <dgm:presLayoutVars>
          <dgm:chPref val="3"/>
        </dgm:presLayoutVars>
      </dgm:prSet>
      <dgm:spPr/>
    </dgm:pt>
    <dgm:pt modelId="{99BDBB13-80EB-47C8-8CA8-DA05D4B9C051}" type="pres">
      <dgm:prSet presAssocID="{D826F3AF-8D57-4935-8B12-89B6E5C11D4E}" presName="parTransTwo" presStyleCnt="0"/>
      <dgm:spPr/>
    </dgm:pt>
    <dgm:pt modelId="{91677E63-6D25-428C-9752-EB80D04BBCBF}" type="pres">
      <dgm:prSet presAssocID="{D826F3AF-8D57-4935-8B12-89B6E5C11D4E}" presName="horzTwo" presStyleCnt="0"/>
      <dgm:spPr/>
    </dgm:pt>
    <dgm:pt modelId="{8BB9C38D-357B-4402-8C86-E5624CAC3A28}" type="pres">
      <dgm:prSet presAssocID="{9A945F96-D82E-49B9-833A-396C1BD44496}" presName="vertThree" presStyleCnt="0"/>
      <dgm:spPr/>
    </dgm:pt>
    <dgm:pt modelId="{6C98A0AE-357B-498E-976B-5D2697E9E0F1}" type="pres">
      <dgm:prSet presAssocID="{9A945F96-D82E-49B9-833A-396C1BD44496}" presName="txThree" presStyleLbl="node3" presStyleIdx="2" presStyleCnt="3" custScaleX="105523" custScaleY="110677">
        <dgm:presLayoutVars>
          <dgm:chPref val="3"/>
        </dgm:presLayoutVars>
      </dgm:prSet>
      <dgm:spPr/>
    </dgm:pt>
    <dgm:pt modelId="{42664F96-7817-434C-9238-05DCBA129C14}" type="pres">
      <dgm:prSet presAssocID="{9A945F96-D82E-49B9-833A-396C1BD44496}" presName="horzThree" presStyleCnt="0"/>
      <dgm:spPr/>
    </dgm:pt>
  </dgm:ptLst>
  <dgm:cxnLst>
    <dgm:cxn modelId="{E94BF510-08F6-4343-A7FC-F4984953EE90}" srcId="{37A8DD1F-91C6-447A-906D-89204CAE3151}" destId="{86244D7B-4F6F-4636-93FC-FA01660A444C}" srcOrd="0" destOrd="0" parTransId="{6822DFFE-FAC5-4E45-89FE-9C58AFA0D466}" sibTransId="{7062A2F5-E409-49AC-BCC6-49C24F9918A0}"/>
    <dgm:cxn modelId="{B5638D2A-48F3-486D-9AB1-F3B34CEB36BC}" type="presOf" srcId="{86244D7B-4F6F-4636-93FC-FA01660A444C}" destId="{C40CFE39-0E4B-4721-8BFA-316C38C54E16}" srcOrd="0" destOrd="0" presId="urn:microsoft.com/office/officeart/2005/8/layout/hierarchy4"/>
    <dgm:cxn modelId="{44801334-743E-468B-892D-8534E9036A52}" type="presOf" srcId="{9A945F96-D82E-49B9-833A-396C1BD44496}" destId="{6C98A0AE-357B-498E-976B-5D2697E9E0F1}" srcOrd="0" destOrd="0" presId="urn:microsoft.com/office/officeart/2005/8/layout/hierarchy4"/>
    <dgm:cxn modelId="{6B4EFC41-11C1-4A37-A267-6A590D0EF037}" type="presOf" srcId="{761572F9-69C2-4828-BD3A-77A86F258709}" destId="{396E3225-EEC8-4250-97F7-519EB2BD32BB}" srcOrd="0" destOrd="0" presId="urn:microsoft.com/office/officeart/2005/8/layout/hierarchy4"/>
    <dgm:cxn modelId="{25BC1B65-2261-457E-BAB1-5BC1E3312036}" srcId="{D826F3AF-8D57-4935-8B12-89B6E5C11D4E}" destId="{9A945F96-D82E-49B9-833A-396C1BD44496}" srcOrd="0" destOrd="0" parTransId="{55213005-8EFD-420F-8323-3DBC0DDEF624}" sibTransId="{ABBB32E1-DD80-4A17-AE4F-0E5D7E9948EF}"/>
    <dgm:cxn modelId="{412D9F56-3EA6-4CB4-81DE-E85965BBC0AC}" srcId="{761572F9-69C2-4828-BD3A-77A86F258709}" destId="{37A8DD1F-91C6-447A-906D-89204CAE3151}" srcOrd="0" destOrd="0" parTransId="{6D0584C4-5C64-4778-BD06-5A00CDC659FF}" sibTransId="{9A3F788E-E1C7-42DA-9693-D56DABF5F244}"/>
    <dgm:cxn modelId="{C7063A7D-46CA-4C84-90CB-BE20923BA3B9}" type="presOf" srcId="{D826F3AF-8D57-4935-8B12-89B6E5C11D4E}" destId="{C92C0923-60E4-4EF6-AC0C-59721360D55E}" srcOrd="0" destOrd="0" presId="urn:microsoft.com/office/officeart/2005/8/layout/hierarchy4"/>
    <dgm:cxn modelId="{7103B781-AAF8-4146-9CF6-3683DA9B2B08}" type="presOf" srcId="{37A8DD1F-91C6-447A-906D-89204CAE3151}" destId="{BEDC688B-76AD-46F1-9373-20245A69A28D}" srcOrd="0" destOrd="0" presId="urn:microsoft.com/office/officeart/2005/8/layout/hierarchy4"/>
    <dgm:cxn modelId="{14A778A9-AFDE-4DCD-8364-D5A3CBF41B64}" type="presOf" srcId="{EB128032-8677-44C2-994B-F8DDE40739A2}" destId="{37AA45F1-9E46-4570-8948-8B6F6B66AF60}" srcOrd="0" destOrd="0" presId="urn:microsoft.com/office/officeart/2005/8/layout/hierarchy4"/>
    <dgm:cxn modelId="{AB372FD2-4121-47EB-B9A1-53F6C90267A8}" srcId="{37A8DD1F-91C6-447A-906D-89204CAE3151}" destId="{D826F3AF-8D57-4935-8B12-89B6E5C11D4E}" srcOrd="1" destOrd="0" parTransId="{3DCECBF0-6F93-4A15-8D96-67B2F3F0DC62}" sibTransId="{7A57B9DD-45A2-4243-B6D0-924ADE8BA355}"/>
    <dgm:cxn modelId="{3BF304DB-B52C-4BB5-9113-A9AB399D9314}" type="presOf" srcId="{CDA48827-C4F3-4CEA-BCAF-A70AA13DDE48}" destId="{F8D93FC8-642E-479C-BD39-361742CBFCF8}" srcOrd="0" destOrd="0" presId="urn:microsoft.com/office/officeart/2005/8/layout/hierarchy4"/>
    <dgm:cxn modelId="{8A613BDC-7DEE-4292-8AED-726CF7694970}" srcId="{86244D7B-4F6F-4636-93FC-FA01660A444C}" destId="{CDA48827-C4F3-4CEA-BCAF-A70AA13DDE48}" srcOrd="1" destOrd="0" parTransId="{6BA595D7-B90F-48DF-9F61-2E560756D6E8}" sibTransId="{57F7AFE9-5F87-46DE-B562-ED9E98213690}"/>
    <dgm:cxn modelId="{97B573F2-AB9E-44C3-9BDA-9AB343AFB4A2}" srcId="{86244D7B-4F6F-4636-93FC-FA01660A444C}" destId="{EB128032-8677-44C2-994B-F8DDE40739A2}" srcOrd="0" destOrd="0" parTransId="{AD9B741B-63B4-4D2E-A317-5D7BAB531C34}" sibTransId="{DCD0EE7D-11DF-436C-97A5-363FD942DE7E}"/>
    <dgm:cxn modelId="{E8F73930-1D26-4FF1-9039-922E75D5254D}" type="presParOf" srcId="{396E3225-EEC8-4250-97F7-519EB2BD32BB}" destId="{0045BBE0-B767-4210-8C85-B25F80BFEE14}" srcOrd="0" destOrd="0" presId="urn:microsoft.com/office/officeart/2005/8/layout/hierarchy4"/>
    <dgm:cxn modelId="{7AF6CF4F-EAD9-4D53-9DFA-A2C54B528314}" type="presParOf" srcId="{0045BBE0-B767-4210-8C85-B25F80BFEE14}" destId="{BEDC688B-76AD-46F1-9373-20245A69A28D}" srcOrd="0" destOrd="0" presId="urn:microsoft.com/office/officeart/2005/8/layout/hierarchy4"/>
    <dgm:cxn modelId="{DD8B2610-CB6F-48E2-AF45-F5727D2D4F5F}" type="presParOf" srcId="{0045BBE0-B767-4210-8C85-B25F80BFEE14}" destId="{47FF8031-C61E-4883-BC84-0148093E519F}" srcOrd="1" destOrd="0" presId="urn:microsoft.com/office/officeart/2005/8/layout/hierarchy4"/>
    <dgm:cxn modelId="{70B619B4-9BA4-4623-9241-E6178CB200A6}" type="presParOf" srcId="{0045BBE0-B767-4210-8C85-B25F80BFEE14}" destId="{F5D4D259-B710-4488-9442-B44EF962B8DB}" srcOrd="2" destOrd="0" presId="urn:microsoft.com/office/officeart/2005/8/layout/hierarchy4"/>
    <dgm:cxn modelId="{1FA8CA33-21A0-4725-93A2-CE0FD00906B2}" type="presParOf" srcId="{F5D4D259-B710-4488-9442-B44EF962B8DB}" destId="{A9088EAC-4602-4A11-BA0D-E82058584FDF}" srcOrd="0" destOrd="0" presId="urn:microsoft.com/office/officeart/2005/8/layout/hierarchy4"/>
    <dgm:cxn modelId="{AE645A36-6D14-4976-A2B1-D4D11CDB8C88}" type="presParOf" srcId="{A9088EAC-4602-4A11-BA0D-E82058584FDF}" destId="{C40CFE39-0E4B-4721-8BFA-316C38C54E16}" srcOrd="0" destOrd="0" presId="urn:microsoft.com/office/officeart/2005/8/layout/hierarchy4"/>
    <dgm:cxn modelId="{D7977668-D89C-4151-B358-3E69B56D4141}" type="presParOf" srcId="{A9088EAC-4602-4A11-BA0D-E82058584FDF}" destId="{D009DD6F-A677-49D8-B054-A903BC278CCC}" srcOrd="1" destOrd="0" presId="urn:microsoft.com/office/officeart/2005/8/layout/hierarchy4"/>
    <dgm:cxn modelId="{5223FDFF-9D59-4659-A7D6-9F4EBD6151FD}" type="presParOf" srcId="{A9088EAC-4602-4A11-BA0D-E82058584FDF}" destId="{830FED9A-AFCE-43E4-A38D-265697127FAF}" srcOrd="2" destOrd="0" presId="urn:microsoft.com/office/officeart/2005/8/layout/hierarchy4"/>
    <dgm:cxn modelId="{FDC20183-12AE-43C8-9CD2-3C0577931140}" type="presParOf" srcId="{830FED9A-AFCE-43E4-A38D-265697127FAF}" destId="{01200804-A74A-42CB-BBAE-8A5BCDDB3DE3}" srcOrd="0" destOrd="0" presId="urn:microsoft.com/office/officeart/2005/8/layout/hierarchy4"/>
    <dgm:cxn modelId="{D6EE8649-640C-4437-B26C-B8A663A32595}" type="presParOf" srcId="{01200804-A74A-42CB-BBAE-8A5BCDDB3DE3}" destId="{37AA45F1-9E46-4570-8948-8B6F6B66AF60}" srcOrd="0" destOrd="0" presId="urn:microsoft.com/office/officeart/2005/8/layout/hierarchy4"/>
    <dgm:cxn modelId="{169E225C-1C25-4267-9F0D-E23868DD5412}" type="presParOf" srcId="{01200804-A74A-42CB-BBAE-8A5BCDDB3DE3}" destId="{F1434E5B-0AF0-4E95-8987-ED645F5A0995}" srcOrd="1" destOrd="0" presId="urn:microsoft.com/office/officeart/2005/8/layout/hierarchy4"/>
    <dgm:cxn modelId="{CA41FC0D-91E0-4E9E-8777-5A6FC8189268}" type="presParOf" srcId="{830FED9A-AFCE-43E4-A38D-265697127FAF}" destId="{9E301D47-1259-45BD-8C57-F85EC5D287A4}" srcOrd="1" destOrd="0" presId="urn:microsoft.com/office/officeart/2005/8/layout/hierarchy4"/>
    <dgm:cxn modelId="{8A539292-3E6C-41D8-A6E8-64B1DB6CF6C6}" type="presParOf" srcId="{830FED9A-AFCE-43E4-A38D-265697127FAF}" destId="{2E2EA6BB-27BD-4795-B236-11780AA6F378}" srcOrd="2" destOrd="0" presId="urn:microsoft.com/office/officeart/2005/8/layout/hierarchy4"/>
    <dgm:cxn modelId="{72CAF084-A8AB-4245-B90D-00C50EFDF4C8}" type="presParOf" srcId="{2E2EA6BB-27BD-4795-B236-11780AA6F378}" destId="{F8D93FC8-642E-479C-BD39-361742CBFCF8}" srcOrd="0" destOrd="0" presId="urn:microsoft.com/office/officeart/2005/8/layout/hierarchy4"/>
    <dgm:cxn modelId="{0B8312B4-5250-496A-9C01-59DE577DEE6D}" type="presParOf" srcId="{2E2EA6BB-27BD-4795-B236-11780AA6F378}" destId="{9D75D534-5EC5-4A2E-A050-A53C10020626}" srcOrd="1" destOrd="0" presId="urn:microsoft.com/office/officeart/2005/8/layout/hierarchy4"/>
    <dgm:cxn modelId="{600B3CF5-5BD4-4D86-938D-AD53E2AA66A8}" type="presParOf" srcId="{F5D4D259-B710-4488-9442-B44EF962B8DB}" destId="{F6F6DECC-C50C-4609-8F78-7F7AE5DCCFA0}" srcOrd="1" destOrd="0" presId="urn:microsoft.com/office/officeart/2005/8/layout/hierarchy4"/>
    <dgm:cxn modelId="{6CC3272E-031E-4D69-ADEA-1757FA1ADCCC}" type="presParOf" srcId="{F5D4D259-B710-4488-9442-B44EF962B8DB}" destId="{F1E4F943-27EB-454B-B40A-50FD89DCA960}" srcOrd="2" destOrd="0" presId="urn:microsoft.com/office/officeart/2005/8/layout/hierarchy4"/>
    <dgm:cxn modelId="{3D28CB97-5C10-4BA4-8649-5EF9A8ECEA04}" type="presParOf" srcId="{F1E4F943-27EB-454B-B40A-50FD89DCA960}" destId="{C92C0923-60E4-4EF6-AC0C-59721360D55E}" srcOrd="0" destOrd="0" presId="urn:microsoft.com/office/officeart/2005/8/layout/hierarchy4"/>
    <dgm:cxn modelId="{667A77E6-B3CC-4370-86AE-0D28D2C962A7}" type="presParOf" srcId="{F1E4F943-27EB-454B-B40A-50FD89DCA960}" destId="{99BDBB13-80EB-47C8-8CA8-DA05D4B9C051}" srcOrd="1" destOrd="0" presId="urn:microsoft.com/office/officeart/2005/8/layout/hierarchy4"/>
    <dgm:cxn modelId="{C0F47CA2-0584-4707-944D-865C89288154}" type="presParOf" srcId="{F1E4F943-27EB-454B-B40A-50FD89DCA960}" destId="{91677E63-6D25-428C-9752-EB80D04BBCBF}" srcOrd="2" destOrd="0" presId="urn:microsoft.com/office/officeart/2005/8/layout/hierarchy4"/>
    <dgm:cxn modelId="{3B84207E-D594-47A9-A42D-054729EA09A4}" type="presParOf" srcId="{91677E63-6D25-428C-9752-EB80D04BBCBF}" destId="{8BB9C38D-357B-4402-8C86-E5624CAC3A28}" srcOrd="0" destOrd="0" presId="urn:microsoft.com/office/officeart/2005/8/layout/hierarchy4"/>
    <dgm:cxn modelId="{F33DC71F-973A-49DC-A6D6-562C7F7A89EB}" type="presParOf" srcId="{8BB9C38D-357B-4402-8C86-E5624CAC3A28}" destId="{6C98A0AE-357B-498E-976B-5D2697E9E0F1}" srcOrd="0" destOrd="0" presId="urn:microsoft.com/office/officeart/2005/8/layout/hierarchy4"/>
    <dgm:cxn modelId="{64C2BFE7-C208-4B48-888D-E2DEFA977A41}" type="presParOf" srcId="{8BB9C38D-357B-4402-8C86-E5624CAC3A28}" destId="{42664F96-7817-434C-9238-05DCBA129C1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3BA5A41-C019-4D0A-976E-D527B6E6CF8E}" type="doc">
      <dgm:prSet loTypeId="urn:microsoft.com/office/officeart/2005/8/layout/hierarchy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45E2D01B-2037-4825-BFFB-6FA6A9DA8DC8}">
      <dgm:prSet phldrT="[文本]" custT="1"/>
      <dgm:spPr/>
      <dgm:t>
        <a:bodyPr tIns="144000" bIns="144000"/>
        <a:lstStyle/>
        <a:p>
          <a:pPr>
            <a:lnSpc>
              <a:spcPct val="100000"/>
            </a:lnSpc>
            <a:spcBef>
              <a:spcPts val="0"/>
            </a:spcBef>
          </a:pPr>
          <a:r>
            <a: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rPr>
            <a:t>敏捷系统</a:t>
          </a:r>
          <a:endParaRPr lang="en-US" altLang="zh-CN" sz="20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lnSpc>
              <a:spcPct val="100000"/>
            </a:lnSpc>
            <a:spcBef>
              <a:spcPts val="0"/>
            </a:spcBef>
          </a:pP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首款</a:t>
          </a:r>
          <a:r>
            <a: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C++</a:t>
          </a: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语言构建的</a:t>
          </a:r>
          <a:r>
            <a: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ERP</a:t>
          </a:r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系统，广泛适用于本地以及云环境</a:t>
          </a:r>
          <a:endParaRPr lang="zh-CN" altLang="en-US" sz="1400" b="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C077896-5605-4835-8929-D54E7F5ADCA9}" type="parTrans" cxnId="{87D42EED-9EE7-4368-932B-9731B4250048}">
      <dgm:prSet/>
      <dgm:spPr/>
      <dgm:t>
        <a:bodyPr/>
        <a:lstStyle/>
        <a:p>
          <a:endParaRPr lang="zh-CN" altLang="en-US"/>
        </a:p>
      </dgm:t>
    </dgm:pt>
    <dgm:pt modelId="{7F92CB33-B0EE-4972-B7F4-0148C647FA80}" type="sibTrans" cxnId="{87D42EED-9EE7-4368-932B-9731B4250048}">
      <dgm:prSet/>
      <dgm:spPr/>
      <dgm:t>
        <a:bodyPr/>
        <a:lstStyle/>
        <a:p>
          <a:endParaRPr lang="zh-CN" altLang="en-US"/>
        </a:p>
      </dgm:t>
    </dgm:pt>
    <dgm:pt modelId="{465518B0-23BF-4A1D-955F-6482C9D6D364}">
      <dgm:prSet phldrT="[文本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开箱即用</a:t>
          </a:r>
          <a:endParaRPr lang="zh-CN" altLang="en-US" sz="1400" dirty="0"/>
        </a:p>
      </dgm:t>
    </dgm:pt>
    <dgm:pt modelId="{DFBADE2A-25E8-4C2D-95C7-EB17C5A13427}" type="parTrans" cxnId="{14F354EF-6BE4-4246-AB51-291BDAD943F7}">
      <dgm:prSet/>
      <dgm:spPr/>
      <dgm:t>
        <a:bodyPr/>
        <a:lstStyle/>
        <a:p>
          <a:endParaRPr lang="zh-CN" altLang="en-US"/>
        </a:p>
      </dgm:t>
    </dgm:pt>
    <dgm:pt modelId="{386F2235-4BF3-4E23-8442-0753189F381A}" type="sibTrans" cxnId="{14F354EF-6BE4-4246-AB51-291BDAD943F7}">
      <dgm:prSet/>
      <dgm:spPr/>
      <dgm:t>
        <a:bodyPr/>
        <a:lstStyle/>
        <a:p>
          <a:endParaRPr lang="zh-CN" altLang="en-US"/>
        </a:p>
      </dgm:t>
    </dgm:pt>
    <dgm:pt modelId="{7B1CB31E-CDA9-423B-AD74-F64C453B4DB3}">
      <dgm:prSet phldrT="[文本]" custT="1"/>
      <dgm:spPr/>
      <dgm:t>
        <a:bodyPr/>
        <a:lstStyle/>
        <a:p>
          <a:r>
            <a: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持续</a:t>
          </a:r>
          <a:r>
            <a:rPr lang="zh-CN" altLang="en-US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免费升级</a:t>
          </a:r>
          <a:endParaRPr lang="en-US" altLang="zh-CN" sz="1400" b="1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快速响应用户需求</a:t>
          </a:r>
          <a:endParaRPr lang="zh-CN" altLang="en-US" sz="1800" b="1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4E0D53D-CBF2-402D-AEF8-F10354595800}" type="parTrans" cxnId="{4477106A-1C77-432E-B3EC-B622C148D908}">
      <dgm:prSet/>
      <dgm:spPr/>
      <dgm:t>
        <a:bodyPr/>
        <a:lstStyle/>
        <a:p>
          <a:endParaRPr lang="zh-CN" altLang="en-US"/>
        </a:p>
      </dgm:t>
    </dgm:pt>
    <dgm:pt modelId="{7F74488B-32B2-427D-A5C9-ABDF3A019D27}" type="sibTrans" cxnId="{4477106A-1C77-432E-B3EC-B622C148D908}">
      <dgm:prSet/>
      <dgm:spPr/>
      <dgm:t>
        <a:bodyPr/>
        <a:lstStyle/>
        <a:p>
          <a:endParaRPr lang="zh-CN" altLang="en-US"/>
        </a:p>
      </dgm:t>
    </dgm:pt>
    <dgm:pt modelId="{E2C9947F-A571-4BBC-9B03-463222735A80}">
      <dgm:prSet phldrT="[文本]" custT="1"/>
      <dgm:spPr/>
      <dgm:t>
        <a:bodyPr/>
        <a:lstStyle/>
        <a:p>
          <a:r>
            <a:rPr lang="zh-CN" altLang="en-US" sz="1400" b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高可靠、高稳定</a:t>
          </a:r>
          <a:endParaRPr lang="en-US" altLang="zh-CN" sz="14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b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极低实施、维护成本</a:t>
          </a:r>
          <a:endParaRPr lang="zh-CN" altLang="en-US" sz="1800" b="0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DD24355-11EA-4FEA-B372-B21A560D1080}" type="parTrans" cxnId="{19646426-D28C-4805-ADE3-00454ACCA5DB}">
      <dgm:prSet/>
      <dgm:spPr/>
      <dgm:t>
        <a:bodyPr/>
        <a:lstStyle/>
        <a:p>
          <a:endParaRPr lang="zh-CN" altLang="en-US"/>
        </a:p>
      </dgm:t>
    </dgm:pt>
    <dgm:pt modelId="{5FF72096-78CF-4B61-BEAF-803E37B7BB64}" type="sibTrans" cxnId="{19646426-D28C-4805-ADE3-00454ACCA5DB}">
      <dgm:prSet/>
      <dgm:spPr/>
      <dgm:t>
        <a:bodyPr/>
        <a:lstStyle/>
        <a:p>
          <a:endParaRPr lang="zh-CN" altLang="en-US"/>
        </a:p>
      </dgm:t>
    </dgm:pt>
    <dgm:pt modelId="{FFB3F9B9-0141-468E-A42D-610F5CD506BF}">
      <dgm:prSet phldrT="[文本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rPr>
            <a:t>见效快</a:t>
          </a:r>
        </a:p>
      </dgm:t>
    </dgm:pt>
    <dgm:pt modelId="{DE7AC48C-3DB8-4145-A2C4-694A66FC5637}" type="parTrans" cxnId="{94435844-F737-4973-88B7-ABFF4FC704CB}">
      <dgm:prSet/>
      <dgm:spPr/>
      <dgm:t>
        <a:bodyPr/>
        <a:lstStyle/>
        <a:p>
          <a:endParaRPr lang="zh-CN" altLang="en-US"/>
        </a:p>
      </dgm:t>
    </dgm:pt>
    <dgm:pt modelId="{2D8840E1-05CF-484E-BF62-7923CEB73AC4}" type="sibTrans" cxnId="{94435844-F737-4973-88B7-ABFF4FC704CB}">
      <dgm:prSet/>
      <dgm:spPr/>
      <dgm:t>
        <a:bodyPr/>
        <a:lstStyle/>
        <a:p>
          <a:endParaRPr lang="zh-CN" altLang="en-US"/>
        </a:p>
      </dgm:t>
    </dgm:pt>
    <dgm:pt modelId="{9966C3A1-F689-4778-9ADA-536EDDC1246D}">
      <dgm:prSet phldrT="[文本]" custT="1"/>
      <dgm:spPr/>
      <dgm:t>
        <a:bodyPr/>
        <a:lstStyle/>
        <a:p>
          <a:r>
            <a:rPr lang="zh-CN" altLang="en-US" sz="1400" b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纯绿色软件</a:t>
          </a:r>
          <a:endParaRPr lang="en-US" altLang="zh-CN" sz="14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b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解压即可运行</a:t>
          </a:r>
          <a:endParaRPr lang="zh-CN" altLang="en-US" sz="1800" b="1" dirty="0">
            <a:solidFill>
              <a:srgbClr val="FFC000"/>
            </a:solidFill>
          </a:endParaRPr>
        </a:p>
      </dgm:t>
    </dgm:pt>
    <dgm:pt modelId="{287CF1B5-A795-4A23-A328-B60313E1F1FC}" type="parTrans" cxnId="{CBDE091C-C59D-48B8-B330-E8D2BA1AC459}">
      <dgm:prSet/>
      <dgm:spPr/>
      <dgm:t>
        <a:bodyPr/>
        <a:lstStyle/>
        <a:p>
          <a:endParaRPr lang="zh-CN" altLang="en-US"/>
        </a:p>
      </dgm:t>
    </dgm:pt>
    <dgm:pt modelId="{E814385F-17AF-4B37-AEC7-98A5BB68764B}" type="sibTrans" cxnId="{CBDE091C-C59D-48B8-B330-E8D2BA1AC459}">
      <dgm:prSet/>
      <dgm:spPr/>
      <dgm:t>
        <a:bodyPr/>
        <a:lstStyle/>
        <a:p>
          <a:endParaRPr lang="zh-CN" altLang="en-US"/>
        </a:p>
      </dgm:t>
    </dgm:pt>
    <dgm:pt modelId="{AFB20FDC-26AC-45F4-815D-685CF2D18685}">
      <dgm:prSet phldrT="[文本]" custT="1"/>
      <dgm:spPr/>
      <dgm:t>
        <a:bodyPr/>
        <a:lstStyle/>
        <a:p>
          <a:r>
            <a: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易学易用</a:t>
          </a:r>
          <a:endParaRPr lang="en-US" altLang="zh-CN" sz="14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Office</a:t>
          </a:r>
          <a:r>
            <a: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化人性设计</a:t>
          </a:r>
          <a:endParaRPr lang="zh-CN" altLang="en-US" sz="1800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EB79607-43FC-49D1-8409-7D2E7CB59CC7}" type="sibTrans" cxnId="{8044EE2C-C149-4252-A3C4-61AE30F7BC34}">
      <dgm:prSet/>
      <dgm:spPr/>
      <dgm:t>
        <a:bodyPr/>
        <a:lstStyle/>
        <a:p>
          <a:endParaRPr lang="zh-CN" altLang="en-US"/>
        </a:p>
      </dgm:t>
    </dgm:pt>
    <dgm:pt modelId="{B37F0E69-351D-4334-B343-340FD2C7382D}" type="parTrans" cxnId="{8044EE2C-C149-4252-A3C4-61AE30F7BC34}">
      <dgm:prSet/>
      <dgm:spPr/>
      <dgm:t>
        <a:bodyPr/>
        <a:lstStyle/>
        <a:p>
          <a:endParaRPr lang="zh-CN" altLang="en-US"/>
        </a:p>
      </dgm:t>
    </dgm:pt>
    <dgm:pt modelId="{E5867A00-D61B-4316-8D56-0EA38415F263}">
      <dgm:prSet phldrT="[文本]" custT="1"/>
      <dgm:spPr/>
      <dgm:t>
        <a:bodyPr/>
        <a:lstStyle/>
        <a:p>
          <a:r>
            <a:rPr lang="zh-CN" altLang="en-US" sz="18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持续优化</a:t>
          </a:r>
        </a:p>
      </dgm:t>
    </dgm:pt>
    <dgm:pt modelId="{3BAB9484-0DB4-4162-AC93-A2374B72C948}" type="parTrans" cxnId="{8462E706-3864-4B4F-A8DD-95C92506B33B}">
      <dgm:prSet/>
      <dgm:spPr/>
      <dgm:t>
        <a:bodyPr/>
        <a:lstStyle/>
        <a:p>
          <a:endParaRPr lang="zh-CN" altLang="en-US"/>
        </a:p>
      </dgm:t>
    </dgm:pt>
    <dgm:pt modelId="{1F010A1B-E442-4C76-8226-6DF3AE1AFF1A}" type="sibTrans" cxnId="{8462E706-3864-4B4F-A8DD-95C92506B33B}">
      <dgm:prSet/>
      <dgm:spPr/>
      <dgm:t>
        <a:bodyPr/>
        <a:lstStyle/>
        <a:p>
          <a:endParaRPr lang="zh-CN" altLang="en-US"/>
        </a:p>
      </dgm:t>
    </dgm:pt>
    <dgm:pt modelId="{841BE78E-7D19-4087-ABE2-21C6E81C68E3}">
      <dgm:prSet phldrT="[文本]" custT="1"/>
      <dgm:spPr/>
      <dgm:t>
        <a:bodyPr/>
        <a:lstStyle/>
        <a:p>
          <a:r>
            <a: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超强导入</a:t>
          </a:r>
          <a:endParaRPr lang="en-US" altLang="zh-CN" sz="14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极速数字化</a:t>
          </a:r>
        </a:p>
      </dgm:t>
    </dgm:pt>
    <dgm:pt modelId="{DF727EC8-0EEB-4A05-8C43-4DEB9D641B2A}" type="parTrans" cxnId="{CE0C3A81-5E28-49C0-92BD-EF03BD389256}">
      <dgm:prSet/>
      <dgm:spPr/>
      <dgm:t>
        <a:bodyPr/>
        <a:lstStyle/>
        <a:p>
          <a:endParaRPr lang="zh-CN" altLang="en-US"/>
        </a:p>
      </dgm:t>
    </dgm:pt>
    <dgm:pt modelId="{2D75A8A1-814F-41C3-AD7D-CDC4996111F4}" type="sibTrans" cxnId="{CE0C3A81-5E28-49C0-92BD-EF03BD389256}">
      <dgm:prSet/>
      <dgm:spPr/>
      <dgm:t>
        <a:bodyPr/>
        <a:lstStyle/>
        <a:p>
          <a:endParaRPr lang="zh-CN" altLang="en-US"/>
        </a:p>
      </dgm:t>
    </dgm:pt>
    <dgm:pt modelId="{C4F6DBEF-0B51-426E-9CCD-2951C73B28D2}" type="pres">
      <dgm:prSet presAssocID="{83BA5A41-C019-4D0A-976E-D527B6E6CF8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DD4D7E5-99D4-4918-A48E-0BB4925A0E2B}" type="pres">
      <dgm:prSet presAssocID="{45E2D01B-2037-4825-BFFB-6FA6A9DA8DC8}" presName="vertOne" presStyleCnt="0"/>
      <dgm:spPr/>
    </dgm:pt>
    <dgm:pt modelId="{BEB039E1-1558-4D74-8D86-522019EFDE80}" type="pres">
      <dgm:prSet presAssocID="{45E2D01B-2037-4825-BFFB-6FA6A9DA8DC8}" presName="txOne" presStyleLbl="node0" presStyleIdx="0" presStyleCnt="1" custScaleY="128501" custLinFactNeighborX="-29514" custLinFactNeighborY="-7281">
        <dgm:presLayoutVars>
          <dgm:chPref val="3"/>
        </dgm:presLayoutVars>
      </dgm:prSet>
      <dgm:spPr/>
    </dgm:pt>
    <dgm:pt modelId="{7C32ADAD-C277-4034-9A2D-B6D03109E496}" type="pres">
      <dgm:prSet presAssocID="{45E2D01B-2037-4825-BFFB-6FA6A9DA8DC8}" presName="parTransOne" presStyleCnt="0"/>
      <dgm:spPr/>
    </dgm:pt>
    <dgm:pt modelId="{B4AE5FC0-FB0C-4E51-B107-64FFEA55F1DD}" type="pres">
      <dgm:prSet presAssocID="{45E2D01B-2037-4825-BFFB-6FA6A9DA8DC8}" presName="horzOne" presStyleCnt="0"/>
      <dgm:spPr/>
    </dgm:pt>
    <dgm:pt modelId="{5319E0DC-8BDD-45DC-8C88-FC0730F9A099}" type="pres">
      <dgm:prSet presAssocID="{465518B0-23BF-4A1D-955F-6482C9D6D364}" presName="vertTwo" presStyleCnt="0"/>
      <dgm:spPr/>
    </dgm:pt>
    <dgm:pt modelId="{4CBDA733-8008-4608-AFE1-4800121F7228}" type="pres">
      <dgm:prSet presAssocID="{465518B0-23BF-4A1D-955F-6482C9D6D364}" presName="txTwo" presStyleLbl="node2" presStyleIdx="0" presStyleCnt="3">
        <dgm:presLayoutVars>
          <dgm:chPref val="3"/>
        </dgm:presLayoutVars>
      </dgm:prSet>
      <dgm:spPr/>
    </dgm:pt>
    <dgm:pt modelId="{93442EDB-2AEC-43A3-B65F-6ABDC045EB4E}" type="pres">
      <dgm:prSet presAssocID="{465518B0-23BF-4A1D-955F-6482C9D6D364}" presName="parTransTwo" presStyleCnt="0"/>
      <dgm:spPr/>
    </dgm:pt>
    <dgm:pt modelId="{977BEE4C-EB29-434D-A302-60413D2683A7}" type="pres">
      <dgm:prSet presAssocID="{465518B0-23BF-4A1D-955F-6482C9D6D364}" presName="horzTwo" presStyleCnt="0"/>
      <dgm:spPr/>
    </dgm:pt>
    <dgm:pt modelId="{D586F8E5-7535-4C03-8840-441C906C8F30}" type="pres">
      <dgm:prSet presAssocID="{9966C3A1-F689-4778-9ADA-536EDDC1246D}" presName="vertThree" presStyleCnt="0"/>
      <dgm:spPr/>
    </dgm:pt>
    <dgm:pt modelId="{EE1CD946-8550-452A-B1D0-887C44FFA222}" type="pres">
      <dgm:prSet presAssocID="{9966C3A1-F689-4778-9ADA-536EDDC1246D}" presName="txThree" presStyleLbl="node3" presStyleIdx="0" presStyleCnt="5">
        <dgm:presLayoutVars>
          <dgm:chPref val="3"/>
        </dgm:presLayoutVars>
      </dgm:prSet>
      <dgm:spPr/>
    </dgm:pt>
    <dgm:pt modelId="{46C585D9-7469-4874-8D99-DDFD75429020}" type="pres">
      <dgm:prSet presAssocID="{9966C3A1-F689-4778-9ADA-536EDDC1246D}" presName="horzThree" presStyleCnt="0"/>
      <dgm:spPr/>
    </dgm:pt>
    <dgm:pt modelId="{6B117B4C-55DF-42D8-8755-7A0723699F55}" type="pres">
      <dgm:prSet presAssocID="{386F2235-4BF3-4E23-8442-0753189F381A}" presName="sibSpaceTwo" presStyleCnt="0"/>
      <dgm:spPr/>
    </dgm:pt>
    <dgm:pt modelId="{CDE16EB0-EDE2-488F-B76D-D67B77022ED9}" type="pres">
      <dgm:prSet presAssocID="{FFB3F9B9-0141-468E-A42D-610F5CD506BF}" presName="vertTwo" presStyleCnt="0"/>
      <dgm:spPr/>
    </dgm:pt>
    <dgm:pt modelId="{843E1D9E-8E5D-43DC-A3E0-7C41D3F1A027}" type="pres">
      <dgm:prSet presAssocID="{FFB3F9B9-0141-468E-A42D-610F5CD506BF}" presName="txTwo" presStyleLbl="node2" presStyleIdx="1" presStyleCnt="3">
        <dgm:presLayoutVars>
          <dgm:chPref val="3"/>
        </dgm:presLayoutVars>
      </dgm:prSet>
      <dgm:spPr/>
    </dgm:pt>
    <dgm:pt modelId="{07024CA2-1820-40CE-A428-E3CACE4D6D53}" type="pres">
      <dgm:prSet presAssocID="{FFB3F9B9-0141-468E-A42D-610F5CD506BF}" presName="parTransTwo" presStyleCnt="0"/>
      <dgm:spPr/>
    </dgm:pt>
    <dgm:pt modelId="{3AC99223-BEBA-4F2D-87CF-B213ECC79947}" type="pres">
      <dgm:prSet presAssocID="{FFB3F9B9-0141-468E-A42D-610F5CD506BF}" presName="horzTwo" presStyleCnt="0"/>
      <dgm:spPr/>
    </dgm:pt>
    <dgm:pt modelId="{4741D5CC-B664-4AF4-8ADC-DAA120C7A03F}" type="pres">
      <dgm:prSet presAssocID="{AFB20FDC-26AC-45F4-815D-685CF2D18685}" presName="vertThree" presStyleCnt="0"/>
      <dgm:spPr/>
    </dgm:pt>
    <dgm:pt modelId="{F6E7CA9B-5A31-4361-BDB7-B5FDE579C8CA}" type="pres">
      <dgm:prSet presAssocID="{AFB20FDC-26AC-45F4-815D-685CF2D18685}" presName="txThree" presStyleLbl="node3" presStyleIdx="1" presStyleCnt="5">
        <dgm:presLayoutVars>
          <dgm:chPref val="3"/>
        </dgm:presLayoutVars>
      </dgm:prSet>
      <dgm:spPr/>
    </dgm:pt>
    <dgm:pt modelId="{3C8A9975-47E5-413E-BC2B-5A05BB155500}" type="pres">
      <dgm:prSet presAssocID="{AFB20FDC-26AC-45F4-815D-685CF2D18685}" presName="horzThree" presStyleCnt="0"/>
      <dgm:spPr/>
    </dgm:pt>
    <dgm:pt modelId="{48D34BC6-64C7-45FA-90B6-625FB2A81C0F}" type="pres">
      <dgm:prSet presAssocID="{3EB79607-43FC-49D1-8409-7D2E7CB59CC7}" presName="sibSpaceThree" presStyleCnt="0"/>
      <dgm:spPr/>
    </dgm:pt>
    <dgm:pt modelId="{15D31A77-9EB7-4B9B-BAAE-C85B4AB15F8C}" type="pres">
      <dgm:prSet presAssocID="{841BE78E-7D19-4087-ABE2-21C6E81C68E3}" presName="vertThree" presStyleCnt="0"/>
      <dgm:spPr/>
    </dgm:pt>
    <dgm:pt modelId="{BA6D0197-C824-414A-B30F-8D83D66654D9}" type="pres">
      <dgm:prSet presAssocID="{841BE78E-7D19-4087-ABE2-21C6E81C68E3}" presName="txThree" presStyleLbl="node3" presStyleIdx="2" presStyleCnt="5">
        <dgm:presLayoutVars>
          <dgm:chPref val="3"/>
        </dgm:presLayoutVars>
      </dgm:prSet>
      <dgm:spPr/>
    </dgm:pt>
    <dgm:pt modelId="{5B922126-294E-442D-A993-FADB25925C03}" type="pres">
      <dgm:prSet presAssocID="{841BE78E-7D19-4087-ABE2-21C6E81C68E3}" presName="horzThree" presStyleCnt="0"/>
      <dgm:spPr/>
    </dgm:pt>
    <dgm:pt modelId="{A30762D2-105E-4077-A893-29F99F391651}" type="pres">
      <dgm:prSet presAssocID="{2D75A8A1-814F-41C3-AD7D-CDC4996111F4}" presName="sibSpaceThree" presStyleCnt="0"/>
      <dgm:spPr/>
    </dgm:pt>
    <dgm:pt modelId="{21DCC0DF-BC38-4EA5-93E2-634DBE4E9981}" type="pres">
      <dgm:prSet presAssocID="{E2C9947F-A571-4BBC-9B03-463222735A80}" presName="vertThree" presStyleCnt="0"/>
      <dgm:spPr/>
    </dgm:pt>
    <dgm:pt modelId="{2D338E84-9EFA-4BB3-9C6A-7C93AFFE3322}" type="pres">
      <dgm:prSet presAssocID="{E2C9947F-A571-4BBC-9B03-463222735A80}" presName="txThree" presStyleLbl="node3" presStyleIdx="3" presStyleCnt="5">
        <dgm:presLayoutVars>
          <dgm:chPref val="3"/>
        </dgm:presLayoutVars>
      </dgm:prSet>
      <dgm:spPr/>
    </dgm:pt>
    <dgm:pt modelId="{AE74EBFE-F2C9-4489-B744-54A88D58308C}" type="pres">
      <dgm:prSet presAssocID="{E2C9947F-A571-4BBC-9B03-463222735A80}" presName="horzThree" presStyleCnt="0"/>
      <dgm:spPr/>
    </dgm:pt>
    <dgm:pt modelId="{ABF00591-FAC8-4458-96D4-C7285DF58640}" type="pres">
      <dgm:prSet presAssocID="{2D8840E1-05CF-484E-BF62-7923CEB73AC4}" presName="sibSpaceTwo" presStyleCnt="0"/>
      <dgm:spPr/>
    </dgm:pt>
    <dgm:pt modelId="{3124ABEC-A8E9-4D06-B29E-FE8DAFB38465}" type="pres">
      <dgm:prSet presAssocID="{E5867A00-D61B-4316-8D56-0EA38415F263}" presName="vertTwo" presStyleCnt="0"/>
      <dgm:spPr/>
    </dgm:pt>
    <dgm:pt modelId="{93F994E0-D2DD-412C-A1B0-BACB4A1C0EF4}" type="pres">
      <dgm:prSet presAssocID="{E5867A00-D61B-4316-8D56-0EA38415F263}" presName="txTwo" presStyleLbl="node2" presStyleIdx="2" presStyleCnt="3">
        <dgm:presLayoutVars>
          <dgm:chPref val="3"/>
        </dgm:presLayoutVars>
      </dgm:prSet>
      <dgm:spPr/>
    </dgm:pt>
    <dgm:pt modelId="{EE9836B8-D935-4341-8A71-AF709BB55C0B}" type="pres">
      <dgm:prSet presAssocID="{E5867A00-D61B-4316-8D56-0EA38415F263}" presName="parTransTwo" presStyleCnt="0"/>
      <dgm:spPr/>
    </dgm:pt>
    <dgm:pt modelId="{D603D766-900E-4C4D-9166-D0B95D4AF16F}" type="pres">
      <dgm:prSet presAssocID="{E5867A00-D61B-4316-8D56-0EA38415F263}" presName="horzTwo" presStyleCnt="0"/>
      <dgm:spPr/>
    </dgm:pt>
    <dgm:pt modelId="{C7FA7FC0-0CF1-4C06-B4CA-058A7C8D17FD}" type="pres">
      <dgm:prSet presAssocID="{7B1CB31E-CDA9-423B-AD74-F64C453B4DB3}" presName="vertThree" presStyleCnt="0"/>
      <dgm:spPr/>
    </dgm:pt>
    <dgm:pt modelId="{B1489DEE-592C-44C9-81BD-44EF3E629DE4}" type="pres">
      <dgm:prSet presAssocID="{7B1CB31E-CDA9-423B-AD74-F64C453B4DB3}" presName="txThree" presStyleLbl="node3" presStyleIdx="4" presStyleCnt="5">
        <dgm:presLayoutVars>
          <dgm:chPref val="3"/>
        </dgm:presLayoutVars>
      </dgm:prSet>
      <dgm:spPr/>
    </dgm:pt>
    <dgm:pt modelId="{9D4E37DB-1FD0-4B02-BD51-9A6E735B6DA6}" type="pres">
      <dgm:prSet presAssocID="{7B1CB31E-CDA9-423B-AD74-F64C453B4DB3}" presName="horzThree" presStyleCnt="0"/>
      <dgm:spPr/>
    </dgm:pt>
  </dgm:ptLst>
  <dgm:cxnLst>
    <dgm:cxn modelId="{8462E706-3864-4B4F-A8DD-95C92506B33B}" srcId="{45E2D01B-2037-4825-BFFB-6FA6A9DA8DC8}" destId="{E5867A00-D61B-4316-8D56-0EA38415F263}" srcOrd="2" destOrd="0" parTransId="{3BAB9484-0DB4-4162-AC93-A2374B72C948}" sibTransId="{1F010A1B-E442-4C76-8226-6DF3AE1AFF1A}"/>
    <dgm:cxn modelId="{845C9F12-8338-4961-B4DA-39D77DCF49CC}" type="presOf" srcId="{841BE78E-7D19-4087-ABE2-21C6E81C68E3}" destId="{BA6D0197-C824-414A-B30F-8D83D66654D9}" srcOrd="0" destOrd="0" presId="urn:microsoft.com/office/officeart/2005/8/layout/hierarchy4"/>
    <dgm:cxn modelId="{CBDE091C-C59D-48B8-B330-E8D2BA1AC459}" srcId="{465518B0-23BF-4A1D-955F-6482C9D6D364}" destId="{9966C3A1-F689-4778-9ADA-536EDDC1246D}" srcOrd="0" destOrd="0" parTransId="{287CF1B5-A795-4A23-A328-B60313E1F1FC}" sibTransId="{E814385F-17AF-4B37-AEC7-98A5BB68764B}"/>
    <dgm:cxn modelId="{19646426-D28C-4805-ADE3-00454ACCA5DB}" srcId="{FFB3F9B9-0141-468E-A42D-610F5CD506BF}" destId="{E2C9947F-A571-4BBC-9B03-463222735A80}" srcOrd="2" destOrd="0" parTransId="{1DD24355-11EA-4FEA-B372-B21A560D1080}" sibTransId="{5FF72096-78CF-4B61-BEAF-803E37B7BB64}"/>
    <dgm:cxn modelId="{8044EE2C-C149-4252-A3C4-61AE30F7BC34}" srcId="{FFB3F9B9-0141-468E-A42D-610F5CD506BF}" destId="{AFB20FDC-26AC-45F4-815D-685CF2D18685}" srcOrd="0" destOrd="0" parTransId="{B37F0E69-351D-4334-B343-340FD2C7382D}" sibTransId="{3EB79607-43FC-49D1-8409-7D2E7CB59CC7}"/>
    <dgm:cxn modelId="{AF93A536-6D3C-4E58-8729-01C2C66278A0}" type="presOf" srcId="{AFB20FDC-26AC-45F4-815D-685CF2D18685}" destId="{F6E7CA9B-5A31-4361-BDB7-B5FDE579C8CA}" srcOrd="0" destOrd="0" presId="urn:microsoft.com/office/officeart/2005/8/layout/hierarchy4"/>
    <dgm:cxn modelId="{0813A33F-A0B8-4264-B979-4A38E47AB755}" type="presOf" srcId="{83BA5A41-C019-4D0A-976E-D527B6E6CF8E}" destId="{C4F6DBEF-0B51-426E-9CCD-2951C73B28D2}" srcOrd="0" destOrd="0" presId="urn:microsoft.com/office/officeart/2005/8/layout/hierarchy4"/>
    <dgm:cxn modelId="{94435844-F737-4973-88B7-ABFF4FC704CB}" srcId="{45E2D01B-2037-4825-BFFB-6FA6A9DA8DC8}" destId="{FFB3F9B9-0141-468E-A42D-610F5CD506BF}" srcOrd="1" destOrd="0" parTransId="{DE7AC48C-3DB8-4145-A2C4-694A66FC5637}" sibTransId="{2D8840E1-05CF-484E-BF62-7923CEB73AC4}"/>
    <dgm:cxn modelId="{4477106A-1C77-432E-B3EC-B622C148D908}" srcId="{E5867A00-D61B-4316-8D56-0EA38415F263}" destId="{7B1CB31E-CDA9-423B-AD74-F64C453B4DB3}" srcOrd="0" destOrd="0" parTransId="{C4E0D53D-CBF2-402D-AEF8-F10354595800}" sibTransId="{7F74488B-32B2-427D-A5C9-ABDF3A019D27}"/>
    <dgm:cxn modelId="{FC51887B-2E9D-4F3E-A0DD-B8B5DE7E72C1}" type="presOf" srcId="{45E2D01B-2037-4825-BFFB-6FA6A9DA8DC8}" destId="{BEB039E1-1558-4D74-8D86-522019EFDE80}" srcOrd="0" destOrd="0" presId="urn:microsoft.com/office/officeart/2005/8/layout/hierarchy4"/>
    <dgm:cxn modelId="{CE0C3A81-5E28-49C0-92BD-EF03BD389256}" srcId="{FFB3F9B9-0141-468E-A42D-610F5CD506BF}" destId="{841BE78E-7D19-4087-ABE2-21C6E81C68E3}" srcOrd="1" destOrd="0" parTransId="{DF727EC8-0EEB-4A05-8C43-4DEB9D641B2A}" sibTransId="{2D75A8A1-814F-41C3-AD7D-CDC4996111F4}"/>
    <dgm:cxn modelId="{CABC5891-C53B-41BD-93FA-CB3E9BAB326F}" type="presOf" srcId="{E2C9947F-A571-4BBC-9B03-463222735A80}" destId="{2D338E84-9EFA-4BB3-9C6A-7C93AFFE3322}" srcOrd="0" destOrd="0" presId="urn:microsoft.com/office/officeart/2005/8/layout/hierarchy4"/>
    <dgm:cxn modelId="{2AE862B2-10B0-4AC8-8083-BB76B9DC7C2D}" type="presOf" srcId="{FFB3F9B9-0141-468E-A42D-610F5CD506BF}" destId="{843E1D9E-8E5D-43DC-A3E0-7C41D3F1A027}" srcOrd="0" destOrd="0" presId="urn:microsoft.com/office/officeart/2005/8/layout/hierarchy4"/>
    <dgm:cxn modelId="{41A1FFCC-21AB-4ED8-BAF6-074589307B60}" type="presOf" srcId="{7B1CB31E-CDA9-423B-AD74-F64C453B4DB3}" destId="{B1489DEE-592C-44C9-81BD-44EF3E629DE4}" srcOrd="0" destOrd="0" presId="urn:microsoft.com/office/officeart/2005/8/layout/hierarchy4"/>
    <dgm:cxn modelId="{D8AAF6CF-A6E1-48DC-9A21-28B3B57861E0}" type="presOf" srcId="{E5867A00-D61B-4316-8D56-0EA38415F263}" destId="{93F994E0-D2DD-412C-A1B0-BACB4A1C0EF4}" srcOrd="0" destOrd="0" presId="urn:microsoft.com/office/officeart/2005/8/layout/hierarchy4"/>
    <dgm:cxn modelId="{8E5D63D0-1AC6-4951-ADA1-8E4E0E2B47B6}" type="presOf" srcId="{465518B0-23BF-4A1D-955F-6482C9D6D364}" destId="{4CBDA733-8008-4608-AFE1-4800121F7228}" srcOrd="0" destOrd="0" presId="urn:microsoft.com/office/officeart/2005/8/layout/hierarchy4"/>
    <dgm:cxn modelId="{87D42EED-9EE7-4368-932B-9731B4250048}" srcId="{83BA5A41-C019-4D0A-976E-D527B6E6CF8E}" destId="{45E2D01B-2037-4825-BFFB-6FA6A9DA8DC8}" srcOrd="0" destOrd="0" parTransId="{BC077896-5605-4835-8929-D54E7F5ADCA9}" sibTransId="{7F92CB33-B0EE-4972-B7F4-0148C647FA80}"/>
    <dgm:cxn modelId="{A4F2A9ED-7B30-40BD-8883-4AEE1330D65C}" type="presOf" srcId="{9966C3A1-F689-4778-9ADA-536EDDC1246D}" destId="{EE1CD946-8550-452A-B1D0-887C44FFA222}" srcOrd="0" destOrd="0" presId="urn:microsoft.com/office/officeart/2005/8/layout/hierarchy4"/>
    <dgm:cxn modelId="{14F354EF-6BE4-4246-AB51-291BDAD943F7}" srcId="{45E2D01B-2037-4825-BFFB-6FA6A9DA8DC8}" destId="{465518B0-23BF-4A1D-955F-6482C9D6D364}" srcOrd="0" destOrd="0" parTransId="{DFBADE2A-25E8-4C2D-95C7-EB17C5A13427}" sibTransId="{386F2235-4BF3-4E23-8442-0753189F381A}"/>
    <dgm:cxn modelId="{68AC8DBC-E6B3-46C0-B313-2E3ED8C05AC3}" type="presParOf" srcId="{C4F6DBEF-0B51-426E-9CCD-2951C73B28D2}" destId="{9DD4D7E5-99D4-4918-A48E-0BB4925A0E2B}" srcOrd="0" destOrd="0" presId="urn:microsoft.com/office/officeart/2005/8/layout/hierarchy4"/>
    <dgm:cxn modelId="{5AC7524D-BCD6-443A-97DD-CB095D05BEAB}" type="presParOf" srcId="{9DD4D7E5-99D4-4918-A48E-0BB4925A0E2B}" destId="{BEB039E1-1558-4D74-8D86-522019EFDE80}" srcOrd="0" destOrd="0" presId="urn:microsoft.com/office/officeart/2005/8/layout/hierarchy4"/>
    <dgm:cxn modelId="{DE18F960-675A-4A6B-89FD-BD8755DBBF71}" type="presParOf" srcId="{9DD4D7E5-99D4-4918-A48E-0BB4925A0E2B}" destId="{7C32ADAD-C277-4034-9A2D-B6D03109E496}" srcOrd="1" destOrd="0" presId="urn:microsoft.com/office/officeart/2005/8/layout/hierarchy4"/>
    <dgm:cxn modelId="{C5D6B2D1-A738-481C-B5E6-97974A63EE5C}" type="presParOf" srcId="{9DD4D7E5-99D4-4918-A48E-0BB4925A0E2B}" destId="{B4AE5FC0-FB0C-4E51-B107-64FFEA55F1DD}" srcOrd="2" destOrd="0" presId="urn:microsoft.com/office/officeart/2005/8/layout/hierarchy4"/>
    <dgm:cxn modelId="{B7D363FE-4892-4DBA-B263-6DE6084A7124}" type="presParOf" srcId="{B4AE5FC0-FB0C-4E51-B107-64FFEA55F1DD}" destId="{5319E0DC-8BDD-45DC-8C88-FC0730F9A099}" srcOrd="0" destOrd="0" presId="urn:microsoft.com/office/officeart/2005/8/layout/hierarchy4"/>
    <dgm:cxn modelId="{DEFD5E37-E750-4EE2-980E-222B1C4B8332}" type="presParOf" srcId="{5319E0DC-8BDD-45DC-8C88-FC0730F9A099}" destId="{4CBDA733-8008-4608-AFE1-4800121F7228}" srcOrd="0" destOrd="0" presId="urn:microsoft.com/office/officeart/2005/8/layout/hierarchy4"/>
    <dgm:cxn modelId="{EF90EB8C-FA81-4F48-B249-F9040AA79FC5}" type="presParOf" srcId="{5319E0DC-8BDD-45DC-8C88-FC0730F9A099}" destId="{93442EDB-2AEC-43A3-B65F-6ABDC045EB4E}" srcOrd="1" destOrd="0" presId="urn:microsoft.com/office/officeart/2005/8/layout/hierarchy4"/>
    <dgm:cxn modelId="{33690C36-7506-4AA5-86DB-54F126638312}" type="presParOf" srcId="{5319E0DC-8BDD-45DC-8C88-FC0730F9A099}" destId="{977BEE4C-EB29-434D-A302-60413D2683A7}" srcOrd="2" destOrd="0" presId="urn:microsoft.com/office/officeart/2005/8/layout/hierarchy4"/>
    <dgm:cxn modelId="{4B6BFCB8-9FDC-4037-B086-CCD201F85D4F}" type="presParOf" srcId="{977BEE4C-EB29-434D-A302-60413D2683A7}" destId="{D586F8E5-7535-4C03-8840-441C906C8F30}" srcOrd="0" destOrd="0" presId="urn:microsoft.com/office/officeart/2005/8/layout/hierarchy4"/>
    <dgm:cxn modelId="{99401D02-BECF-42B7-B162-4C5887D177D0}" type="presParOf" srcId="{D586F8E5-7535-4C03-8840-441C906C8F30}" destId="{EE1CD946-8550-452A-B1D0-887C44FFA222}" srcOrd="0" destOrd="0" presId="urn:microsoft.com/office/officeart/2005/8/layout/hierarchy4"/>
    <dgm:cxn modelId="{10F3F6F6-67EF-49CF-8317-81B55FDAB781}" type="presParOf" srcId="{D586F8E5-7535-4C03-8840-441C906C8F30}" destId="{46C585D9-7469-4874-8D99-DDFD75429020}" srcOrd="1" destOrd="0" presId="urn:microsoft.com/office/officeart/2005/8/layout/hierarchy4"/>
    <dgm:cxn modelId="{260ABF7E-23B6-4301-99DB-835C8400350A}" type="presParOf" srcId="{B4AE5FC0-FB0C-4E51-B107-64FFEA55F1DD}" destId="{6B117B4C-55DF-42D8-8755-7A0723699F55}" srcOrd="1" destOrd="0" presId="urn:microsoft.com/office/officeart/2005/8/layout/hierarchy4"/>
    <dgm:cxn modelId="{208CB435-09E0-46D0-ADD3-593098292363}" type="presParOf" srcId="{B4AE5FC0-FB0C-4E51-B107-64FFEA55F1DD}" destId="{CDE16EB0-EDE2-488F-B76D-D67B77022ED9}" srcOrd="2" destOrd="0" presId="urn:microsoft.com/office/officeart/2005/8/layout/hierarchy4"/>
    <dgm:cxn modelId="{8AB7C892-CC07-40B6-B108-02B8E62F7981}" type="presParOf" srcId="{CDE16EB0-EDE2-488F-B76D-D67B77022ED9}" destId="{843E1D9E-8E5D-43DC-A3E0-7C41D3F1A027}" srcOrd="0" destOrd="0" presId="urn:microsoft.com/office/officeart/2005/8/layout/hierarchy4"/>
    <dgm:cxn modelId="{A19D8766-4E1C-4B51-9348-D5B981F192AD}" type="presParOf" srcId="{CDE16EB0-EDE2-488F-B76D-D67B77022ED9}" destId="{07024CA2-1820-40CE-A428-E3CACE4D6D53}" srcOrd="1" destOrd="0" presId="urn:microsoft.com/office/officeart/2005/8/layout/hierarchy4"/>
    <dgm:cxn modelId="{DEC09BB0-AC93-4F5A-856B-3DD3702B70E2}" type="presParOf" srcId="{CDE16EB0-EDE2-488F-B76D-D67B77022ED9}" destId="{3AC99223-BEBA-4F2D-87CF-B213ECC79947}" srcOrd="2" destOrd="0" presId="urn:microsoft.com/office/officeart/2005/8/layout/hierarchy4"/>
    <dgm:cxn modelId="{7E611DBB-7D39-4B03-932C-40DA44CCB543}" type="presParOf" srcId="{3AC99223-BEBA-4F2D-87CF-B213ECC79947}" destId="{4741D5CC-B664-4AF4-8ADC-DAA120C7A03F}" srcOrd="0" destOrd="0" presId="urn:microsoft.com/office/officeart/2005/8/layout/hierarchy4"/>
    <dgm:cxn modelId="{EDFE5F6D-BA32-4CA6-88BA-3FBEF751F43D}" type="presParOf" srcId="{4741D5CC-B664-4AF4-8ADC-DAA120C7A03F}" destId="{F6E7CA9B-5A31-4361-BDB7-B5FDE579C8CA}" srcOrd="0" destOrd="0" presId="urn:microsoft.com/office/officeart/2005/8/layout/hierarchy4"/>
    <dgm:cxn modelId="{C55E0788-6554-40A1-B2C0-7431DCF396A2}" type="presParOf" srcId="{4741D5CC-B664-4AF4-8ADC-DAA120C7A03F}" destId="{3C8A9975-47E5-413E-BC2B-5A05BB155500}" srcOrd="1" destOrd="0" presId="urn:microsoft.com/office/officeart/2005/8/layout/hierarchy4"/>
    <dgm:cxn modelId="{268A77E6-966C-4B45-997C-52875B69453C}" type="presParOf" srcId="{3AC99223-BEBA-4F2D-87CF-B213ECC79947}" destId="{48D34BC6-64C7-45FA-90B6-625FB2A81C0F}" srcOrd="1" destOrd="0" presId="urn:microsoft.com/office/officeart/2005/8/layout/hierarchy4"/>
    <dgm:cxn modelId="{4F7903EC-7D82-4E5D-84FC-7FD38CA38C98}" type="presParOf" srcId="{3AC99223-BEBA-4F2D-87CF-B213ECC79947}" destId="{15D31A77-9EB7-4B9B-BAAE-C85B4AB15F8C}" srcOrd="2" destOrd="0" presId="urn:microsoft.com/office/officeart/2005/8/layout/hierarchy4"/>
    <dgm:cxn modelId="{9C10C820-D50E-45C4-8FAE-063F4437C6BA}" type="presParOf" srcId="{15D31A77-9EB7-4B9B-BAAE-C85B4AB15F8C}" destId="{BA6D0197-C824-414A-B30F-8D83D66654D9}" srcOrd="0" destOrd="0" presId="urn:microsoft.com/office/officeart/2005/8/layout/hierarchy4"/>
    <dgm:cxn modelId="{70B73CCE-CF1F-4ED3-B076-4D146689A644}" type="presParOf" srcId="{15D31A77-9EB7-4B9B-BAAE-C85B4AB15F8C}" destId="{5B922126-294E-442D-A993-FADB25925C03}" srcOrd="1" destOrd="0" presId="urn:microsoft.com/office/officeart/2005/8/layout/hierarchy4"/>
    <dgm:cxn modelId="{081A1036-5897-4977-836D-146FED8DECD1}" type="presParOf" srcId="{3AC99223-BEBA-4F2D-87CF-B213ECC79947}" destId="{A30762D2-105E-4077-A893-29F99F391651}" srcOrd="3" destOrd="0" presId="urn:microsoft.com/office/officeart/2005/8/layout/hierarchy4"/>
    <dgm:cxn modelId="{CE870E32-F175-4A02-A9EA-B540AEC4FC83}" type="presParOf" srcId="{3AC99223-BEBA-4F2D-87CF-B213ECC79947}" destId="{21DCC0DF-BC38-4EA5-93E2-634DBE4E9981}" srcOrd="4" destOrd="0" presId="urn:microsoft.com/office/officeart/2005/8/layout/hierarchy4"/>
    <dgm:cxn modelId="{EDFF5637-1B5A-49FA-A58F-47A22AB06EB5}" type="presParOf" srcId="{21DCC0DF-BC38-4EA5-93E2-634DBE4E9981}" destId="{2D338E84-9EFA-4BB3-9C6A-7C93AFFE3322}" srcOrd="0" destOrd="0" presId="urn:microsoft.com/office/officeart/2005/8/layout/hierarchy4"/>
    <dgm:cxn modelId="{BA09E363-7232-49E5-A695-8274BB9ED543}" type="presParOf" srcId="{21DCC0DF-BC38-4EA5-93E2-634DBE4E9981}" destId="{AE74EBFE-F2C9-4489-B744-54A88D58308C}" srcOrd="1" destOrd="0" presId="urn:microsoft.com/office/officeart/2005/8/layout/hierarchy4"/>
    <dgm:cxn modelId="{2E5E1ACB-0D5B-40B9-BDBF-69AD36B42640}" type="presParOf" srcId="{B4AE5FC0-FB0C-4E51-B107-64FFEA55F1DD}" destId="{ABF00591-FAC8-4458-96D4-C7285DF58640}" srcOrd="3" destOrd="0" presId="urn:microsoft.com/office/officeart/2005/8/layout/hierarchy4"/>
    <dgm:cxn modelId="{5DA3CB7C-A3CF-4584-9D79-9F1CF35AC85F}" type="presParOf" srcId="{B4AE5FC0-FB0C-4E51-B107-64FFEA55F1DD}" destId="{3124ABEC-A8E9-4D06-B29E-FE8DAFB38465}" srcOrd="4" destOrd="0" presId="urn:microsoft.com/office/officeart/2005/8/layout/hierarchy4"/>
    <dgm:cxn modelId="{8F99E2B5-1155-49DF-BB8F-EDC05793F441}" type="presParOf" srcId="{3124ABEC-A8E9-4D06-B29E-FE8DAFB38465}" destId="{93F994E0-D2DD-412C-A1B0-BACB4A1C0EF4}" srcOrd="0" destOrd="0" presId="urn:microsoft.com/office/officeart/2005/8/layout/hierarchy4"/>
    <dgm:cxn modelId="{52994E9F-9DF0-49FC-B2EE-8F59EB5B01AF}" type="presParOf" srcId="{3124ABEC-A8E9-4D06-B29E-FE8DAFB38465}" destId="{EE9836B8-D935-4341-8A71-AF709BB55C0B}" srcOrd="1" destOrd="0" presId="urn:microsoft.com/office/officeart/2005/8/layout/hierarchy4"/>
    <dgm:cxn modelId="{11D88751-AE69-4897-ADAB-5E441E4919AF}" type="presParOf" srcId="{3124ABEC-A8E9-4D06-B29E-FE8DAFB38465}" destId="{D603D766-900E-4C4D-9166-D0B95D4AF16F}" srcOrd="2" destOrd="0" presId="urn:microsoft.com/office/officeart/2005/8/layout/hierarchy4"/>
    <dgm:cxn modelId="{C886A559-3579-4EA3-8A68-760DCDEC538D}" type="presParOf" srcId="{D603D766-900E-4C4D-9166-D0B95D4AF16F}" destId="{C7FA7FC0-0CF1-4C06-B4CA-058A7C8D17FD}" srcOrd="0" destOrd="0" presId="urn:microsoft.com/office/officeart/2005/8/layout/hierarchy4"/>
    <dgm:cxn modelId="{F72E7FFD-0331-4622-A0DE-F35C2184DF09}" type="presParOf" srcId="{C7FA7FC0-0CF1-4C06-B4CA-058A7C8D17FD}" destId="{B1489DEE-592C-44C9-81BD-44EF3E629DE4}" srcOrd="0" destOrd="0" presId="urn:microsoft.com/office/officeart/2005/8/layout/hierarchy4"/>
    <dgm:cxn modelId="{ADA25E79-78F3-45E3-8976-532A319360DF}" type="presParOf" srcId="{C7FA7FC0-0CF1-4C06-B4CA-058A7C8D17FD}" destId="{9D4E37DB-1FD0-4B02-BD51-9A6E735B6DA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B039E1-1558-4D74-8D86-522019EFDE80}">
      <dsp:nvSpPr>
        <dsp:cNvPr id="0" name=""/>
        <dsp:cNvSpPr/>
      </dsp:nvSpPr>
      <dsp:spPr>
        <a:xfrm>
          <a:off x="0" y="0"/>
          <a:ext cx="9634875" cy="120581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多品种，小批量，客制化</a:t>
          </a:r>
          <a:endParaRPr lang="en-US" altLang="zh-CN" sz="20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产品更新快，物料</a:t>
          </a:r>
          <a:r>
            <a:rPr lang="zh-CN" altLang="en-US" sz="2000" b="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繁多</a:t>
          </a:r>
        </a:p>
      </dsp:txBody>
      <dsp:txXfrm>
        <a:off x="35317" y="35317"/>
        <a:ext cx="9564241" cy="1135181"/>
      </dsp:txXfrm>
    </dsp:sp>
    <dsp:sp modelId="{F5200444-ACE3-4B91-88E8-354D040E97CF}">
      <dsp:nvSpPr>
        <dsp:cNvPr id="0" name=""/>
        <dsp:cNvSpPr/>
      </dsp:nvSpPr>
      <dsp:spPr>
        <a:xfrm>
          <a:off x="1105" y="1372699"/>
          <a:ext cx="6293798" cy="120581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ts val="192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物料 </a:t>
          </a:r>
          <a:r>
            <a:rPr lang="zh-CN" altLang="en-US" sz="1600" b="1" kern="12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计算繁琐</a:t>
          </a:r>
          <a:endParaRPr lang="en-US" altLang="zh-CN" sz="1600" b="1" kern="1200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  <a:sym typeface="+mn-ea"/>
          </a:endParaRPr>
        </a:p>
        <a:p>
          <a:pPr marL="0" lvl="0" indent="0" algn="ctr" defTabSz="622300">
            <a:lnSpc>
              <a:spcPts val="192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物料 </a:t>
          </a:r>
          <a:r>
            <a:rPr lang="zh-CN" altLang="en-US" sz="1600" b="1" kern="12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难齐套，易浪费</a:t>
          </a:r>
          <a:endParaRPr lang="en-US" altLang="zh-CN" sz="1600" b="1" kern="1200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  <a:sym typeface="+mn-ea"/>
          </a:endParaRPr>
        </a:p>
        <a:p>
          <a:pPr marL="0" lvl="0" indent="0" algn="ctr" defTabSz="622300">
            <a:lnSpc>
              <a:spcPts val="192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0" kern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经常 </a:t>
          </a:r>
          <a:r>
            <a:rPr lang="zh-CN" altLang="en-US" sz="1600" b="1" kern="12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停工待料</a:t>
          </a:r>
          <a:endParaRPr lang="zh-CN" altLang="en-US" sz="1600" b="1" kern="1200" dirty="0">
            <a:solidFill>
              <a:srgbClr val="FFC000"/>
            </a:solidFill>
          </a:endParaRPr>
        </a:p>
      </dsp:txBody>
      <dsp:txXfrm>
        <a:off x="36422" y="1408016"/>
        <a:ext cx="6223164" cy="1135181"/>
      </dsp:txXfrm>
    </dsp:sp>
    <dsp:sp modelId="{1EECF866-BFB5-4F39-A558-208F256FC860}">
      <dsp:nvSpPr>
        <dsp:cNvPr id="0" name=""/>
        <dsp:cNvSpPr/>
      </dsp:nvSpPr>
      <dsp:spPr>
        <a:xfrm>
          <a:off x="1105" y="2743211"/>
          <a:ext cx="3082173" cy="12058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数据</a:t>
          </a:r>
          <a:r>
            <a:rPr lang="zh-CN" altLang="en-US" sz="1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沉淀少</a:t>
          </a:r>
          <a:endParaRPr lang="en-US" altLang="zh-CN" sz="14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缺乏</a:t>
          </a:r>
          <a:r>
            <a:rPr lang="zh-CN" altLang="en-US" sz="1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统一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维护</a:t>
          </a:r>
        </a:p>
      </dsp:txBody>
      <dsp:txXfrm>
        <a:off x="36422" y="2778528"/>
        <a:ext cx="3011539" cy="1135181"/>
      </dsp:txXfrm>
    </dsp:sp>
    <dsp:sp modelId="{7E4B5660-B0A1-4B6C-A152-6E1F378B338A}">
      <dsp:nvSpPr>
        <dsp:cNvPr id="0" name=""/>
        <dsp:cNvSpPr/>
      </dsp:nvSpPr>
      <dsp:spPr>
        <a:xfrm>
          <a:off x="3212730" y="2743211"/>
          <a:ext cx="3082173" cy="12058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1" kern="12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部门之间协同效率低</a:t>
          </a:r>
          <a:endParaRPr lang="en-US" altLang="zh-CN" sz="1400" b="1" kern="1200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易出错，易</a:t>
          </a:r>
          <a:r>
            <a:rPr lang="zh-CN" altLang="en-US" sz="1400" b="1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扯皮推诿</a:t>
          </a:r>
          <a:endParaRPr lang="en-US" altLang="zh-CN" sz="1400" b="1" kern="1200" dirty="0"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3248047" y="2778528"/>
        <a:ext cx="3011539" cy="1135181"/>
      </dsp:txXfrm>
    </dsp:sp>
    <dsp:sp modelId="{4CBDA733-8008-4608-AFE1-4800121F7228}">
      <dsp:nvSpPr>
        <dsp:cNvPr id="0" name=""/>
        <dsp:cNvSpPr/>
      </dsp:nvSpPr>
      <dsp:spPr>
        <a:xfrm>
          <a:off x="6553807" y="1372699"/>
          <a:ext cx="3082173" cy="120581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传统</a:t>
          </a: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ERP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是复杂的流程管理系统</a:t>
          </a:r>
          <a:endParaRPr lang="en-US" altLang="zh-CN" sz="1400" kern="1200" dirty="0">
            <a:latin typeface="微软雅黑" panose="020B0503020204020204" pitchFamily="34" charset="-122"/>
            <a:ea typeface="微软雅黑" panose="020B0503020204020204" pitchFamily="34" charset="-122"/>
            <a:sym typeface="+mn-ea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zh-CN" altLang="en-US" sz="1400" b="1" kern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繁琐难用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，</a:t>
          </a:r>
          <a:r>
            <a:rPr lang="zh-CN" altLang="en-US" sz="1400" b="1" kern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自我束缚</a:t>
          </a:r>
          <a:endParaRPr lang="en-US" altLang="zh-CN" sz="1400" b="1" kern="1200" dirty="0">
            <a:latin typeface="微软雅黑" panose="020B0503020204020204" pitchFamily="34" charset="-122"/>
            <a:ea typeface="微软雅黑" panose="020B0503020204020204" pitchFamily="34" charset="-122"/>
            <a:sym typeface="+mn-ea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实施周期长，成本高，前景难料</a:t>
          </a:r>
          <a:endParaRPr lang="zh-CN" altLang="en-US" sz="1400" kern="1200" dirty="0"/>
        </a:p>
      </dsp:txBody>
      <dsp:txXfrm>
        <a:off x="6589124" y="1408016"/>
        <a:ext cx="3011539" cy="1135181"/>
      </dsp:txXfrm>
    </dsp:sp>
    <dsp:sp modelId="{F6E7CA9B-5A31-4361-BDB7-B5FDE579C8CA}">
      <dsp:nvSpPr>
        <dsp:cNvPr id="0" name=""/>
        <dsp:cNvSpPr/>
      </dsp:nvSpPr>
      <dsp:spPr>
        <a:xfrm>
          <a:off x="6553807" y="2743211"/>
          <a:ext cx="3082173" cy="12058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数据驱动</a:t>
          </a:r>
          <a:r>
            <a:rPr lang="zh-CN" altLang="en-US" sz="14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及</a:t>
          </a:r>
          <a:r>
            <a:rPr lang="zh-CN" altLang="en-US" sz="14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业务能力驱动</a:t>
          </a:r>
          <a:endParaRPr lang="en-US" altLang="zh-CN" sz="1400" b="1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转变难度大</a:t>
          </a:r>
        </a:p>
      </dsp:txBody>
      <dsp:txXfrm>
        <a:off x="6589124" y="2778528"/>
        <a:ext cx="3011539" cy="11351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4C1129-8970-48B9-9CB6-52D92DBD5EFB}">
      <dsp:nvSpPr>
        <dsp:cNvPr id="0" name=""/>
        <dsp:cNvSpPr/>
      </dsp:nvSpPr>
      <dsp:spPr>
        <a:xfrm>
          <a:off x="5199407" y="3012590"/>
          <a:ext cx="2357405" cy="14176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进度管控</a:t>
          </a:r>
          <a:endParaRPr lang="zh-CN" altLang="en-US" sz="13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b="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质量管控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b="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成本管控</a:t>
          </a:r>
        </a:p>
      </dsp:txBody>
      <dsp:txXfrm>
        <a:off x="5937771" y="3398154"/>
        <a:ext cx="1587899" cy="1000983"/>
      </dsp:txXfrm>
    </dsp:sp>
    <dsp:sp modelId="{2672EC02-58F2-46C9-A57C-4E3E8ADAEF9B}">
      <dsp:nvSpPr>
        <dsp:cNvPr id="0" name=""/>
        <dsp:cNvSpPr/>
      </dsp:nvSpPr>
      <dsp:spPr>
        <a:xfrm>
          <a:off x="1618413" y="3012590"/>
          <a:ext cx="2377781" cy="14176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易学易用</a:t>
          </a:r>
          <a:endParaRPr lang="zh-CN" altLang="en-US" sz="10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极低实施成本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b="1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免费升级</a:t>
          </a:r>
          <a:r>
            <a:rPr lang="zh-CN" altLang="en-US" sz="12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，持续优化</a:t>
          </a:r>
        </a:p>
      </dsp:txBody>
      <dsp:txXfrm>
        <a:off x="1649555" y="3398154"/>
        <a:ext cx="1602162" cy="1000983"/>
      </dsp:txXfrm>
    </dsp:sp>
    <dsp:sp modelId="{6D3C4669-B862-4E50-A100-399E498167F4}">
      <dsp:nvSpPr>
        <dsp:cNvPr id="0" name=""/>
        <dsp:cNvSpPr/>
      </dsp:nvSpPr>
      <dsp:spPr>
        <a:xfrm>
          <a:off x="5283831" y="0"/>
          <a:ext cx="2188558" cy="14176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3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MRP</a:t>
          </a:r>
          <a:r>
            <a:rPr lang="zh-CN" altLang="en-US" sz="13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智能算料</a:t>
          </a:r>
          <a:endParaRPr lang="zh-CN" altLang="en-US" sz="1300" kern="1200" dirty="0">
            <a:solidFill>
              <a:schemeClr val="tx1">
                <a:lumMod val="65000"/>
                <a:lumOff val="35000"/>
              </a:schemeClr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3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智能排单排产</a:t>
          </a:r>
        </a:p>
      </dsp:txBody>
      <dsp:txXfrm>
        <a:off x="5971540" y="31142"/>
        <a:ext cx="1469706" cy="1000983"/>
      </dsp:txXfrm>
    </dsp:sp>
    <dsp:sp modelId="{DD46F89D-552E-41FB-9300-B4F92016B98D}">
      <dsp:nvSpPr>
        <dsp:cNvPr id="0" name=""/>
        <dsp:cNvSpPr/>
      </dsp:nvSpPr>
      <dsp:spPr>
        <a:xfrm>
          <a:off x="1713025" y="0"/>
          <a:ext cx="2188558" cy="14176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3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物料数字化</a:t>
          </a:r>
          <a:endParaRPr lang="zh-CN" altLang="en-US" sz="1300" kern="1200" dirty="0">
            <a:solidFill>
              <a:schemeClr val="tx1">
                <a:lumMod val="65000"/>
                <a:lumOff val="35000"/>
              </a:schemeClr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3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产品</a:t>
          </a:r>
          <a:r>
            <a:rPr lang="en-US" altLang="zh-CN" sz="13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r>
            <a:rPr lang="zh-CN" altLang="en-US" sz="13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数字化</a:t>
          </a:r>
        </a:p>
      </dsp:txBody>
      <dsp:txXfrm>
        <a:off x="1744167" y="31142"/>
        <a:ext cx="1469706" cy="1000983"/>
      </dsp:txXfrm>
    </dsp:sp>
    <dsp:sp modelId="{FFFF119C-B1BA-44D1-8651-6A63C59B8CCE}">
      <dsp:nvSpPr>
        <dsp:cNvPr id="0" name=""/>
        <dsp:cNvSpPr/>
      </dsp:nvSpPr>
      <dsp:spPr>
        <a:xfrm>
          <a:off x="2624999" y="252525"/>
          <a:ext cx="1918311" cy="1918311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数字化</a:t>
          </a:r>
        </a:p>
      </dsp:txBody>
      <dsp:txXfrm>
        <a:off x="3186859" y="814385"/>
        <a:ext cx="1356451" cy="1356451"/>
      </dsp:txXfrm>
    </dsp:sp>
    <dsp:sp modelId="{F0AC7C4A-0A0A-4A8D-9B07-26237856A04A}">
      <dsp:nvSpPr>
        <dsp:cNvPr id="0" name=""/>
        <dsp:cNvSpPr/>
      </dsp:nvSpPr>
      <dsp:spPr>
        <a:xfrm rot="5400000">
          <a:off x="4631916" y="252525"/>
          <a:ext cx="1918311" cy="1918311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智能化</a:t>
          </a:r>
        </a:p>
      </dsp:txBody>
      <dsp:txXfrm rot="-5400000">
        <a:off x="4631916" y="814385"/>
        <a:ext cx="1356451" cy="1356451"/>
      </dsp:txXfrm>
    </dsp:sp>
    <dsp:sp modelId="{8BB37E1B-F64D-4B46-B87C-D692AD04EE5D}">
      <dsp:nvSpPr>
        <dsp:cNvPr id="0" name=""/>
        <dsp:cNvSpPr/>
      </dsp:nvSpPr>
      <dsp:spPr>
        <a:xfrm rot="10800000">
          <a:off x="4631916" y="2259442"/>
          <a:ext cx="1918311" cy="1918311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项目化</a:t>
          </a:r>
          <a:endParaRPr lang="zh-CN" altLang="en-US" sz="2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10800000">
        <a:off x="4631916" y="2259442"/>
        <a:ext cx="1356451" cy="1356451"/>
      </dsp:txXfrm>
    </dsp:sp>
    <dsp:sp modelId="{47A68127-39F9-4009-A4CE-9C9AA9066407}">
      <dsp:nvSpPr>
        <dsp:cNvPr id="0" name=""/>
        <dsp:cNvSpPr/>
      </dsp:nvSpPr>
      <dsp:spPr>
        <a:xfrm rot="16200000">
          <a:off x="2624999" y="2259442"/>
          <a:ext cx="1918311" cy="1918311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敏捷化</a:t>
          </a:r>
          <a:endParaRPr lang="zh-CN" altLang="en-US" sz="2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5400000">
        <a:off x="3186859" y="2259442"/>
        <a:ext cx="1356451" cy="1356451"/>
      </dsp:txXfrm>
    </dsp:sp>
    <dsp:sp modelId="{CC07073A-60D1-4142-8CD4-02E02F5C3F46}">
      <dsp:nvSpPr>
        <dsp:cNvPr id="0" name=""/>
        <dsp:cNvSpPr/>
      </dsp:nvSpPr>
      <dsp:spPr>
        <a:xfrm>
          <a:off x="4256450" y="1816414"/>
          <a:ext cx="662326" cy="575936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47F48B-58BC-45FE-897D-82131803F7C9}">
      <dsp:nvSpPr>
        <dsp:cNvPr id="0" name=""/>
        <dsp:cNvSpPr/>
      </dsp:nvSpPr>
      <dsp:spPr>
        <a:xfrm rot="10800000">
          <a:off x="4256450" y="2037928"/>
          <a:ext cx="662326" cy="575936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DC688B-76AD-46F1-9373-20245A69A28D}">
      <dsp:nvSpPr>
        <dsp:cNvPr id="0" name=""/>
        <dsp:cNvSpPr/>
      </dsp:nvSpPr>
      <dsp:spPr>
        <a:xfrm>
          <a:off x="547" y="2239"/>
          <a:ext cx="4769912" cy="119464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物料管理</a:t>
          </a:r>
          <a:endParaRPr lang="en-US" altLang="zh-CN" sz="24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物料</a:t>
          </a:r>
          <a:r>
            <a:rPr lang="zh-CN" altLang="en-US" sz="1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归一化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、</a:t>
          </a:r>
          <a:r>
            <a:rPr lang="zh-CN" altLang="en-US" sz="1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标准化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，是产品高质量低成本的重要环节</a:t>
          </a:r>
          <a:endParaRPr lang="zh-CN" altLang="en-US" sz="1400" kern="1200" dirty="0"/>
        </a:p>
      </dsp:txBody>
      <dsp:txXfrm>
        <a:off x="35537" y="37229"/>
        <a:ext cx="4699932" cy="1124664"/>
      </dsp:txXfrm>
    </dsp:sp>
    <dsp:sp modelId="{C40CFE39-0E4B-4721-8BFA-316C38C54E16}">
      <dsp:nvSpPr>
        <dsp:cNvPr id="0" name=""/>
        <dsp:cNvSpPr/>
      </dsp:nvSpPr>
      <dsp:spPr>
        <a:xfrm>
          <a:off x="547" y="1281811"/>
          <a:ext cx="3115854" cy="119464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轻松管理</a:t>
          </a:r>
          <a:r>
            <a:rPr lang="zh-CN" altLang="en-US" sz="24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上万</a:t>
          </a: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物料</a:t>
          </a:r>
        </a:p>
      </dsp:txBody>
      <dsp:txXfrm>
        <a:off x="35537" y="1316801"/>
        <a:ext cx="3045874" cy="1124664"/>
      </dsp:txXfrm>
    </dsp:sp>
    <dsp:sp modelId="{F4901131-CB11-47A0-983A-FE87C982056A}">
      <dsp:nvSpPr>
        <dsp:cNvPr id="0" name=""/>
        <dsp:cNvSpPr/>
      </dsp:nvSpPr>
      <dsp:spPr>
        <a:xfrm>
          <a:off x="547" y="2561384"/>
          <a:ext cx="1525883" cy="11946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1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附件管理</a:t>
          </a:r>
          <a:endParaRPr lang="en-US" altLang="zh-CN" sz="1400" b="1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图纸批量导入</a:t>
          </a:r>
        </a:p>
      </dsp:txBody>
      <dsp:txXfrm>
        <a:off x="35537" y="2596374"/>
        <a:ext cx="1455903" cy="1124664"/>
      </dsp:txXfrm>
    </dsp:sp>
    <dsp:sp modelId="{37AA45F1-9E46-4570-8948-8B6F6B66AF60}">
      <dsp:nvSpPr>
        <dsp:cNvPr id="0" name=""/>
        <dsp:cNvSpPr/>
      </dsp:nvSpPr>
      <dsp:spPr>
        <a:xfrm>
          <a:off x="1590518" y="2561384"/>
          <a:ext cx="1525883" cy="11946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属性批量设置</a:t>
          </a:r>
          <a:endParaRPr lang="en-US" altLang="zh-CN" sz="1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字段设置</a:t>
          </a:r>
        </a:p>
      </dsp:txBody>
      <dsp:txXfrm>
        <a:off x="1625508" y="2596374"/>
        <a:ext cx="1455903" cy="1124664"/>
      </dsp:txXfrm>
    </dsp:sp>
    <dsp:sp modelId="{C92C0923-60E4-4EF6-AC0C-59721360D55E}">
      <dsp:nvSpPr>
        <dsp:cNvPr id="0" name=""/>
        <dsp:cNvSpPr/>
      </dsp:nvSpPr>
      <dsp:spPr>
        <a:xfrm>
          <a:off x="3245123" y="1281812"/>
          <a:ext cx="1525883" cy="119464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zh-CN" altLang="en-US" sz="12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物料目录导入</a:t>
          </a:r>
          <a:endParaRPr lang="en-US" altLang="zh-CN" sz="1200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altLang="zh-CN" sz="12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Excel</a:t>
          </a:r>
          <a:r>
            <a:rPr lang="zh-CN" altLang="en-US" sz="12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文件导入</a:t>
          </a:r>
          <a:endParaRPr lang="en-US" altLang="zh-CN" sz="1200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zh-CN" altLang="en-US" sz="12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物料自动编码</a:t>
          </a:r>
        </a:p>
      </dsp:txBody>
      <dsp:txXfrm>
        <a:off x="3280113" y="1316802"/>
        <a:ext cx="1455903" cy="1124664"/>
      </dsp:txXfrm>
    </dsp:sp>
    <dsp:sp modelId="{6C98A0AE-357B-498E-976B-5D2697E9E0F1}">
      <dsp:nvSpPr>
        <dsp:cNvPr id="0" name=""/>
        <dsp:cNvSpPr/>
      </dsp:nvSpPr>
      <dsp:spPr>
        <a:xfrm>
          <a:off x="3244575" y="2561384"/>
          <a:ext cx="1525883" cy="11946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任意拷贝</a:t>
          </a:r>
          <a:endParaRPr lang="en-US" altLang="zh-CN" sz="1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自由编辑</a:t>
          </a:r>
          <a:endParaRPr lang="en-US" altLang="zh-CN" sz="1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任意排序</a:t>
          </a:r>
        </a:p>
      </dsp:txBody>
      <dsp:txXfrm>
        <a:off x="3279565" y="2596374"/>
        <a:ext cx="1455903" cy="11246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DC688B-76AD-46F1-9373-20245A69A28D}">
      <dsp:nvSpPr>
        <dsp:cNvPr id="0" name=""/>
        <dsp:cNvSpPr/>
      </dsp:nvSpPr>
      <dsp:spPr>
        <a:xfrm>
          <a:off x="547" y="2239"/>
          <a:ext cx="4769911" cy="11946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管理</a:t>
          </a:r>
          <a:endParaRPr lang="en-US" altLang="zh-CN" sz="24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是制造业</a:t>
          </a: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DNA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，</a:t>
          </a:r>
          <a:r>
            <a:rPr lang="zh-CN" altLang="en-US" sz="14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是部门协同最核心最有价值的数据</a:t>
          </a:r>
          <a:endParaRPr lang="zh-CN" altLang="en-US" sz="1400" kern="1200" dirty="0">
            <a:solidFill>
              <a:srgbClr val="FFFF00"/>
            </a:solidFill>
          </a:endParaRPr>
        </a:p>
      </dsp:txBody>
      <dsp:txXfrm>
        <a:off x="35537" y="37229"/>
        <a:ext cx="4699931" cy="1124664"/>
      </dsp:txXfrm>
    </dsp:sp>
    <dsp:sp modelId="{C40CFE39-0E4B-4721-8BFA-316C38C54E16}">
      <dsp:nvSpPr>
        <dsp:cNvPr id="0" name=""/>
        <dsp:cNvSpPr/>
      </dsp:nvSpPr>
      <dsp:spPr>
        <a:xfrm>
          <a:off x="547" y="1281811"/>
          <a:ext cx="3115853" cy="119464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轻松管理</a:t>
          </a:r>
          <a:r>
            <a:rPr lang="zh-CN" altLang="en-US" sz="24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上万</a:t>
          </a:r>
          <a:r>
            <a:rPr lang="en-US" altLang="zh-CN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endParaRPr lang="zh-CN" altLang="en-US" sz="16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5537" y="1316801"/>
        <a:ext cx="3045873" cy="1124664"/>
      </dsp:txXfrm>
    </dsp:sp>
    <dsp:sp modelId="{F4901131-CB11-47A0-983A-FE87C982056A}">
      <dsp:nvSpPr>
        <dsp:cNvPr id="0" name=""/>
        <dsp:cNvSpPr/>
      </dsp:nvSpPr>
      <dsp:spPr>
        <a:xfrm>
          <a:off x="547" y="2561384"/>
          <a:ext cx="1525883" cy="119464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1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版本控制</a:t>
          </a:r>
          <a:endParaRPr lang="en-US" altLang="zh-CN" sz="1400" b="1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b="1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r>
            <a:rPr lang="zh-CN" altLang="en-US" sz="1400" b="1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比较</a:t>
          </a:r>
          <a:endParaRPr lang="en-US" altLang="zh-CN" sz="1400" b="1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审核发布</a:t>
          </a:r>
          <a:endParaRPr lang="zh-CN" altLang="en-US" sz="14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5537" y="2596374"/>
        <a:ext cx="1455903" cy="1124664"/>
      </dsp:txXfrm>
    </dsp:sp>
    <dsp:sp modelId="{37AA45F1-9E46-4570-8948-8B6F6B66AF60}">
      <dsp:nvSpPr>
        <dsp:cNvPr id="0" name=""/>
        <dsp:cNvSpPr/>
      </dsp:nvSpPr>
      <dsp:spPr>
        <a:xfrm>
          <a:off x="1590517" y="2561384"/>
          <a:ext cx="1525883" cy="119464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选配</a:t>
          </a:r>
          <a:endParaRPr lang="en-US" altLang="zh-CN" sz="1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公共</a:t>
          </a: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字段设置</a:t>
          </a:r>
        </a:p>
      </dsp:txBody>
      <dsp:txXfrm>
        <a:off x="1625507" y="2596374"/>
        <a:ext cx="1455903" cy="1124664"/>
      </dsp:txXfrm>
    </dsp:sp>
    <dsp:sp modelId="{C92C0923-60E4-4EF6-AC0C-59721360D55E}">
      <dsp:nvSpPr>
        <dsp:cNvPr id="0" name=""/>
        <dsp:cNvSpPr/>
      </dsp:nvSpPr>
      <dsp:spPr>
        <a:xfrm>
          <a:off x="3244575" y="1281811"/>
          <a:ext cx="1525883" cy="119464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ts val="144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r>
            <a: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目录导入</a:t>
          </a:r>
          <a:endParaRPr lang="en-US" altLang="zh-CN" sz="12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533400">
            <a:lnSpc>
              <a:spcPts val="144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altLang="zh-CN" sz="12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Excel</a:t>
          </a:r>
          <a:r>
            <a:rPr lang="zh-CN" altLang="en-US" sz="12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文件导入</a:t>
          </a:r>
          <a:endParaRPr lang="en-US" altLang="zh-CN" sz="1200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533400">
            <a:lnSpc>
              <a:spcPts val="144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zh-CN" altLang="en-US" sz="12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批量拷贝粘贴</a:t>
          </a:r>
          <a:endParaRPr lang="en-US" altLang="zh-CN" sz="1200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533400">
            <a:lnSpc>
              <a:spcPts val="144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zh-CN" altLang="en-US" sz="12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导出</a:t>
          </a:r>
          <a:r>
            <a:rPr lang="en-US" altLang="zh-CN" sz="12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Excel</a:t>
          </a:r>
          <a:endParaRPr lang="zh-CN" altLang="en-US" sz="1200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279565" y="1316801"/>
        <a:ext cx="1455903" cy="1124664"/>
      </dsp:txXfrm>
    </dsp:sp>
    <dsp:sp modelId="{6C98A0AE-357B-498E-976B-5D2697E9E0F1}">
      <dsp:nvSpPr>
        <dsp:cNvPr id="0" name=""/>
        <dsp:cNvSpPr/>
      </dsp:nvSpPr>
      <dsp:spPr>
        <a:xfrm>
          <a:off x="3244575" y="2561384"/>
          <a:ext cx="1525883" cy="119464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物料汇总</a:t>
          </a:r>
          <a:endParaRPr lang="en-US" altLang="zh-CN" sz="1400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成本分析</a:t>
          </a:r>
          <a:endParaRPr lang="en-US" altLang="zh-CN" sz="1400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复用指标分析</a:t>
          </a:r>
        </a:p>
      </dsp:txBody>
      <dsp:txXfrm>
        <a:off x="3279565" y="2596374"/>
        <a:ext cx="1455903" cy="11246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B039E1-1558-4D74-8D86-522019EFDE80}">
      <dsp:nvSpPr>
        <dsp:cNvPr id="0" name=""/>
        <dsp:cNvSpPr/>
      </dsp:nvSpPr>
      <dsp:spPr>
        <a:xfrm>
          <a:off x="0" y="0"/>
          <a:ext cx="9629972" cy="88898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144000" rIns="76200" bIns="144000" numCol="1" spcCol="1270" anchor="ctr" anchorCtr="0">
          <a:noAutofit/>
        </a:bodyPr>
        <a:lstStyle/>
        <a:p>
          <a:pPr marL="0" lvl="0" indent="0" algn="ctr" defTabSz="889000">
            <a:lnSpc>
              <a:spcPts val="288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MRP</a:t>
          </a:r>
        </a:p>
        <a:p>
          <a:pPr marL="0" lvl="0" indent="0" algn="ctr" defTabSz="889000">
            <a:lnSpc>
              <a:spcPts val="288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MRP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是制造业大脑，好的计划是成功的开始</a:t>
          </a:r>
          <a:endParaRPr lang="zh-CN" altLang="en-US" sz="1400" b="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6038" y="26038"/>
        <a:ext cx="9577896" cy="836911"/>
      </dsp:txXfrm>
    </dsp:sp>
    <dsp:sp modelId="{4CBDA733-8008-4608-AFE1-4800121F7228}">
      <dsp:nvSpPr>
        <dsp:cNvPr id="0" name=""/>
        <dsp:cNvSpPr/>
      </dsp:nvSpPr>
      <dsp:spPr>
        <a:xfrm>
          <a:off x="3557" y="1043228"/>
          <a:ext cx="2310453" cy="77286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zh-CN" altLang="en-US" sz="1800" kern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秒级</a:t>
          </a: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MRP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计算</a:t>
          </a:r>
          <a:endParaRPr lang="zh-CN" altLang="en-US" sz="1400" kern="1200" dirty="0"/>
        </a:p>
      </dsp:txBody>
      <dsp:txXfrm>
        <a:off x="26193" y="1065864"/>
        <a:ext cx="2265181" cy="727592"/>
      </dsp:txXfrm>
    </dsp:sp>
    <dsp:sp modelId="{EE1CD946-8550-452A-B1D0-887C44FFA222}">
      <dsp:nvSpPr>
        <dsp:cNvPr id="0" name=""/>
        <dsp:cNvSpPr/>
      </dsp:nvSpPr>
      <dsp:spPr>
        <a:xfrm>
          <a:off x="3557" y="1968140"/>
          <a:ext cx="2310453" cy="7728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物料</a:t>
          </a:r>
          <a:r>
            <a:rPr lang="zh-CN" altLang="en-US" sz="1800" b="1" kern="12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齐套</a:t>
          </a:r>
          <a:endParaRPr lang="zh-CN" altLang="en-US" sz="1800" b="1" kern="1200" dirty="0">
            <a:solidFill>
              <a:srgbClr val="FFC000"/>
            </a:solidFill>
          </a:endParaRPr>
        </a:p>
      </dsp:txBody>
      <dsp:txXfrm>
        <a:off x="26193" y="1990776"/>
        <a:ext cx="2265181" cy="727592"/>
      </dsp:txXfrm>
    </dsp:sp>
    <dsp:sp modelId="{843E1D9E-8E5D-43DC-A3E0-7C41D3F1A027}">
      <dsp:nvSpPr>
        <dsp:cNvPr id="0" name=""/>
        <dsp:cNvSpPr/>
      </dsp:nvSpPr>
      <dsp:spPr>
        <a:xfrm>
          <a:off x="2508089" y="1043228"/>
          <a:ext cx="7125440" cy="77286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为采购、生产、委外加工、订单交付等核心业务提供精准算料</a:t>
          </a:r>
        </a:p>
      </dsp:txBody>
      <dsp:txXfrm>
        <a:off x="2530725" y="1065864"/>
        <a:ext cx="7080168" cy="727592"/>
      </dsp:txXfrm>
    </dsp:sp>
    <dsp:sp modelId="{F6E7CA9B-5A31-4361-BDB7-B5FDE579C8CA}">
      <dsp:nvSpPr>
        <dsp:cNvPr id="0" name=""/>
        <dsp:cNvSpPr/>
      </dsp:nvSpPr>
      <dsp:spPr>
        <a:xfrm>
          <a:off x="2508089" y="1968140"/>
          <a:ext cx="2310453" cy="7728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库存</a:t>
          </a:r>
          <a:r>
            <a:rPr lang="zh-CN" altLang="en-US" sz="1800" b="1" kern="12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降低</a:t>
          </a:r>
          <a:endParaRPr lang="zh-CN" altLang="en-US" sz="1800" kern="1200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530725" y="1990776"/>
        <a:ext cx="2265181" cy="727592"/>
      </dsp:txXfrm>
    </dsp:sp>
    <dsp:sp modelId="{2D338E84-9EFA-4BB3-9C6A-7C93AFFE3322}">
      <dsp:nvSpPr>
        <dsp:cNvPr id="0" name=""/>
        <dsp:cNvSpPr/>
      </dsp:nvSpPr>
      <dsp:spPr>
        <a:xfrm>
          <a:off x="4915582" y="1968140"/>
          <a:ext cx="2310453" cy="7728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计划</a:t>
          </a:r>
          <a:r>
            <a:rPr lang="zh-CN" altLang="en-US" sz="1800" b="1" kern="12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可控</a:t>
          </a:r>
        </a:p>
      </dsp:txBody>
      <dsp:txXfrm>
        <a:off x="4938218" y="1990776"/>
        <a:ext cx="2265181" cy="727592"/>
      </dsp:txXfrm>
    </dsp:sp>
    <dsp:sp modelId="{B1489DEE-592C-44C9-81BD-44EF3E629DE4}">
      <dsp:nvSpPr>
        <dsp:cNvPr id="0" name=""/>
        <dsp:cNvSpPr/>
      </dsp:nvSpPr>
      <dsp:spPr>
        <a:xfrm>
          <a:off x="7323075" y="1968140"/>
          <a:ext cx="2310453" cy="7728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团队</a:t>
          </a:r>
          <a:r>
            <a:rPr lang="zh-CN" altLang="en-US" sz="1800" b="1" kern="12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高效</a:t>
          </a:r>
        </a:p>
      </dsp:txBody>
      <dsp:txXfrm>
        <a:off x="7345711" y="1990776"/>
        <a:ext cx="2265181" cy="7275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7D26A9-388F-4202-95C9-2A7F4ACCB326}">
      <dsp:nvSpPr>
        <dsp:cNvPr id="0" name=""/>
        <dsp:cNvSpPr/>
      </dsp:nvSpPr>
      <dsp:spPr>
        <a:xfrm>
          <a:off x="3374" y="644397"/>
          <a:ext cx="1534376" cy="886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订单管理</a:t>
          </a:r>
        </a:p>
      </dsp:txBody>
      <dsp:txXfrm>
        <a:off x="3374" y="644397"/>
        <a:ext cx="1534376" cy="590873"/>
      </dsp:txXfrm>
    </dsp:sp>
    <dsp:sp modelId="{845D80D9-C19D-4E8C-B07F-2E8E68600880}">
      <dsp:nvSpPr>
        <dsp:cNvPr id="0" name=""/>
        <dsp:cNvSpPr/>
      </dsp:nvSpPr>
      <dsp:spPr>
        <a:xfrm>
          <a:off x="0" y="1227920"/>
          <a:ext cx="1534376" cy="2849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订单导入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分批交付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进度提醒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应收款项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统计分析</a:t>
          </a:r>
        </a:p>
      </dsp:txBody>
      <dsp:txXfrm>
        <a:off x="44940" y="1272860"/>
        <a:ext cx="1444496" cy="2759407"/>
      </dsp:txXfrm>
    </dsp:sp>
    <dsp:sp modelId="{CE373290-2FF7-4F2C-A68D-31D7562214DE}">
      <dsp:nvSpPr>
        <dsp:cNvPr id="0" name=""/>
        <dsp:cNvSpPr/>
      </dsp:nvSpPr>
      <dsp:spPr>
        <a:xfrm>
          <a:off x="1760920" y="748827"/>
          <a:ext cx="473119" cy="382015"/>
        </a:xfrm>
        <a:prstGeom prst="rightArrow">
          <a:avLst>
            <a:gd name="adj1" fmla="val 60000"/>
            <a:gd name="adj2" fmla="val 50000"/>
          </a:avLst>
        </a:prstGeom>
        <a:solidFill>
          <a:srgbClr val="ABD3E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1760920" y="825230"/>
        <a:ext cx="358515" cy="229209"/>
      </dsp:txXfrm>
    </dsp:sp>
    <dsp:sp modelId="{D210DC7C-B03D-46CE-B5D3-D9C6894C4CA8}">
      <dsp:nvSpPr>
        <dsp:cNvPr id="0" name=""/>
        <dsp:cNvSpPr/>
      </dsp:nvSpPr>
      <dsp:spPr>
        <a:xfrm>
          <a:off x="2430428" y="644397"/>
          <a:ext cx="1534376" cy="886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采购管理</a:t>
          </a:r>
        </a:p>
      </dsp:txBody>
      <dsp:txXfrm>
        <a:off x="2430428" y="644397"/>
        <a:ext cx="1534376" cy="590873"/>
      </dsp:txXfrm>
    </dsp:sp>
    <dsp:sp modelId="{5228215E-1F8C-43D8-92BD-BF9A99707D28}">
      <dsp:nvSpPr>
        <dsp:cNvPr id="0" name=""/>
        <dsp:cNvSpPr/>
      </dsp:nvSpPr>
      <dsp:spPr>
        <a:xfrm>
          <a:off x="2443576" y="1235271"/>
          <a:ext cx="1534376" cy="2849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生成采购单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来料入库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委外发料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加工件入库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进度提醒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应付款项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统计分析</a:t>
          </a:r>
        </a:p>
      </dsp:txBody>
      <dsp:txXfrm>
        <a:off x="2488516" y="1280211"/>
        <a:ext cx="1444496" cy="2759407"/>
      </dsp:txXfrm>
    </dsp:sp>
    <dsp:sp modelId="{68C12B34-231B-44A2-B27F-FB3D5A36E5EA}">
      <dsp:nvSpPr>
        <dsp:cNvPr id="0" name=""/>
        <dsp:cNvSpPr/>
      </dsp:nvSpPr>
      <dsp:spPr>
        <a:xfrm>
          <a:off x="4206846" y="748827"/>
          <a:ext cx="513129" cy="3820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4206846" y="825230"/>
        <a:ext cx="398525" cy="229209"/>
      </dsp:txXfrm>
    </dsp:sp>
    <dsp:sp modelId="{60DB04BE-8974-4893-A739-510D9BA0CF15}">
      <dsp:nvSpPr>
        <dsp:cNvPr id="0" name=""/>
        <dsp:cNvSpPr/>
      </dsp:nvSpPr>
      <dsp:spPr>
        <a:xfrm>
          <a:off x="4932973" y="644397"/>
          <a:ext cx="1534376" cy="886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生产管理</a:t>
          </a:r>
        </a:p>
      </dsp:txBody>
      <dsp:txXfrm>
        <a:off x="4932973" y="644397"/>
        <a:ext cx="1534376" cy="590873"/>
      </dsp:txXfrm>
    </dsp:sp>
    <dsp:sp modelId="{04804FC4-C782-4D41-B43C-D0F96690241D}">
      <dsp:nvSpPr>
        <dsp:cNvPr id="0" name=""/>
        <dsp:cNvSpPr/>
      </dsp:nvSpPr>
      <dsp:spPr>
        <a:xfrm>
          <a:off x="4939109" y="1274791"/>
          <a:ext cx="1534376" cy="2849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成套领料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成品入库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半成品入库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半成品出库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损耗补料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余料入库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进度提醒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统计分析</a:t>
          </a:r>
        </a:p>
      </dsp:txBody>
      <dsp:txXfrm>
        <a:off x="4984049" y="1319731"/>
        <a:ext cx="1444496" cy="27594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DC688B-76AD-46F1-9373-20245A69A28D}">
      <dsp:nvSpPr>
        <dsp:cNvPr id="0" name=""/>
        <dsp:cNvSpPr/>
      </dsp:nvSpPr>
      <dsp:spPr>
        <a:xfrm>
          <a:off x="830" y="461"/>
          <a:ext cx="9509590" cy="131165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项目化、流程化管理</a:t>
          </a:r>
          <a:endParaRPr lang="en-US" altLang="zh-CN" sz="24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b="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订单为核心，目标清晰，</a:t>
          </a:r>
          <a:r>
            <a:rPr lang="zh-CN" altLang="en-US" sz="12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跨部门协同</a:t>
          </a:r>
          <a:r>
            <a:rPr lang="zh-CN" altLang="en-US" sz="1200" b="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，</a:t>
          </a:r>
          <a:r>
            <a:rPr lang="zh-CN" altLang="en-US" sz="12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强化自动管控分析，科学、简单、高效的业务管理</a:t>
          </a:r>
          <a:endParaRPr lang="en-US" altLang="zh-CN" sz="12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9247" y="38878"/>
        <a:ext cx="9432756" cy="1234822"/>
      </dsp:txXfrm>
    </dsp:sp>
    <dsp:sp modelId="{C40CFE39-0E4B-4721-8BFA-316C38C54E16}">
      <dsp:nvSpPr>
        <dsp:cNvPr id="0" name=""/>
        <dsp:cNvSpPr/>
      </dsp:nvSpPr>
      <dsp:spPr>
        <a:xfrm>
          <a:off x="15329" y="1479345"/>
          <a:ext cx="6073678" cy="103456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zh-CN" altLang="en-US" sz="18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项目化管理</a:t>
          </a:r>
          <a:endParaRPr lang="en-US" altLang="zh-CN" sz="1800" b="1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订单引领，目标明确，权责清晰，高效协同</a:t>
          </a:r>
          <a:endParaRPr lang="en-US" altLang="zh-CN" sz="1200" b="1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45630" y="1509646"/>
        <a:ext cx="6013076" cy="973967"/>
      </dsp:txXfrm>
    </dsp:sp>
    <dsp:sp modelId="{37AA45F1-9E46-4570-8948-8B6F6B66AF60}">
      <dsp:nvSpPr>
        <dsp:cNvPr id="0" name=""/>
        <dsp:cNvSpPr/>
      </dsp:nvSpPr>
      <dsp:spPr>
        <a:xfrm>
          <a:off x="19015" y="2681141"/>
          <a:ext cx="2987307" cy="1469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1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项目计划</a:t>
          </a:r>
          <a:endParaRPr lang="en-US" altLang="zh-CN" sz="1400" b="1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计划是项目管理的核心</a:t>
          </a:r>
          <a:endParaRPr lang="en-US" altLang="zh-CN" sz="1200" b="1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订单引领，采购计划、生产计划智能化</a:t>
          </a:r>
          <a:endParaRPr lang="en-US" altLang="zh-CN" sz="1200" b="1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200" b="0" kern="1200" dirty="0">
            <a:solidFill>
              <a:schemeClr val="tx1">
                <a:lumMod val="65000"/>
                <a:lumOff val="3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2051" y="2724177"/>
        <a:ext cx="2901235" cy="1383285"/>
      </dsp:txXfrm>
    </dsp:sp>
    <dsp:sp modelId="{F8D93FC8-642E-479C-BD39-361742CBFCF8}">
      <dsp:nvSpPr>
        <dsp:cNvPr id="0" name=""/>
        <dsp:cNvSpPr/>
      </dsp:nvSpPr>
      <dsp:spPr>
        <a:xfrm>
          <a:off x="3138821" y="2655970"/>
          <a:ext cx="2954892" cy="14961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1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项目管控</a:t>
          </a:r>
          <a:endParaRPr lang="en-US" altLang="zh-CN" sz="1400" b="1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自动计算进度，进度告警</a:t>
          </a:r>
          <a:endParaRPr lang="en-US" altLang="zh-CN" sz="1200" b="1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计划量、实际量对比，颜色告警</a:t>
          </a:r>
          <a:endParaRPr lang="en-US" altLang="zh-CN" sz="1200" b="1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业财一体化，实时成本掌控</a:t>
          </a:r>
          <a:endParaRPr lang="zh-CN" altLang="en-US" sz="12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182641" y="2699790"/>
        <a:ext cx="2867252" cy="1408474"/>
      </dsp:txXfrm>
    </dsp:sp>
    <dsp:sp modelId="{C92C0923-60E4-4EF6-AC0C-59721360D55E}">
      <dsp:nvSpPr>
        <dsp:cNvPr id="0" name=""/>
        <dsp:cNvSpPr/>
      </dsp:nvSpPr>
      <dsp:spPr>
        <a:xfrm>
          <a:off x="6353277" y="1479346"/>
          <a:ext cx="3157973" cy="10258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zh-CN" altLang="en-US" sz="1800" b="1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流程化管理</a:t>
          </a:r>
          <a:endParaRPr lang="en-US" altLang="zh-CN" sz="1800" b="1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zh-CN" altLang="en-US" sz="1200" b="1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跨部门数据流通，降低冗余，提高效率</a:t>
          </a:r>
        </a:p>
      </dsp:txBody>
      <dsp:txXfrm>
        <a:off x="6383322" y="1509391"/>
        <a:ext cx="3097883" cy="965730"/>
      </dsp:txXfrm>
    </dsp:sp>
    <dsp:sp modelId="{6C98A0AE-357B-498E-976B-5D2697E9E0F1}">
      <dsp:nvSpPr>
        <dsp:cNvPr id="0" name=""/>
        <dsp:cNvSpPr/>
      </dsp:nvSpPr>
      <dsp:spPr>
        <a:xfrm>
          <a:off x="6357888" y="2672392"/>
          <a:ext cx="3118091" cy="14517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zh-CN" altLang="en-US" sz="1400" b="1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仅需订单数据录入</a:t>
          </a:r>
          <a:endParaRPr lang="en-US" altLang="zh-CN" sz="1400" b="1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zh-CN" altLang="en-US" sz="1400" b="1" kern="1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采购单、生产单、出入库单、应收应付单等自动生成</a:t>
          </a:r>
          <a:endParaRPr lang="en-US" altLang="zh-CN" sz="1400" b="1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zh-CN" altLang="en-US" sz="1400" b="1" kern="1200" dirty="0">
            <a:solidFill>
              <a:srgbClr val="FFFF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400407" y="2714911"/>
        <a:ext cx="3033053" cy="136666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B039E1-1558-4D74-8D86-522019EFDE80}">
      <dsp:nvSpPr>
        <dsp:cNvPr id="0" name=""/>
        <dsp:cNvSpPr/>
      </dsp:nvSpPr>
      <dsp:spPr>
        <a:xfrm>
          <a:off x="0" y="0"/>
          <a:ext cx="9626047" cy="9569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144000" rIns="76200" bIns="1440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敏捷系统</a:t>
          </a:r>
          <a:endParaRPr lang="en-US" altLang="zh-CN" sz="20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首款</a:t>
          </a: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C++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语言构建的</a:t>
          </a: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ERP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系统，广泛适用于本地以及云环境</a:t>
          </a:r>
          <a:endParaRPr lang="zh-CN" altLang="en-US" sz="1400" b="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8029" y="28029"/>
        <a:ext cx="9569989" cy="900934"/>
      </dsp:txXfrm>
    </dsp:sp>
    <dsp:sp modelId="{4CBDA733-8008-4608-AFE1-4800121F7228}">
      <dsp:nvSpPr>
        <dsp:cNvPr id="0" name=""/>
        <dsp:cNvSpPr/>
      </dsp:nvSpPr>
      <dsp:spPr>
        <a:xfrm>
          <a:off x="5519" y="1105360"/>
          <a:ext cx="1832834" cy="74473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zh-CN" altLang="en-US" sz="1800" kern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rPr>
            <a:t>开箱即用</a:t>
          </a:r>
          <a:endParaRPr lang="zh-CN" altLang="en-US" sz="1400" kern="1200" dirty="0"/>
        </a:p>
      </dsp:txBody>
      <dsp:txXfrm>
        <a:off x="27332" y="1127173"/>
        <a:ext cx="1789208" cy="701109"/>
      </dsp:txXfrm>
    </dsp:sp>
    <dsp:sp modelId="{EE1CD946-8550-452A-B1D0-887C44FFA222}">
      <dsp:nvSpPr>
        <dsp:cNvPr id="0" name=""/>
        <dsp:cNvSpPr/>
      </dsp:nvSpPr>
      <dsp:spPr>
        <a:xfrm>
          <a:off x="5519" y="1996609"/>
          <a:ext cx="1832834" cy="744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纯绿色软件</a:t>
          </a:r>
          <a:endParaRPr lang="en-US" altLang="zh-CN" sz="14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解压即可运行</a:t>
          </a:r>
          <a:endParaRPr lang="zh-CN" altLang="en-US" sz="1800" b="1" kern="1200" dirty="0">
            <a:solidFill>
              <a:srgbClr val="FFC000"/>
            </a:solidFill>
          </a:endParaRPr>
        </a:p>
      </dsp:txBody>
      <dsp:txXfrm>
        <a:off x="27332" y="2018422"/>
        <a:ext cx="1789208" cy="701109"/>
      </dsp:txXfrm>
    </dsp:sp>
    <dsp:sp modelId="{843E1D9E-8E5D-43DC-A3E0-7C41D3F1A027}">
      <dsp:nvSpPr>
        <dsp:cNvPr id="0" name=""/>
        <dsp:cNvSpPr/>
      </dsp:nvSpPr>
      <dsp:spPr>
        <a:xfrm>
          <a:off x="1992312" y="1105360"/>
          <a:ext cx="5652462" cy="74473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zh-CN" altLang="en-US" sz="20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见效快</a:t>
          </a:r>
        </a:p>
      </dsp:txBody>
      <dsp:txXfrm>
        <a:off x="2014125" y="1127173"/>
        <a:ext cx="5608836" cy="701109"/>
      </dsp:txXfrm>
    </dsp:sp>
    <dsp:sp modelId="{F6E7CA9B-5A31-4361-BDB7-B5FDE579C8CA}">
      <dsp:nvSpPr>
        <dsp:cNvPr id="0" name=""/>
        <dsp:cNvSpPr/>
      </dsp:nvSpPr>
      <dsp:spPr>
        <a:xfrm>
          <a:off x="1992312" y="1996609"/>
          <a:ext cx="1832834" cy="744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易学易用</a:t>
          </a:r>
          <a:endParaRPr lang="en-US" altLang="zh-CN" sz="14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Office</a:t>
          </a:r>
          <a:r>
            <a:rPr lang="zh-CN" altLang="en-US" sz="14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化人性设计</a:t>
          </a:r>
          <a:endParaRPr lang="zh-CN" altLang="en-US" sz="1800" kern="1200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14125" y="2018422"/>
        <a:ext cx="1789208" cy="701109"/>
      </dsp:txXfrm>
    </dsp:sp>
    <dsp:sp modelId="{BA6D0197-C824-414A-B30F-8D83D66654D9}">
      <dsp:nvSpPr>
        <dsp:cNvPr id="0" name=""/>
        <dsp:cNvSpPr/>
      </dsp:nvSpPr>
      <dsp:spPr>
        <a:xfrm>
          <a:off x="3902126" y="1996609"/>
          <a:ext cx="1832834" cy="744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超强导入</a:t>
          </a:r>
          <a:endParaRPr lang="en-US" altLang="zh-CN" sz="1400" b="1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极速数字化</a:t>
          </a:r>
        </a:p>
      </dsp:txBody>
      <dsp:txXfrm>
        <a:off x="3923939" y="2018422"/>
        <a:ext cx="1789208" cy="701109"/>
      </dsp:txXfrm>
    </dsp:sp>
    <dsp:sp modelId="{2D338E84-9EFA-4BB3-9C6A-7C93AFFE3322}">
      <dsp:nvSpPr>
        <dsp:cNvPr id="0" name=""/>
        <dsp:cNvSpPr/>
      </dsp:nvSpPr>
      <dsp:spPr>
        <a:xfrm>
          <a:off x="5811939" y="1996609"/>
          <a:ext cx="1832834" cy="744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高可靠、高稳定</a:t>
          </a:r>
          <a:endParaRPr lang="en-US" altLang="zh-CN" sz="14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极低实施、维护成本</a:t>
          </a:r>
          <a:endParaRPr lang="zh-CN" altLang="en-US" sz="1800" b="0" kern="1200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833752" y="2018422"/>
        <a:ext cx="1789208" cy="701109"/>
      </dsp:txXfrm>
    </dsp:sp>
    <dsp:sp modelId="{93F994E0-D2DD-412C-A1B0-BACB4A1C0EF4}">
      <dsp:nvSpPr>
        <dsp:cNvPr id="0" name=""/>
        <dsp:cNvSpPr/>
      </dsp:nvSpPr>
      <dsp:spPr>
        <a:xfrm>
          <a:off x="7798732" y="1105360"/>
          <a:ext cx="1832834" cy="74473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b="1" kern="12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持续优化</a:t>
          </a:r>
        </a:p>
      </dsp:txBody>
      <dsp:txXfrm>
        <a:off x="7820545" y="1127173"/>
        <a:ext cx="1789208" cy="701109"/>
      </dsp:txXfrm>
    </dsp:sp>
    <dsp:sp modelId="{B1489DEE-592C-44C9-81BD-44EF3E629DE4}">
      <dsp:nvSpPr>
        <dsp:cNvPr id="0" name=""/>
        <dsp:cNvSpPr/>
      </dsp:nvSpPr>
      <dsp:spPr>
        <a:xfrm>
          <a:off x="7798732" y="1996609"/>
          <a:ext cx="1832834" cy="744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持续</a:t>
          </a:r>
          <a:r>
            <a:rPr lang="zh-CN" altLang="en-US" sz="1400" b="1" kern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免费升级</a:t>
          </a:r>
          <a:endParaRPr lang="en-US" altLang="zh-CN" sz="1400" b="1" kern="1200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快速响应用户需求</a:t>
          </a:r>
          <a:endParaRPr lang="zh-CN" altLang="en-US" sz="1800" b="1" kern="1200" dirty="0">
            <a:solidFill>
              <a:srgbClr val="FFC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7820545" y="2018422"/>
        <a:ext cx="1789208" cy="7011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FF839EB-1C05-406E-BB6B-F96419E02A98}" type="datetimeFigureOut">
              <a:rPr lang="zh-CN" altLang="en-US" smtClean="0"/>
              <a:pPr/>
              <a:t>2021-10-01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410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46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540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E1DB8198-C6A2-4DCA-88B0-3A689EB87AEF}"/>
              </a:ext>
            </a:extLst>
          </p:cNvPr>
          <p:cNvGrpSpPr>
            <a:grpSpLocks/>
          </p:cNvGrpSpPr>
          <p:nvPr/>
        </p:nvGrpSpPr>
        <p:grpSpPr bwMode="auto">
          <a:xfrm>
            <a:off x="527051" y="332319"/>
            <a:ext cx="529167" cy="527050"/>
            <a:chOff x="406574" y="236732"/>
            <a:chExt cx="612048" cy="593261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FE41AC3C-FC45-4051-ADC7-06CDE407D0D6}"/>
                </a:ext>
              </a:extLst>
            </p:cNvPr>
            <p:cNvSpPr/>
            <p:nvPr/>
          </p:nvSpPr>
          <p:spPr>
            <a:xfrm>
              <a:off x="406574" y="236732"/>
              <a:ext cx="504328" cy="505106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1905" noProof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50895495-4791-4D20-A328-7FC738C81D66}"/>
                </a:ext>
              </a:extLst>
            </p:cNvPr>
            <p:cNvSpPr/>
            <p:nvPr/>
          </p:nvSpPr>
          <p:spPr>
            <a:xfrm>
              <a:off x="695461" y="513111"/>
              <a:ext cx="323161" cy="3168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1905" noProof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21">
            <a:extLst>
              <a:ext uri="{FF2B5EF4-FFF2-40B4-BE49-F238E27FC236}">
                <a16:creationId xmlns:a16="http://schemas.microsoft.com/office/drawing/2014/main" id="{05453CA6-3500-4F82-9C2C-0C2CAE480B5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784190" y="215901"/>
            <a:ext cx="3105130" cy="576162"/>
            <a:chOff x="3467327" y="498090"/>
            <a:chExt cx="1648426" cy="638644"/>
          </a:xfrm>
        </p:grpSpPr>
        <p:sp>
          <p:nvSpPr>
            <p:cNvPr id="7" name="TextBox 15">
              <a:extLst>
                <a:ext uri="{FF2B5EF4-FFF2-40B4-BE49-F238E27FC236}">
                  <a16:creationId xmlns:a16="http://schemas.microsoft.com/office/drawing/2014/main" id="{87154740-6966-46ED-9A8A-0ECA3260DC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7327" y="498090"/>
              <a:ext cx="1648426" cy="375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斯德沃</a:t>
              </a:r>
              <a:r>
                <a:rPr lang="en-US" altLang="zh-CN" sz="1600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(</a:t>
              </a:r>
              <a:r>
                <a:rPr lang="zh-CN" altLang="en-US" sz="1600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深圳</a:t>
              </a:r>
              <a:r>
                <a:rPr lang="en-US" altLang="zh-CN" sz="1600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)</a:t>
              </a:r>
              <a:r>
                <a:rPr lang="zh-CN" altLang="en-US" sz="1600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网络科技有限公司</a:t>
              </a:r>
            </a:p>
          </p:txBody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588C86D4-BBFE-43F6-A751-25C4D2C5C4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2391" y="852368"/>
              <a:ext cx="1332683" cy="28436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067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S-D-W Tech Ltd., lnc</a:t>
              </a:r>
              <a:endParaRPr lang="zh-CN" altLang="en-US" sz="1067" b="1" dirty="0">
                <a:solidFill>
                  <a:srgbClr val="7F7F7F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90922041-66D1-4F3F-9594-24C44A1FFF55}"/>
              </a:ext>
            </a:extLst>
          </p:cNvPr>
          <p:cNvCxnSpPr/>
          <p:nvPr/>
        </p:nvCxnSpPr>
        <p:spPr>
          <a:xfrm flipV="1">
            <a:off x="1270001" y="872066"/>
            <a:ext cx="10479617" cy="0"/>
          </a:xfrm>
          <a:prstGeom prst="line">
            <a:avLst/>
          </a:prstGeom>
          <a:ln w="158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日期占位符 2">
            <a:extLst>
              <a:ext uri="{FF2B5EF4-FFF2-40B4-BE49-F238E27FC236}">
                <a16:creationId xmlns:a16="http://schemas.microsoft.com/office/drawing/2014/main" id="{1FC7A1BA-D1C2-413F-9D2E-42E0BFA25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2" name="页脚占位符 3">
            <a:extLst>
              <a:ext uri="{FF2B5EF4-FFF2-40B4-BE49-F238E27FC236}">
                <a16:creationId xmlns:a16="http://schemas.microsoft.com/office/drawing/2014/main" id="{05549427-4914-4C29-B53C-08FA1DCA9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1" y="6388101"/>
            <a:ext cx="3860800" cy="364066"/>
          </a:xfrm>
        </p:spPr>
        <p:txBody>
          <a:bodyPr/>
          <a:lstStyle>
            <a:lvl1pPr>
              <a:defRPr sz="1333"/>
            </a:lvl1pPr>
          </a:lstStyle>
          <a:p>
            <a:endParaRPr lang="zh-CN" altLang="en-US"/>
          </a:p>
        </p:txBody>
      </p:sp>
      <p:sp>
        <p:nvSpPr>
          <p:cNvPr id="13" name="灯片编号占位符 4">
            <a:extLst>
              <a:ext uri="{FF2B5EF4-FFF2-40B4-BE49-F238E27FC236}">
                <a16:creationId xmlns:a16="http://schemas.microsoft.com/office/drawing/2014/main" id="{91CAB42E-5590-4D63-AA51-124F790A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35635" y="6383867"/>
            <a:ext cx="1631950" cy="406400"/>
          </a:xfrm>
        </p:spPr>
        <p:txBody>
          <a:bodyPr/>
          <a:lstStyle>
            <a:lvl1pPr algn="ctr">
              <a:defRPr sz="1866">
                <a:latin typeface="Impact" panose="020B0806030902050204" pitchFamily="34" charset="0"/>
              </a:defRPr>
            </a:lvl1pPr>
          </a:lstStyle>
          <a:p>
            <a:fld id="{5A0B5DBD-65E0-4020-AF5E-702B8DFB5F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592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174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11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2021-10-01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724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2021-10-01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64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2021-10-01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91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2021-10-01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199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2021-10-01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97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2021-10-01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400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FF839EB-1C05-406E-BB6B-F96419E02A98}" type="datetimeFigureOut">
              <a:rPr lang="zh-CN" altLang="en-US" smtClean="0"/>
              <a:pPr/>
              <a:t>2021-10-01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11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  <p:sldLayoutId id="2147483948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om.cn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hyperlink" Target="http://www.ubom.cn/video/mat_imp.MP4" TargetMode="Externa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hyperlink" Target="http://www.ubom.cn/video/bom.MP4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hyperlink" Target="http://www.ubom.cn/video/purchase.MP4" TargetMode="Externa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6866">
            <a:extLst>
              <a:ext uri="{FF2B5EF4-FFF2-40B4-BE49-F238E27FC236}">
                <a16:creationId xmlns:a16="http://schemas.microsoft.com/office/drawing/2014/main" id="{7507F757-2538-413E-ABEB-E3EBDA427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CMS </a:t>
            </a: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数字化制造系统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9126032-207D-40C9-B6D8-DDBB126BAE50}"/>
              </a:ext>
            </a:extLst>
          </p:cNvPr>
          <p:cNvSpPr/>
          <p:nvPr/>
        </p:nvSpPr>
        <p:spPr>
          <a:xfrm>
            <a:off x="5436045" y="3938246"/>
            <a:ext cx="4657866" cy="125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3386" dirty="0">
                <a:solidFill>
                  <a:schemeClr val="tx2"/>
                </a:solidFill>
                <a:latin typeface="方正兰亭黑_GBK" pitchFamily="2" charset="-122"/>
                <a:ea typeface="方正兰亭黑_GBK" pitchFamily="2" charset="-122"/>
                <a:cs typeface="Arial" charset="0"/>
              </a:rPr>
              <a:t>CMS </a:t>
            </a:r>
            <a:r>
              <a:rPr lang="zh-CN" altLang="en-US" sz="3386" dirty="0">
                <a:solidFill>
                  <a:schemeClr val="tx2"/>
                </a:solidFill>
                <a:latin typeface="方正兰亭黑_GBK" pitchFamily="2" charset="-122"/>
                <a:ea typeface="方正兰亭黑_GBK" pitchFamily="2" charset="-122"/>
                <a:cs typeface="Arial" charset="0"/>
              </a:rPr>
              <a:t>数字化制造系统</a:t>
            </a:r>
            <a:endParaRPr lang="en-US" altLang="zh-CN" sz="3386" dirty="0">
              <a:solidFill>
                <a:schemeClr val="tx2"/>
              </a:solidFill>
              <a:latin typeface="方正兰亭黑_GBK" pitchFamily="2" charset="-122"/>
              <a:ea typeface="方正兰亭黑_GBK" pitchFamily="2" charset="-122"/>
              <a:cs typeface="Arial" charset="0"/>
            </a:endParaRPr>
          </a:p>
          <a:p>
            <a:pPr algn="r">
              <a:defRPr/>
            </a:pPr>
            <a:endParaRPr lang="en-US" altLang="zh-CN" sz="1400" b="1" dirty="0">
              <a:solidFill>
                <a:schemeClr val="tx2"/>
              </a:solidFill>
              <a:latin typeface="方正兰亭黑_GBK" pitchFamily="2" charset="-122"/>
              <a:ea typeface="方正兰亭黑_GBK" pitchFamily="2" charset="-122"/>
              <a:cs typeface="Arial" charset="0"/>
            </a:endParaRPr>
          </a:p>
          <a:p>
            <a:pPr algn="r">
              <a:defRPr/>
            </a:pPr>
            <a:r>
              <a:rPr lang="en-US" altLang="zh-CN" sz="1400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  <a:cs typeface="Arial" charset="0"/>
                <a:hlinkClick r:id="rId3"/>
              </a:rPr>
              <a:t>http://www.ubom.cn/</a:t>
            </a:r>
            <a:endParaRPr lang="en-US" altLang="zh-CN" sz="1400" b="1" dirty="0">
              <a:solidFill>
                <a:schemeClr val="tx2"/>
              </a:solidFill>
              <a:latin typeface="黑体" pitchFamily="49" charset="-122"/>
              <a:ea typeface="黑体" pitchFamily="49" charset="-122"/>
              <a:cs typeface="Arial" charset="0"/>
            </a:endParaRPr>
          </a:p>
          <a:p>
            <a:pPr algn="r">
              <a:defRPr/>
            </a:pPr>
            <a:endParaRPr lang="en-US" altLang="zh-CN" sz="1400" b="1" dirty="0">
              <a:solidFill>
                <a:schemeClr val="tx2"/>
              </a:solidFill>
              <a:latin typeface="黑体" pitchFamily="49" charset="-122"/>
              <a:ea typeface="黑体" pitchFamily="49" charset="-122"/>
              <a:cs typeface="Arial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DA639766-1C5A-4D96-AE7B-9F162C5C37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0797" y="3439649"/>
            <a:ext cx="2723809" cy="15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93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6866">
            <a:extLst>
              <a:ext uri="{FF2B5EF4-FFF2-40B4-BE49-F238E27FC236}">
                <a16:creationId xmlns:a16="http://schemas.microsoft.com/office/drawing/2014/main" id="{7507F757-2538-413E-ABEB-E3EBDA427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公司实力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EC2A6AB-91D2-415C-A291-9A14D7BFE7D6}"/>
              </a:ext>
            </a:extLst>
          </p:cNvPr>
          <p:cNvSpPr txBox="1"/>
          <p:nvPr/>
        </p:nvSpPr>
        <p:spPr>
          <a:xfrm>
            <a:off x="1816653" y="122032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产品优势突出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E0F94B8-29CF-4325-BCCC-36D3D2276708}"/>
              </a:ext>
            </a:extLst>
          </p:cNvPr>
          <p:cNvSpPr txBox="1"/>
          <p:nvPr/>
        </p:nvSpPr>
        <p:spPr>
          <a:xfrm>
            <a:off x="1145534" y="1740657"/>
            <a:ext cx="4873526" cy="160043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极低实施成本，有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ERP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经验的用户一般试用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1-2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天即购买。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专利服务器技术，轻松云上部署；高性能，高稳定，高安全；无码化后台开发能力降低系统融合成本。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 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BOM 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为核心，全球领先算法，秒级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 R P 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运算，为制造业数字化、智能化提供强劲动力。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457C5C3-8EFD-4786-85A4-15596543BA47}"/>
              </a:ext>
            </a:extLst>
          </p:cNvPr>
          <p:cNvSpPr txBox="1"/>
          <p:nvPr/>
        </p:nvSpPr>
        <p:spPr>
          <a:xfrm>
            <a:off x="7032925" y="1209852"/>
            <a:ext cx="193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超过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年成功应用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BBA6D316-96E4-4C87-94D9-BB31DE69C040}"/>
              </a:ext>
            </a:extLst>
          </p:cNvPr>
          <p:cNvSpPr txBox="1"/>
          <p:nvPr/>
        </p:nvSpPr>
        <p:spPr>
          <a:xfrm>
            <a:off x="6361805" y="1711421"/>
            <a:ext cx="5408777" cy="138499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年服务第一家企业至今。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年从广受欢迎的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MICIC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升级到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CMS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几个行业成功案例。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6626FEB-3DB8-442E-A186-BB106A04417B}"/>
              </a:ext>
            </a:extLst>
          </p:cNvPr>
          <p:cNvSpPr txBox="1"/>
          <p:nvPr/>
        </p:nvSpPr>
        <p:spPr>
          <a:xfrm>
            <a:off x="1816653" y="355653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研发团队实力雄厚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83F6CC3-1F5E-4D67-A9F7-2C66BB44FB05}"/>
              </a:ext>
            </a:extLst>
          </p:cNvPr>
          <p:cNvSpPr txBox="1"/>
          <p:nvPr/>
        </p:nvSpPr>
        <p:spPr>
          <a:xfrm>
            <a:off x="1148486" y="4079112"/>
            <a:ext cx="4870573" cy="160043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高性能服务器技术，无码化后台技术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高端设备算法，大数据技术。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SAP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高级顾问，深入数百家制造企业调研。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专注于制造业数字化。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00A86D24-BDC4-458C-B9E5-57A1D5A64B67}"/>
              </a:ext>
            </a:extLst>
          </p:cNvPr>
          <p:cNvSpPr txBox="1"/>
          <p:nvPr/>
        </p:nvSpPr>
        <p:spPr>
          <a:xfrm>
            <a:off x="7029972" y="356701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自主知识产权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D7D7AEA-ACB2-40F7-A2AC-93CF79551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4870" y="3741205"/>
            <a:ext cx="1855712" cy="213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9536A2B-23D9-4426-BD6F-43372DFEE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805" y="4079112"/>
            <a:ext cx="3530215" cy="160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id="{08EBA281-4808-4873-8AA9-47A7D6E27ECD}"/>
              </a:ext>
            </a:extLst>
          </p:cNvPr>
          <p:cNvSpPr/>
          <p:nvPr/>
        </p:nvSpPr>
        <p:spPr>
          <a:xfrm>
            <a:off x="1145534" y="1267245"/>
            <a:ext cx="275359" cy="275488"/>
          </a:xfrm>
          <a:prstGeom prst="ellipse">
            <a:avLst/>
          </a:prstGeom>
          <a:solidFill>
            <a:schemeClr val="accent1"/>
          </a:solidFill>
          <a:ln w="22225">
            <a:solidFill>
              <a:schemeClr val="accent2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zh-CN" altLang="en-US" sz="1600" dirty="0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66A35DB1-D1F6-43B2-872F-122F97FB84E1}"/>
              </a:ext>
            </a:extLst>
          </p:cNvPr>
          <p:cNvSpPr/>
          <p:nvPr/>
        </p:nvSpPr>
        <p:spPr>
          <a:xfrm>
            <a:off x="6361805" y="1275961"/>
            <a:ext cx="275359" cy="275488"/>
          </a:xfrm>
          <a:prstGeom prst="ellipse">
            <a:avLst/>
          </a:prstGeom>
          <a:solidFill>
            <a:schemeClr val="accent1"/>
          </a:solidFill>
          <a:ln w="22225">
            <a:solidFill>
              <a:schemeClr val="accent2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zh-CN" altLang="en-US" sz="1600" dirty="0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E50E6D5F-E504-422F-ADBD-F0F6261B7C12}"/>
              </a:ext>
            </a:extLst>
          </p:cNvPr>
          <p:cNvSpPr/>
          <p:nvPr/>
        </p:nvSpPr>
        <p:spPr>
          <a:xfrm>
            <a:off x="1145534" y="3624403"/>
            <a:ext cx="275359" cy="275488"/>
          </a:xfrm>
          <a:prstGeom prst="ellipse">
            <a:avLst/>
          </a:prstGeom>
          <a:solidFill>
            <a:schemeClr val="accent1"/>
          </a:solidFill>
          <a:ln w="22225">
            <a:solidFill>
              <a:schemeClr val="accent2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zh-CN" altLang="en-US" sz="1600" dirty="0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88835078-93F2-47C8-9F81-7286A0B8DA71}"/>
              </a:ext>
            </a:extLst>
          </p:cNvPr>
          <p:cNvSpPr/>
          <p:nvPr/>
        </p:nvSpPr>
        <p:spPr>
          <a:xfrm>
            <a:off x="6361805" y="3624403"/>
            <a:ext cx="275359" cy="275488"/>
          </a:xfrm>
          <a:prstGeom prst="ellipse">
            <a:avLst/>
          </a:prstGeom>
          <a:solidFill>
            <a:schemeClr val="accent1"/>
          </a:solidFill>
          <a:ln w="22225">
            <a:solidFill>
              <a:schemeClr val="accent2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142975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6866">
            <a:extLst>
              <a:ext uri="{FF2B5EF4-FFF2-40B4-BE49-F238E27FC236}">
                <a16:creationId xmlns:a16="http://schemas.microsoft.com/office/drawing/2014/main" id="{7507F757-2538-413E-ABEB-E3EBDA427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CMS—— </a:t>
            </a: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成功案例</a:t>
            </a:r>
          </a:p>
        </p:txBody>
      </p:sp>
      <p:sp>
        <p:nvSpPr>
          <p:cNvPr id="6" name="Rectangle 52"/>
          <p:cNvSpPr/>
          <p:nvPr/>
        </p:nvSpPr>
        <p:spPr>
          <a:xfrm>
            <a:off x="1103547" y="1085669"/>
            <a:ext cx="86218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目前</a:t>
            </a:r>
            <a:r>
              <a:rPr lang="en-US" altLang="zh-CN" sz="20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CMS</a:t>
            </a:r>
            <a:r>
              <a:rPr lang="zh-CN" altLang="en-US" sz="20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已成功服务数百家客户，涵盖</a:t>
            </a:r>
            <a:r>
              <a:rPr lang="en-US" altLang="zh-CN" sz="20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</a:t>
            </a:r>
            <a:r>
              <a:rPr lang="zh-CN" altLang="en-US" sz="20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多个行业</a:t>
            </a:r>
            <a:r>
              <a:rPr lang="zh-CN" altLang="en-US" sz="20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，获得一致好评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B8186F7B-2BD9-4E4E-B6A1-3160F7D2A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655996"/>
              </p:ext>
            </p:extLst>
          </p:nvPr>
        </p:nvGraphicFramePr>
        <p:xfrm>
          <a:off x="1103547" y="1598606"/>
          <a:ext cx="5143546" cy="5011927"/>
        </p:xfrm>
        <a:graphic>
          <a:graphicData uri="http://schemas.openxmlformats.org/drawingml/2006/table">
            <a:tbl>
              <a:tblPr/>
              <a:tblGrid>
                <a:gridCol w="824286">
                  <a:extLst>
                    <a:ext uri="{9D8B030D-6E8A-4147-A177-3AD203B41FA5}">
                      <a16:colId xmlns:a16="http://schemas.microsoft.com/office/drawing/2014/main" val="1586277709"/>
                    </a:ext>
                  </a:extLst>
                </a:gridCol>
                <a:gridCol w="1747487">
                  <a:extLst>
                    <a:ext uri="{9D8B030D-6E8A-4147-A177-3AD203B41FA5}">
                      <a16:colId xmlns:a16="http://schemas.microsoft.com/office/drawing/2014/main" val="1310852047"/>
                    </a:ext>
                  </a:extLst>
                </a:gridCol>
                <a:gridCol w="2571773">
                  <a:extLst>
                    <a:ext uri="{9D8B030D-6E8A-4147-A177-3AD203B41FA5}">
                      <a16:colId xmlns:a16="http://schemas.microsoft.com/office/drawing/2014/main" val="1404877575"/>
                    </a:ext>
                  </a:extLst>
                </a:gridCol>
              </a:tblGrid>
              <a:tr h="180610">
                <a:tc rowSpan="3">
                  <a:txBody>
                    <a:bodyPr/>
                    <a:lstStyle/>
                    <a:p>
                      <a:pPr algn="l" fontAlgn="t"/>
                      <a:r>
                        <a:rPr lang="zh-CN" altLang="en-US" sz="700" b="1">
                          <a:effectLst/>
                        </a:rPr>
                        <a:t>机器人</a:t>
                      </a:r>
                      <a:r>
                        <a:rPr lang="en-US" altLang="zh-CN" sz="700" b="1">
                          <a:effectLst/>
                        </a:rPr>
                        <a:t>/</a:t>
                      </a:r>
                      <a:r>
                        <a:rPr lang="zh-CN" altLang="en-US" sz="700" b="1">
                          <a:effectLst/>
                        </a:rPr>
                        <a:t>智能装备</a:t>
                      </a:r>
                      <a:endParaRPr lang="zh-CN" altLang="en-US" sz="700">
                        <a:effectLst/>
                      </a:endParaRP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天津博诺智创机器人技术有限公司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7">
                  <a:txBody>
                    <a:bodyPr/>
                    <a:lstStyle/>
                    <a:p>
                      <a:pPr fontAlgn="t"/>
                      <a:endParaRPr lang="zh-CN" altLang="en-US" sz="700" dirty="0">
                        <a:effectLst/>
                      </a:endParaRP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8223565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北京踏歌智行科技有限公司 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9033576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中精科智能科技（宁波）有限公司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980871"/>
                  </a:ext>
                </a:extLst>
              </a:tr>
              <a:tr h="180610">
                <a:tc rowSpan="6">
                  <a:txBody>
                    <a:bodyPr/>
                    <a:lstStyle/>
                    <a:p>
                      <a:pPr algn="l" fontAlgn="t"/>
                      <a:r>
                        <a:rPr lang="zh-CN" altLang="en-US" sz="700" b="1">
                          <a:effectLst/>
                        </a:rPr>
                        <a:t>智能电子</a:t>
                      </a:r>
                      <a:r>
                        <a:rPr lang="en-US" altLang="zh-CN" sz="700" b="1">
                          <a:effectLst/>
                        </a:rPr>
                        <a:t>/</a:t>
                      </a:r>
                      <a:r>
                        <a:rPr lang="zh-CN" altLang="en-US" sz="700" b="1">
                          <a:effectLst/>
                        </a:rPr>
                        <a:t>电子产品</a:t>
                      </a:r>
                      <a:endParaRPr lang="zh-CN" altLang="en-US" sz="700">
                        <a:effectLst/>
                      </a:endParaRP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广东吉米有品智能科技有限公司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837822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荷花科技（北京）有限公司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3392693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深圳智行易马科技有限公司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3459440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深圳市品生科技有限公司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859903"/>
                  </a:ext>
                </a:extLst>
              </a:tr>
              <a:tr h="31606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深圳泰比特科技有限公司</a:t>
                      </a:r>
                      <a:r>
                        <a:rPr lang="en-US" altLang="zh-CN" sz="700" b="1">
                          <a:effectLst/>
                        </a:rPr>
                        <a:t>----</a:t>
                      </a:r>
                      <a:r>
                        <a:rPr lang="zh-CN" altLang="en-US" sz="700" b="1">
                          <a:effectLst/>
                        </a:rPr>
                        <a:t>协同让工作更轻松</a:t>
                      </a:r>
                      <a:r>
                        <a:rPr lang="en-US" altLang="zh-CN" sz="700" b="1">
                          <a:effectLst/>
                        </a:rPr>
                        <a:t>---&gt;</a:t>
                      </a:r>
                      <a:endParaRPr lang="zh-CN" altLang="en-US" sz="700">
                        <a:effectLst/>
                      </a:endParaRP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4122169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 dirty="0">
                          <a:effectLst/>
                        </a:rPr>
                        <a:t>@ </a:t>
                      </a:r>
                      <a:r>
                        <a:rPr lang="zh-CN" altLang="en-US" sz="700" dirty="0">
                          <a:effectLst/>
                        </a:rPr>
                        <a:t>上海北二科技有限公司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992554"/>
                  </a:ext>
                </a:extLst>
              </a:tr>
              <a:tr h="180610">
                <a:tc rowSpan="4">
                  <a:txBody>
                    <a:bodyPr/>
                    <a:lstStyle/>
                    <a:p>
                      <a:pPr algn="l" fontAlgn="t"/>
                      <a:r>
                        <a:rPr lang="zh-CN" altLang="en-US" sz="700" b="1">
                          <a:effectLst/>
                        </a:rPr>
                        <a:t>汽车用品</a:t>
                      </a:r>
                      <a:r>
                        <a:rPr lang="en-US" altLang="zh-CN" sz="700" b="1">
                          <a:effectLst/>
                        </a:rPr>
                        <a:t>/</a:t>
                      </a:r>
                      <a:r>
                        <a:rPr lang="zh-CN" altLang="en-US" sz="700" b="1">
                          <a:effectLst/>
                        </a:rPr>
                        <a:t>汽车配件</a:t>
                      </a:r>
                      <a:endParaRPr lang="zh-CN" altLang="en-US" sz="700">
                        <a:effectLst/>
                      </a:endParaRP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贵州奔耐吉汽车用品有限公司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050663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上海同驭汽车科技有限公司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40569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重庆桴之科科技发展有限公司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7157984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厦门皓日电子有限公司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3670081"/>
                  </a:ext>
                </a:extLst>
              </a:tr>
              <a:tr h="180610"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1">
                          <a:effectLst/>
                        </a:rPr>
                        <a:t>SMT</a:t>
                      </a:r>
                      <a:r>
                        <a:rPr lang="zh-CN" altLang="en-US" sz="700" b="1">
                          <a:effectLst/>
                        </a:rPr>
                        <a:t>贴片厂</a:t>
                      </a:r>
                      <a:endParaRPr lang="zh-CN" altLang="en-US" sz="700">
                        <a:effectLst/>
                      </a:endParaRP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深圳精工快捷科技有限公司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361201"/>
                  </a:ext>
                </a:extLst>
              </a:tr>
              <a:tr h="180610">
                <a:tc rowSpan="3">
                  <a:txBody>
                    <a:bodyPr/>
                    <a:lstStyle/>
                    <a:p>
                      <a:pPr algn="l" fontAlgn="t"/>
                      <a:r>
                        <a:rPr lang="zh-CN" altLang="en-US" sz="700" b="1">
                          <a:effectLst/>
                        </a:rPr>
                        <a:t>家具</a:t>
                      </a:r>
                      <a:r>
                        <a:rPr lang="en-US" altLang="zh-CN" sz="700" b="1">
                          <a:effectLst/>
                        </a:rPr>
                        <a:t>/</a:t>
                      </a:r>
                      <a:r>
                        <a:rPr lang="zh-CN" altLang="en-US" sz="700" b="1">
                          <a:effectLst/>
                        </a:rPr>
                        <a:t>智能家具</a:t>
                      </a:r>
                      <a:r>
                        <a:rPr lang="en-US" altLang="zh-CN" sz="700" b="1">
                          <a:effectLst/>
                        </a:rPr>
                        <a:t>/LED</a:t>
                      </a:r>
                      <a:r>
                        <a:rPr lang="zh-CN" altLang="en-US" sz="700" b="1">
                          <a:effectLst/>
                        </a:rPr>
                        <a:t>灯具</a:t>
                      </a:r>
                      <a:endParaRPr lang="zh-CN" altLang="en-US" sz="700">
                        <a:effectLst/>
                      </a:endParaRP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杭州智趣多智能家居科技有限公司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83273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阿柚科技</a:t>
                      </a:r>
                      <a:r>
                        <a:rPr lang="en-US" altLang="zh-CN" sz="700">
                          <a:effectLst/>
                        </a:rPr>
                        <a:t>(</a:t>
                      </a:r>
                      <a:r>
                        <a:rPr lang="zh-CN" altLang="en-US" sz="700">
                          <a:effectLst/>
                        </a:rPr>
                        <a:t>宁波</a:t>
                      </a:r>
                      <a:r>
                        <a:rPr lang="en-US" altLang="zh-CN" sz="700">
                          <a:effectLst/>
                        </a:rPr>
                        <a:t>)</a:t>
                      </a:r>
                      <a:r>
                        <a:rPr lang="zh-CN" altLang="en-US" sz="700">
                          <a:effectLst/>
                        </a:rPr>
                        <a:t>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70763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中山市勤祺照明电器有限公司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202530"/>
                  </a:ext>
                </a:extLst>
              </a:tr>
              <a:tr h="180610">
                <a:tc rowSpan="2">
                  <a:txBody>
                    <a:bodyPr/>
                    <a:lstStyle/>
                    <a:p>
                      <a:pPr algn="l" fontAlgn="t"/>
                      <a:r>
                        <a:rPr lang="zh-CN" altLang="en-US" sz="700" b="1">
                          <a:effectLst/>
                        </a:rPr>
                        <a:t>医疗设备</a:t>
                      </a:r>
                      <a:r>
                        <a:rPr lang="en-US" altLang="zh-CN" sz="700" b="1">
                          <a:effectLst/>
                        </a:rPr>
                        <a:t>/</a:t>
                      </a:r>
                      <a:r>
                        <a:rPr lang="zh-CN" altLang="en-US" sz="700" b="1">
                          <a:effectLst/>
                        </a:rPr>
                        <a:t>医疗器械</a:t>
                      </a:r>
                      <a:endParaRPr lang="zh-CN" altLang="en-US" sz="700">
                        <a:effectLst/>
                      </a:endParaRP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深圳优迪生物技术有限公司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599835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深圳立勤生物科技有限公司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952073"/>
                  </a:ext>
                </a:extLst>
              </a:tr>
              <a:tr h="180610">
                <a:tc rowSpan="3">
                  <a:txBody>
                    <a:bodyPr/>
                    <a:lstStyle/>
                    <a:p>
                      <a:pPr algn="l" fontAlgn="t"/>
                      <a:r>
                        <a:rPr lang="zh-CN" altLang="en-US" sz="700" b="1">
                          <a:effectLst/>
                        </a:rPr>
                        <a:t>机械</a:t>
                      </a:r>
                      <a:r>
                        <a:rPr lang="en-US" altLang="zh-CN" sz="700" b="1">
                          <a:effectLst/>
                        </a:rPr>
                        <a:t>/</a:t>
                      </a:r>
                      <a:r>
                        <a:rPr lang="zh-CN" altLang="en-US" sz="700" b="1">
                          <a:effectLst/>
                        </a:rPr>
                        <a:t>五金</a:t>
                      </a:r>
                      <a:endParaRPr lang="zh-CN" altLang="en-US" sz="700">
                        <a:effectLst/>
                      </a:endParaRP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上海紧帝扣紧固系统有限公司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975818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 dirty="0">
                          <a:effectLst/>
                        </a:rPr>
                        <a:t>@ </a:t>
                      </a:r>
                      <a:r>
                        <a:rPr lang="zh-CN" altLang="en-US" sz="700" dirty="0">
                          <a:effectLst/>
                        </a:rPr>
                        <a:t>安平县顺威丝网机械公司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179166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常州市生生线缆有限公司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7530871"/>
                  </a:ext>
                </a:extLst>
              </a:tr>
              <a:tr h="180610">
                <a:tc rowSpan="5">
                  <a:txBody>
                    <a:bodyPr/>
                    <a:lstStyle/>
                    <a:p>
                      <a:pPr algn="l" fontAlgn="t"/>
                      <a:r>
                        <a:rPr lang="zh-CN" altLang="en-US" sz="700" b="1">
                          <a:effectLst/>
                        </a:rPr>
                        <a:t>机电</a:t>
                      </a:r>
                      <a:r>
                        <a:rPr lang="en-US" altLang="zh-CN" sz="700" b="1">
                          <a:effectLst/>
                        </a:rPr>
                        <a:t>/</a:t>
                      </a:r>
                      <a:r>
                        <a:rPr lang="zh-CN" altLang="en-US" sz="700" b="1">
                          <a:effectLst/>
                        </a:rPr>
                        <a:t>仪器</a:t>
                      </a:r>
                      <a:endParaRPr lang="zh-CN" altLang="en-US" sz="700">
                        <a:effectLst/>
                      </a:endParaRP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厦门亿嘉诚精密科技有限公司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950085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扬州威能科技有限公司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3618742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常州市康田电机有限公司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020733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>
                          <a:effectLst/>
                        </a:rPr>
                        <a:t>@ </a:t>
                      </a:r>
                      <a:r>
                        <a:rPr lang="zh-CN" altLang="en-US" sz="700">
                          <a:effectLst/>
                        </a:rPr>
                        <a:t>常州后浪节能风机有限公司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766773"/>
                  </a:ext>
                </a:extLst>
              </a:tr>
              <a:tr h="1806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700" dirty="0">
                          <a:effectLst/>
                        </a:rPr>
                        <a:t>@ </a:t>
                      </a:r>
                      <a:r>
                        <a:rPr lang="zh-CN" altLang="en-US" sz="700" dirty="0">
                          <a:effectLst/>
                        </a:rPr>
                        <a:t>青岛澳邦量器有限责任公司</a:t>
                      </a:r>
                    </a:p>
                  </a:txBody>
                  <a:tcPr marL="36241" marR="36241" marT="18120" marB="1812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174299"/>
                  </a:ext>
                </a:extLst>
              </a:tr>
            </a:tbl>
          </a:graphicData>
        </a:graphic>
      </p:graphicFrame>
      <p:pic>
        <p:nvPicPr>
          <p:cNvPr id="5" name="图片 4">
            <a:extLst>
              <a:ext uri="{FF2B5EF4-FFF2-40B4-BE49-F238E27FC236}">
                <a16:creationId xmlns:a16="http://schemas.microsoft.com/office/drawing/2014/main" id="{C23872ED-F7F7-4C0F-B085-040A414DE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7479" y="1903209"/>
            <a:ext cx="3305175" cy="286702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B42D919-CD02-4AFB-BB7A-6F002FD5E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2654" y="1598606"/>
            <a:ext cx="3371850" cy="45339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9FF664EE-DCD7-4931-93CF-EA5F64DFC4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478" y="4890782"/>
            <a:ext cx="3161821" cy="171975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6866">
            <a:extLst>
              <a:ext uri="{FF2B5EF4-FFF2-40B4-BE49-F238E27FC236}">
                <a16:creationId xmlns:a16="http://schemas.microsoft.com/office/drawing/2014/main" id="{7507F757-2538-413E-ABEB-E3EBDA427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现代制造企业的痛点</a:t>
            </a:r>
          </a:p>
        </p:txBody>
      </p:sp>
      <p:graphicFrame>
        <p:nvGraphicFramePr>
          <p:cNvPr id="10" name="图示 9">
            <a:extLst>
              <a:ext uri="{FF2B5EF4-FFF2-40B4-BE49-F238E27FC236}">
                <a16:creationId xmlns:a16="http://schemas.microsoft.com/office/drawing/2014/main" id="{24A31D33-92AE-489A-9FDF-8BE877AF4F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5807806"/>
              </p:ext>
            </p:extLst>
          </p:nvPr>
        </p:nvGraphicFramePr>
        <p:xfrm>
          <a:off x="1184712" y="1392572"/>
          <a:ext cx="9637087" cy="3951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88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id="{22CEFFC6-BE8B-4B9B-A3EB-E22599054545}"/>
              </a:ext>
            </a:extLst>
          </p:cNvPr>
          <p:cNvGraphicFramePr/>
          <p:nvPr/>
        </p:nvGraphicFramePr>
        <p:xfrm>
          <a:off x="1537514" y="1165177"/>
          <a:ext cx="9175227" cy="443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矩形 36866">
            <a:extLst>
              <a:ext uri="{FF2B5EF4-FFF2-40B4-BE49-F238E27FC236}">
                <a16:creationId xmlns:a16="http://schemas.microsoft.com/office/drawing/2014/main" id="{2A575C99-EBB5-452E-86D7-FE6B1232D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CMS </a:t>
            </a: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数字化解决方案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19CF70AB-973C-46BB-90DC-1F208F287EBD}"/>
              </a:ext>
            </a:extLst>
          </p:cNvPr>
          <p:cNvSpPr/>
          <p:nvPr/>
        </p:nvSpPr>
        <p:spPr>
          <a:xfrm>
            <a:off x="2216095" y="1978910"/>
            <a:ext cx="1711354" cy="7550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批量导入</a:t>
            </a:r>
            <a:endParaRPr lang="en-US" altLang="zh-CN" sz="1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自动编码</a:t>
            </a:r>
            <a:endParaRPr lang="en-US" altLang="zh-CN" sz="1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极速数字化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68788CF-60AD-4944-9F22-18768B3C42E4}"/>
              </a:ext>
            </a:extLst>
          </p:cNvPr>
          <p:cNvSpPr/>
          <p:nvPr/>
        </p:nvSpPr>
        <p:spPr>
          <a:xfrm>
            <a:off x="8298110" y="1978910"/>
            <a:ext cx="1810624" cy="7550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采购、外协、生产</a:t>
            </a:r>
            <a:endParaRPr lang="en-US" altLang="zh-CN" sz="1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自动精准算料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89BA0F8-F536-4239-8C97-7005F8C85B70}"/>
              </a:ext>
            </a:extLst>
          </p:cNvPr>
          <p:cNvSpPr/>
          <p:nvPr/>
        </p:nvSpPr>
        <p:spPr>
          <a:xfrm>
            <a:off x="8298109" y="3746577"/>
            <a:ext cx="1986794" cy="7550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项目化、扁平化管理</a:t>
            </a:r>
            <a:endParaRPr lang="en-US" altLang="zh-CN" sz="1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分而治之，化繁为简</a:t>
            </a:r>
            <a:endParaRPr lang="en-US" altLang="zh-CN" sz="1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5366EC0-3AB7-4E5F-8A7E-4DE9FF243567}"/>
              </a:ext>
            </a:extLst>
          </p:cNvPr>
          <p:cNvSpPr/>
          <p:nvPr/>
        </p:nvSpPr>
        <p:spPr>
          <a:xfrm>
            <a:off x="2214694" y="3751181"/>
            <a:ext cx="1711354" cy="7550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无门槛、见效快</a:t>
            </a:r>
            <a:endParaRPr lang="en-US" altLang="zh-CN" sz="1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一周内业务上线</a:t>
            </a: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3975C215-5EC6-4AFE-947D-044E009545A2}"/>
              </a:ext>
            </a:extLst>
          </p:cNvPr>
          <p:cNvSpPr/>
          <p:nvPr/>
        </p:nvSpPr>
        <p:spPr>
          <a:xfrm>
            <a:off x="2214694" y="5775169"/>
            <a:ext cx="8070209" cy="7298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0" i="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通过物料、产品</a:t>
            </a:r>
            <a:r>
              <a:rPr lang="en-US" altLang="zh-CN" sz="1400" b="0" i="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BOM</a:t>
            </a:r>
            <a:r>
              <a:rPr lang="zh-CN" altLang="en-US" sz="1400" b="1" i="0" dirty="0">
                <a:solidFill>
                  <a:srgbClr val="FFFF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打通研发、销售、采购、生产等环节的关键数据流通</a:t>
            </a:r>
            <a:r>
              <a:rPr lang="zh-CN" altLang="en-US" sz="1400" b="0" i="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，来提高团队效率</a:t>
            </a:r>
            <a:endParaRPr lang="en-US" altLang="zh-CN" sz="1400" b="0" i="0" dirty="0"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b="0" i="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通过项目化管理，明确目标和责任，高效管理资源，降低浪费，管控风险，加快产品交付。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0356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BB512950-4EED-4810-A243-345D6CE923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8972077"/>
              </p:ext>
            </p:extLst>
          </p:nvPr>
        </p:nvGraphicFramePr>
        <p:xfrm>
          <a:off x="1092432" y="1424031"/>
          <a:ext cx="4771007" cy="3758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图示 8">
            <a:extLst>
              <a:ext uri="{FF2B5EF4-FFF2-40B4-BE49-F238E27FC236}">
                <a16:creationId xmlns:a16="http://schemas.microsoft.com/office/drawing/2014/main" id="{9648673E-B07A-4E4B-B977-609740299A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8944133"/>
              </p:ext>
            </p:extLst>
          </p:nvPr>
        </p:nvGraphicFramePr>
        <p:xfrm>
          <a:off x="5951057" y="1405156"/>
          <a:ext cx="4771006" cy="3758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9BECBC02-2F72-46F9-815E-70E075677D3B}"/>
              </a:ext>
            </a:extLst>
          </p:cNvPr>
          <p:cNvSpPr txBox="1"/>
          <p:nvPr/>
        </p:nvSpPr>
        <p:spPr>
          <a:xfrm>
            <a:off x="1235279" y="465481"/>
            <a:ext cx="7237602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物料、产品</a:t>
            </a:r>
            <a:r>
              <a:rPr lang="en-US" altLang="zh-CN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BOM</a:t>
            </a: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数字化</a:t>
            </a:r>
            <a:r>
              <a:rPr lang="en-US" altLang="zh-CN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--&gt;</a:t>
            </a: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远超同类软件的数字化能力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951148D-B69F-4CB5-9B48-24667C07778E}"/>
              </a:ext>
            </a:extLst>
          </p:cNvPr>
          <p:cNvSpPr txBox="1"/>
          <p:nvPr/>
        </p:nvSpPr>
        <p:spPr>
          <a:xfrm>
            <a:off x="6722612" y="5540928"/>
            <a:ext cx="39994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i="0" dirty="0">
                <a:solidFill>
                  <a:srgbClr val="ED7D28"/>
                </a:solidFill>
                <a:effectLst/>
                <a:latin typeface="寰蒋闆呴粦"/>
                <a:hlinkClick r:id="rId12"/>
              </a:rPr>
              <a:t>BOM</a:t>
            </a:r>
            <a:r>
              <a:rPr lang="zh-CN" altLang="en-US" b="0" i="0" dirty="0">
                <a:solidFill>
                  <a:srgbClr val="ED7D28"/>
                </a:solidFill>
                <a:effectLst/>
                <a:latin typeface="寰蒋闆呴粦"/>
                <a:hlinkClick r:id="rId12"/>
              </a:rPr>
              <a:t>有多强大？看看视频就知道了</a:t>
            </a:r>
            <a:endParaRPr lang="en-US" altLang="zh-CN" b="0" i="0" dirty="0">
              <a:solidFill>
                <a:srgbClr val="ED7D28"/>
              </a:solidFill>
              <a:effectLst/>
              <a:latin typeface="寰蒋闆呴粦"/>
            </a:endParaRPr>
          </a:p>
          <a:p>
            <a:r>
              <a:rPr lang="en-US" altLang="zh-CN" dirty="0"/>
              <a:t>http://www.ubom.cn/video/bom.MP4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80265E3-1102-47D1-8CA4-294BB9F7B73E}"/>
              </a:ext>
            </a:extLst>
          </p:cNvPr>
          <p:cNvSpPr txBox="1"/>
          <p:nvPr/>
        </p:nvSpPr>
        <p:spPr>
          <a:xfrm>
            <a:off x="1092432" y="5522053"/>
            <a:ext cx="44946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hlinkClick r:id="rId13"/>
              </a:rPr>
              <a:t>物料导入，自动编码，自动分类</a:t>
            </a:r>
            <a:endParaRPr lang="en-US" altLang="zh-CN" dirty="0"/>
          </a:p>
          <a:p>
            <a:r>
              <a:rPr lang="en-US" altLang="zh-CN" dirty="0"/>
              <a:t>http://www.ubom.cn/video/mat_imp.MP4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8490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6866">
            <a:extLst>
              <a:ext uri="{FF2B5EF4-FFF2-40B4-BE49-F238E27FC236}">
                <a16:creationId xmlns:a16="http://schemas.microsoft.com/office/drawing/2014/main" id="{2A575C99-EBB5-452E-86D7-FE6B1232D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MRP</a:t>
            </a: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智能算料 </a:t>
            </a:r>
            <a:r>
              <a:rPr lang="en-US" altLang="zh-CN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--&gt; </a:t>
            </a: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更快更强的算法，业务智能</a:t>
            </a:r>
          </a:p>
        </p:txBody>
      </p:sp>
      <p:graphicFrame>
        <p:nvGraphicFramePr>
          <p:cNvPr id="6" name="图示 5">
            <a:extLst>
              <a:ext uri="{FF2B5EF4-FFF2-40B4-BE49-F238E27FC236}">
                <a16:creationId xmlns:a16="http://schemas.microsoft.com/office/drawing/2014/main" id="{EDC7D75D-06CB-4F06-8D6D-AB78836660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804145"/>
              </p:ext>
            </p:extLst>
          </p:nvPr>
        </p:nvGraphicFramePr>
        <p:xfrm>
          <a:off x="1184712" y="1040236"/>
          <a:ext cx="9637087" cy="2743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44FEAC30-EB7C-4667-86D9-670012AA6360}"/>
              </a:ext>
            </a:extLst>
          </p:cNvPr>
          <p:cNvSpPr txBox="1"/>
          <p:nvPr/>
        </p:nvSpPr>
        <p:spPr>
          <a:xfrm>
            <a:off x="6268023" y="5654418"/>
            <a:ext cx="46528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0" i="0" dirty="0">
                <a:solidFill>
                  <a:srgbClr val="ED7D28"/>
                </a:solidFill>
                <a:effectLst/>
                <a:latin typeface="寰蒋闆呴粦"/>
                <a:hlinkClick r:id="rId7"/>
              </a:rPr>
              <a:t>业务有多智能？看看视频就知道了</a:t>
            </a:r>
            <a:endParaRPr lang="en-US" altLang="zh-CN" b="0" i="0" dirty="0">
              <a:solidFill>
                <a:srgbClr val="ED7D28"/>
              </a:solidFill>
              <a:effectLst/>
              <a:latin typeface="寰蒋闆呴粦"/>
            </a:endParaRPr>
          </a:p>
          <a:p>
            <a:r>
              <a:rPr lang="en-US" altLang="zh-CN" dirty="0"/>
              <a:t>http://www.ubom.cn/video/purchase.MP4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828452F-E49C-43AB-AFEA-1F45E9ABF8B9}"/>
              </a:ext>
            </a:extLst>
          </p:cNvPr>
          <p:cNvSpPr txBox="1"/>
          <p:nvPr/>
        </p:nvSpPr>
        <p:spPr>
          <a:xfrm>
            <a:off x="1184712" y="4032633"/>
            <a:ext cx="4311942" cy="2264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对采购来说，自动计算采购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成套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包括采购什么，采购多少，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从哪些供应商采购，价格多少；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哪些是外协加工件，外发料及数量，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是最繁重、最基础的工作，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解决这些问题才能从容的发挥交易的艺术。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22C0899-1E9E-475F-B35C-99DECF0CCED2}"/>
              </a:ext>
            </a:extLst>
          </p:cNvPr>
          <p:cNvSpPr txBox="1"/>
          <p:nvPr/>
        </p:nvSpPr>
        <p:spPr>
          <a:xfrm>
            <a:off x="6268023" y="3842342"/>
            <a:ext cx="3905104" cy="1526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对生产来说，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日常成套领料，不缺料少料，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是生产正常进行的前提，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MRP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随时提供精确的物料计算支持。</a:t>
            </a:r>
          </a:p>
        </p:txBody>
      </p:sp>
    </p:spTree>
    <p:extLst>
      <p:ext uri="{BB962C8B-B14F-4D97-AF65-F5344CB8AC3E}">
        <p14:creationId xmlns:p14="http://schemas.microsoft.com/office/powerpoint/2010/main" val="836639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36866">
            <a:extLst>
              <a:ext uri="{FF2B5EF4-FFF2-40B4-BE49-F238E27FC236}">
                <a16:creationId xmlns:a16="http://schemas.microsoft.com/office/drawing/2014/main" id="{458119A8-05BB-412F-BFFA-A293E2BEC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业务协同</a:t>
            </a:r>
            <a:r>
              <a:rPr lang="en-US" altLang="zh-CN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--&gt;</a:t>
            </a: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数据畅通，公司高效运作</a:t>
            </a:r>
          </a:p>
        </p:txBody>
      </p:sp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id="{0C67DC58-871D-4BCB-AC24-E60CC93FDE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2178110"/>
              </p:ext>
            </p:extLst>
          </p:nvPr>
        </p:nvGraphicFramePr>
        <p:xfrm>
          <a:off x="1260049" y="924334"/>
          <a:ext cx="6784994" cy="47289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矩形 6">
            <a:extLst>
              <a:ext uri="{FF2B5EF4-FFF2-40B4-BE49-F238E27FC236}">
                <a16:creationId xmlns:a16="http://schemas.microsoft.com/office/drawing/2014/main" id="{4DBC2A08-0731-41BA-9BF9-A4DE33B90D02}"/>
              </a:ext>
            </a:extLst>
          </p:cNvPr>
          <p:cNvSpPr/>
          <p:nvPr/>
        </p:nvSpPr>
        <p:spPr>
          <a:xfrm>
            <a:off x="1260049" y="5613336"/>
            <a:ext cx="6541712" cy="539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质量管理                 仓库管理</a:t>
            </a:r>
          </a:p>
        </p:txBody>
      </p:sp>
      <p:sp>
        <p:nvSpPr>
          <p:cNvPr id="12" name="箭头: 下 11">
            <a:extLst>
              <a:ext uri="{FF2B5EF4-FFF2-40B4-BE49-F238E27FC236}">
                <a16:creationId xmlns:a16="http://schemas.microsoft.com/office/drawing/2014/main" id="{ECB7ED08-998F-4BC0-8CF9-FD6E579FAE40}"/>
              </a:ext>
            </a:extLst>
          </p:cNvPr>
          <p:cNvSpPr/>
          <p:nvPr/>
        </p:nvSpPr>
        <p:spPr>
          <a:xfrm>
            <a:off x="1728132" y="5076883"/>
            <a:ext cx="503340" cy="383461"/>
          </a:xfrm>
          <a:prstGeom prst="downArrow">
            <a:avLst/>
          </a:prstGeom>
          <a:solidFill>
            <a:srgbClr val="ABD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下 13">
            <a:extLst>
              <a:ext uri="{FF2B5EF4-FFF2-40B4-BE49-F238E27FC236}">
                <a16:creationId xmlns:a16="http://schemas.microsoft.com/office/drawing/2014/main" id="{EE9D7DF0-2C4F-4628-B5BE-BE4C45AEACCE}"/>
              </a:ext>
            </a:extLst>
          </p:cNvPr>
          <p:cNvSpPr/>
          <p:nvPr/>
        </p:nvSpPr>
        <p:spPr>
          <a:xfrm>
            <a:off x="4224707" y="5086044"/>
            <a:ext cx="503340" cy="383461"/>
          </a:xfrm>
          <a:prstGeom prst="downArrow">
            <a:avLst/>
          </a:prstGeom>
          <a:solidFill>
            <a:srgbClr val="ABD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箭头: 下 14">
            <a:extLst>
              <a:ext uri="{FF2B5EF4-FFF2-40B4-BE49-F238E27FC236}">
                <a16:creationId xmlns:a16="http://schemas.microsoft.com/office/drawing/2014/main" id="{1E4E8488-91CA-45B3-9335-3D3F1E49743D}"/>
              </a:ext>
            </a:extLst>
          </p:cNvPr>
          <p:cNvSpPr/>
          <p:nvPr/>
        </p:nvSpPr>
        <p:spPr>
          <a:xfrm>
            <a:off x="6721282" y="5094984"/>
            <a:ext cx="503340" cy="383461"/>
          </a:xfrm>
          <a:prstGeom prst="downArrow">
            <a:avLst/>
          </a:prstGeom>
          <a:solidFill>
            <a:srgbClr val="ABD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8F3968A-FEF8-47E4-B2BF-3B720446AC5C}"/>
              </a:ext>
            </a:extLst>
          </p:cNvPr>
          <p:cNvSpPr txBox="1"/>
          <p:nvPr/>
        </p:nvSpPr>
        <p:spPr>
          <a:xfrm>
            <a:off x="7876412" y="1573943"/>
            <a:ext cx="2860646" cy="4578561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跨部门数据流通，降低冗余，减少出错。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仅需订单录入，采购、生产自动数据导入及物料运算。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质检、仓库无须录单，业务数据自动流转。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见单收货，见单发货，业务规范透明。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自动生成财务凭证，业务财务一体化。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9706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BB512950-4EED-4810-A243-345D6CE923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1071547"/>
              </p:ext>
            </p:extLst>
          </p:nvPr>
        </p:nvGraphicFramePr>
        <p:xfrm>
          <a:off x="1193101" y="1350628"/>
          <a:ext cx="9511251" cy="417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矩形 36866">
            <a:extLst>
              <a:ext uri="{FF2B5EF4-FFF2-40B4-BE49-F238E27FC236}">
                <a16:creationId xmlns:a16="http://schemas.microsoft.com/office/drawing/2014/main" id="{0ADD6ABB-4AC4-4857-8A98-3042E24DD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项目化管理 </a:t>
            </a:r>
            <a:r>
              <a:rPr lang="en-US" altLang="zh-CN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--&gt; </a:t>
            </a: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有效提升管理能力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id="{2E19C76A-96E8-453E-827D-AC81871EE02D}"/>
              </a:ext>
            </a:extLst>
          </p:cNvPr>
          <p:cNvSpPr/>
          <p:nvPr/>
        </p:nvSpPr>
        <p:spPr>
          <a:xfrm>
            <a:off x="1193101" y="5658820"/>
            <a:ext cx="9511251" cy="72984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Divide And Conquer</a:t>
            </a:r>
            <a:r>
              <a:rPr lang="zh-CN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，分而治之，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项目化，简单高效</a:t>
            </a:r>
            <a:r>
              <a:rPr lang="zh-CN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的完成每个目标。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9962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6866">
            <a:extLst>
              <a:ext uri="{FF2B5EF4-FFF2-40B4-BE49-F238E27FC236}">
                <a16:creationId xmlns:a16="http://schemas.microsoft.com/office/drawing/2014/main" id="{2A575C99-EBB5-452E-86D7-FE6B1232D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敏捷系统 </a:t>
            </a:r>
            <a:r>
              <a:rPr lang="en-US" altLang="zh-CN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--&gt; </a:t>
            </a: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让您有快人一步的竞争优势</a:t>
            </a:r>
          </a:p>
        </p:txBody>
      </p:sp>
      <p:graphicFrame>
        <p:nvGraphicFramePr>
          <p:cNvPr id="6" name="图示 5">
            <a:extLst>
              <a:ext uri="{FF2B5EF4-FFF2-40B4-BE49-F238E27FC236}">
                <a16:creationId xmlns:a16="http://schemas.microsoft.com/office/drawing/2014/main" id="{EDC7D75D-06CB-4F06-8D6D-AB78836660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5539457"/>
              </p:ext>
            </p:extLst>
          </p:nvPr>
        </p:nvGraphicFramePr>
        <p:xfrm>
          <a:off x="1103547" y="1895913"/>
          <a:ext cx="9637087" cy="2743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0615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81A414F6-9DBA-467F-A2FB-8B24CAE53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988" y="2064593"/>
            <a:ext cx="5329316" cy="356342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FFE02911-F56E-4841-9007-F0FAC19E2150}"/>
              </a:ext>
            </a:extLst>
          </p:cNvPr>
          <p:cNvSpPr txBox="1"/>
          <p:nvPr/>
        </p:nvSpPr>
        <p:spPr>
          <a:xfrm>
            <a:off x="6590862" y="542198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公司办公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976946C-2D8B-46CA-B505-DE33DB29B566}"/>
              </a:ext>
            </a:extLst>
          </p:cNvPr>
          <p:cNvSpPr txBox="1"/>
          <p:nvPr/>
        </p:nvSpPr>
        <p:spPr>
          <a:xfrm>
            <a:off x="9545963" y="539088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远程办公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16F08C5-7491-47C7-A1EE-9371D1660690}"/>
              </a:ext>
            </a:extLst>
          </p:cNvPr>
          <p:cNvSpPr txBox="1"/>
          <p:nvPr/>
        </p:nvSpPr>
        <p:spPr>
          <a:xfrm>
            <a:off x="8130849" y="541809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移动办公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032A46D-C1E8-4A01-BF4A-2A99F1E77CA4}"/>
              </a:ext>
            </a:extLst>
          </p:cNvPr>
          <p:cNvSpPr txBox="1"/>
          <p:nvPr/>
        </p:nvSpPr>
        <p:spPr>
          <a:xfrm>
            <a:off x="7950565" y="261246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私有云服务器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64483EB-0AB5-49BE-ABAA-E4854245F4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081168"/>
            <a:ext cx="4819917" cy="32038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2489240E-4112-4ADF-87CD-58C8E5C319A8}"/>
              </a:ext>
            </a:extLst>
          </p:cNvPr>
          <p:cNvSpPr txBox="1"/>
          <p:nvPr/>
        </p:nvSpPr>
        <p:spPr>
          <a:xfrm>
            <a:off x="2821656" y="166133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本地部署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0201384-4E66-4B78-AC8A-F665E27A649E}"/>
              </a:ext>
            </a:extLst>
          </p:cNvPr>
          <p:cNvSpPr txBox="1"/>
          <p:nvPr/>
        </p:nvSpPr>
        <p:spPr>
          <a:xfrm>
            <a:off x="8172528" y="1640203"/>
            <a:ext cx="922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云 部 署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AD73126-9978-4708-A127-C07E146E4C3C}"/>
              </a:ext>
            </a:extLst>
          </p:cNvPr>
          <p:cNvSpPr txBox="1"/>
          <p:nvPr/>
        </p:nvSpPr>
        <p:spPr>
          <a:xfrm>
            <a:off x="2164341" y="980998"/>
            <a:ext cx="4775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无须安装，解压即可运行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本地，云服务器皆可。</a:t>
            </a:r>
            <a:endParaRPr lang="zh-CN" altLang="en-US" sz="1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F751DC70-CDCC-4BA8-BB0C-C3BCBEC03919}"/>
              </a:ext>
            </a:extLst>
          </p:cNvPr>
          <p:cNvSpPr txBox="1"/>
          <p:nvPr/>
        </p:nvSpPr>
        <p:spPr>
          <a:xfrm>
            <a:off x="2143335" y="541809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拷贝客户端软件</a:t>
            </a:r>
          </a:p>
        </p:txBody>
      </p:sp>
      <p:sp>
        <p:nvSpPr>
          <p:cNvPr id="17" name="箭头: 左右 16">
            <a:extLst>
              <a:ext uri="{FF2B5EF4-FFF2-40B4-BE49-F238E27FC236}">
                <a16:creationId xmlns:a16="http://schemas.microsoft.com/office/drawing/2014/main" id="{036B53F0-7453-4896-ADE2-8F4DBA2F1E38}"/>
              </a:ext>
            </a:extLst>
          </p:cNvPr>
          <p:cNvSpPr/>
          <p:nvPr/>
        </p:nvSpPr>
        <p:spPr>
          <a:xfrm>
            <a:off x="5008227" y="5350978"/>
            <a:ext cx="1427293" cy="427539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客户端自动升级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53B34535-2A0E-4169-9576-036F4C4B931E}"/>
              </a:ext>
            </a:extLst>
          </p:cNvPr>
          <p:cNvSpPr txBox="1"/>
          <p:nvPr/>
        </p:nvSpPr>
        <p:spPr>
          <a:xfrm>
            <a:off x="3754288" y="2158421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普通电脑也可做服务器</a:t>
            </a:r>
          </a:p>
        </p:txBody>
      </p:sp>
      <p:sp>
        <p:nvSpPr>
          <p:cNvPr id="19" name="矩形 36866">
            <a:extLst>
              <a:ext uri="{FF2B5EF4-FFF2-40B4-BE49-F238E27FC236}">
                <a16:creationId xmlns:a16="http://schemas.microsoft.com/office/drawing/2014/main" id="{85784ECD-67A4-4C39-8666-A4EE04D4B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轻松部署</a:t>
            </a:r>
          </a:p>
        </p:txBody>
      </p:sp>
    </p:spTree>
    <p:extLst>
      <p:ext uri="{BB962C8B-B14F-4D97-AF65-F5344CB8AC3E}">
        <p14:creationId xmlns:p14="http://schemas.microsoft.com/office/powerpoint/2010/main" val="879796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积分">
  <a:themeElements>
    <a:clrScheme name="积分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积分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积分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22984</TotalTime>
  <Words>1292</Words>
  <Application>Microsoft Office PowerPoint</Application>
  <PresentationFormat>宽屏</PresentationFormat>
  <Paragraphs>237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方正兰亭黑_GBK</vt:lpstr>
      <vt:lpstr>黑体</vt:lpstr>
      <vt:lpstr>寰蒋闆呴粦</vt:lpstr>
      <vt:lpstr>微软雅黑</vt:lpstr>
      <vt:lpstr>Arial</vt:lpstr>
      <vt:lpstr>Impact</vt:lpstr>
      <vt:lpstr>Tw Cen MT</vt:lpstr>
      <vt:lpstr>Tw Cen MT Condensed</vt:lpstr>
      <vt:lpstr>Wingdings</vt:lpstr>
      <vt:lpstr>Wingdings 3</vt:lpstr>
      <vt:lpstr>积分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szc666</dc:creator>
  <cp:lastModifiedBy>卓程 孙</cp:lastModifiedBy>
  <cp:revision>1105</cp:revision>
  <dcterms:created xsi:type="dcterms:W3CDTF">2019-09-19T07:37:03Z</dcterms:created>
  <dcterms:modified xsi:type="dcterms:W3CDTF">2021-10-01T06:12:47Z</dcterms:modified>
</cp:coreProperties>
</file>