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9"/>
  </p:notesMasterIdLst>
  <p:sldIdLst>
    <p:sldId id="256" r:id="rId3"/>
    <p:sldId id="257" r:id="rId4"/>
    <p:sldId id="258" r:id="rId5"/>
    <p:sldId id="263" r:id="rId6"/>
    <p:sldId id="264" r:id="rId7"/>
    <p:sldId id="270" r:id="rId8"/>
    <p:sldId id="298" r:id="rId10"/>
    <p:sldId id="259" r:id="rId11"/>
    <p:sldId id="299" r:id="rId12"/>
    <p:sldId id="300" r:id="rId13"/>
    <p:sldId id="301" r:id="rId14"/>
    <p:sldId id="260" r:id="rId15"/>
    <p:sldId id="302" r:id="rId16"/>
    <p:sldId id="307" r:id="rId17"/>
    <p:sldId id="303" r:id="rId18"/>
    <p:sldId id="304" r:id="rId19"/>
    <p:sldId id="261" r:id="rId20"/>
    <p:sldId id="305" r:id="rId21"/>
    <p:sldId id="262" r:id="rId22"/>
    <p:sldId id="308" r:id="rId23"/>
    <p:sldId id="309" r:id="rId2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5DDF7"/>
    <a:srgbClr val="797976"/>
    <a:srgbClr val="9FD8EC"/>
    <a:srgbClr val="F4D525"/>
    <a:srgbClr val="D9D40A"/>
    <a:srgbClr val="151719"/>
    <a:srgbClr val="E6F6FA"/>
    <a:srgbClr val="010000"/>
    <a:srgbClr val="4472C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69" autoAdjust="0"/>
    <p:restoredTop sz="96314" autoAdjust="0"/>
  </p:normalViewPr>
  <p:slideViewPr>
    <p:cSldViewPr snapToGrid="0" showGuides="1">
      <p:cViewPr varScale="1">
        <p:scale>
          <a:sx n="108" d="100"/>
          <a:sy n="108" d="100"/>
        </p:scale>
        <p:origin x="678" y="114"/>
      </p:cViewPr>
      <p:guideLst>
        <p:guide orient="horz" pos="2160"/>
        <p:guide pos="381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notesMaster" Target="notesMasters/notesMaster1.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7" Type="http://schemas.openxmlformats.org/officeDocument/2006/relationships/tableStyles" Target="tableStyles.xml"/><Relationship Id="rId26" Type="http://schemas.openxmlformats.org/officeDocument/2006/relationships/viewProps" Target="viewProps.xml"/><Relationship Id="rId25" Type="http://schemas.openxmlformats.org/officeDocument/2006/relationships/presProps" Target="presProps.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BEAEEEA-5F9E-43EE-8590-B66A881A6DE5}"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AE559B-CABA-45A3-9DD6-CE89742B5B5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81585E9-7E7D-4F61-B910-A0197A3733B6}"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81585E9-7E7D-4F61-B910-A0197A3733B6}"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81585E9-7E7D-4F61-B910-A0197A3733B6}"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81585E9-7E7D-4F61-B910-A0197A3733B6}"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4FBEE969-2527-4E10-A90F-32628B0F5F5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CF4FEA0-489E-4B0A-ABE6-540F9DE0B96B}"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4FBEE969-2527-4E10-A90F-32628B0F5F5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CF4FEA0-489E-4B0A-ABE6-540F9DE0B96B}"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4FBEE969-2527-4E10-A90F-32628B0F5F5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CF4FEA0-489E-4B0A-ABE6-540F9DE0B96B}"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4FBEE969-2527-4E10-A90F-32628B0F5F5E}"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CF4FEA0-489E-4B0A-ABE6-540F9DE0B96B}"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4"/>
          <p:cNvSpPr>
            <a:spLocks noGrp="1"/>
          </p:cNvSpPr>
          <p:nvPr>
            <p:ph type="dt" sz="half" idx="10"/>
          </p:nvPr>
        </p:nvSpPr>
        <p:spPr/>
        <p:txBody>
          <a:bodyPr/>
          <a:lstStyle/>
          <a:p>
            <a:fld id="{4FBEE969-2527-4E10-A90F-32628B0F5F5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CF4FEA0-489E-4B0A-ABE6-540F9DE0B96B}"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4FBEE969-2527-4E10-A90F-32628B0F5F5E}"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ACF4FEA0-489E-4B0A-ABE6-540F9DE0B96B}"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grpSp>
        <p:nvGrpSpPr>
          <p:cNvPr id="6" name="组合 5"/>
          <p:cNvGrpSpPr/>
          <p:nvPr userDrawn="1"/>
        </p:nvGrpSpPr>
        <p:grpSpPr>
          <a:xfrm>
            <a:off x="114300" y="136525"/>
            <a:ext cx="11966388" cy="6593914"/>
            <a:chOff x="286871" y="224118"/>
            <a:chExt cx="11564470" cy="6418729"/>
          </a:xfrm>
          <a:solidFill>
            <a:srgbClr val="F4D525"/>
          </a:solidFill>
        </p:grpSpPr>
        <p:sp>
          <p:nvSpPr>
            <p:cNvPr id="7" name="矩形 6"/>
            <p:cNvSpPr/>
            <p:nvPr/>
          </p:nvSpPr>
          <p:spPr>
            <a:xfrm>
              <a:off x="286871" y="224118"/>
              <a:ext cx="11564470" cy="6418729"/>
            </a:xfrm>
            <a:prstGeom prst="rect">
              <a:avLst/>
            </a:prstGeom>
            <a:solidFill>
              <a:srgbClr val="F4D525"/>
            </a:solidFill>
            <a:ln w="38100">
              <a:solidFill>
                <a:srgbClr val="F4D52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421341" y="364374"/>
              <a:ext cx="11313458" cy="6141395"/>
            </a:xfrm>
            <a:prstGeom prst="rect">
              <a:avLst/>
            </a:prstGeom>
            <a:solidFill>
              <a:schemeClr val="bg1"/>
            </a:solidFill>
            <a:ln w="127000">
              <a:solidFill>
                <a:srgbClr val="9FD8E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9" name="图片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rot="16200000">
            <a:off x="3161771" y="-1353674"/>
            <a:ext cx="6129250" cy="9565347"/>
          </a:xfrm>
          <a:prstGeom prst="rect">
            <a:avLst/>
          </a:prstGeom>
        </p:spPr>
      </p:pic>
      <p:sp>
        <p:nvSpPr>
          <p:cNvPr id="16" name="矩形 15"/>
          <p:cNvSpPr/>
          <p:nvPr userDrawn="1"/>
        </p:nvSpPr>
        <p:spPr>
          <a:xfrm>
            <a:off x="2676519" y="2415636"/>
            <a:ext cx="6758165" cy="2026728"/>
          </a:xfrm>
          <a:prstGeom prst="rect">
            <a:avLst/>
          </a:prstGeom>
          <a:noFill/>
          <a:ln w="28575">
            <a:solidFill>
              <a:srgbClr val="9FD8EC"/>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日期占位符 2"/>
          <p:cNvSpPr>
            <a:spLocks noGrp="1"/>
          </p:cNvSpPr>
          <p:nvPr>
            <p:ph type="dt" sz="half" idx="10"/>
          </p:nvPr>
        </p:nvSpPr>
        <p:spPr/>
        <p:txBody>
          <a:bodyPr/>
          <a:lstStyle/>
          <a:p>
            <a:fld id="{4FBEE969-2527-4E10-A90F-32628B0F5F5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CF4FEA0-489E-4B0A-ABE6-540F9DE0B96B}" type="slidenum">
              <a:rPr lang="zh-CN" altLang="en-US" smtClean="0"/>
            </a:fld>
            <a:endParaRPr lang="zh-CN" altLang="en-US"/>
          </a:p>
        </p:txBody>
      </p:sp>
      <p:pic>
        <p:nvPicPr>
          <p:cNvPr id="10" name="图片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80007" y="613040"/>
            <a:ext cx="1785947" cy="1581116"/>
          </a:xfrm>
          <a:prstGeom prst="rect">
            <a:avLst/>
          </a:prstGeom>
        </p:spPr>
      </p:pic>
      <p:pic>
        <p:nvPicPr>
          <p:cNvPr id="11" name="图片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819609" y="4822216"/>
            <a:ext cx="1785947" cy="1581116"/>
          </a:xfrm>
          <a:prstGeom prst="rect">
            <a:avLst/>
          </a:prstGeom>
        </p:spPr>
      </p:pic>
      <p:pic>
        <p:nvPicPr>
          <p:cNvPr id="12" name="图片 1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flipH="1">
            <a:off x="1673355" y="4534417"/>
            <a:ext cx="849741" cy="849741"/>
          </a:xfrm>
          <a:prstGeom prst="rect">
            <a:avLst/>
          </a:prstGeom>
        </p:spPr>
      </p:pic>
      <p:pic>
        <p:nvPicPr>
          <p:cNvPr id="15" name="图片 14"/>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a:xfrm rot="10800000" flipH="1">
            <a:off x="8670897" y="426842"/>
            <a:ext cx="2743200" cy="2743200"/>
          </a:xfrm>
          <a:prstGeom prst="rect">
            <a:avLst/>
          </a:prstGeom>
        </p:spPr>
      </p:pic>
      <p:sp>
        <p:nvSpPr>
          <p:cNvPr id="17" name="等腰三角形 16"/>
          <p:cNvSpPr/>
          <p:nvPr userDrawn="1"/>
        </p:nvSpPr>
        <p:spPr>
          <a:xfrm rot="18996210">
            <a:off x="3282798" y="546906"/>
            <a:ext cx="4580696" cy="4194211"/>
          </a:xfrm>
          <a:prstGeom prst="triangle">
            <a:avLst>
              <a:gd name="adj" fmla="val 36186"/>
            </a:avLst>
          </a:prstGeom>
          <a:pattFill prst="lgCheck">
            <a:fgClr>
              <a:srgbClr val="9FD8EC"/>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31" presetClass="entr" presetSubtype="0" fill="hold" nodeType="clickEffect">
                                  <p:stCondLst>
                                    <p:cond delay="0"/>
                                  </p:stCondLst>
                                  <p:childTnLst>
                                    <p:set>
                                      <p:cBhvr>
                                        <p:cTn id="13" dur="1" fill="hold">
                                          <p:stCondLst>
                                            <p:cond delay="0"/>
                                          </p:stCondLst>
                                        </p:cTn>
                                        <p:tgtEl>
                                          <p:spTgt spid="11"/>
                                        </p:tgtEl>
                                        <p:attrNameLst>
                                          <p:attrName>style.visibility</p:attrName>
                                        </p:attrNameLst>
                                      </p:cBhvr>
                                      <p:to>
                                        <p:strVal val="visible"/>
                                      </p:to>
                                    </p:set>
                                    <p:anim calcmode="lin" valueType="num">
                                      <p:cBhvr>
                                        <p:cTn id="14" dur="1000" fill="hold"/>
                                        <p:tgtEl>
                                          <p:spTgt spid="11"/>
                                        </p:tgtEl>
                                        <p:attrNameLst>
                                          <p:attrName>ppt_w</p:attrName>
                                        </p:attrNameLst>
                                      </p:cBhvr>
                                      <p:tavLst>
                                        <p:tav tm="0">
                                          <p:val>
                                            <p:fltVal val="0"/>
                                          </p:val>
                                        </p:tav>
                                        <p:tav tm="100000">
                                          <p:val>
                                            <p:strVal val="#ppt_w"/>
                                          </p:val>
                                        </p:tav>
                                      </p:tavLst>
                                    </p:anim>
                                    <p:anim calcmode="lin" valueType="num">
                                      <p:cBhvr>
                                        <p:cTn id="15" dur="1000" fill="hold"/>
                                        <p:tgtEl>
                                          <p:spTgt spid="11"/>
                                        </p:tgtEl>
                                        <p:attrNameLst>
                                          <p:attrName>ppt_h</p:attrName>
                                        </p:attrNameLst>
                                      </p:cBhvr>
                                      <p:tavLst>
                                        <p:tav tm="0">
                                          <p:val>
                                            <p:fltVal val="0"/>
                                          </p:val>
                                        </p:tav>
                                        <p:tav tm="100000">
                                          <p:val>
                                            <p:strVal val="#ppt_h"/>
                                          </p:val>
                                        </p:tav>
                                      </p:tavLst>
                                    </p:anim>
                                    <p:anim calcmode="lin" valueType="num">
                                      <p:cBhvr>
                                        <p:cTn id="16" dur="1000" fill="hold"/>
                                        <p:tgtEl>
                                          <p:spTgt spid="11"/>
                                        </p:tgtEl>
                                        <p:attrNameLst>
                                          <p:attrName>style.rotation</p:attrName>
                                        </p:attrNameLst>
                                      </p:cBhvr>
                                      <p:tavLst>
                                        <p:tav tm="0">
                                          <p:val>
                                            <p:fltVal val="90"/>
                                          </p:val>
                                        </p:tav>
                                        <p:tav tm="100000">
                                          <p:val>
                                            <p:fltVal val="0"/>
                                          </p:val>
                                        </p:tav>
                                      </p:tavLst>
                                    </p:anim>
                                    <p:animEffect transition="in" filter="fade">
                                      <p:cBhvr>
                                        <p:cTn id="17" dur="1000"/>
                                        <p:tgtEl>
                                          <p:spTgt spid="11"/>
                                        </p:tgtEl>
                                      </p:cBhvr>
                                    </p:animEffect>
                                  </p:childTnLst>
                                </p:cTn>
                              </p:par>
                              <p:par>
                                <p:cTn id="18" presetID="31" presetClass="entr" presetSubtype="0" fill="hold" nodeType="with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p:cTn id="20" dur="1000" fill="hold"/>
                                        <p:tgtEl>
                                          <p:spTgt spid="10"/>
                                        </p:tgtEl>
                                        <p:attrNameLst>
                                          <p:attrName>ppt_w</p:attrName>
                                        </p:attrNameLst>
                                      </p:cBhvr>
                                      <p:tavLst>
                                        <p:tav tm="0">
                                          <p:val>
                                            <p:fltVal val="0"/>
                                          </p:val>
                                        </p:tav>
                                        <p:tav tm="100000">
                                          <p:val>
                                            <p:strVal val="#ppt_w"/>
                                          </p:val>
                                        </p:tav>
                                      </p:tavLst>
                                    </p:anim>
                                    <p:anim calcmode="lin" valueType="num">
                                      <p:cBhvr>
                                        <p:cTn id="21" dur="1000" fill="hold"/>
                                        <p:tgtEl>
                                          <p:spTgt spid="10"/>
                                        </p:tgtEl>
                                        <p:attrNameLst>
                                          <p:attrName>ppt_h</p:attrName>
                                        </p:attrNameLst>
                                      </p:cBhvr>
                                      <p:tavLst>
                                        <p:tav tm="0">
                                          <p:val>
                                            <p:fltVal val="0"/>
                                          </p:val>
                                        </p:tav>
                                        <p:tav tm="100000">
                                          <p:val>
                                            <p:strVal val="#ppt_h"/>
                                          </p:val>
                                        </p:tav>
                                      </p:tavLst>
                                    </p:anim>
                                    <p:anim calcmode="lin" valueType="num">
                                      <p:cBhvr>
                                        <p:cTn id="22" dur="1000" fill="hold"/>
                                        <p:tgtEl>
                                          <p:spTgt spid="10"/>
                                        </p:tgtEl>
                                        <p:attrNameLst>
                                          <p:attrName>style.rotation</p:attrName>
                                        </p:attrNameLst>
                                      </p:cBhvr>
                                      <p:tavLst>
                                        <p:tav tm="0">
                                          <p:val>
                                            <p:fltVal val="90"/>
                                          </p:val>
                                        </p:tav>
                                        <p:tav tm="100000">
                                          <p:val>
                                            <p:fltVal val="0"/>
                                          </p:val>
                                        </p:tav>
                                      </p:tavLst>
                                    </p:anim>
                                    <p:animEffect transition="in" filter="fade">
                                      <p:cBhvr>
                                        <p:cTn id="23" dur="1000"/>
                                        <p:tgtEl>
                                          <p:spTgt spid="10"/>
                                        </p:tgtEl>
                                      </p:cBhvr>
                                    </p:animEffect>
                                  </p:childTnLst>
                                </p:cTn>
                              </p:par>
                            </p:childTnLst>
                          </p:cTn>
                        </p:par>
                      </p:childTnLst>
                    </p:cTn>
                  </p:par>
                  <p:par>
                    <p:cTn id="24" fill="hold">
                      <p:stCondLst>
                        <p:cond delay="indefinite"/>
                      </p:stCondLst>
                      <p:childTnLst>
                        <p:par>
                          <p:cTn id="25" fill="hold">
                            <p:stCondLst>
                              <p:cond delay="0"/>
                            </p:stCondLst>
                            <p:childTnLst>
                              <p:par>
                                <p:cTn id="26" presetID="14" presetClass="entr" presetSubtype="10" fill="hold" nodeType="click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randombar(horizontal)">
                                      <p:cBhvr>
                                        <p:cTn id="28" dur="500"/>
                                        <p:tgtEl>
                                          <p:spTgt spid="9"/>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500"/>
                                        <p:tgtEl>
                                          <p:spTgt spid="12"/>
                                        </p:tgtEl>
                                      </p:cBhvr>
                                    </p:animEffect>
                                  </p:childTnLst>
                                </p:cTn>
                              </p:par>
                            </p:childTnLst>
                          </p:cTn>
                        </p:par>
                      </p:childTnLst>
                    </p:cTn>
                  </p:par>
                  <p:par>
                    <p:cTn id="34" fill="hold">
                      <p:stCondLst>
                        <p:cond delay="indefinite"/>
                      </p:stCondLst>
                      <p:childTnLst>
                        <p:par>
                          <p:cTn id="35" fill="hold">
                            <p:stCondLst>
                              <p:cond delay="0"/>
                            </p:stCondLst>
                            <p:childTnLst>
                              <p:par>
                                <p:cTn id="36" presetID="50" presetClass="entr" presetSubtype="0" decel="100000" fill="hold" nodeType="clickEffect">
                                  <p:stCondLst>
                                    <p:cond delay="0"/>
                                  </p:stCondLst>
                                  <p:childTnLst>
                                    <p:set>
                                      <p:cBhvr>
                                        <p:cTn id="37" dur="1" fill="hold">
                                          <p:stCondLst>
                                            <p:cond delay="0"/>
                                          </p:stCondLst>
                                        </p:cTn>
                                        <p:tgtEl>
                                          <p:spTgt spid="15"/>
                                        </p:tgtEl>
                                        <p:attrNameLst>
                                          <p:attrName>style.visibility</p:attrName>
                                        </p:attrNameLst>
                                      </p:cBhvr>
                                      <p:to>
                                        <p:strVal val="visible"/>
                                      </p:to>
                                    </p:set>
                                    <p:anim calcmode="lin" valueType="num">
                                      <p:cBhvr>
                                        <p:cTn id="38" dur="1000" fill="hold"/>
                                        <p:tgtEl>
                                          <p:spTgt spid="15"/>
                                        </p:tgtEl>
                                        <p:attrNameLst>
                                          <p:attrName>ppt_w</p:attrName>
                                        </p:attrNameLst>
                                      </p:cBhvr>
                                      <p:tavLst>
                                        <p:tav tm="0">
                                          <p:val>
                                            <p:strVal val="#ppt_w+.3"/>
                                          </p:val>
                                        </p:tav>
                                        <p:tav tm="100000">
                                          <p:val>
                                            <p:strVal val="#ppt_w"/>
                                          </p:val>
                                        </p:tav>
                                      </p:tavLst>
                                    </p:anim>
                                    <p:anim calcmode="lin" valueType="num">
                                      <p:cBhvr>
                                        <p:cTn id="39" dur="1000" fill="hold"/>
                                        <p:tgtEl>
                                          <p:spTgt spid="15"/>
                                        </p:tgtEl>
                                        <p:attrNameLst>
                                          <p:attrName>ppt_h</p:attrName>
                                        </p:attrNameLst>
                                      </p:cBhvr>
                                      <p:tavLst>
                                        <p:tav tm="0">
                                          <p:val>
                                            <p:strVal val="#ppt_h"/>
                                          </p:val>
                                        </p:tav>
                                        <p:tav tm="100000">
                                          <p:val>
                                            <p:strVal val="#ppt_h"/>
                                          </p:val>
                                        </p:tav>
                                      </p:tavLst>
                                    </p:anim>
                                    <p:animEffect transition="in" filter="fade">
                                      <p:cBhvr>
                                        <p:cTn id="40" dur="1000"/>
                                        <p:tgtEl>
                                          <p:spTgt spid="15"/>
                                        </p:tgtEl>
                                      </p:cBhvr>
                                    </p:animEffect>
                                  </p:childTnLst>
                                </p:cTn>
                              </p:par>
                            </p:childTnLst>
                          </p:cTn>
                        </p:par>
                      </p:childTnLst>
                    </p:cTn>
                  </p:par>
                  <p:par>
                    <p:cTn id="41" fill="hold">
                      <p:stCondLst>
                        <p:cond delay="indefinite"/>
                      </p:stCondLst>
                      <p:childTnLst>
                        <p:par>
                          <p:cTn id="42" fill="hold">
                            <p:stCondLst>
                              <p:cond delay="0"/>
                            </p:stCondLst>
                            <p:childTnLst>
                              <p:par>
                                <p:cTn id="43" presetID="31" presetClass="entr" presetSubtype="0" fill="hold" grpId="0" nodeType="clickEffect">
                                  <p:stCondLst>
                                    <p:cond delay="0"/>
                                  </p:stCondLst>
                                  <p:childTnLst>
                                    <p:set>
                                      <p:cBhvr>
                                        <p:cTn id="44" dur="1" fill="hold">
                                          <p:stCondLst>
                                            <p:cond delay="0"/>
                                          </p:stCondLst>
                                        </p:cTn>
                                        <p:tgtEl>
                                          <p:spTgt spid="17"/>
                                        </p:tgtEl>
                                        <p:attrNameLst>
                                          <p:attrName>style.visibility</p:attrName>
                                        </p:attrNameLst>
                                      </p:cBhvr>
                                      <p:to>
                                        <p:strVal val="visible"/>
                                      </p:to>
                                    </p:set>
                                    <p:anim calcmode="lin" valueType="num">
                                      <p:cBhvr>
                                        <p:cTn id="45" dur="1000" fill="hold"/>
                                        <p:tgtEl>
                                          <p:spTgt spid="17"/>
                                        </p:tgtEl>
                                        <p:attrNameLst>
                                          <p:attrName>ppt_w</p:attrName>
                                        </p:attrNameLst>
                                      </p:cBhvr>
                                      <p:tavLst>
                                        <p:tav tm="0">
                                          <p:val>
                                            <p:fltVal val="0"/>
                                          </p:val>
                                        </p:tav>
                                        <p:tav tm="100000">
                                          <p:val>
                                            <p:strVal val="#ppt_w"/>
                                          </p:val>
                                        </p:tav>
                                      </p:tavLst>
                                    </p:anim>
                                    <p:anim calcmode="lin" valueType="num">
                                      <p:cBhvr>
                                        <p:cTn id="46" dur="1000" fill="hold"/>
                                        <p:tgtEl>
                                          <p:spTgt spid="17"/>
                                        </p:tgtEl>
                                        <p:attrNameLst>
                                          <p:attrName>ppt_h</p:attrName>
                                        </p:attrNameLst>
                                      </p:cBhvr>
                                      <p:tavLst>
                                        <p:tav tm="0">
                                          <p:val>
                                            <p:fltVal val="0"/>
                                          </p:val>
                                        </p:tav>
                                        <p:tav tm="100000">
                                          <p:val>
                                            <p:strVal val="#ppt_h"/>
                                          </p:val>
                                        </p:tav>
                                      </p:tavLst>
                                    </p:anim>
                                    <p:anim calcmode="lin" valueType="num">
                                      <p:cBhvr>
                                        <p:cTn id="47" dur="1000" fill="hold"/>
                                        <p:tgtEl>
                                          <p:spTgt spid="17"/>
                                        </p:tgtEl>
                                        <p:attrNameLst>
                                          <p:attrName>style.rotation</p:attrName>
                                        </p:attrNameLst>
                                      </p:cBhvr>
                                      <p:tavLst>
                                        <p:tav tm="0">
                                          <p:val>
                                            <p:fltVal val="90"/>
                                          </p:val>
                                        </p:tav>
                                        <p:tav tm="100000">
                                          <p:val>
                                            <p:fltVal val="0"/>
                                          </p:val>
                                        </p:tav>
                                      </p:tavLst>
                                    </p:anim>
                                    <p:animEffect transition="in" filter="fade">
                                      <p:cBhvr>
                                        <p:cTn id="48" dur="1000"/>
                                        <p:tgtEl>
                                          <p:spTgt spid="17"/>
                                        </p:tgtEl>
                                      </p:cBhvr>
                                    </p:animEffect>
                                  </p:childTnLst>
                                </p:cTn>
                              </p:par>
                            </p:childTnLst>
                          </p:cTn>
                        </p:par>
                      </p:childTnLst>
                    </p:cTn>
                  </p:par>
                  <p:par>
                    <p:cTn id="49" fill="hold">
                      <p:stCondLst>
                        <p:cond delay="indefinite"/>
                      </p:stCondLst>
                      <p:childTnLst>
                        <p:par>
                          <p:cTn id="50" fill="hold">
                            <p:stCondLst>
                              <p:cond delay="0"/>
                            </p:stCondLst>
                            <p:childTnLst>
                              <p:par>
                                <p:cTn id="51" presetID="53" presetClass="entr" presetSubtype="16" fill="hold" grpId="0" nodeType="clickEffect">
                                  <p:stCondLst>
                                    <p:cond delay="0"/>
                                  </p:stCondLst>
                                  <p:childTnLst>
                                    <p:set>
                                      <p:cBhvr>
                                        <p:cTn id="52" dur="1" fill="hold">
                                          <p:stCondLst>
                                            <p:cond delay="0"/>
                                          </p:stCondLst>
                                        </p:cTn>
                                        <p:tgtEl>
                                          <p:spTgt spid="16"/>
                                        </p:tgtEl>
                                        <p:attrNameLst>
                                          <p:attrName>style.visibility</p:attrName>
                                        </p:attrNameLst>
                                      </p:cBhvr>
                                      <p:to>
                                        <p:strVal val="visible"/>
                                      </p:to>
                                    </p:set>
                                    <p:anim calcmode="lin" valueType="num">
                                      <p:cBhvr>
                                        <p:cTn id="53" dur="500" fill="hold"/>
                                        <p:tgtEl>
                                          <p:spTgt spid="16"/>
                                        </p:tgtEl>
                                        <p:attrNameLst>
                                          <p:attrName>ppt_w</p:attrName>
                                        </p:attrNameLst>
                                      </p:cBhvr>
                                      <p:tavLst>
                                        <p:tav tm="0">
                                          <p:val>
                                            <p:fltVal val="0"/>
                                          </p:val>
                                        </p:tav>
                                        <p:tav tm="100000">
                                          <p:val>
                                            <p:strVal val="#ppt_w"/>
                                          </p:val>
                                        </p:tav>
                                      </p:tavLst>
                                    </p:anim>
                                    <p:anim calcmode="lin" valueType="num">
                                      <p:cBhvr>
                                        <p:cTn id="54" dur="500" fill="hold"/>
                                        <p:tgtEl>
                                          <p:spTgt spid="16"/>
                                        </p:tgtEl>
                                        <p:attrNameLst>
                                          <p:attrName>ppt_h</p:attrName>
                                        </p:attrNameLst>
                                      </p:cBhvr>
                                      <p:tavLst>
                                        <p:tav tm="0">
                                          <p:val>
                                            <p:fltVal val="0"/>
                                          </p:val>
                                        </p:tav>
                                        <p:tav tm="100000">
                                          <p:val>
                                            <p:strVal val="#ppt_h"/>
                                          </p:val>
                                        </p:tav>
                                      </p:tavLst>
                                    </p:anim>
                                    <p:animEffect transition="in" filter="fade">
                                      <p:cBhvr>
                                        <p:cTn id="5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grpSp>
        <p:nvGrpSpPr>
          <p:cNvPr id="8" name="组合 7"/>
          <p:cNvGrpSpPr/>
          <p:nvPr userDrawn="1"/>
        </p:nvGrpSpPr>
        <p:grpSpPr>
          <a:xfrm>
            <a:off x="219635" y="175839"/>
            <a:ext cx="11752729" cy="6506322"/>
            <a:chOff x="286871" y="224118"/>
            <a:chExt cx="11564470" cy="6418729"/>
          </a:xfrm>
          <a:solidFill>
            <a:srgbClr val="F4D525"/>
          </a:solidFill>
        </p:grpSpPr>
        <p:sp>
          <p:nvSpPr>
            <p:cNvPr id="9" name="矩形 8"/>
            <p:cNvSpPr/>
            <p:nvPr/>
          </p:nvSpPr>
          <p:spPr>
            <a:xfrm>
              <a:off x="286871" y="224118"/>
              <a:ext cx="11564470" cy="6418729"/>
            </a:xfrm>
            <a:prstGeom prst="rect">
              <a:avLst/>
            </a:prstGeom>
            <a:solidFill>
              <a:srgbClr val="F4D525"/>
            </a:solidFill>
            <a:ln w="38100">
              <a:solidFill>
                <a:srgbClr val="F4D52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421341" y="364374"/>
              <a:ext cx="11313458" cy="6141395"/>
            </a:xfrm>
            <a:prstGeom prst="rect">
              <a:avLst/>
            </a:prstGeom>
            <a:solidFill>
              <a:schemeClr val="bg1"/>
            </a:solidFill>
            <a:ln w="127000">
              <a:solidFill>
                <a:srgbClr val="9FD8E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日期占位符 1"/>
          <p:cNvSpPr>
            <a:spLocks noGrp="1"/>
          </p:cNvSpPr>
          <p:nvPr>
            <p:ph type="dt" sz="half" idx="10"/>
          </p:nvPr>
        </p:nvSpPr>
        <p:spPr/>
        <p:txBody>
          <a:bodyPr/>
          <a:lstStyle/>
          <a:p>
            <a:fld id="{4FBEE969-2527-4E10-A90F-32628B0F5F5E}"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ACF4FEA0-489E-4B0A-ABE6-540F9DE0B96B}" type="slidenum">
              <a:rPr lang="zh-CN" altLang="en-US" smtClean="0"/>
            </a:fld>
            <a:endParaRPr lang="zh-CN" altLang="en-US"/>
          </a:p>
        </p:txBody>
      </p:sp>
      <p:pic>
        <p:nvPicPr>
          <p:cNvPr id="11" name="图片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rot="5400000" flipH="1">
            <a:off x="3031377" y="-2209800"/>
            <a:ext cx="6129250" cy="11277599"/>
          </a:xfrm>
          <a:prstGeom prst="rect">
            <a:avLst/>
          </a:prstGeom>
        </p:spPr>
      </p:pic>
      <p:sp>
        <p:nvSpPr>
          <p:cNvPr id="12" name="矩形 11"/>
          <p:cNvSpPr/>
          <p:nvPr userDrawn="1"/>
        </p:nvSpPr>
        <p:spPr>
          <a:xfrm>
            <a:off x="2032000" y="1501089"/>
            <a:ext cx="8305800" cy="429011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userDrawn="1"/>
        </p:nvSpPr>
        <p:spPr>
          <a:xfrm>
            <a:off x="3436596" y="561974"/>
            <a:ext cx="5318806" cy="798859"/>
          </a:xfrm>
          <a:prstGeom prst="rect">
            <a:avLst/>
          </a:prstGeom>
          <a:solidFill>
            <a:schemeClr val="bg1"/>
          </a:solidFill>
          <a:ln w="28575">
            <a:solidFill>
              <a:srgbClr val="9FD8EC"/>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4FBEE969-2527-4E10-A90F-32628B0F5F5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CF4FEA0-489E-4B0A-ABE6-540F9DE0B96B}"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4FBEE969-2527-4E10-A90F-32628B0F5F5E}"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CF4FEA0-489E-4B0A-ABE6-540F9DE0B96B}"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95DDF7"/>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FBEE969-2527-4E10-A90F-32628B0F5F5E}"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CF4FEA0-489E-4B0A-ABE6-540F9DE0B96B}"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5.png"/><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5" Type="http://schemas.openxmlformats.org/officeDocument/2006/relationships/notesSlide" Target="../notesSlides/notesSlide4.xml"/><Relationship Id="rId4" Type="http://schemas.openxmlformats.org/officeDocument/2006/relationships/slideLayout" Target="../slideLayouts/slideLayout7.xml"/><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image" Target="../media/image8.jpe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1.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2.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3.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image" Target="../media/image14.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1.pn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7.jpeg"/></Relationships>
</file>

<file path=ppt/slides/_rels/slide21.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5.png"/><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6.jpe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7.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23"/>
          <p:cNvGrpSpPr/>
          <p:nvPr/>
        </p:nvGrpSpPr>
        <p:grpSpPr>
          <a:xfrm>
            <a:off x="140167" y="170908"/>
            <a:ext cx="11835933" cy="6532071"/>
            <a:chOff x="203667" y="170908"/>
            <a:chExt cx="11711641" cy="6532071"/>
          </a:xfrm>
          <a:solidFill>
            <a:srgbClr val="F4D525"/>
          </a:solidFill>
        </p:grpSpPr>
        <p:sp>
          <p:nvSpPr>
            <p:cNvPr id="22" name="矩形 21"/>
            <p:cNvSpPr/>
            <p:nvPr/>
          </p:nvSpPr>
          <p:spPr>
            <a:xfrm>
              <a:off x="203667" y="170908"/>
              <a:ext cx="11711641" cy="6532071"/>
            </a:xfrm>
            <a:prstGeom prst="rect">
              <a:avLst/>
            </a:prstGeom>
            <a:solidFill>
              <a:srgbClr val="F4D525"/>
            </a:solidFill>
            <a:ln w="38100">
              <a:solidFill>
                <a:srgbClr val="F4D52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3" name="矩形 22"/>
            <p:cNvSpPr/>
            <p:nvPr/>
          </p:nvSpPr>
          <p:spPr>
            <a:xfrm>
              <a:off x="421341" y="364374"/>
              <a:ext cx="11313458" cy="6141395"/>
            </a:xfrm>
            <a:prstGeom prst="rect">
              <a:avLst/>
            </a:prstGeom>
            <a:solidFill>
              <a:schemeClr val="bg1"/>
            </a:solidFill>
            <a:ln w="127000">
              <a:solidFill>
                <a:srgbClr val="9FD8E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0" name="图片 9"/>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rot="16200000">
            <a:off x="3161771" y="-1353674"/>
            <a:ext cx="6129250" cy="9565347"/>
          </a:xfrm>
          <a:prstGeom prst="rect">
            <a:avLst/>
          </a:prstGeom>
        </p:spPr>
      </p:pic>
      <p:sp>
        <p:nvSpPr>
          <p:cNvPr id="6" name="等腰三角形 5"/>
          <p:cNvSpPr/>
          <p:nvPr/>
        </p:nvSpPr>
        <p:spPr>
          <a:xfrm rot="18996210">
            <a:off x="2505091" y="-325430"/>
            <a:ext cx="5729356" cy="5400574"/>
          </a:xfrm>
          <a:prstGeom prst="triangle">
            <a:avLst>
              <a:gd name="adj" fmla="val 36186"/>
            </a:avLst>
          </a:prstGeom>
          <a:pattFill prst="lgCheck">
            <a:fgClr>
              <a:srgbClr val="9FD8EC"/>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 name="组合 16"/>
          <p:cNvGrpSpPr/>
          <p:nvPr/>
        </p:nvGrpSpPr>
        <p:grpSpPr>
          <a:xfrm>
            <a:off x="2233123" y="1750055"/>
            <a:ext cx="7900036" cy="3301694"/>
            <a:chOff x="2996207" y="1988682"/>
            <a:chExt cx="5700010" cy="2382229"/>
          </a:xfrm>
        </p:grpSpPr>
        <p:sp>
          <p:nvSpPr>
            <p:cNvPr id="7" name="矩形 6"/>
            <p:cNvSpPr/>
            <p:nvPr/>
          </p:nvSpPr>
          <p:spPr>
            <a:xfrm rot="365569">
              <a:off x="3179903" y="2263703"/>
              <a:ext cx="5512552" cy="18789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rot="365569">
              <a:off x="7337330" y="2491938"/>
              <a:ext cx="1358887" cy="1878973"/>
            </a:xfrm>
            <a:prstGeom prst="rect">
              <a:avLst/>
            </a:prstGeom>
            <a:solidFill>
              <a:schemeClr val="bg1"/>
            </a:solidFill>
            <a:ln w="28575">
              <a:solidFill>
                <a:srgbClr val="9FD8E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rot="365569">
              <a:off x="2996207" y="1988682"/>
              <a:ext cx="532971" cy="1878973"/>
            </a:xfrm>
            <a:prstGeom prst="rect">
              <a:avLst/>
            </a:prstGeom>
            <a:solidFill>
              <a:schemeClr val="bg1"/>
            </a:solidFill>
            <a:ln w="28575">
              <a:solidFill>
                <a:srgbClr val="9FD8E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rot="291112">
              <a:off x="3456354" y="2073822"/>
              <a:ext cx="1109004" cy="62328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rot="291112">
              <a:off x="6686949" y="3655766"/>
              <a:ext cx="1109004" cy="62328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矩形 7"/>
          <p:cNvSpPr/>
          <p:nvPr/>
        </p:nvSpPr>
        <p:spPr>
          <a:xfrm>
            <a:off x="2622938" y="2172586"/>
            <a:ext cx="6914165" cy="2594745"/>
          </a:xfrm>
          <a:prstGeom prst="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2904789" y="2244496"/>
            <a:ext cx="6309076" cy="1200329"/>
          </a:xfrm>
          <a:prstGeom prst="rect">
            <a:avLst/>
          </a:prstGeom>
        </p:spPr>
        <p:txBody>
          <a:bodyPr wrap="square">
            <a:spAutoFit/>
          </a:bodyPr>
          <a:lstStyle/>
          <a:p>
            <a:pPr algn="dist"/>
            <a:r>
              <a:rPr lang="zh-CN" altLang="en-US" sz="7200" b="1" dirty="0">
                <a:solidFill>
                  <a:schemeClr val="tx1">
                    <a:lumMod val="95000"/>
                    <a:lumOff val="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转正述职报告</a:t>
            </a:r>
            <a:endParaRPr lang="zh-CN" altLang="en-US" sz="7200" b="1" dirty="0">
              <a:solidFill>
                <a:schemeClr val="tx1">
                  <a:lumMod val="95000"/>
                  <a:lumOff val="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19" name="TextBox 42"/>
          <p:cNvSpPr txBox="1"/>
          <p:nvPr/>
        </p:nvSpPr>
        <p:spPr>
          <a:xfrm>
            <a:off x="3306743" y="4170783"/>
            <a:ext cx="5579476" cy="369332"/>
          </a:xfrm>
          <a:prstGeom prst="rect">
            <a:avLst/>
          </a:prstGeom>
          <a:noFill/>
        </p:spPr>
        <p:txBody>
          <a:bodyPr wrap="none" rtlCol="0">
            <a:spAutoFit/>
          </a:bodyPr>
          <a:lstStyle/>
          <a:p>
            <a:r>
              <a:rPr lang="zh-CN" altLang="en-US" b="1" spc="547" dirty="0">
                <a:solidFill>
                  <a:schemeClr val="tx1">
                    <a:lumMod val="95000"/>
                    <a:lumOff val="5000"/>
                  </a:schemeClr>
                </a:solidFill>
                <a:latin typeface="微软雅黑" panose="020B0503020204020204" pitchFamily="34" charset="-122"/>
                <a:ea typeface="微软雅黑" panose="020B0503020204020204" pitchFamily="34" charset="-122"/>
              </a:rPr>
              <a:t>这是一个全新的开始</a:t>
            </a:r>
            <a:r>
              <a:rPr lang="en-US" altLang="zh-CN" b="1" spc="547" dirty="0">
                <a:solidFill>
                  <a:schemeClr val="tx1">
                    <a:lumMod val="95000"/>
                    <a:lumOff val="5000"/>
                  </a:schemeClr>
                </a:solidFill>
                <a:latin typeface="微软雅黑" panose="020B0503020204020204" pitchFamily="34" charset="-122"/>
                <a:ea typeface="微软雅黑" panose="020B0503020204020204" pitchFamily="34" charset="-122"/>
              </a:rPr>
              <a:t>  </a:t>
            </a:r>
            <a:r>
              <a:rPr lang="zh-CN" altLang="en-US" b="1" spc="547" dirty="0">
                <a:solidFill>
                  <a:schemeClr val="tx1">
                    <a:lumMod val="95000"/>
                    <a:lumOff val="5000"/>
                  </a:schemeClr>
                </a:solidFill>
                <a:latin typeface="微软雅黑" panose="020B0503020204020204" pitchFamily="34" charset="-122"/>
                <a:ea typeface="微软雅黑" panose="020B0503020204020204" pitchFamily="34" charset="-122"/>
              </a:rPr>
              <a:t>开始一段新的旅程</a:t>
            </a:r>
            <a:endParaRPr lang="zh-CN" altLang="en-US" b="1" spc="547"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20" name="TextBox 43"/>
          <p:cNvSpPr txBox="1"/>
          <p:nvPr/>
        </p:nvSpPr>
        <p:spPr>
          <a:xfrm>
            <a:off x="7624720" y="5355130"/>
            <a:ext cx="1732280" cy="398780"/>
          </a:xfrm>
          <a:prstGeom prst="rect">
            <a:avLst/>
          </a:prstGeom>
          <a:noFill/>
        </p:spPr>
        <p:txBody>
          <a:bodyPr wrap="none" rtlCol="0">
            <a:spAutoFit/>
          </a:bodyPr>
          <a:lstStyle/>
          <a:p>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述职人</a:t>
            </a:r>
            <a:r>
              <a:rPr lang="zh-CN" altLang="en-US" sz="2000" b="1"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en-US" sz="2000" b="1" dirty="0">
                <a:solidFill>
                  <a:schemeClr val="tx1">
                    <a:lumMod val="75000"/>
                    <a:lumOff val="25000"/>
                  </a:schemeClr>
                </a:solidFill>
                <a:latin typeface="微软雅黑" panose="020B0503020204020204" pitchFamily="34" charset="-122"/>
                <a:ea typeface="微软雅黑" panose="020B0503020204020204" pitchFamily="34" charset="-122"/>
              </a:rPr>
              <a:t>XXX</a:t>
            </a:r>
            <a:endParaRPr lang="en-US" sz="2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pic>
        <p:nvPicPr>
          <p:cNvPr id="12" name="图片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80007" y="613040"/>
            <a:ext cx="1785947" cy="1581116"/>
          </a:xfrm>
          <a:prstGeom prst="rect">
            <a:avLst/>
          </a:prstGeom>
        </p:spPr>
      </p:pic>
      <p:pic>
        <p:nvPicPr>
          <p:cNvPr id="21" name="图片 2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819609" y="4822216"/>
            <a:ext cx="1785947" cy="1581116"/>
          </a:xfrm>
          <a:prstGeom prst="rect">
            <a:avLst/>
          </a:prstGeom>
        </p:spPr>
      </p:pic>
      <p:pic>
        <p:nvPicPr>
          <p:cNvPr id="26" name="图片 2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1673355" y="4534417"/>
            <a:ext cx="849741" cy="849741"/>
          </a:xfrm>
          <a:prstGeom prst="rect">
            <a:avLst/>
          </a:prstGeom>
        </p:spPr>
      </p:pic>
      <p:pic>
        <p:nvPicPr>
          <p:cNvPr id="28" name="图片 27"/>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a:xfrm rot="16926263">
            <a:off x="8726022" y="504028"/>
            <a:ext cx="2264711" cy="2264711"/>
          </a:xfrm>
          <a:prstGeom prst="rect">
            <a:avLst/>
          </a:prstGeom>
        </p:spPr>
      </p:pic>
      <p:sp>
        <p:nvSpPr>
          <p:cNvPr id="29" name="TextBox 42"/>
          <p:cNvSpPr txBox="1"/>
          <p:nvPr/>
        </p:nvSpPr>
        <p:spPr>
          <a:xfrm>
            <a:off x="3188244" y="3459732"/>
            <a:ext cx="5777337" cy="600164"/>
          </a:xfrm>
          <a:prstGeom prst="rect">
            <a:avLst/>
          </a:prstGeom>
          <a:noFill/>
        </p:spPr>
        <p:txBody>
          <a:bodyPr wrap="square" rtlCol="0">
            <a:spAutoFit/>
          </a:bodyPr>
          <a:lstStyle/>
          <a:p>
            <a:pPr algn="ctr"/>
            <a:r>
              <a:rPr lang="en-US" altLang="zh-CN" sz="1100" spc="300" dirty="0"/>
              <a:t>Please enter the </a:t>
            </a:r>
            <a:r>
              <a:rPr lang="en-US" altLang="zh-CN" sz="1100" spc="300" dirty="0" err="1"/>
              <a:t>titlePlease</a:t>
            </a:r>
            <a:r>
              <a:rPr lang="en-US" altLang="zh-CN" sz="1100" spc="300" dirty="0"/>
              <a:t> enter the </a:t>
            </a:r>
            <a:r>
              <a:rPr lang="en-US" altLang="zh-CN" sz="1100" spc="300" dirty="0" err="1"/>
              <a:t>titlePlease</a:t>
            </a:r>
            <a:r>
              <a:rPr lang="en-US" altLang="zh-CN" sz="1100" spc="300" dirty="0"/>
              <a:t> enter the </a:t>
            </a:r>
            <a:r>
              <a:rPr lang="en-US" altLang="zh-CN" sz="1100" spc="300" dirty="0" err="1"/>
              <a:t>titlePlease</a:t>
            </a:r>
            <a:r>
              <a:rPr lang="en-US" altLang="zh-CN" sz="1100" spc="300" dirty="0"/>
              <a:t> enter the </a:t>
            </a:r>
            <a:r>
              <a:rPr lang="en-US" altLang="zh-CN" sz="1100" spc="300" dirty="0" err="1"/>
              <a:t>titlePlease</a:t>
            </a:r>
            <a:r>
              <a:rPr lang="en-US" altLang="zh-CN" sz="1100" spc="300" dirty="0"/>
              <a:t> enter the title</a:t>
            </a:r>
            <a:endParaRPr lang="zh-CN" altLang="en-US" sz="1100" b="1" spc="300" dirty="0">
              <a:solidFill>
                <a:schemeClr val="tx1">
                  <a:lumMod val="95000"/>
                  <a:lumOff val="5000"/>
                </a:schemeClr>
              </a:solidFill>
              <a:latin typeface="微软雅黑" panose="020B0503020204020204" pitchFamily="34" charset="-122"/>
              <a:ea typeface="微软雅黑" panose="020B0503020204020204" pitchFamily="34" charset="-122"/>
            </a:endParaRPr>
          </a:p>
          <a:p>
            <a:pPr algn="ctr"/>
            <a:endParaRPr lang="zh-CN" altLang="en-US" sz="1100" b="1" spc="3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advTm="0"/>
    </mc:Choice>
    <mc:Fallback>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1000" fill="hold"/>
                                        <p:tgtEl>
                                          <p:spTgt spid="24"/>
                                        </p:tgtEl>
                                        <p:attrNameLst>
                                          <p:attrName>ppt_w</p:attrName>
                                        </p:attrNameLst>
                                      </p:cBhvr>
                                      <p:tavLst>
                                        <p:tav tm="0">
                                          <p:val>
                                            <p:fltVal val="0"/>
                                          </p:val>
                                        </p:tav>
                                        <p:tav tm="100000">
                                          <p:val>
                                            <p:strVal val="#ppt_w"/>
                                          </p:val>
                                        </p:tav>
                                      </p:tavLst>
                                    </p:anim>
                                    <p:anim calcmode="lin" valueType="num">
                                      <p:cBhvr>
                                        <p:cTn id="8" dur="1000" fill="hold"/>
                                        <p:tgtEl>
                                          <p:spTgt spid="24"/>
                                        </p:tgtEl>
                                        <p:attrNameLst>
                                          <p:attrName>ppt_h</p:attrName>
                                        </p:attrNameLst>
                                      </p:cBhvr>
                                      <p:tavLst>
                                        <p:tav tm="0">
                                          <p:val>
                                            <p:fltVal val="0"/>
                                          </p:val>
                                        </p:tav>
                                        <p:tav tm="100000">
                                          <p:val>
                                            <p:strVal val="#ppt_h"/>
                                          </p:val>
                                        </p:tav>
                                      </p:tavLst>
                                    </p:anim>
                                    <p:animEffect transition="in" filter="fade">
                                      <p:cBhvr>
                                        <p:cTn id="9" dur="1000"/>
                                        <p:tgtEl>
                                          <p:spTgt spid="24"/>
                                        </p:tgtEl>
                                      </p:cBhvr>
                                    </p:animEffect>
                                  </p:childTnLst>
                                </p:cTn>
                              </p:par>
                            </p:childTnLst>
                          </p:cTn>
                        </p:par>
                      </p:childTnLst>
                    </p:cTn>
                  </p:par>
                  <p:par>
                    <p:cTn id="10" fill="hold">
                      <p:stCondLst>
                        <p:cond delay="indefinite"/>
                      </p:stCondLst>
                      <p:childTnLst>
                        <p:par>
                          <p:cTn id="11" fill="hold">
                            <p:stCondLst>
                              <p:cond delay="0"/>
                            </p:stCondLst>
                            <p:childTnLst>
                              <p:par>
                                <p:cTn id="12" presetID="31" presetClass="entr" presetSubtype="0" fill="hold" nodeType="clickEffect">
                                  <p:stCondLst>
                                    <p:cond delay="0"/>
                                  </p:stCondLst>
                                  <p:childTnLst>
                                    <p:set>
                                      <p:cBhvr>
                                        <p:cTn id="13" dur="1" fill="hold">
                                          <p:stCondLst>
                                            <p:cond delay="0"/>
                                          </p:stCondLst>
                                        </p:cTn>
                                        <p:tgtEl>
                                          <p:spTgt spid="21"/>
                                        </p:tgtEl>
                                        <p:attrNameLst>
                                          <p:attrName>style.visibility</p:attrName>
                                        </p:attrNameLst>
                                      </p:cBhvr>
                                      <p:to>
                                        <p:strVal val="visible"/>
                                      </p:to>
                                    </p:set>
                                    <p:anim calcmode="lin" valueType="num">
                                      <p:cBhvr>
                                        <p:cTn id="14" dur="1000" fill="hold"/>
                                        <p:tgtEl>
                                          <p:spTgt spid="21"/>
                                        </p:tgtEl>
                                        <p:attrNameLst>
                                          <p:attrName>ppt_w</p:attrName>
                                        </p:attrNameLst>
                                      </p:cBhvr>
                                      <p:tavLst>
                                        <p:tav tm="0">
                                          <p:val>
                                            <p:fltVal val="0"/>
                                          </p:val>
                                        </p:tav>
                                        <p:tav tm="100000">
                                          <p:val>
                                            <p:strVal val="#ppt_w"/>
                                          </p:val>
                                        </p:tav>
                                      </p:tavLst>
                                    </p:anim>
                                    <p:anim calcmode="lin" valueType="num">
                                      <p:cBhvr>
                                        <p:cTn id="15" dur="1000" fill="hold"/>
                                        <p:tgtEl>
                                          <p:spTgt spid="21"/>
                                        </p:tgtEl>
                                        <p:attrNameLst>
                                          <p:attrName>ppt_h</p:attrName>
                                        </p:attrNameLst>
                                      </p:cBhvr>
                                      <p:tavLst>
                                        <p:tav tm="0">
                                          <p:val>
                                            <p:fltVal val="0"/>
                                          </p:val>
                                        </p:tav>
                                        <p:tav tm="100000">
                                          <p:val>
                                            <p:strVal val="#ppt_h"/>
                                          </p:val>
                                        </p:tav>
                                      </p:tavLst>
                                    </p:anim>
                                    <p:anim calcmode="lin" valueType="num">
                                      <p:cBhvr>
                                        <p:cTn id="16" dur="1000" fill="hold"/>
                                        <p:tgtEl>
                                          <p:spTgt spid="21"/>
                                        </p:tgtEl>
                                        <p:attrNameLst>
                                          <p:attrName>style.rotation</p:attrName>
                                        </p:attrNameLst>
                                      </p:cBhvr>
                                      <p:tavLst>
                                        <p:tav tm="0">
                                          <p:val>
                                            <p:fltVal val="90"/>
                                          </p:val>
                                        </p:tav>
                                        <p:tav tm="100000">
                                          <p:val>
                                            <p:fltVal val="0"/>
                                          </p:val>
                                        </p:tav>
                                      </p:tavLst>
                                    </p:anim>
                                    <p:animEffect transition="in" filter="fade">
                                      <p:cBhvr>
                                        <p:cTn id="17" dur="1000"/>
                                        <p:tgtEl>
                                          <p:spTgt spid="21"/>
                                        </p:tgtEl>
                                      </p:cBhvr>
                                    </p:animEffect>
                                  </p:childTnLst>
                                </p:cTn>
                              </p:par>
                              <p:par>
                                <p:cTn id="18" presetID="31" presetClass="entr" presetSubtype="0" fill="hold" nodeType="withEffect">
                                  <p:stCondLst>
                                    <p:cond delay="0"/>
                                  </p:stCondLst>
                                  <p:childTnLst>
                                    <p:set>
                                      <p:cBhvr>
                                        <p:cTn id="19" dur="1" fill="hold">
                                          <p:stCondLst>
                                            <p:cond delay="0"/>
                                          </p:stCondLst>
                                        </p:cTn>
                                        <p:tgtEl>
                                          <p:spTgt spid="12"/>
                                        </p:tgtEl>
                                        <p:attrNameLst>
                                          <p:attrName>style.visibility</p:attrName>
                                        </p:attrNameLst>
                                      </p:cBhvr>
                                      <p:to>
                                        <p:strVal val="visible"/>
                                      </p:to>
                                    </p:set>
                                    <p:anim calcmode="lin" valueType="num">
                                      <p:cBhvr>
                                        <p:cTn id="20" dur="1000" fill="hold"/>
                                        <p:tgtEl>
                                          <p:spTgt spid="12"/>
                                        </p:tgtEl>
                                        <p:attrNameLst>
                                          <p:attrName>ppt_w</p:attrName>
                                        </p:attrNameLst>
                                      </p:cBhvr>
                                      <p:tavLst>
                                        <p:tav tm="0">
                                          <p:val>
                                            <p:fltVal val="0"/>
                                          </p:val>
                                        </p:tav>
                                        <p:tav tm="100000">
                                          <p:val>
                                            <p:strVal val="#ppt_w"/>
                                          </p:val>
                                        </p:tav>
                                      </p:tavLst>
                                    </p:anim>
                                    <p:anim calcmode="lin" valueType="num">
                                      <p:cBhvr>
                                        <p:cTn id="21" dur="1000" fill="hold"/>
                                        <p:tgtEl>
                                          <p:spTgt spid="12"/>
                                        </p:tgtEl>
                                        <p:attrNameLst>
                                          <p:attrName>ppt_h</p:attrName>
                                        </p:attrNameLst>
                                      </p:cBhvr>
                                      <p:tavLst>
                                        <p:tav tm="0">
                                          <p:val>
                                            <p:fltVal val="0"/>
                                          </p:val>
                                        </p:tav>
                                        <p:tav tm="100000">
                                          <p:val>
                                            <p:strVal val="#ppt_h"/>
                                          </p:val>
                                        </p:tav>
                                      </p:tavLst>
                                    </p:anim>
                                    <p:anim calcmode="lin" valueType="num">
                                      <p:cBhvr>
                                        <p:cTn id="22" dur="1000" fill="hold"/>
                                        <p:tgtEl>
                                          <p:spTgt spid="12"/>
                                        </p:tgtEl>
                                        <p:attrNameLst>
                                          <p:attrName>style.rotation</p:attrName>
                                        </p:attrNameLst>
                                      </p:cBhvr>
                                      <p:tavLst>
                                        <p:tav tm="0">
                                          <p:val>
                                            <p:fltVal val="90"/>
                                          </p:val>
                                        </p:tav>
                                        <p:tav tm="100000">
                                          <p:val>
                                            <p:fltVal val="0"/>
                                          </p:val>
                                        </p:tav>
                                      </p:tavLst>
                                    </p:anim>
                                    <p:animEffect transition="in" filter="fade">
                                      <p:cBhvr>
                                        <p:cTn id="23" dur="1000"/>
                                        <p:tgtEl>
                                          <p:spTgt spid="12"/>
                                        </p:tgtEl>
                                      </p:cBhvr>
                                    </p:animEffect>
                                  </p:childTnLst>
                                </p:cTn>
                              </p:par>
                            </p:childTnLst>
                          </p:cTn>
                        </p:par>
                      </p:childTnLst>
                    </p:cTn>
                  </p:par>
                  <p:par>
                    <p:cTn id="24" fill="hold">
                      <p:stCondLst>
                        <p:cond delay="indefinite"/>
                      </p:stCondLst>
                      <p:childTnLst>
                        <p:par>
                          <p:cTn id="25" fill="hold">
                            <p:stCondLst>
                              <p:cond delay="0"/>
                            </p:stCondLst>
                            <p:childTnLst>
                              <p:par>
                                <p:cTn id="26" presetID="14" presetClass="entr" presetSubtype="10" fill="hold" nodeType="click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randombar(horizontal)">
                                      <p:cBhvr>
                                        <p:cTn id="28" dur="1000"/>
                                        <p:tgtEl>
                                          <p:spTgt spid="10"/>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26"/>
                                        </p:tgtEl>
                                        <p:attrNameLst>
                                          <p:attrName>style.visibility</p:attrName>
                                        </p:attrNameLst>
                                      </p:cBhvr>
                                      <p:to>
                                        <p:strVal val="visible"/>
                                      </p:to>
                                    </p:set>
                                    <p:animEffect transition="in" filter="fade">
                                      <p:cBhvr>
                                        <p:cTn id="33" dur="1000"/>
                                        <p:tgtEl>
                                          <p:spTgt spid="26"/>
                                        </p:tgtEl>
                                      </p:cBhvr>
                                    </p:animEffect>
                                  </p:childTnLst>
                                </p:cTn>
                              </p:par>
                            </p:childTnLst>
                          </p:cTn>
                        </p:par>
                      </p:childTnLst>
                    </p:cTn>
                  </p:par>
                  <p:par>
                    <p:cTn id="34" fill="hold">
                      <p:stCondLst>
                        <p:cond delay="indefinite"/>
                      </p:stCondLst>
                      <p:childTnLst>
                        <p:par>
                          <p:cTn id="35" fill="hold">
                            <p:stCondLst>
                              <p:cond delay="0"/>
                            </p:stCondLst>
                            <p:childTnLst>
                              <p:par>
                                <p:cTn id="36" presetID="31" presetClass="entr" presetSubtype="0" fill="hold" grpId="0" nodeType="clickEffect">
                                  <p:stCondLst>
                                    <p:cond delay="0"/>
                                  </p:stCondLst>
                                  <p:childTnLst>
                                    <p:set>
                                      <p:cBhvr>
                                        <p:cTn id="37" dur="1" fill="hold">
                                          <p:stCondLst>
                                            <p:cond delay="0"/>
                                          </p:stCondLst>
                                        </p:cTn>
                                        <p:tgtEl>
                                          <p:spTgt spid="6"/>
                                        </p:tgtEl>
                                        <p:attrNameLst>
                                          <p:attrName>style.visibility</p:attrName>
                                        </p:attrNameLst>
                                      </p:cBhvr>
                                      <p:to>
                                        <p:strVal val="visible"/>
                                      </p:to>
                                    </p:set>
                                    <p:anim calcmode="lin" valueType="num">
                                      <p:cBhvr>
                                        <p:cTn id="38" dur="1000" fill="hold"/>
                                        <p:tgtEl>
                                          <p:spTgt spid="6"/>
                                        </p:tgtEl>
                                        <p:attrNameLst>
                                          <p:attrName>ppt_w</p:attrName>
                                        </p:attrNameLst>
                                      </p:cBhvr>
                                      <p:tavLst>
                                        <p:tav tm="0">
                                          <p:val>
                                            <p:fltVal val="0"/>
                                          </p:val>
                                        </p:tav>
                                        <p:tav tm="100000">
                                          <p:val>
                                            <p:strVal val="#ppt_w"/>
                                          </p:val>
                                        </p:tav>
                                      </p:tavLst>
                                    </p:anim>
                                    <p:anim calcmode="lin" valueType="num">
                                      <p:cBhvr>
                                        <p:cTn id="39" dur="1000" fill="hold"/>
                                        <p:tgtEl>
                                          <p:spTgt spid="6"/>
                                        </p:tgtEl>
                                        <p:attrNameLst>
                                          <p:attrName>ppt_h</p:attrName>
                                        </p:attrNameLst>
                                      </p:cBhvr>
                                      <p:tavLst>
                                        <p:tav tm="0">
                                          <p:val>
                                            <p:fltVal val="0"/>
                                          </p:val>
                                        </p:tav>
                                        <p:tav tm="100000">
                                          <p:val>
                                            <p:strVal val="#ppt_h"/>
                                          </p:val>
                                        </p:tav>
                                      </p:tavLst>
                                    </p:anim>
                                    <p:anim calcmode="lin" valueType="num">
                                      <p:cBhvr>
                                        <p:cTn id="40" dur="1000" fill="hold"/>
                                        <p:tgtEl>
                                          <p:spTgt spid="6"/>
                                        </p:tgtEl>
                                        <p:attrNameLst>
                                          <p:attrName>style.rotation</p:attrName>
                                        </p:attrNameLst>
                                      </p:cBhvr>
                                      <p:tavLst>
                                        <p:tav tm="0">
                                          <p:val>
                                            <p:fltVal val="90"/>
                                          </p:val>
                                        </p:tav>
                                        <p:tav tm="100000">
                                          <p:val>
                                            <p:fltVal val="0"/>
                                          </p:val>
                                        </p:tav>
                                      </p:tavLst>
                                    </p:anim>
                                    <p:animEffect transition="in" filter="fade">
                                      <p:cBhvr>
                                        <p:cTn id="41" dur="1000"/>
                                        <p:tgtEl>
                                          <p:spTgt spid="6"/>
                                        </p:tgtEl>
                                      </p:cBhvr>
                                    </p:animEffect>
                                  </p:childTnLst>
                                </p:cTn>
                              </p:par>
                            </p:childTnLst>
                          </p:cTn>
                        </p:par>
                      </p:childTnLst>
                    </p:cTn>
                  </p:par>
                  <p:par>
                    <p:cTn id="42" fill="hold">
                      <p:stCondLst>
                        <p:cond delay="indefinite"/>
                      </p:stCondLst>
                      <p:childTnLst>
                        <p:par>
                          <p:cTn id="43" fill="hold">
                            <p:stCondLst>
                              <p:cond delay="0"/>
                            </p:stCondLst>
                            <p:childTnLst>
                              <p:par>
                                <p:cTn id="44" presetID="53" presetClass="entr" presetSubtype="16" fill="hold" grpId="0" nodeType="clickEffect">
                                  <p:stCondLst>
                                    <p:cond delay="0"/>
                                  </p:stCondLst>
                                  <p:childTnLst>
                                    <p:set>
                                      <p:cBhvr>
                                        <p:cTn id="45" dur="1" fill="hold">
                                          <p:stCondLst>
                                            <p:cond delay="0"/>
                                          </p:stCondLst>
                                        </p:cTn>
                                        <p:tgtEl>
                                          <p:spTgt spid="8"/>
                                        </p:tgtEl>
                                        <p:attrNameLst>
                                          <p:attrName>style.visibility</p:attrName>
                                        </p:attrNameLst>
                                      </p:cBhvr>
                                      <p:to>
                                        <p:strVal val="visible"/>
                                      </p:to>
                                    </p:set>
                                    <p:anim calcmode="lin" valueType="num">
                                      <p:cBhvr>
                                        <p:cTn id="46" dur="1000" fill="hold"/>
                                        <p:tgtEl>
                                          <p:spTgt spid="8"/>
                                        </p:tgtEl>
                                        <p:attrNameLst>
                                          <p:attrName>ppt_w</p:attrName>
                                        </p:attrNameLst>
                                      </p:cBhvr>
                                      <p:tavLst>
                                        <p:tav tm="0">
                                          <p:val>
                                            <p:fltVal val="0"/>
                                          </p:val>
                                        </p:tav>
                                        <p:tav tm="100000">
                                          <p:val>
                                            <p:strVal val="#ppt_w"/>
                                          </p:val>
                                        </p:tav>
                                      </p:tavLst>
                                    </p:anim>
                                    <p:anim calcmode="lin" valueType="num">
                                      <p:cBhvr>
                                        <p:cTn id="47" dur="1000" fill="hold"/>
                                        <p:tgtEl>
                                          <p:spTgt spid="8"/>
                                        </p:tgtEl>
                                        <p:attrNameLst>
                                          <p:attrName>ppt_h</p:attrName>
                                        </p:attrNameLst>
                                      </p:cBhvr>
                                      <p:tavLst>
                                        <p:tav tm="0">
                                          <p:val>
                                            <p:fltVal val="0"/>
                                          </p:val>
                                        </p:tav>
                                        <p:tav tm="100000">
                                          <p:val>
                                            <p:strVal val="#ppt_h"/>
                                          </p:val>
                                        </p:tav>
                                      </p:tavLst>
                                    </p:anim>
                                    <p:animEffect transition="in" filter="fade">
                                      <p:cBhvr>
                                        <p:cTn id="48" dur="1000"/>
                                        <p:tgtEl>
                                          <p:spTgt spid="8"/>
                                        </p:tgtEl>
                                      </p:cBhvr>
                                    </p:animEffect>
                                  </p:childTnLst>
                                </p:cTn>
                              </p:par>
                            </p:childTnLst>
                          </p:cTn>
                        </p:par>
                      </p:childTnLst>
                    </p:cTn>
                  </p:par>
                  <p:par>
                    <p:cTn id="49" fill="hold">
                      <p:stCondLst>
                        <p:cond delay="indefinite"/>
                      </p:stCondLst>
                      <p:childTnLst>
                        <p:par>
                          <p:cTn id="50" fill="hold">
                            <p:stCondLst>
                              <p:cond delay="0"/>
                            </p:stCondLst>
                            <p:childTnLst>
                              <p:par>
                                <p:cTn id="51" presetID="14" presetClass="entr" presetSubtype="10" fill="hold" nodeType="click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randombar(horizontal)">
                                      <p:cBhvr>
                                        <p:cTn id="53" dur="1000"/>
                                        <p:tgtEl>
                                          <p:spTgt spid="17"/>
                                        </p:tgtEl>
                                      </p:cBhvr>
                                    </p:animEffect>
                                  </p:childTnLst>
                                </p:cTn>
                              </p:par>
                            </p:childTnLst>
                          </p:cTn>
                        </p:par>
                      </p:childTnLst>
                    </p:cTn>
                  </p:par>
                  <p:par>
                    <p:cTn id="54" fill="hold">
                      <p:stCondLst>
                        <p:cond delay="indefinite"/>
                      </p:stCondLst>
                      <p:childTnLst>
                        <p:par>
                          <p:cTn id="55" fill="hold">
                            <p:stCondLst>
                              <p:cond delay="0"/>
                            </p:stCondLst>
                            <p:childTnLst>
                              <p:par>
                                <p:cTn id="56" presetID="43" presetClass="entr" presetSubtype="0" fill="hold" nodeType="clickEffect">
                                  <p:stCondLst>
                                    <p:cond delay="0"/>
                                  </p:stCondLst>
                                  <p:childTnLst>
                                    <p:set>
                                      <p:cBhvr>
                                        <p:cTn id="57" dur="1" fill="hold">
                                          <p:stCondLst>
                                            <p:cond delay="0"/>
                                          </p:stCondLst>
                                        </p:cTn>
                                        <p:tgtEl>
                                          <p:spTgt spid="28"/>
                                        </p:tgtEl>
                                        <p:attrNameLst>
                                          <p:attrName>style.visibility</p:attrName>
                                        </p:attrNameLst>
                                      </p:cBhvr>
                                      <p:to>
                                        <p:strVal val="visible"/>
                                      </p:to>
                                    </p:set>
                                    <p:animEffect transition="in" filter="fade">
                                      <p:cBhvr>
                                        <p:cTn id="58" dur="100"/>
                                        <p:tgtEl>
                                          <p:spTgt spid="28"/>
                                        </p:tgtEl>
                                      </p:cBhvr>
                                    </p:animEffect>
                                    <p:anim calcmode="lin" valueType="num">
                                      <p:cBhvr>
                                        <p:cTn id="59" dur="400" fill="hold"/>
                                        <p:tgtEl>
                                          <p:spTgt spid="28"/>
                                        </p:tgtEl>
                                        <p:attrNameLst>
                                          <p:attrName>ppt_x</p:attrName>
                                        </p:attrNameLst>
                                      </p:cBhvr>
                                      <p:tavLst>
                                        <p:tav tm="0">
                                          <p:val>
                                            <p:strVal val="#ppt_x"/>
                                          </p:val>
                                        </p:tav>
                                        <p:tav tm="100000">
                                          <p:val>
                                            <p:strVal val="#ppt_x"/>
                                          </p:val>
                                        </p:tav>
                                      </p:tavLst>
                                    </p:anim>
                                    <p:anim calcmode="lin" valueType="num">
                                      <p:cBhvr>
                                        <p:cTn id="60" dur="400" fill="hold"/>
                                        <p:tgtEl>
                                          <p:spTgt spid="28"/>
                                        </p:tgtEl>
                                        <p:attrNameLst>
                                          <p:attrName>ppt_y</p:attrName>
                                        </p:attrNameLst>
                                      </p:cBhvr>
                                      <p:tavLst>
                                        <p:tav tm="0">
                                          <p:val>
                                            <p:strVal val="#ppt_y+0.31"/>
                                          </p:val>
                                        </p:tav>
                                        <p:tav tm="100000">
                                          <p:val>
                                            <p:strVal val="#ppt_y+0.31"/>
                                          </p:val>
                                        </p:tav>
                                      </p:tavLst>
                                    </p:anim>
                                    <p:anim calcmode="lin" valueType="num">
                                      <p:cBhvr>
                                        <p:cTn id="61" dur="600" decel="50000" fill="hold">
                                          <p:stCondLst>
                                            <p:cond delay="400"/>
                                          </p:stCondLst>
                                        </p:cTn>
                                        <p:tgtEl>
                                          <p:spTgt spid="28"/>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62" dur="600" decel="50000" fill="hold">
                                          <p:stCondLst>
                                            <p:cond delay="400"/>
                                          </p:stCondLst>
                                        </p:cTn>
                                        <p:tgtEl>
                                          <p:spTgt spid="28"/>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56" presetClass="entr" presetSubtype="0" fill="hold" grpId="0" nodeType="clickEffect">
                                  <p:stCondLst>
                                    <p:cond delay="0"/>
                                  </p:stCondLst>
                                  <p:iterate type="lt">
                                    <p:tmPct val="10000"/>
                                  </p:iterate>
                                  <p:childTnLst>
                                    <p:set>
                                      <p:cBhvr>
                                        <p:cTn id="66" dur="1" fill="hold">
                                          <p:stCondLst>
                                            <p:cond delay="0"/>
                                          </p:stCondLst>
                                        </p:cTn>
                                        <p:tgtEl>
                                          <p:spTgt spid="18">
                                            <p:txEl>
                                              <p:pRg st="0" end="0"/>
                                            </p:txEl>
                                          </p:spTgt>
                                        </p:tgtEl>
                                        <p:attrNameLst>
                                          <p:attrName>style.visibility</p:attrName>
                                        </p:attrNameLst>
                                      </p:cBhvr>
                                      <p:to>
                                        <p:strVal val="visible"/>
                                      </p:to>
                                    </p:set>
                                    <p:anim by="(-#ppt_w*2)" calcmode="lin" valueType="num">
                                      <p:cBhvr rctx="PPT">
                                        <p:cTn id="67" dur="500" autoRev="1" fill="hold">
                                          <p:stCondLst>
                                            <p:cond delay="0"/>
                                          </p:stCondLst>
                                        </p:cTn>
                                        <p:tgtEl>
                                          <p:spTgt spid="18">
                                            <p:txEl>
                                              <p:pRg st="0" end="0"/>
                                            </p:txEl>
                                          </p:spTgt>
                                        </p:tgtEl>
                                        <p:attrNameLst>
                                          <p:attrName>ppt_w</p:attrName>
                                        </p:attrNameLst>
                                      </p:cBhvr>
                                    </p:anim>
                                    <p:anim by="(#ppt_w*0.50)" calcmode="lin" valueType="num">
                                      <p:cBhvr>
                                        <p:cTn id="68" dur="500" decel="50000" autoRev="1" fill="hold">
                                          <p:stCondLst>
                                            <p:cond delay="0"/>
                                          </p:stCondLst>
                                        </p:cTn>
                                        <p:tgtEl>
                                          <p:spTgt spid="18">
                                            <p:txEl>
                                              <p:pRg st="0" end="0"/>
                                            </p:txEl>
                                          </p:spTgt>
                                        </p:tgtEl>
                                        <p:attrNameLst>
                                          <p:attrName>ppt_x</p:attrName>
                                        </p:attrNameLst>
                                      </p:cBhvr>
                                    </p:anim>
                                    <p:anim from="(-#ppt_h/2)" to="(#ppt_y)" calcmode="lin" valueType="num">
                                      <p:cBhvr>
                                        <p:cTn id="69" dur="1000" fill="hold">
                                          <p:stCondLst>
                                            <p:cond delay="0"/>
                                          </p:stCondLst>
                                        </p:cTn>
                                        <p:tgtEl>
                                          <p:spTgt spid="18">
                                            <p:txEl>
                                              <p:pRg st="0" end="0"/>
                                            </p:txEl>
                                          </p:spTgt>
                                        </p:tgtEl>
                                        <p:attrNameLst>
                                          <p:attrName>ppt_y</p:attrName>
                                        </p:attrNameLst>
                                      </p:cBhvr>
                                    </p:anim>
                                    <p:animRot by="21600000">
                                      <p:cBhvr>
                                        <p:cTn id="70" dur="1000" fill="hold">
                                          <p:stCondLst>
                                            <p:cond delay="0"/>
                                          </p:stCondLst>
                                        </p:cTn>
                                        <p:tgtEl>
                                          <p:spTgt spid="18">
                                            <p:txEl>
                                              <p:pRg st="0" end="0"/>
                                            </p:txEl>
                                          </p:spTgt>
                                        </p:tgtEl>
                                        <p:attrNameLst>
                                          <p:attrName>r</p:attrName>
                                        </p:attrNameLst>
                                      </p:cBhvr>
                                    </p:animRot>
                                  </p:childTnLst>
                                </p:cTn>
                              </p:par>
                            </p:childTnLst>
                          </p:cTn>
                        </p:par>
                      </p:childTnLst>
                    </p:cTn>
                  </p:par>
                  <p:par>
                    <p:cTn id="71" fill="hold">
                      <p:stCondLst>
                        <p:cond delay="indefinite"/>
                      </p:stCondLst>
                      <p:childTnLst>
                        <p:par>
                          <p:cTn id="72" fill="hold">
                            <p:stCondLst>
                              <p:cond delay="0"/>
                            </p:stCondLst>
                            <p:childTnLst>
                              <p:par>
                                <p:cTn id="73" presetID="42" presetClass="entr" presetSubtype="0" fill="hold" grpId="0" nodeType="clickEffect">
                                  <p:stCondLst>
                                    <p:cond delay="0"/>
                                  </p:stCondLst>
                                  <p:childTnLst>
                                    <p:set>
                                      <p:cBhvr>
                                        <p:cTn id="74" dur="1" fill="hold">
                                          <p:stCondLst>
                                            <p:cond delay="0"/>
                                          </p:stCondLst>
                                        </p:cTn>
                                        <p:tgtEl>
                                          <p:spTgt spid="19"/>
                                        </p:tgtEl>
                                        <p:attrNameLst>
                                          <p:attrName>style.visibility</p:attrName>
                                        </p:attrNameLst>
                                      </p:cBhvr>
                                      <p:to>
                                        <p:strVal val="visible"/>
                                      </p:to>
                                    </p:set>
                                    <p:animEffect transition="in" filter="fade">
                                      <p:cBhvr>
                                        <p:cTn id="75" dur="1000"/>
                                        <p:tgtEl>
                                          <p:spTgt spid="19"/>
                                        </p:tgtEl>
                                      </p:cBhvr>
                                    </p:animEffect>
                                    <p:anim calcmode="lin" valueType="num">
                                      <p:cBhvr>
                                        <p:cTn id="76" dur="1000" fill="hold"/>
                                        <p:tgtEl>
                                          <p:spTgt spid="19"/>
                                        </p:tgtEl>
                                        <p:attrNameLst>
                                          <p:attrName>ppt_x</p:attrName>
                                        </p:attrNameLst>
                                      </p:cBhvr>
                                      <p:tavLst>
                                        <p:tav tm="0">
                                          <p:val>
                                            <p:strVal val="#ppt_x"/>
                                          </p:val>
                                        </p:tav>
                                        <p:tav tm="100000">
                                          <p:val>
                                            <p:strVal val="#ppt_x"/>
                                          </p:val>
                                        </p:tav>
                                      </p:tavLst>
                                    </p:anim>
                                    <p:anim calcmode="lin" valueType="num">
                                      <p:cBhvr>
                                        <p:cTn id="77"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78" fill="hold">
                      <p:stCondLst>
                        <p:cond delay="indefinite"/>
                      </p:stCondLst>
                      <p:childTnLst>
                        <p:par>
                          <p:cTn id="79" fill="hold">
                            <p:stCondLst>
                              <p:cond delay="0"/>
                            </p:stCondLst>
                            <p:childTnLst>
                              <p:par>
                                <p:cTn id="80" presetID="22" presetClass="entr" presetSubtype="8" fill="hold" grpId="0" nodeType="clickEffect">
                                  <p:stCondLst>
                                    <p:cond delay="0"/>
                                  </p:stCondLst>
                                  <p:childTnLst>
                                    <p:set>
                                      <p:cBhvr>
                                        <p:cTn id="81" dur="1" fill="hold">
                                          <p:stCondLst>
                                            <p:cond delay="0"/>
                                          </p:stCondLst>
                                        </p:cTn>
                                        <p:tgtEl>
                                          <p:spTgt spid="20"/>
                                        </p:tgtEl>
                                        <p:attrNameLst>
                                          <p:attrName>style.visibility</p:attrName>
                                        </p:attrNameLst>
                                      </p:cBhvr>
                                      <p:to>
                                        <p:strVal val="visible"/>
                                      </p:to>
                                    </p:set>
                                    <p:animEffect transition="in" filter="wipe(left)">
                                      <p:cBhvr>
                                        <p:cTn id="82" dur="1000"/>
                                        <p:tgtEl>
                                          <p:spTgt spid="20"/>
                                        </p:tgtEl>
                                      </p:cBhvr>
                                    </p:animEffect>
                                  </p:childTnLst>
                                </p:cTn>
                              </p:par>
                            </p:childTnLst>
                          </p:cTn>
                        </p:par>
                      </p:childTnLst>
                    </p:cTn>
                  </p:par>
                  <p:par>
                    <p:cTn id="83" fill="hold">
                      <p:stCondLst>
                        <p:cond delay="indefinite"/>
                      </p:stCondLst>
                      <p:childTnLst>
                        <p:par>
                          <p:cTn id="84" fill="hold">
                            <p:stCondLst>
                              <p:cond delay="0"/>
                            </p:stCondLst>
                            <p:childTnLst>
                              <p:par>
                                <p:cTn id="85" presetID="42" presetClass="entr" presetSubtype="0" fill="hold" grpId="0" nodeType="clickEffect">
                                  <p:stCondLst>
                                    <p:cond delay="0"/>
                                  </p:stCondLst>
                                  <p:childTnLst>
                                    <p:set>
                                      <p:cBhvr>
                                        <p:cTn id="86" dur="1" fill="hold">
                                          <p:stCondLst>
                                            <p:cond delay="0"/>
                                          </p:stCondLst>
                                        </p:cTn>
                                        <p:tgtEl>
                                          <p:spTgt spid="29"/>
                                        </p:tgtEl>
                                        <p:attrNameLst>
                                          <p:attrName>style.visibility</p:attrName>
                                        </p:attrNameLst>
                                      </p:cBhvr>
                                      <p:to>
                                        <p:strVal val="visible"/>
                                      </p:to>
                                    </p:set>
                                    <p:animEffect transition="in" filter="fade">
                                      <p:cBhvr>
                                        <p:cTn id="87" dur="1000"/>
                                        <p:tgtEl>
                                          <p:spTgt spid="29"/>
                                        </p:tgtEl>
                                      </p:cBhvr>
                                    </p:animEffect>
                                    <p:anim calcmode="lin" valueType="num">
                                      <p:cBhvr>
                                        <p:cTn id="88" dur="1000" fill="hold"/>
                                        <p:tgtEl>
                                          <p:spTgt spid="29"/>
                                        </p:tgtEl>
                                        <p:attrNameLst>
                                          <p:attrName>ppt_x</p:attrName>
                                        </p:attrNameLst>
                                      </p:cBhvr>
                                      <p:tavLst>
                                        <p:tav tm="0">
                                          <p:val>
                                            <p:strVal val="#ppt_x"/>
                                          </p:val>
                                        </p:tav>
                                        <p:tav tm="100000">
                                          <p:val>
                                            <p:strVal val="#ppt_x"/>
                                          </p:val>
                                        </p:tav>
                                      </p:tavLst>
                                    </p:anim>
                                    <p:anim calcmode="lin" valueType="num">
                                      <p:cBhvr>
                                        <p:cTn id="89"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18" grpId="0" build="allAtOnce"/>
      <p:bldP spid="19" grpId="0"/>
      <p:bldP spid="20" grpId="0"/>
      <p:bldP spid="2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文本框 30"/>
          <p:cNvSpPr txBox="1"/>
          <p:nvPr/>
        </p:nvSpPr>
        <p:spPr>
          <a:xfrm>
            <a:off x="4091308" y="631787"/>
            <a:ext cx="4009383" cy="646331"/>
          </a:xfrm>
          <a:prstGeom prst="rect">
            <a:avLst/>
          </a:prstGeom>
          <a:noFill/>
        </p:spPr>
        <p:txBody>
          <a:bodyPr wrap="square" rtlCol="0">
            <a:spAutoFit/>
          </a:bodyPr>
          <a:lstStyle/>
          <a:p>
            <a:pPr algn="dist"/>
            <a:r>
              <a:rPr lang="zh-CN" altLang="en-US" sz="3600" b="1" dirty="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自身缺点</a:t>
            </a:r>
            <a:endParaRPr lang="zh-CN" altLang="en-US" sz="3600" b="1" dirty="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nvGrpSpPr>
          <p:cNvPr id="3" name="组合 2"/>
          <p:cNvGrpSpPr/>
          <p:nvPr/>
        </p:nvGrpSpPr>
        <p:grpSpPr bwMode="auto">
          <a:xfrm>
            <a:off x="8557155" y="1578577"/>
            <a:ext cx="2254248" cy="2254250"/>
            <a:chOff x="768366" y="1765300"/>
            <a:chExt cx="2992140" cy="2992141"/>
          </a:xfrm>
        </p:grpSpPr>
        <p:sp>
          <p:nvSpPr>
            <p:cNvPr id="4" name="椭圆 3"/>
            <p:cNvSpPr/>
            <p:nvPr/>
          </p:nvSpPr>
          <p:spPr bwMode="auto">
            <a:xfrm>
              <a:off x="768366" y="1765300"/>
              <a:ext cx="2992140" cy="2992141"/>
            </a:xfrm>
            <a:prstGeom prst="ellipse">
              <a:avLst/>
            </a:prstGeom>
            <a:solidFill>
              <a:srgbClr val="45BBCE"/>
            </a:solidFill>
            <a:ln w="9525" cap="flat" cmpd="sng" algn="ctr">
              <a:noFill/>
              <a:prstDash val="solid"/>
              <a:round/>
              <a:headEnd type="none" w="med" len="med"/>
              <a:tailEnd type="none" w="med" len="med"/>
            </a:ln>
            <a:effectLst/>
          </p:spPr>
          <p:txBody>
            <a:bodyPr/>
            <a:lstStyle/>
            <a:p>
              <a:pPr defTabSz="914400">
                <a:defRPr/>
              </a:pPr>
              <a:endParaRPr lang="zh-CN" altLang="en-US" sz="1465" kern="0">
                <a:solidFill>
                  <a:prstClr val="black"/>
                </a:solidFill>
                <a:latin typeface="Calibri" panose="020F0502020204030204"/>
                <a:ea typeface="微软雅黑" panose="020B0503020204020204" pitchFamily="34" charset="-122"/>
              </a:endParaRPr>
            </a:p>
          </p:txBody>
        </p:sp>
        <p:sp>
          <p:nvSpPr>
            <p:cNvPr id="5" name="椭圆 4"/>
            <p:cNvSpPr/>
            <p:nvPr/>
          </p:nvSpPr>
          <p:spPr bwMode="auto">
            <a:xfrm>
              <a:off x="920832" y="1917765"/>
              <a:ext cx="2687208" cy="2687211"/>
            </a:xfrm>
            <a:prstGeom prst="ellipse">
              <a:avLst/>
            </a:prstGeom>
            <a:blipFill>
              <a:blip r:embed="rId1" cstate="print"/>
              <a:stretch>
                <a:fillRect/>
              </a:stretch>
            </a:blipFill>
            <a:ln w="9525" cap="flat" cmpd="sng" algn="ctr">
              <a:noFill/>
              <a:prstDash val="solid"/>
              <a:round/>
              <a:headEnd type="none" w="med" len="med"/>
              <a:tailEnd type="none" w="med" len="med"/>
            </a:ln>
            <a:effectLst/>
          </p:spPr>
          <p:txBody>
            <a:bodyPr/>
            <a:lstStyle/>
            <a:p>
              <a:pPr defTabSz="914400">
                <a:defRPr/>
              </a:pPr>
              <a:endParaRPr lang="zh-CN" altLang="en-US" sz="1465" kern="0">
                <a:solidFill>
                  <a:prstClr val="black"/>
                </a:solidFill>
                <a:latin typeface="Calibri" panose="020F0502020204030204"/>
                <a:ea typeface="微软雅黑" panose="020B0503020204020204" pitchFamily="34" charset="-122"/>
              </a:endParaRPr>
            </a:p>
          </p:txBody>
        </p:sp>
      </p:grpSp>
      <p:grpSp>
        <p:nvGrpSpPr>
          <p:cNvPr id="6" name="组合 5"/>
          <p:cNvGrpSpPr/>
          <p:nvPr/>
        </p:nvGrpSpPr>
        <p:grpSpPr bwMode="auto">
          <a:xfrm>
            <a:off x="4882113" y="1578577"/>
            <a:ext cx="2254248" cy="2254248"/>
            <a:chOff x="768366" y="1765300"/>
            <a:chExt cx="2992140" cy="2992140"/>
          </a:xfrm>
        </p:grpSpPr>
        <p:sp>
          <p:nvSpPr>
            <p:cNvPr id="7" name="椭圆 6"/>
            <p:cNvSpPr/>
            <p:nvPr/>
          </p:nvSpPr>
          <p:spPr bwMode="auto">
            <a:xfrm>
              <a:off x="768366" y="1765300"/>
              <a:ext cx="2992140" cy="2992140"/>
            </a:xfrm>
            <a:prstGeom prst="ellipse">
              <a:avLst/>
            </a:prstGeom>
            <a:solidFill>
              <a:srgbClr val="45BBCE"/>
            </a:solidFill>
            <a:ln w="9525" cap="flat" cmpd="sng" algn="ctr">
              <a:noFill/>
              <a:prstDash val="solid"/>
              <a:round/>
              <a:headEnd type="none" w="med" len="med"/>
              <a:tailEnd type="none" w="med" len="med"/>
            </a:ln>
            <a:effectLst/>
          </p:spPr>
          <p:txBody>
            <a:bodyPr/>
            <a:lstStyle/>
            <a:p>
              <a:pPr defTabSz="914400">
                <a:defRPr/>
              </a:pPr>
              <a:endParaRPr lang="zh-CN" altLang="en-US" sz="1465" kern="0">
                <a:solidFill>
                  <a:prstClr val="black"/>
                </a:solidFill>
                <a:latin typeface="Calibri" panose="020F0502020204030204"/>
                <a:ea typeface="微软雅黑" panose="020B0503020204020204" pitchFamily="34" charset="-122"/>
              </a:endParaRPr>
            </a:p>
          </p:txBody>
        </p:sp>
        <p:sp>
          <p:nvSpPr>
            <p:cNvPr id="8" name="椭圆 7"/>
            <p:cNvSpPr/>
            <p:nvPr/>
          </p:nvSpPr>
          <p:spPr bwMode="auto">
            <a:xfrm>
              <a:off x="920832" y="1917766"/>
              <a:ext cx="2687208" cy="2687208"/>
            </a:xfrm>
            <a:prstGeom prst="ellipse">
              <a:avLst/>
            </a:prstGeom>
            <a:blipFill>
              <a:blip r:embed="rId2" cstate="print"/>
              <a:stretch>
                <a:fillRect/>
              </a:stretch>
            </a:blipFill>
            <a:ln w="9525" cap="flat" cmpd="sng" algn="ctr">
              <a:noFill/>
              <a:prstDash val="solid"/>
              <a:round/>
              <a:headEnd type="none" w="med" len="med"/>
              <a:tailEnd type="none" w="med" len="med"/>
            </a:ln>
            <a:effectLst/>
          </p:spPr>
          <p:txBody>
            <a:bodyPr/>
            <a:lstStyle/>
            <a:p>
              <a:pPr defTabSz="914400">
                <a:defRPr/>
              </a:pPr>
              <a:endParaRPr lang="zh-CN" altLang="en-US" sz="1465" kern="0">
                <a:solidFill>
                  <a:prstClr val="black"/>
                </a:solidFill>
                <a:latin typeface="Calibri" panose="020F0502020204030204"/>
                <a:ea typeface="微软雅黑" panose="020B0503020204020204" pitchFamily="34" charset="-122"/>
              </a:endParaRPr>
            </a:p>
          </p:txBody>
        </p:sp>
      </p:grpSp>
      <p:grpSp>
        <p:nvGrpSpPr>
          <p:cNvPr id="9" name="组合 8"/>
          <p:cNvGrpSpPr/>
          <p:nvPr/>
        </p:nvGrpSpPr>
        <p:grpSpPr bwMode="auto">
          <a:xfrm>
            <a:off x="1388146" y="1578577"/>
            <a:ext cx="2254250" cy="2255845"/>
            <a:chOff x="768366" y="1765300"/>
            <a:chExt cx="2992140" cy="2992140"/>
          </a:xfrm>
        </p:grpSpPr>
        <p:sp>
          <p:nvSpPr>
            <p:cNvPr id="10" name="椭圆 9"/>
            <p:cNvSpPr/>
            <p:nvPr/>
          </p:nvSpPr>
          <p:spPr bwMode="auto">
            <a:xfrm>
              <a:off x="768366" y="1765300"/>
              <a:ext cx="2992140" cy="2992140"/>
            </a:xfrm>
            <a:prstGeom prst="ellipse">
              <a:avLst/>
            </a:prstGeom>
            <a:solidFill>
              <a:srgbClr val="45BBCE"/>
            </a:solidFill>
            <a:ln w="9525" cap="flat" cmpd="sng" algn="ctr">
              <a:noFill/>
              <a:prstDash val="solid"/>
              <a:round/>
              <a:headEnd type="none" w="med" len="med"/>
              <a:tailEnd type="none" w="med" len="med"/>
            </a:ln>
            <a:effectLst/>
          </p:spPr>
          <p:txBody>
            <a:bodyPr/>
            <a:lstStyle/>
            <a:p>
              <a:pPr defTabSz="914400">
                <a:defRPr/>
              </a:pPr>
              <a:endParaRPr lang="zh-CN" altLang="en-US" sz="1465" kern="0">
                <a:solidFill>
                  <a:prstClr val="black"/>
                </a:solidFill>
                <a:latin typeface="Calibri" panose="020F0502020204030204"/>
                <a:ea typeface="微软雅黑" panose="020B0503020204020204" pitchFamily="34" charset="-122"/>
              </a:endParaRPr>
            </a:p>
          </p:txBody>
        </p:sp>
        <p:sp>
          <p:nvSpPr>
            <p:cNvPr id="11" name="椭圆 10"/>
            <p:cNvSpPr/>
            <p:nvPr/>
          </p:nvSpPr>
          <p:spPr bwMode="auto">
            <a:xfrm>
              <a:off x="920832" y="1917658"/>
              <a:ext cx="2687209" cy="2687424"/>
            </a:xfrm>
            <a:prstGeom prst="ellipse">
              <a:avLst/>
            </a:prstGeom>
            <a:blipFill>
              <a:blip r:embed="rId3" cstate="print"/>
              <a:stretch>
                <a:fillRect/>
              </a:stretch>
            </a:blipFill>
            <a:ln w="9525" cap="flat" cmpd="sng" algn="ctr">
              <a:noFill/>
              <a:prstDash val="solid"/>
              <a:round/>
              <a:headEnd type="none" w="med" len="med"/>
              <a:tailEnd type="none" w="med" len="med"/>
            </a:ln>
            <a:effectLst/>
          </p:spPr>
          <p:txBody>
            <a:bodyPr/>
            <a:lstStyle/>
            <a:p>
              <a:pPr defTabSz="914400">
                <a:defRPr/>
              </a:pPr>
              <a:endParaRPr lang="zh-CN" altLang="en-US" sz="1465" kern="0">
                <a:solidFill>
                  <a:prstClr val="black"/>
                </a:solidFill>
                <a:latin typeface="Calibri" panose="020F0502020204030204"/>
                <a:ea typeface="微软雅黑" panose="020B0503020204020204" pitchFamily="34" charset="-122"/>
              </a:endParaRPr>
            </a:p>
          </p:txBody>
        </p:sp>
      </p:grpSp>
      <p:sp>
        <p:nvSpPr>
          <p:cNvPr id="18" name="矩形 50"/>
          <p:cNvSpPr>
            <a:spLocks noChangeArrowheads="1"/>
          </p:cNvSpPr>
          <p:nvPr/>
        </p:nvSpPr>
        <p:spPr bwMode="auto">
          <a:xfrm>
            <a:off x="1010517" y="3949288"/>
            <a:ext cx="3009508" cy="461665"/>
          </a:xfrm>
          <a:prstGeom prst="rect">
            <a:avLst/>
          </a:prstGeom>
          <a:noFill/>
        </p:spPr>
        <p:txBody>
          <a:bodyPr wrap="square" rtlCol="0">
            <a:spAutoFit/>
          </a:bodyPr>
          <a:lstStyle/>
          <a:p>
            <a:pPr algn="ctr"/>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rPr>
              <a:t>缺乏自信</a:t>
            </a:r>
            <a:endPar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9" name="矩形 59"/>
          <p:cNvSpPr>
            <a:spLocks noChangeArrowheads="1"/>
          </p:cNvSpPr>
          <p:nvPr/>
        </p:nvSpPr>
        <p:spPr bwMode="auto">
          <a:xfrm>
            <a:off x="4595020" y="4020049"/>
            <a:ext cx="3009508" cy="461665"/>
          </a:xfrm>
          <a:prstGeom prst="rect">
            <a:avLst/>
          </a:prstGeom>
          <a:noFill/>
        </p:spPr>
        <p:txBody>
          <a:bodyPr wrap="square" rtlCol="0">
            <a:spAutoFit/>
          </a:bodyPr>
          <a:lstStyle/>
          <a:p>
            <a:pPr algn="ctr"/>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rPr>
              <a:t>脾气狂暴</a:t>
            </a:r>
            <a:endPar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0" name="矩形 62"/>
          <p:cNvSpPr>
            <a:spLocks noChangeArrowheads="1"/>
          </p:cNvSpPr>
          <p:nvPr/>
        </p:nvSpPr>
        <p:spPr bwMode="auto">
          <a:xfrm>
            <a:off x="8179524" y="4010581"/>
            <a:ext cx="3009508" cy="461665"/>
          </a:xfrm>
          <a:prstGeom prst="rect">
            <a:avLst/>
          </a:prstGeom>
          <a:noFill/>
        </p:spPr>
        <p:txBody>
          <a:bodyPr wrap="square" rtlCol="0">
            <a:spAutoFit/>
          </a:bodyPr>
          <a:lstStyle/>
          <a:p>
            <a:pPr algn="ctr"/>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rPr>
              <a:t>性格内向</a:t>
            </a:r>
            <a:endPar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1" name="矩形 20"/>
          <p:cNvSpPr/>
          <p:nvPr/>
        </p:nvSpPr>
        <p:spPr>
          <a:xfrm>
            <a:off x="1542432" y="4744044"/>
            <a:ext cx="2183200" cy="1289905"/>
          </a:xfrm>
          <a:prstGeom prst="rect">
            <a:avLst/>
          </a:prstGeom>
        </p:spPr>
        <p:txBody>
          <a:bodyPr wrap="square">
            <a:spAutoFit/>
          </a:bodyPr>
          <a:lstStyle/>
          <a:p>
            <a:pPr algn="just">
              <a:lnSpc>
                <a:spcPct val="15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对于自己缺乏自信，有时思考太多反而会贻误最佳时机</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2" name="矩形 21"/>
          <p:cNvSpPr/>
          <p:nvPr/>
        </p:nvSpPr>
        <p:spPr>
          <a:xfrm>
            <a:off x="4591245" y="4689772"/>
            <a:ext cx="3009507" cy="1289905"/>
          </a:xfrm>
          <a:prstGeom prst="rect">
            <a:avLst/>
          </a:prstGeom>
        </p:spPr>
        <p:txBody>
          <a:bodyPr wrap="square">
            <a:spAutoFit/>
          </a:bodyPr>
          <a:lstStyle/>
          <a:p>
            <a:pPr algn="just">
              <a:lnSpc>
                <a:spcPct val="15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有时难易很好的控制自己的情绪，致使一些本无恶意的话，让对方听着很不舒服</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3" name="矩形 22"/>
          <p:cNvSpPr/>
          <p:nvPr/>
        </p:nvSpPr>
        <p:spPr>
          <a:xfrm>
            <a:off x="8120402" y="4737903"/>
            <a:ext cx="3296898" cy="1289905"/>
          </a:xfrm>
          <a:prstGeom prst="rect">
            <a:avLst/>
          </a:prstGeom>
        </p:spPr>
        <p:txBody>
          <a:bodyPr wrap="square">
            <a:spAutoFit/>
          </a:bodyPr>
          <a:lstStyle/>
          <a:p>
            <a:pPr algn="just">
              <a:lnSpc>
                <a:spcPct val="15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内向的我，缺乏一种“推销”自己的意识，不善于展示自己，让自己在陌生场合成为焦点</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eelOff" invX="1"/>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1000"/>
                                        <p:tgtEl>
                                          <p:spTgt spid="31"/>
                                        </p:tgtEl>
                                      </p:cBhvr>
                                    </p:animEffect>
                                  </p:childTnLst>
                                </p:cTn>
                              </p:par>
                            </p:childTnLst>
                          </p:cTn>
                        </p:par>
                        <p:par>
                          <p:cTn id="8" fill="hold">
                            <p:stCondLst>
                              <p:cond delay="1000"/>
                            </p:stCondLst>
                            <p:childTnLst>
                              <p:par>
                                <p:cTn id="9" presetID="42" presetClass="entr" presetSubtype="0"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anim calcmode="lin" valueType="num">
                                      <p:cBhvr>
                                        <p:cTn id="12" dur="500" fill="hold"/>
                                        <p:tgtEl>
                                          <p:spTgt spid="9"/>
                                        </p:tgtEl>
                                        <p:attrNameLst>
                                          <p:attrName>ppt_x</p:attrName>
                                        </p:attrNameLst>
                                      </p:cBhvr>
                                      <p:tavLst>
                                        <p:tav tm="0">
                                          <p:val>
                                            <p:strVal val="#ppt_x"/>
                                          </p:val>
                                        </p:tav>
                                        <p:tav tm="100000">
                                          <p:val>
                                            <p:strVal val="#ppt_x"/>
                                          </p:val>
                                        </p:tav>
                                      </p:tavLst>
                                    </p:anim>
                                    <p:anim calcmode="lin" valueType="num">
                                      <p:cBhvr>
                                        <p:cTn id="13" dur="500" fill="hold"/>
                                        <p:tgtEl>
                                          <p:spTgt spid="9"/>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7" presetClass="entr" presetSubtype="0"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anim calcmode="lin" valueType="num">
                                      <p:cBhvr>
                                        <p:cTn id="18" dur="500" fill="hold"/>
                                        <p:tgtEl>
                                          <p:spTgt spid="6"/>
                                        </p:tgtEl>
                                        <p:attrNameLst>
                                          <p:attrName>ppt_x</p:attrName>
                                        </p:attrNameLst>
                                      </p:cBhvr>
                                      <p:tavLst>
                                        <p:tav tm="0">
                                          <p:val>
                                            <p:strVal val="#ppt_x"/>
                                          </p:val>
                                        </p:tav>
                                        <p:tav tm="100000">
                                          <p:val>
                                            <p:strVal val="#ppt_x"/>
                                          </p:val>
                                        </p:tav>
                                      </p:tavLst>
                                    </p:anim>
                                    <p:anim calcmode="lin" valueType="num">
                                      <p:cBhvr>
                                        <p:cTn id="19" dur="500" fill="hold"/>
                                        <p:tgtEl>
                                          <p:spTgt spid="6"/>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42" presetClass="entr" presetSubtype="0"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500"/>
                                        <p:tgtEl>
                                          <p:spTgt spid="3"/>
                                        </p:tgtEl>
                                      </p:cBhvr>
                                    </p:animEffect>
                                    <p:anim calcmode="lin" valueType="num">
                                      <p:cBhvr>
                                        <p:cTn id="24" dur="500" fill="hold"/>
                                        <p:tgtEl>
                                          <p:spTgt spid="3"/>
                                        </p:tgtEl>
                                        <p:attrNameLst>
                                          <p:attrName>ppt_x</p:attrName>
                                        </p:attrNameLst>
                                      </p:cBhvr>
                                      <p:tavLst>
                                        <p:tav tm="0">
                                          <p:val>
                                            <p:strVal val="#ppt_x"/>
                                          </p:val>
                                        </p:tav>
                                        <p:tav tm="100000">
                                          <p:val>
                                            <p:strVal val="#ppt_x"/>
                                          </p:val>
                                        </p:tav>
                                      </p:tavLst>
                                    </p:anim>
                                    <p:anim calcmode="lin" valueType="num">
                                      <p:cBhvr>
                                        <p:cTn id="25" dur="500" fill="hold"/>
                                        <p:tgtEl>
                                          <p:spTgt spid="3"/>
                                        </p:tgtEl>
                                        <p:attrNameLst>
                                          <p:attrName>ppt_y</p:attrName>
                                        </p:attrNameLst>
                                      </p:cBhvr>
                                      <p:tavLst>
                                        <p:tav tm="0">
                                          <p:val>
                                            <p:strVal val="#ppt_y+.1"/>
                                          </p:val>
                                        </p:tav>
                                        <p:tav tm="100000">
                                          <p:val>
                                            <p:strVal val="#ppt_y"/>
                                          </p:val>
                                        </p:tav>
                                      </p:tavLst>
                                    </p:anim>
                                  </p:childTnLst>
                                </p:cTn>
                              </p:par>
                            </p:childTnLst>
                          </p:cTn>
                        </p:par>
                        <p:par>
                          <p:cTn id="26" fill="hold">
                            <p:stCondLst>
                              <p:cond delay="2500"/>
                            </p:stCondLst>
                            <p:childTnLst>
                              <p:par>
                                <p:cTn id="27" presetID="42" presetClass="entr" presetSubtype="0" fill="hold" grpId="0"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p:cBhvr>
                                        <p:cTn id="29" dur="750"/>
                                        <p:tgtEl>
                                          <p:spTgt spid="18"/>
                                        </p:tgtEl>
                                      </p:cBhvr>
                                    </p:animEffect>
                                    <p:anim calcmode="lin" valueType="num">
                                      <p:cBhvr>
                                        <p:cTn id="30" dur="750" fill="hold"/>
                                        <p:tgtEl>
                                          <p:spTgt spid="18"/>
                                        </p:tgtEl>
                                        <p:attrNameLst>
                                          <p:attrName>ppt_x</p:attrName>
                                        </p:attrNameLst>
                                      </p:cBhvr>
                                      <p:tavLst>
                                        <p:tav tm="0">
                                          <p:val>
                                            <p:strVal val="#ppt_x"/>
                                          </p:val>
                                        </p:tav>
                                        <p:tav tm="100000">
                                          <p:val>
                                            <p:strVal val="#ppt_x"/>
                                          </p:val>
                                        </p:tav>
                                      </p:tavLst>
                                    </p:anim>
                                    <p:anim calcmode="lin" valueType="num">
                                      <p:cBhvr>
                                        <p:cTn id="31" dur="750" fill="hold"/>
                                        <p:tgtEl>
                                          <p:spTgt spid="18"/>
                                        </p:tgtEl>
                                        <p:attrNameLst>
                                          <p:attrName>ppt_y</p:attrName>
                                        </p:attrNameLst>
                                      </p:cBhvr>
                                      <p:tavLst>
                                        <p:tav tm="0">
                                          <p:val>
                                            <p:strVal val="#ppt_y+.1"/>
                                          </p:val>
                                        </p:tav>
                                        <p:tav tm="100000">
                                          <p:val>
                                            <p:strVal val="#ppt_y"/>
                                          </p:val>
                                        </p:tav>
                                      </p:tavLst>
                                    </p:anim>
                                  </p:childTnLst>
                                </p:cTn>
                              </p:par>
                            </p:childTnLst>
                          </p:cTn>
                        </p:par>
                        <p:par>
                          <p:cTn id="32" fill="hold">
                            <p:stCondLst>
                              <p:cond delay="3500"/>
                            </p:stCondLst>
                            <p:childTnLst>
                              <p:par>
                                <p:cTn id="33" presetID="42" presetClass="entr" presetSubtype="0"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p:cBhvr>
                                        <p:cTn id="35" dur="750"/>
                                        <p:tgtEl>
                                          <p:spTgt spid="19"/>
                                        </p:tgtEl>
                                      </p:cBhvr>
                                    </p:animEffect>
                                    <p:anim calcmode="lin" valueType="num">
                                      <p:cBhvr>
                                        <p:cTn id="36" dur="750" fill="hold"/>
                                        <p:tgtEl>
                                          <p:spTgt spid="19"/>
                                        </p:tgtEl>
                                        <p:attrNameLst>
                                          <p:attrName>ppt_x</p:attrName>
                                        </p:attrNameLst>
                                      </p:cBhvr>
                                      <p:tavLst>
                                        <p:tav tm="0">
                                          <p:val>
                                            <p:strVal val="#ppt_x"/>
                                          </p:val>
                                        </p:tav>
                                        <p:tav tm="100000">
                                          <p:val>
                                            <p:strVal val="#ppt_x"/>
                                          </p:val>
                                        </p:tav>
                                      </p:tavLst>
                                    </p:anim>
                                    <p:anim calcmode="lin" valueType="num">
                                      <p:cBhvr>
                                        <p:cTn id="37" dur="750" fill="hold"/>
                                        <p:tgtEl>
                                          <p:spTgt spid="19"/>
                                        </p:tgtEl>
                                        <p:attrNameLst>
                                          <p:attrName>ppt_y</p:attrName>
                                        </p:attrNameLst>
                                      </p:cBhvr>
                                      <p:tavLst>
                                        <p:tav tm="0">
                                          <p:val>
                                            <p:strVal val="#ppt_y+.1"/>
                                          </p:val>
                                        </p:tav>
                                        <p:tav tm="100000">
                                          <p:val>
                                            <p:strVal val="#ppt_y"/>
                                          </p:val>
                                        </p:tav>
                                      </p:tavLst>
                                    </p:anim>
                                  </p:childTnLst>
                                </p:cTn>
                              </p:par>
                            </p:childTnLst>
                          </p:cTn>
                        </p:par>
                        <p:par>
                          <p:cTn id="38" fill="hold">
                            <p:stCondLst>
                              <p:cond delay="4500"/>
                            </p:stCondLst>
                            <p:childTnLst>
                              <p:par>
                                <p:cTn id="39" presetID="42" presetClass="entr" presetSubtype="0" fill="hold" grpId="0" nodeType="afterEffect">
                                  <p:stCondLst>
                                    <p:cond delay="0"/>
                                  </p:stCondLst>
                                  <p:childTnLst>
                                    <p:set>
                                      <p:cBhvr>
                                        <p:cTn id="40" dur="1" fill="hold">
                                          <p:stCondLst>
                                            <p:cond delay="0"/>
                                          </p:stCondLst>
                                        </p:cTn>
                                        <p:tgtEl>
                                          <p:spTgt spid="20"/>
                                        </p:tgtEl>
                                        <p:attrNameLst>
                                          <p:attrName>style.visibility</p:attrName>
                                        </p:attrNameLst>
                                      </p:cBhvr>
                                      <p:to>
                                        <p:strVal val="visible"/>
                                      </p:to>
                                    </p:set>
                                    <p:animEffect>
                                      <p:cBhvr>
                                        <p:cTn id="41" dur="750"/>
                                        <p:tgtEl>
                                          <p:spTgt spid="20"/>
                                        </p:tgtEl>
                                      </p:cBhvr>
                                    </p:animEffect>
                                    <p:anim calcmode="lin" valueType="num">
                                      <p:cBhvr>
                                        <p:cTn id="42" dur="750" fill="hold"/>
                                        <p:tgtEl>
                                          <p:spTgt spid="20"/>
                                        </p:tgtEl>
                                        <p:attrNameLst>
                                          <p:attrName>ppt_x</p:attrName>
                                        </p:attrNameLst>
                                      </p:cBhvr>
                                      <p:tavLst>
                                        <p:tav tm="0">
                                          <p:val>
                                            <p:strVal val="#ppt_x"/>
                                          </p:val>
                                        </p:tav>
                                        <p:tav tm="100000">
                                          <p:val>
                                            <p:strVal val="#ppt_x"/>
                                          </p:val>
                                        </p:tav>
                                      </p:tavLst>
                                    </p:anim>
                                    <p:anim calcmode="lin" valueType="num">
                                      <p:cBhvr>
                                        <p:cTn id="43" dur="750" fill="hold"/>
                                        <p:tgtEl>
                                          <p:spTgt spid="20"/>
                                        </p:tgtEl>
                                        <p:attrNameLst>
                                          <p:attrName>ppt_y</p:attrName>
                                        </p:attrNameLst>
                                      </p:cBhvr>
                                      <p:tavLst>
                                        <p:tav tm="0">
                                          <p:val>
                                            <p:strVal val="#ppt_y+.1"/>
                                          </p:val>
                                        </p:tav>
                                        <p:tav tm="100000">
                                          <p:val>
                                            <p:strVal val="#ppt_y"/>
                                          </p:val>
                                        </p:tav>
                                      </p:tavLst>
                                    </p:anim>
                                  </p:childTnLst>
                                </p:cTn>
                              </p:par>
                            </p:childTnLst>
                          </p:cTn>
                        </p:par>
                        <p:par>
                          <p:cTn id="44" fill="hold">
                            <p:stCondLst>
                              <p:cond delay="5500"/>
                            </p:stCondLst>
                            <p:childTnLst>
                              <p:par>
                                <p:cTn id="45" presetID="53" presetClass="entr" presetSubtype="16" fill="hold" grpId="0" nodeType="afterEffect">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cBhvr>
                                        <p:cTn id="47" dur="1000" fill="hold"/>
                                        <p:tgtEl>
                                          <p:spTgt spid="21"/>
                                        </p:tgtEl>
                                        <p:attrNameLst>
                                          <p:attrName>ppt_w</p:attrName>
                                        </p:attrNameLst>
                                      </p:cBhvr>
                                      <p:tavLst>
                                        <p:tav tm="0">
                                          <p:val>
                                            <p:fltVal val="0"/>
                                          </p:val>
                                        </p:tav>
                                        <p:tav tm="100000">
                                          <p:val>
                                            <p:strVal val="#ppt_w"/>
                                          </p:val>
                                        </p:tav>
                                      </p:tavLst>
                                    </p:anim>
                                    <p:anim calcmode="lin" valueType="num">
                                      <p:cBhvr>
                                        <p:cTn id="48" dur="1000" fill="hold"/>
                                        <p:tgtEl>
                                          <p:spTgt spid="21"/>
                                        </p:tgtEl>
                                        <p:attrNameLst>
                                          <p:attrName>ppt_h</p:attrName>
                                        </p:attrNameLst>
                                      </p:cBhvr>
                                      <p:tavLst>
                                        <p:tav tm="0">
                                          <p:val>
                                            <p:fltVal val="0"/>
                                          </p:val>
                                        </p:tav>
                                        <p:tav tm="100000">
                                          <p:val>
                                            <p:strVal val="#ppt_h"/>
                                          </p:val>
                                        </p:tav>
                                      </p:tavLst>
                                    </p:anim>
                                    <p:animEffect transition="in" filter="fade">
                                      <p:cBhvr>
                                        <p:cTn id="49" dur="1000"/>
                                        <p:tgtEl>
                                          <p:spTgt spid="21"/>
                                        </p:tgtEl>
                                      </p:cBhvr>
                                    </p:animEffect>
                                  </p:childTnLst>
                                </p:cTn>
                              </p:par>
                            </p:childTnLst>
                          </p:cTn>
                        </p:par>
                        <p:par>
                          <p:cTn id="50" fill="hold">
                            <p:stCondLst>
                              <p:cond delay="6500"/>
                            </p:stCondLst>
                            <p:childTnLst>
                              <p:par>
                                <p:cTn id="51" presetID="53" presetClass="entr" presetSubtype="16" fill="hold" grpId="0" nodeType="afterEffect">
                                  <p:stCondLst>
                                    <p:cond delay="0"/>
                                  </p:stCondLst>
                                  <p:childTnLst>
                                    <p:set>
                                      <p:cBhvr>
                                        <p:cTn id="52" dur="1" fill="hold">
                                          <p:stCondLst>
                                            <p:cond delay="0"/>
                                          </p:stCondLst>
                                        </p:cTn>
                                        <p:tgtEl>
                                          <p:spTgt spid="22"/>
                                        </p:tgtEl>
                                        <p:attrNameLst>
                                          <p:attrName>style.visibility</p:attrName>
                                        </p:attrNameLst>
                                      </p:cBhvr>
                                      <p:to>
                                        <p:strVal val="visible"/>
                                      </p:to>
                                    </p:set>
                                    <p:anim calcmode="lin" valueType="num">
                                      <p:cBhvr>
                                        <p:cTn id="53" dur="1000" fill="hold"/>
                                        <p:tgtEl>
                                          <p:spTgt spid="22"/>
                                        </p:tgtEl>
                                        <p:attrNameLst>
                                          <p:attrName>ppt_w</p:attrName>
                                        </p:attrNameLst>
                                      </p:cBhvr>
                                      <p:tavLst>
                                        <p:tav tm="0">
                                          <p:val>
                                            <p:fltVal val="0"/>
                                          </p:val>
                                        </p:tav>
                                        <p:tav tm="100000">
                                          <p:val>
                                            <p:strVal val="#ppt_w"/>
                                          </p:val>
                                        </p:tav>
                                      </p:tavLst>
                                    </p:anim>
                                    <p:anim calcmode="lin" valueType="num">
                                      <p:cBhvr>
                                        <p:cTn id="54" dur="1000" fill="hold"/>
                                        <p:tgtEl>
                                          <p:spTgt spid="22"/>
                                        </p:tgtEl>
                                        <p:attrNameLst>
                                          <p:attrName>ppt_h</p:attrName>
                                        </p:attrNameLst>
                                      </p:cBhvr>
                                      <p:tavLst>
                                        <p:tav tm="0">
                                          <p:val>
                                            <p:fltVal val="0"/>
                                          </p:val>
                                        </p:tav>
                                        <p:tav tm="100000">
                                          <p:val>
                                            <p:strVal val="#ppt_h"/>
                                          </p:val>
                                        </p:tav>
                                      </p:tavLst>
                                    </p:anim>
                                    <p:animEffect transition="in" filter="fade">
                                      <p:cBhvr>
                                        <p:cTn id="55" dur="1000"/>
                                        <p:tgtEl>
                                          <p:spTgt spid="22"/>
                                        </p:tgtEl>
                                      </p:cBhvr>
                                    </p:animEffect>
                                  </p:childTnLst>
                                </p:cTn>
                              </p:par>
                            </p:childTnLst>
                          </p:cTn>
                        </p:par>
                        <p:par>
                          <p:cTn id="56" fill="hold">
                            <p:stCondLst>
                              <p:cond delay="7500"/>
                            </p:stCondLst>
                            <p:childTnLst>
                              <p:par>
                                <p:cTn id="57" presetID="53" presetClass="entr" presetSubtype="16" fill="hold" grpId="0" nodeType="afterEffect">
                                  <p:stCondLst>
                                    <p:cond delay="0"/>
                                  </p:stCondLst>
                                  <p:childTnLst>
                                    <p:set>
                                      <p:cBhvr>
                                        <p:cTn id="58" dur="1" fill="hold">
                                          <p:stCondLst>
                                            <p:cond delay="0"/>
                                          </p:stCondLst>
                                        </p:cTn>
                                        <p:tgtEl>
                                          <p:spTgt spid="23"/>
                                        </p:tgtEl>
                                        <p:attrNameLst>
                                          <p:attrName>style.visibility</p:attrName>
                                        </p:attrNameLst>
                                      </p:cBhvr>
                                      <p:to>
                                        <p:strVal val="visible"/>
                                      </p:to>
                                    </p:set>
                                    <p:anim calcmode="lin" valueType="num">
                                      <p:cBhvr>
                                        <p:cTn id="59" dur="1000" fill="hold"/>
                                        <p:tgtEl>
                                          <p:spTgt spid="23"/>
                                        </p:tgtEl>
                                        <p:attrNameLst>
                                          <p:attrName>ppt_w</p:attrName>
                                        </p:attrNameLst>
                                      </p:cBhvr>
                                      <p:tavLst>
                                        <p:tav tm="0">
                                          <p:val>
                                            <p:fltVal val="0"/>
                                          </p:val>
                                        </p:tav>
                                        <p:tav tm="100000">
                                          <p:val>
                                            <p:strVal val="#ppt_w"/>
                                          </p:val>
                                        </p:tav>
                                      </p:tavLst>
                                    </p:anim>
                                    <p:anim calcmode="lin" valueType="num">
                                      <p:cBhvr>
                                        <p:cTn id="60" dur="1000" fill="hold"/>
                                        <p:tgtEl>
                                          <p:spTgt spid="23"/>
                                        </p:tgtEl>
                                        <p:attrNameLst>
                                          <p:attrName>ppt_h</p:attrName>
                                        </p:attrNameLst>
                                      </p:cBhvr>
                                      <p:tavLst>
                                        <p:tav tm="0">
                                          <p:val>
                                            <p:fltVal val="0"/>
                                          </p:val>
                                        </p:tav>
                                        <p:tav tm="100000">
                                          <p:val>
                                            <p:strVal val="#ppt_h"/>
                                          </p:val>
                                        </p:tav>
                                      </p:tavLst>
                                    </p:anim>
                                    <p:animEffect transition="in" filter="fade">
                                      <p:cBhvr>
                                        <p:cTn id="61"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18" grpId="0" bldLvl="0" autoUpdateAnimBg="0"/>
      <p:bldP spid="19" grpId="0" bldLvl="0" autoUpdateAnimBg="0"/>
      <p:bldP spid="20" grpId="0" bldLvl="0" autoUpdateAnimBg="0"/>
      <p:bldP spid="21" grpId="0"/>
      <p:bldP spid="22" grpId="0"/>
      <p:bldP spid="2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091308" y="631787"/>
            <a:ext cx="4009383" cy="646331"/>
          </a:xfrm>
          <a:prstGeom prst="rect">
            <a:avLst/>
          </a:prstGeom>
          <a:noFill/>
        </p:spPr>
        <p:txBody>
          <a:bodyPr wrap="square" rtlCol="0">
            <a:spAutoFit/>
          </a:bodyPr>
          <a:lstStyle/>
          <a:p>
            <a:pPr algn="dist"/>
            <a:r>
              <a:rPr lang="zh-CN" altLang="en-US" sz="3600" b="1" dirty="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信条信念</a:t>
            </a:r>
            <a:endParaRPr lang="zh-CN" altLang="en-US" sz="3600" b="1" dirty="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3" name="矩形 2"/>
          <p:cNvSpPr/>
          <p:nvPr/>
        </p:nvSpPr>
        <p:spPr>
          <a:xfrm>
            <a:off x="199383" y="2235200"/>
            <a:ext cx="11696700" cy="2971800"/>
          </a:xfrm>
          <a:prstGeom prst="rect">
            <a:avLst/>
          </a:prstGeom>
          <a:solidFill>
            <a:srgbClr val="F4D525">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5851686" y="2414012"/>
            <a:ext cx="5800404" cy="2409442"/>
          </a:xfrm>
          <a:prstGeom prst="rect">
            <a:avLst/>
          </a:prstGeom>
        </p:spPr>
        <p:txBody>
          <a:bodyPr wrap="square">
            <a:spAutoFit/>
          </a:bodyPr>
          <a:lstStyle/>
          <a:p>
            <a:pPr>
              <a:lnSpc>
                <a:spcPct val="20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我一直信奉一句：</a:t>
            </a:r>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rPr>
              <a:t>认准前方就只有前方！</a:t>
            </a:r>
            <a:endParaRPr lang="en-US" altLang="zh-CN" sz="2400" b="1" dirty="0">
              <a:solidFill>
                <a:schemeClr val="tx1">
                  <a:lumMod val="75000"/>
                  <a:lumOff val="25000"/>
                </a:schemeClr>
              </a:solidFill>
              <a:latin typeface="微软雅黑" panose="020B0503020204020204" pitchFamily="34" charset="-122"/>
              <a:ea typeface="微软雅黑" panose="020B0503020204020204" pitchFamily="34" charset="-122"/>
            </a:endParaRPr>
          </a:p>
          <a:p>
            <a:pPr algn="just">
              <a:lnSpc>
                <a:spcPct val="20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我坚信除非自己倒下，否则没有谁能将我打到。没一件事情是一帆风顺的，风雨过后才能出彩虹。困难是必须的，只要我们坚定了信念，认准前方，一定能够成功。</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pic>
        <p:nvPicPr>
          <p:cNvPr id="5" name="图片 4"/>
          <p:cNvPicPr>
            <a:picLocks noChangeAspect="1"/>
          </p:cNvPicPr>
          <p:nvPr/>
        </p:nvPicPr>
        <p:blipFill>
          <a:blip r:embed="rId1" cstate="print">
            <a:extLst>
              <a:ext uri="{28A0092B-C50C-407E-A947-70E740481C1C}">
                <a14:useLocalDpi xmlns:a14="http://schemas.microsoft.com/office/drawing/2010/main" val="0"/>
              </a:ext>
            </a:extLst>
          </a:blip>
          <a:srcRect/>
          <a:stretch>
            <a:fillRect/>
          </a:stretch>
        </p:blipFill>
        <p:spPr>
          <a:xfrm>
            <a:off x="971176" y="1873267"/>
            <a:ext cx="4641975" cy="3675440"/>
          </a:xfrm>
          <a:prstGeom prst="rect">
            <a:avLst/>
          </a:prstGeom>
          <a:ln w="57150">
            <a:solidFill>
              <a:schemeClr val="bg1">
                <a:lumMod val="75000"/>
              </a:schemeClr>
            </a:solidFill>
          </a:ln>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eelOff" invX="1"/>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randombar(horizontal)">
                                      <p:cBhvr>
                                        <p:cTn id="12" dur="500"/>
                                        <p:tgtEl>
                                          <p:spTgt spid="3"/>
                                        </p:tgtEl>
                                      </p:cBhvr>
                                    </p:animEffect>
                                  </p:childTnLst>
                                </p:cTn>
                              </p:par>
                            </p:childTnLst>
                          </p:cTn>
                        </p:par>
                        <p:par>
                          <p:cTn id="13" fill="hold">
                            <p:stCondLst>
                              <p:cond delay="500"/>
                            </p:stCondLst>
                            <p:childTnLst>
                              <p:par>
                                <p:cTn id="14" presetID="42" presetClass="entr" presetSubtype="0" fill="hold"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1000"/>
                                        <p:tgtEl>
                                          <p:spTgt spid="5"/>
                                        </p:tgtEl>
                                      </p:cBhvr>
                                    </p:animEffect>
                                    <p:anim calcmode="lin" valueType="num">
                                      <p:cBhvr>
                                        <p:cTn id="17" dur="1000" fill="hold"/>
                                        <p:tgtEl>
                                          <p:spTgt spid="5"/>
                                        </p:tgtEl>
                                        <p:attrNameLst>
                                          <p:attrName>ppt_x</p:attrName>
                                        </p:attrNameLst>
                                      </p:cBhvr>
                                      <p:tavLst>
                                        <p:tav tm="0">
                                          <p:val>
                                            <p:strVal val="#ppt_x"/>
                                          </p:val>
                                        </p:tav>
                                        <p:tav tm="100000">
                                          <p:val>
                                            <p:strVal val="#ppt_x"/>
                                          </p:val>
                                        </p:tav>
                                      </p:tavLst>
                                    </p:anim>
                                    <p:anim calcmode="lin" valueType="num">
                                      <p:cBhvr>
                                        <p:cTn id="18" dur="1000" fill="hold"/>
                                        <p:tgtEl>
                                          <p:spTgt spid="5"/>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53" presetClass="entr" presetSubtype="16" fill="hold" grpId="0" nodeType="after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p:cTn id="22" dur="1000" fill="hold"/>
                                        <p:tgtEl>
                                          <p:spTgt spid="4"/>
                                        </p:tgtEl>
                                        <p:attrNameLst>
                                          <p:attrName>ppt_w</p:attrName>
                                        </p:attrNameLst>
                                      </p:cBhvr>
                                      <p:tavLst>
                                        <p:tav tm="0">
                                          <p:val>
                                            <p:fltVal val="0"/>
                                          </p:val>
                                        </p:tav>
                                        <p:tav tm="100000">
                                          <p:val>
                                            <p:strVal val="#ppt_w"/>
                                          </p:val>
                                        </p:tav>
                                      </p:tavLst>
                                    </p:anim>
                                    <p:anim calcmode="lin" valueType="num">
                                      <p:cBhvr>
                                        <p:cTn id="23" dur="1000" fill="hold"/>
                                        <p:tgtEl>
                                          <p:spTgt spid="4"/>
                                        </p:tgtEl>
                                        <p:attrNameLst>
                                          <p:attrName>ppt_h</p:attrName>
                                        </p:attrNameLst>
                                      </p:cBhvr>
                                      <p:tavLst>
                                        <p:tav tm="0">
                                          <p:val>
                                            <p:fltVal val="0"/>
                                          </p:val>
                                        </p:tav>
                                        <p:tav tm="100000">
                                          <p:val>
                                            <p:strVal val="#ppt_h"/>
                                          </p:val>
                                        </p:tav>
                                      </p:tavLst>
                                    </p:anim>
                                    <p:animEffect transition="in" filter="fade">
                                      <p:cBhvr>
                                        <p:cTn id="24"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a:xfrm>
            <a:off x="3003370" y="2828835"/>
            <a:ext cx="6112235" cy="1200329"/>
          </a:xfrm>
          <a:prstGeom prst="rect">
            <a:avLst/>
          </a:prstGeom>
          <a:solidFill>
            <a:schemeClr val="bg1"/>
          </a:solidFill>
        </p:spPr>
        <p:txBody>
          <a:bodyPr wrap="square">
            <a:spAutoFit/>
          </a:bodyPr>
          <a:lstStyle/>
          <a:p>
            <a:pPr algn="dist"/>
            <a:r>
              <a:rPr lang="zh-CN" altLang="en-US" sz="7200" b="1" dirty="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工作体会</a:t>
            </a:r>
            <a:endParaRPr lang="zh-CN" altLang="zh-CN" sz="7200" b="1" dirty="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400" advTm="0">
        <p14:doors dir="vert"/>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1000" fill="hold"/>
                                        <p:tgtEl>
                                          <p:spTgt spid="18"/>
                                        </p:tgtEl>
                                        <p:attrNameLst>
                                          <p:attrName>ppt_w</p:attrName>
                                        </p:attrNameLst>
                                      </p:cBhvr>
                                      <p:tavLst>
                                        <p:tav tm="0">
                                          <p:val>
                                            <p:strVal val="#ppt_w*0.70"/>
                                          </p:val>
                                        </p:tav>
                                        <p:tav tm="100000">
                                          <p:val>
                                            <p:strVal val="#ppt_w"/>
                                          </p:val>
                                        </p:tav>
                                      </p:tavLst>
                                    </p:anim>
                                    <p:anim calcmode="lin" valueType="num">
                                      <p:cBhvr>
                                        <p:cTn id="8" dur="1000" fill="hold"/>
                                        <p:tgtEl>
                                          <p:spTgt spid="18"/>
                                        </p:tgtEl>
                                        <p:attrNameLst>
                                          <p:attrName>ppt_h</p:attrName>
                                        </p:attrNameLst>
                                      </p:cBhvr>
                                      <p:tavLst>
                                        <p:tav tm="0">
                                          <p:val>
                                            <p:strVal val="#ppt_h"/>
                                          </p:val>
                                        </p:tav>
                                        <p:tav tm="100000">
                                          <p:val>
                                            <p:strVal val="#ppt_h"/>
                                          </p:val>
                                        </p:tav>
                                      </p:tavLst>
                                    </p:anim>
                                    <p:animEffect transition="in" filter="fade">
                                      <p:cBhvr>
                                        <p:cTn id="9"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091308" y="631787"/>
            <a:ext cx="4009383" cy="646331"/>
          </a:xfrm>
          <a:prstGeom prst="rect">
            <a:avLst/>
          </a:prstGeom>
          <a:noFill/>
        </p:spPr>
        <p:txBody>
          <a:bodyPr wrap="square" rtlCol="0">
            <a:spAutoFit/>
          </a:bodyPr>
          <a:lstStyle/>
          <a:p>
            <a:pPr algn="dist"/>
            <a:r>
              <a:rPr lang="zh-CN" altLang="en-US" sz="3600" b="1" dirty="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工作心得</a:t>
            </a:r>
            <a:endParaRPr lang="zh-CN" altLang="en-US" sz="3600" b="1" dirty="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4" name="矩形 3"/>
          <p:cNvSpPr/>
          <p:nvPr/>
        </p:nvSpPr>
        <p:spPr>
          <a:xfrm>
            <a:off x="199383" y="2235200"/>
            <a:ext cx="11696700" cy="2971800"/>
          </a:xfrm>
          <a:prstGeom prst="rect">
            <a:avLst/>
          </a:prstGeom>
          <a:solidFill>
            <a:srgbClr val="F4D525">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432510" y="2255102"/>
            <a:ext cx="7204717" cy="2951898"/>
          </a:xfrm>
          <a:prstGeom prst="rect">
            <a:avLst/>
          </a:prstGeom>
        </p:spPr>
        <p:txBody>
          <a:bodyPr wrap="square">
            <a:spAutoFit/>
          </a:bodyPr>
          <a:lstStyle/>
          <a:p>
            <a:pPr algn="just">
              <a:lnSpc>
                <a:spcPct val="15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        这是我的第一份真正意义的工作，对我来说意义重大，是我的一转折点。这是我正式步入社会的入口，从此以后我不在是一名象牙塔里的学生，我要用我所学的知识去创造财富，为自己，为公司，为社会。</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a:p>
            <a:pPr algn="just">
              <a:lnSpc>
                <a:spcPct val="15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工作之中，我更是深深地体会到团队合作的重要，我们就如螺丝钉，任何一个掉队都有可能导致机器的瘫痪，只有我们协同合作，才能实现我们价值，并且创造更大价值。</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pic>
        <p:nvPicPr>
          <p:cNvPr id="6" name="图片 5"/>
          <p:cNvPicPr>
            <a:picLocks noChangeAspect="1"/>
          </p:cNvPicPr>
          <p:nvPr/>
        </p:nvPicPr>
        <p:blipFill>
          <a:blip r:embed="rId1" cstate="print">
            <a:extLst>
              <a:ext uri="{28A0092B-C50C-407E-A947-70E740481C1C}">
                <a14:useLocalDpi xmlns:a14="http://schemas.microsoft.com/office/drawing/2010/main" val="0"/>
              </a:ext>
            </a:extLst>
          </a:blip>
          <a:srcRect/>
          <a:stretch>
            <a:fillRect/>
          </a:stretch>
        </p:blipFill>
        <p:spPr>
          <a:xfrm flipH="1">
            <a:off x="7870354" y="1767832"/>
            <a:ext cx="3724575" cy="3926437"/>
          </a:xfrm>
          <a:prstGeom prst="rect">
            <a:avLst/>
          </a:prstGeom>
          <a:solidFill>
            <a:srgbClr val="FFFFFF">
              <a:shade val="85000"/>
            </a:srgbClr>
          </a:solidFill>
          <a:ln w="889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eelOff" invX="1"/>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1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par>
                          <p:cTn id="13" fill="hold">
                            <p:stCondLst>
                              <p:cond delay="500"/>
                            </p:stCondLst>
                            <p:childTnLst>
                              <p:par>
                                <p:cTn id="14" presetID="42" presetClass="entr" presetSubtype="0"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1000"/>
                                        <p:tgtEl>
                                          <p:spTgt spid="6"/>
                                        </p:tgtEl>
                                      </p:cBhvr>
                                    </p:animEffect>
                                    <p:anim calcmode="lin" valueType="num">
                                      <p:cBhvr>
                                        <p:cTn id="17" dur="1000" fill="hold"/>
                                        <p:tgtEl>
                                          <p:spTgt spid="6"/>
                                        </p:tgtEl>
                                        <p:attrNameLst>
                                          <p:attrName>ppt_x</p:attrName>
                                        </p:attrNameLst>
                                      </p:cBhvr>
                                      <p:tavLst>
                                        <p:tav tm="0">
                                          <p:val>
                                            <p:strVal val="#ppt_x"/>
                                          </p:val>
                                        </p:tav>
                                        <p:tav tm="100000">
                                          <p:val>
                                            <p:strVal val="#ppt_x"/>
                                          </p:val>
                                        </p:tav>
                                      </p:tavLst>
                                    </p:anim>
                                    <p:anim calcmode="lin" valueType="num">
                                      <p:cBhvr>
                                        <p:cTn id="18" dur="1000" fill="hold"/>
                                        <p:tgtEl>
                                          <p:spTgt spid="6"/>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53" presetClass="entr" presetSubtype="16" fill="hold" grpId="0"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1000" fill="hold"/>
                                        <p:tgtEl>
                                          <p:spTgt spid="5"/>
                                        </p:tgtEl>
                                        <p:attrNameLst>
                                          <p:attrName>ppt_w</p:attrName>
                                        </p:attrNameLst>
                                      </p:cBhvr>
                                      <p:tavLst>
                                        <p:tav tm="0">
                                          <p:val>
                                            <p:fltVal val="0"/>
                                          </p:val>
                                        </p:tav>
                                        <p:tav tm="100000">
                                          <p:val>
                                            <p:strVal val="#ppt_w"/>
                                          </p:val>
                                        </p:tav>
                                      </p:tavLst>
                                    </p:anim>
                                    <p:anim calcmode="lin" valueType="num">
                                      <p:cBhvr>
                                        <p:cTn id="23" dur="1000" fill="hold"/>
                                        <p:tgtEl>
                                          <p:spTgt spid="5"/>
                                        </p:tgtEl>
                                        <p:attrNameLst>
                                          <p:attrName>ppt_h</p:attrName>
                                        </p:attrNameLst>
                                      </p:cBhvr>
                                      <p:tavLst>
                                        <p:tav tm="0">
                                          <p:val>
                                            <p:fltVal val="0"/>
                                          </p:val>
                                        </p:tav>
                                        <p:tav tm="100000">
                                          <p:val>
                                            <p:strVal val="#ppt_h"/>
                                          </p:val>
                                        </p:tav>
                                      </p:tavLst>
                                    </p:anim>
                                    <p:animEffect transition="in" filter="fade">
                                      <p:cBhvr>
                                        <p:cTn id="24"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091308" y="631787"/>
            <a:ext cx="4009383" cy="646331"/>
          </a:xfrm>
          <a:prstGeom prst="rect">
            <a:avLst/>
          </a:prstGeom>
          <a:noFill/>
        </p:spPr>
        <p:txBody>
          <a:bodyPr wrap="square" rtlCol="0">
            <a:spAutoFit/>
          </a:bodyPr>
          <a:lstStyle/>
          <a:p>
            <a:pPr algn="dist"/>
            <a:r>
              <a:rPr lang="zh-CN" altLang="en-US" sz="3600" b="1" dirty="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工作心得</a:t>
            </a:r>
            <a:endParaRPr lang="zh-CN" altLang="en-US" sz="3600" b="1" dirty="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4" name="Freeform 6"/>
          <p:cNvSpPr/>
          <p:nvPr/>
        </p:nvSpPr>
        <p:spPr bwMode="auto">
          <a:xfrm>
            <a:off x="0" y="3319867"/>
            <a:ext cx="12192000" cy="3538133"/>
          </a:xfrm>
          <a:custGeom>
            <a:avLst/>
            <a:gdLst>
              <a:gd name="T0" fmla="*/ 3078 w 4268"/>
              <a:gd name="T1" fmla="*/ 3 h 1326"/>
              <a:gd name="T2" fmla="*/ 3355 w 4268"/>
              <a:gd name="T3" fmla="*/ 18 h 1326"/>
              <a:gd name="T4" fmla="*/ 3647 w 4268"/>
              <a:gd name="T5" fmla="*/ 50 h 1326"/>
              <a:gd name="T6" fmla="*/ 3951 w 4268"/>
              <a:gd name="T7" fmla="*/ 100 h 1326"/>
              <a:gd name="T8" fmla="*/ 4268 w 4268"/>
              <a:gd name="T9" fmla="*/ 168 h 1326"/>
              <a:gd name="T10" fmla="*/ 4106 w 4268"/>
              <a:gd name="T11" fmla="*/ 140 h 1326"/>
              <a:gd name="T12" fmla="*/ 3795 w 4268"/>
              <a:gd name="T13" fmla="*/ 80 h 1326"/>
              <a:gd name="T14" fmla="*/ 3499 w 4268"/>
              <a:gd name="T15" fmla="*/ 40 h 1326"/>
              <a:gd name="T16" fmla="*/ 3215 w 4268"/>
              <a:gd name="T17" fmla="*/ 16 h 1326"/>
              <a:gd name="T18" fmla="*/ 2943 w 4268"/>
              <a:gd name="T19" fmla="*/ 9 h 1326"/>
              <a:gd name="T20" fmla="*/ 2636 w 4268"/>
              <a:gd name="T21" fmla="*/ 18 h 1326"/>
              <a:gd name="T22" fmla="*/ 2348 w 4268"/>
              <a:gd name="T23" fmla="*/ 48 h 1326"/>
              <a:gd name="T24" fmla="*/ 2077 w 4268"/>
              <a:gd name="T25" fmla="*/ 93 h 1326"/>
              <a:gd name="T26" fmla="*/ 1825 w 4268"/>
              <a:gd name="T27" fmla="*/ 153 h 1326"/>
              <a:gd name="T28" fmla="*/ 1589 w 4268"/>
              <a:gd name="T29" fmla="*/ 225 h 1326"/>
              <a:gd name="T30" fmla="*/ 1370 w 4268"/>
              <a:gd name="T31" fmla="*/ 308 h 1326"/>
              <a:gd name="T32" fmla="*/ 1169 w 4268"/>
              <a:gd name="T33" fmla="*/ 398 h 1326"/>
              <a:gd name="T34" fmla="*/ 985 w 4268"/>
              <a:gd name="T35" fmla="*/ 494 h 1326"/>
              <a:gd name="T36" fmla="*/ 817 w 4268"/>
              <a:gd name="T37" fmla="*/ 595 h 1326"/>
              <a:gd name="T38" fmla="*/ 666 w 4268"/>
              <a:gd name="T39" fmla="*/ 696 h 1326"/>
              <a:gd name="T40" fmla="*/ 531 w 4268"/>
              <a:gd name="T41" fmla="*/ 797 h 1326"/>
              <a:gd name="T42" fmla="*/ 412 w 4268"/>
              <a:gd name="T43" fmla="*/ 895 h 1326"/>
              <a:gd name="T44" fmla="*/ 308 w 4268"/>
              <a:gd name="T45" fmla="*/ 988 h 1326"/>
              <a:gd name="T46" fmla="*/ 221 w 4268"/>
              <a:gd name="T47" fmla="*/ 1075 h 1326"/>
              <a:gd name="T48" fmla="*/ 149 w 4268"/>
              <a:gd name="T49" fmla="*/ 1151 h 1326"/>
              <a:gd name="T50" fmla="*/ 91 w 4268"/>
              <a:gd name="T51" fmla="*/ 1217 h 1326"/>
              <a:gd name="T52" fmla="*/ 49 w 4268"/>
              <a:gd name="T53" fmla="*/ 1269 h 1326"/>
              <a:gd name="T54" fmla="*/ 22 w 4268"/>
              <a:gd name="T55" fmla="*/ 1305 h 1326"/>
              <a:gd name="T56" fmla="*/ 8 w 4268"/>
              <a:gd name="T57" fmla="*/ 1323 h 1326"/>
              <a:gd name="T58" fmla="*/ 6 w 4268"/>
              <a:gd name="T59" fmla="*/ 1326 h 1326"/>
              <a:gd name="T60" fmla="*/ 1 w 4268"/>
              <a:gd name="T61" fmla="*/ 1318 h 1326"/>
              <a:gd name="T62" fmla="*/ 17 w 4268"/>
              <a:gd name="T63" fmla="*/ 1298 h 1326"/>
              <a:gd name="T64" fmla="*/ 47 w 4268"/>
              <a:gd name="T65" fmla="*/ 1259 h 1326"/>
              <a:gd name="T66" fmla="*/ 93 w 4268"/>
              <a:gd name="T67" fmla="*/ 1203 h 1326"/>
              <a:gd name="T68" fmla="*/ 154 w 4268"/>
              <a:gd name="T69" fmla="*/ 1135 h 1326"/>
              <a:gd name="T70" fmla="*/ 230 w 4268"/>
              <a:gd name="T71" fmla="*/ 1053 h 1326"/>
              <a:gd name="T72" fmla="*/ 324 w 4268"/>
              <a:gd name="T73" fmla="*/ 964 h 1326"/>
              <a:gd name="T74" fmla="*/ 434 w 4268"/>
              <a:gd name="T75" fmla="*/ 867 h 1326"/>
              <a:gd name="T76" fmla="*/ 561 w 4268"/>
              <a:gd name="T77" fmla="*/ 765 h 1326"/>
              <a:gd name="T78" fmla="*/ 703 w 4268"/>
              <a:gd name="T79" fmla="*/ 661 h 1326"/>
              <a:gd name="T80" fmla="*/ 864 w 4268"/>
              <a:gd name="T81" fmla="*/ 556 h 1326"/>
              <a:gd name="T82" fmla="*/ 1040 w 4268"/>
              <a:gd name="T83" fmla="*/ 455 h 1326"/>
              <a:gd name="T84" fmla="*/ 1235 w 4268"/>
              <a:gd name="T85" fmla="*/ 358 h 1326"/>
              <a:gd name="T86" fmla="*/ 1448 w 4268"/>
              <a:gd name="T87" fmla="*/ 268 h 1326"/>
              <a:gd name="T88" fmla="*/ 1678 w 4268"/>
              <a:gd name="T89" fmla="*/ 188 h 1326"/>
              <a:gd name="T90" fmla="*/ 1927 w 4268"/>
              <a:gd name="T91" fmla="*/ 119 h 1326"/>
              <a:gd name="T92" fmla="*/ 2194 w 4268"/>
              <a:gd name="T93" fmla="*/ 63 h 1326"/>
              <a:gd name="T94" fmla="*/ 2480 w 4268"/>
              <a:gd name="T95" fmla="*/ 23 h 1326"/>
              <a:gd name="T96" fmla="*/ 2784 w 4268"/>
              <a:gd name="T97" fmla="*/ 3 h 1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268" h="1326">
                <a:moveTo>
                  <a:pt x="2943" y="0"/>
                </a:moveTo>
                <a:lnTo>
                  <a:pt x="3078" y="3"/>
                </a:lnTo>
                <a:lnTo>
                  <a:pt x="3215" y="8"/>
                </a:lnTo>
                <a:lnTo>
                  <a:pt x="3355" y="18"/>
                </a:lnTo>
                <a:lnTo>
                  <a:pt x="3500" y="31"/>
                </a:lnTo>
                <a:lnTo>
                  <a:pt x="3647" y="50"/>
                </a:lnTo>
                <a:lnTo>
                  <a:pt x="3797" y="72"/>
                </a:lnTo>
                <a:lnTo>
                  <a:pt x="3951" y="100"/>
                </a:lnTo>
                <a:lnTo>
                  <a:pt x="4109" y="132"/>
                </a:lnTo>
                <a:lnTo>
                  <a:pt x="4268" y="168"/>
                </a:lnTo>
                <a:lnTo>
                  <a:pt x="4267" y="176"/>
                </a:lnTo>
                <a:lnTo>
                  <a:pt x="4106" y="140"/>
                </a:lnTo>
                <a:lnTo>
                  <a:pt x="3950" y="107"/>
                </a:lnTo>
                <a:lnTo>
                  <a:pt x="3795" y="80"/>
                </a:lnTo>
                <a:lnTo>
                  <a:pt x="3645" y="58"/>
                </a:lnTo>
                <a:lnTo>
                  <a:pt x="3499" y="40"/>
                </a:lnTo>
                <a:lnTo>
                  <a:pt x="3355" y="26"/>
                </a:lnTo>
                <a:lnTo>
                  <a:pt x="3215" y="16"/>
                </a:lnTo>
                <a:lnTo>
                  <a:pt x="3078" y="10"/>
                </a:lnTo>
                <a:lnTo>
                  <a:pt x="2943" y="9"/>
                </a:lnTo>
                <a:lnTo>
                  <a:pt x="2788" y="12"/>
                </a:lnTo>
                <a:lnTo>
                  <a:pt x="2636" y="18"/>
                </a:lnTo>
                <a:lnTo>
                  <a:pt x="2490" y="31"/>
                </a:lnTo>
                <a:lnTo>
                  <a:pt x="2348" y="48"/>
                </a:lnTo>
                <a:lnTo>
                  <a:pt x="2210" y="69"/>
                </a:lnTo>
                <a:lnTo>
                  <a:pt x="2077" y="93"/>
                </a:lnTo>
                <a:lnTo>
                  <a:pt x="1949" y="122"/>
                </a:lnTo>
                <a:lnTo>
                  <a:pt x="1825" y="153"/>
                </a:lnTo>
                <a:lnTo>
                  <a:pt x="1704" y="188"/>
                </a:lnTo>
                <a:lnTo>
                  <a:pt x="1589" y="225"/>
                </a:lnTo>
                <a:lnTo>
                  <a:pt x="1478" y="265"/>
                </a:lnTo>
                <a:lnTo>
                  <a:pt x="1370" y="308"/>
                </a:lnTo>
                <a:lnTo>
                  <a:pt x="1268" y="352"/>
                </a:lnTo>
                <a:lnTo>
                  <a:pt x="1169" y="398"/>
                </a:lnTo>
                <a:lnTo>
                  <a:pt x="1075" y="446"/>
                </a:lnTo>
                <a:lnTo>
                  <a:pt x="985" y="494"/>
                </a:lnTo>
                <a:lnTo>
                  <a:pt x="899" y="545"/>
                </a:lnTo>
                <a:lnTo>
                  <a:pt x="817" y="595"/>
                </a:lnTo>
                <a:lnTo>
                  <a:pt x="739" y="646"/>
                </a:lnTo>
                <a:lnTo>
                  <a:pt x="666" y="696"/>
                </a:lnTo>
                <a:lnTo>
                  <a:pt x="597" y="748"/>
                </a:lnTo>
                <a:lnTo>
                  <a:pt x="531" y="797"/>
                </a:lnTo>
                <a:lnTo>
                  <a:pt x="470" y="847"/>
                </a:lnTo>
                <a:lnTo>
                  <a:pt x="412" y="895"/>
                </a:lnTo>
                <a:lnTo>
                  <a:pt x="359" y="943"/>
                </a:lnTo>
                <a:lnTo>
                  <a:pt x="308" y="988"/>
                </a:lnTo>
                <a:lnTo>
                  <a:pt x="263" y="1032"/>
                </a:lnTo>
                <a:lnTo>
                  <a:pt x="221" y="1075"/>
                </a:lnTo>
                <a:lnTo>
                  <a:pt x="183" y="1115"/>
                </a:lnTo>
                <a:lnTo>
                  <a:pt x="149" y="1151"/>
                </a:lnTo>
                <a:lnTo>
                  <a:pt x="118" y="1186"/>
                </a:lnTo>
                <a:lnTo>
                  <a:pt x="91" y="1217"/>
                </a:lnTo>
                <a:lnTo>
                  <a:pt x="69" y="1246"/>
                </a:lnTo>
                <a:lnTo>
                  <a:pt x="49" y="1269"/>
                </a:lnTo>
                <a:lnTo>
                  <a:pt x="34" y="1288"/>
                </a:lnTo>
                <a:lnTo>
                  <a:pt x="22" y="1305"/>
                </a:lnTo>
                <a:lnTo>
                  <a:pt x="13" y="1317"/>
                </a:lnTo>
                <a:lnTo>
                  <a:pt x="8" y="1323"/>
                </a:lnTo>
                <a:lnTo>
                  <a:pt x="6" y="1326"/>
                </a:lnTo>
                <a:lnTo>
                  <a:pt x="6" y="1326"/>
                </a:lnTo>
                <a:lnTo>
                  <a:pt x="0" y="1321"/>
                </a:lnTo>
                <a:lnTo>
                  <a:pt x="1" y="1318"/>
                </a:lnTo>
                <a:lnTo>
                  <a:pt x="8" y="1310"/>
                </a:lnTo>
                <a:lnTo>
                  <a:pt x="17" y="1298"/>
                </a:lnTo>
                <a:lnTo>
                  <a:pt x="30" y="1281"/>
                </a:lnTo>
                <a:lnTo>
                  <a:pt x="47" y="1259"/>
                </a:lnTo>
                <a:lnTo>
                  <a:pt x="67" y="1233"/>
                </a:lnTo>
                <a:lnTo>
                  <a:pt x="93" y="1203"/>
                </a:lnTo>
                <a:lnTo>
                  <a:pt x="122" y="1171"/>
                </a:lnTo>
                <a:lnTo>
                  <a:pt x="154" y="1135"/>
                </a:lnTo>
                <a:lnTo>
                  <a:pt x="190" y="1094"/>
                </a:lnTo>
                <a:lnTo>
                  <a:pt x="230" y="1053"/>
                </a:lnTo>
                <a:lnTo>
                  <a:pt x="276" y="1009"/>
                </a:lnTo>
                <a:lnTo>
                  <a:pt x="324" y="964"/>
                </a:lnTo>
                <a:lnTo>
                  <a:pt x="377" y="916"/>
                </a:lnTo>
                <a:lnTo>
                  <a:pt x="434" y="867"/>
                </a:lnTo>
                <a:lnTo>
                  <a:pt x="495" y="816"/>
                </a:lnTo>
                <a:lnTo>
                  <a:pt x="561" y="765"/>
                </a:lnTo>
                <a:lnTo>
                  <a:pt x="629" y="713"/>
                </a:lnTo>
                <a:lnTo>
                  <a:pt x="703" y="661"/>
                </a:lnTo>
                <a:lnTo>
                  <a:pt x="781" y="609"/>
                </a:lnTo>
                <a:lnTo>
                  <a:pt x="864" y="556"/>
                </a:lnTo>
                <a:lnTo>
                  <a:pt x="949" y="506"/>
                </a:lnTo>
                <a:lnTo>
                  <a:pt x="1040" y="455"/>
                </a:lnTo>
                <a:lnTo>
                  <a:pt x="1136" y="406"/>
                </a:lnTo>
                <a:lnTo>
                  <a:pt x="1235" y="358"/>
                </a:lnTo>
                <a:lnTo>
                  <a:pt x="1339" y="312"/>
                </a:lnTo>
                <a:lnTo>
                  <a:pt x="1448" y="268"/>
                </a:lnTo>
                <a:lnTo>
                  <a:pt x="1560" y="226"/>
                </a:lnTo>
                <a:lnTo>
                  <a:pt x="1678" y="188"/>
                </a:lnTo>
                <a:lnTo>
                  <a:pt x="1800" y="151"/>
                </a:lnTo>
                <a:lnTo>
                  <a:pt x="1927" y="119"/>
                </a:lnTo>
                <a:lnTo>
                  <a:pt x="2058" y="89"/>
                </a:lnTo>
                <a:lnTo>
                  <a:pt x="2194" y="63"/>
                </a:lnTo>
                <a:lnTo>
                  <a:pt x="2335" y="41"/>
                </a:lnTo>
                <a:lnTo>
                  <a:pt x="2480" y="23"/>
                </a:lnTo>
                <a:lnTo>
                  <a:pt x="2630" y="12"/>
                </a:lnTo>
                <a:lnTo>
                  <a:pt x="2784" y="3"/>
                </a:lnTo>
                <a:lnTo>
                  <a:pt x="2943" y="0"/>
                </a:lnTo>
                <a:close/>
              </a:path>
            </a:pathLst>
          </a:custGeom>
          <a:solidFill>
            <a:srgbClr val="969696"/>
          </a:solidFill>
          <a:ln w="28575">
            <a:solidFill>
              <a:schemeClr val="tx1">
                <a:lumMod val="65000"/>
                <a:lumOff val="35000"/>
              </a:schemeClr>
            </a:solidFill>
            <a:prstDash val="solid"/>
            <a:round/>
          </a:ln>
        </p:spPr>
        <p:txBody>
          <a:bodyPr vert="horz" wrap="square" lIns="130911" tIns="65455" rIns="130911" bIns="65455" numCol="1" anchor="t" anchorCtr="0" compatLnSpc="1"/>
          <a:lstStyle/>
          <a:p>
            <a:pPr algn="ctr" fontAlgn="base">
              <a:spcBef>
                <a:spcPct val="0"/>
              </a:spcBef>
              <a:spcAft>
                <a:spcPct val="0"/>
              </a:spcAft>
              <a:defRPr/>
            </a:pPr>
            <a:endParaRPr lang="en-US" sz="2935" kern="0">
              <a:solidFill>
                <a:srgbClr val="000000"/>
              </a:solidFill>
              <a:latin typeface="微软雅黑" panose="020B0503020204020204" pitchFamily="34" charset="-122"/>
              <a:ea typeface="微软雅黑" panose="020B0503020204020204" pitchFamily="34" charset="-122"/>
              <a:sym typeface="Gill Sans" charset="0"/>
            </a:endParaRPr>
          </a:p>
        </p:txBody>
      </p:sp>
      <p:sp>
        <p:nvSpPr>
          <p:cNvPr id="5" name="Oval Callout 10"/>
          <p:cNvSpPr/>
          <p:nvPr/>
        </p:nvSpPr>
        <p:spPr bwMode="auto">
          <a:xfrm rot="19660752">
            <a:off x="246741" y="3431335"/>
            <a:ext cx="1597209" cy="1547589"/>
          </a:xfrm>
          <a:prstGeom prst="wedgeEllipseCallout">
            <a:avLst/>
          </a:prstGeom>
          <a:solidFill>
            <a:srgbClr val="9FD8EC"/>
          </a:solidFill>
          <a:ln w="25400" cap="flat" cmpd="sng" algn="ctr">
            <a:noFill/>
            <a:prstDash val="solid"/>
            <a:round/>
            <a:headEnd type="none" w="med" len="med"/>
            <a:tailEnd type="none" w="med" len="med"/>
          </a:ln>
          <a:effectLst/>
        </p:spPr>
        <p:txBody>
          <a:bodyPr vert="horz" wrap="square" lIns="130911" tIns="65455" rIns="130911" bIns="65455" numCol="1" rtlCol="0" anchor="t" anchorCtr="0" compatLnSpc="1"/>
          <a:lstStyle/>
          <a:p>
            <a:pPr algn="ctr" defTabSz="1309370" fontAlgn="base">
              <a:spcBef>
                <a:spcPct val="0"/>
              </a:spcBef>
              <a:spcAft>
                <a:spcPct val="0"/>
              </a:spcAft>
              <a:defRPr/>
            </a:pPr>
            <a:endParaRPr lang="en-US" sz="8000" kern="0">
              <a:solidFill>
                <a:schemeClr val="bg1"/>
              </a:solidFill>
              <a:latin typeface="微软雅黑" panose="020B0503020204020204" pitchFamily="34" charset="-122"/>
              <a:ea typeface="微软雅黑" panose="020B0503020204020204" pitchFamily="34" charset="-122"/>
              <a:sym typeface="Gill Sans" charset="0"/>
            </a:endParaRPr>
          </a:p>
        </p:txBody>
      </p:sp>
      <p:sp>
        <p:nvSpPr>
          <p:cNvPr id="6" name="Oval 9"/>
          <p:cNvSpPr/>
          <p:nvPr/>
        </p:nvSpPr>
        <p:spPr bwMode="auto">
          <a:xfrm>
            <a:off x="1183219" y="5355669"/>
            <a:ext cx="363983" cy="359524"/>
          </a:xfrm>
          <a:prstGeom prst="ellipse">
            <a:avLst/>
          </a:prstGeom>
          <a:solidFill>
            <a:srgbClr val="9FD8EC"/>
          </a:solidFill>
          <a:ln w="25400" cap="flat" cmpd="sng" algn="ctr">
            <a:solidFill>
              <a:schemeClr val="bg1">
                <a:lumMod val="75000"/>
              </a:schemeClr>
            </a:solidFill>
            <a:prstDash val="solid"/>
            <a:round/>
            <a:headEnd type="none" w="med" len="med"/>
            <a:tailEnd type="none" w="med" len="med"/>
          </a:ln>
          <a:effectLst/>
        </p:spPr>
        <p:txBody>
          <a:bodyPr vert="horz" wrap="square" lIns="130911" tIns="65455" rIns="130911" bIns="65455" numCol="1" rtlCol="0" anchor="t" anchorCtr="0" compatLnSpc="1"/>
          <a:lstStyle/>
          <a:p>
            <a:pPr algn="ctr" defTabSz="1309370" fontAlgn="base">
              <a:spcBef>
                <a:spcPct val="0"/>
              </a:spcBef>
              <a:spcAft>
                <a:spcPct val="0"/>
              </a:spcAft>
              <a:defRPr/>
            </a:pPr>
            <a:endParaRPr lang="en-US" sz="8000" kern="0">
              <a:solidFill>
                <a:srgbClr val="000000"/>
              </a:solidFill>
              <a:latin typeface="微软雅黑" panose="020B0503020204020204" pitchFamily="34" charset="-122"/>
              <a:ea typeface="微软雅黑" panose="020B0503020204020204" pitchFamily="34" charset="-122"/>
              <a:sym typeface="Gill Sans" charset="0"/>
            </a:endParaRPr>
          </a:p>
        </p:txBody>
      </p:sp>
      <p:sp>
        <p:nvSpPr>
          <p:cNvPr id="7" name="Oval Callout 85"/>
          <p:cNvSpPr/>
          <p:nvPr/>
        </p:nvSpPr>
        <p:spPr bwMode="auto">
          <a:xfrm rot="8037643">
            <a:off x="3335700" y="4632974"/>
            <a:ext cx="1577644" cy="1566779"/>
          </a:xfrm>
          <a:prstGeom prst="wedgeEllipseCallout">
            <a:avLst/>
          </a:prstGeom>
          <a:solidFill>
            <a:srgbClr val="F4D525"/>
          </a:solidFill>
          <a:ln w="25400" cap="flat" cmpd="sng" algn="ctr">
            <a:noFill/>
            <a:prstDash val="solid"/>
            <a:round/>
            <a:headEnd type="none" w="med" len="med"/>
            <a:tailEnd type="none" w="med" len="med"/>
          </a:ln>
          <a:effectLst/>
        </p:spPr>
        <p:txBody>
          <a:bodyPr vert="horz" wrap="square" lIns="130911" tIns="65455" rIns="130911" bIns="65455" numCol="1" rtlCol="0" anchor="t" anchorCtr="0" compatLnSpc="1"/>
          <a:lstStyle/>
          <a:p>
            <a:pPr algn="ctr" defTabSz="1309370" fontAlgn="base">
              <a:spcBef>
                <a:spcPct val="0"/>
              </a:spcBef>
              <a:spcAft>
                <a:spcPct val="0"/>
              </a:spcAft>
              <a:defRPr/>
            </a:pPr>
            <a:endParaRPr lang="en-US" sz="8000" kern="0">
              <a:solidFill>
                <a:schemeClr val="bg1"/>
              </a:solidFill>
              <a:latin typeface="微软雅黑" panose="020B0503020204020204" pitchFamily="34" charset="-122"/>
              <a:ea typeface="微软雅黑" panose="020B0503020204020204" pitchFamily="34" charset="-122"/>
              <a:sym typeface="Gill Sans" charset="0"/>
            </a:endParaRPr>
          </a:p>
        </p:txBody>
      </p:sp>
      <p:sp>
        <p:nvSpPr>
          <p:cNvPr id="8" name="Oval 86"/>
          <p:cNvSpPr/>
          <p:nvPr/>
        </p:nvSpPr>
        <p:spPr bwMode="auto">
          <a:xfrm rot="8637565">
            <a:off x="3325760" y="4085931"/>
            <a:ext cx="363983" cy="359524"/>
          </a:xfrm>
          <a:prstGeom prst="ellipse">
            <a:avLst/>
          </a:prstGeom>
          <a:solidFill>
            <a:srgbClr val="F4D525"/>
          </a:solidFill>
          <a:ln w="25400" cap="flat" cmpd="sng" algn="ctr">
            <a:solidFill>
              <a:schemeClr val="bg1">
                <a:lumMod val="75000"/>
              </a:schemeClr>
            </a:solidFill>
            <a:prstDash val="solid"/>
            <a:round/>
            <a:headEnd type="none" w="med" len="med"/>
            <a:tailEnd type="none" w="med" len="med"/>
          </a:ln>
          <a:effectLst/>
        </p:spPr>
        <p:txBody>
          <a:bodyPr vert="horz" wrap="square" lIns="130911" tIns="65455" rIns="130911" bIns="65455" numCol="1" rtlCol="0" anchor="t" anchorCtr="0" compatLnSpc="1"/>
          <a:lstStyle/>
          <a:p>
            <a:pPr algn="ctr" defTabSz="1309370" fontAlgn="base">
              <a:spcBef>
                <a:spcPct val="0"/>
              </a:spcBef>
              <a:spcAft>
                <a:spcPct val="0"/>
              </a:spcAft>
              <a:defRPr/>
            </a:pPr>
            <a:endParaRPr lang="en-US" sz="8000" kern="0">
              <a:solidFill>
                <a:srgbClr val="000000"/>
              </a:solidFill>
              <a:latin typeface="微软雅黑" panose="020B0503020204020204" pitchFamily="34" charset="-122"/>
              <a:ea typeface="微软雅黑" panose="020B0503020204020204" pitchFamily="34" charset="-122"/>
              <a:sym typeface="Gill Sans" charset="0"/>
            </a:endParaRPr>
          </a:p>
        </p:txBody>
      </p:sp>
      <p:sp>
        <p:nvSpPr>
          <p:cNvPr id="9" name="Oval 94"/>
          <p:cNvSpPr/>
          <p:nvPr/>
        </p:nvSpPr>
        <p:spPr bwMode="auto">
          <a:xfrm rot="9824873">
            <a:off x="7982773" y="3112906"/>
            <a:ext cx="363983" cy="359524"/>
          </a:xfrm>
          <a:prstGeom prst="ellipse">
            <a:avLst/>
          </a:prstGeom>
          <a:solidFill>
            <a:srgbClr val="F4D525"/>
          </a:solidFill>
          <a:ln w="25400" cap="flat" cmpd="sng" algn="ctr">
            <a:solidFill>
              <a:schemeClr val="bg1">
                <a:lumMod val="75000"/>
              </a:schemeClr>
            </a:solidFill>
            <a:prstDash val="solid"/>
            <a:round/>
            <a:headEnd type="none" w="med" len="med"/>
            <a:tailEnd type="none" w="med" len="med"/>
          </a:ln>
          <a:effectLst/>
        </p:spPr>
        <p:txBody>
          <a:bodyPr vert="horz" wrap="square" lIns="130911" tIns="65455" rIns="130911" bIns="65455" numCol="1" rtlCol="0" anchor="t" anchorCtr="0" compatLnSpc="1"/>
          <a:lstStyle/>
          <a:p>
            <a:pPr algn="ctr" defTabSz="1309370" fontAlgn="base">
              <a:spcBef>
                <a:spcPct val="0"/>
              </a:spcBef>
              <a:spcAft>
                <a:spcPct val="0"/>
              </a:spcAft>
              <a:defRPr/>
            </a:pPr>
            <a:endParaRPr lang="en-US" sz="8000" kern="0">
              <a:solidFill>
                <a:srgbClr val="000000"/>
              </a:solidFill>
              <a:latin typeface="微软雅黑" panose="020B0503020204020204" pitchFamily="34" charset="-122"/>
              <a:ea typeface="微软雅黑" panose="020B0503020204020204" pitchFamily="34" charset="-122"/>
              <a:sym typeface="Gill Sans" charset="0"/>
            </a:endParaRPr>
          </a:p>
        </p:txBody>
      </p:sp>
      <p:sp>
        <p:nvSpPr>
          <p:cNvPr id="10" name="Oval 99"/>
          <p:cNvSpPr/>
          <p:nvPr/>
        </p:nvSpPr>
        <p:spPr bwMode="auto">
          <a:xfrm>
            <a:off x="5639499" y="3376738"/>
            <a:ext cx="363983" cy="359524"/>
          </a:xfrm>
          <a:prstGeom prst="ellipse">
            <a:avLst/>
          </a:prstGeom>
          <a:solidFill>
            <a:srgbClr val="9FD8EC"/>
          </a:solidFill>
          <a:ln w="25400" cap="flat" cmpd="sng" algn="ctr">
            <a:solidFill>
              <a:schemeClr val="bg1">
                <a:lumMod val="75000"/>
              </a:schemeClr>
            </a:solidFill>
            <a:prstDash val="solid"/>
            <a:round/>
            <a:headEnd type="none" w="med" len="med"/>
            <a:tailEnd type="none" w="med" len="med"/>
          </a:ln>
          <a:effectLst/>
        </p:spPr>
        <p:txBody>
          <a:bodyPr vert="horz" wrap="square" lIns="130911" tIns="65455" rIns="130911" bIns="65455" numCol="1" rtlCol="0" anchor="t" anchorCtr="0" compatLnSpc="1"/>
          <a:lstStyle/>
          <a:p>
            <a:pPr algn="ctr" defTabSz="1309370" fontAlgn="base">
              <a:spcBef>
                <a:spcPct val="0"/>
              </a:spcBef>
              <a:spcAft>
                <a:spcPct val="0"/>
              </a:spcAft>
              <a:defRPr/>
            </a:pPr>
            <a:endParaRPr lang="en-US" sz="8000" kern="0">
              <a:solidFill>
                <a:srgbClr val="000000"/>
              </a:solidFill>
              <a:latin typeface="微软雅黑" panose="020B0503020204020204" pitchFamily="34" charset="-122"/>
              <a:ea typeface="微软雅黑" panose="020B0503020204020204" pitchFamily="34" charset="-122"/>
              <a:sym typeface="Gill Sans" charset="0"/>
            </a:endParaRPr>
          </a:p>
        </p:txBody>
      </p:sp>
      <p:sp>
        <p:nvSpPr>
          <p:cNvPr id="11" name="Oval Callout 10"/>
          <p:cNvSpPr/>
          <p:nvPr/>
        </p:nvSpPr>
        <p:spPr bwMode="auto">
          <a:xfrm rot="19660752">
            <a:off x="4807108" y="1377862"/>
            <a:ext cx="1597209" cy="1547589"/>
          </a:xfrm>
          <a:prstGeom prst="wedgeEllipseCallout">
            <a:avLst/>
          </a:prstGeom>
          <a:solidFill>
            <a:srgbClr val="9FD8EC"/>
          </a:solidFill>
          <a:ln w="25400" cap="flat" cmpd="sng" algn="ctr">
            <a:noFill/>
            <a:prstDash val="solid"/>
            <a:round/>
            <a:headEnd type="none" w="med" len="med"/>
            <a:tailEnd type="none" w="med" len="med"/>
          </a:ln>
          <a:effectLst/>
        </p:spPr>
        <p:txBody>
          <a:bodyPr vert="horz" wrap="square" lIns="130911" tIns="65455" rIns="130911" bIns="65455" numCol="1" rtlCol="0" anchor="t" anchorCtr="0" compatLnSpc="1"/>
          <a:lstStyle/>
          <a:p>
            <a:pPr algn="ctr" defTabSz="1309370" fontAlgn="base">
              <a:spcBef>
                <a:spcPct val="0"/>
              </a:spcBef>
              <a:spcAft>
                <a:spcPct val="0"/>
              </a:spcAft>
              <a:defRPr/>
            </a:pPr>
            <a:endParaRPr lang="en-US" sz="8000" kern="0">
              <a:solidFill>
                <a:schemeClr val="bg1"/>
              </a:solidFill>
              <a:latin typeface="微软雅黑" panose="020B0503020204020204" pitchFamily="34" charset="-122"/>
              <a:ea typeface="微软雅黑" panose="020B0503020204020204" pitchFamily="34" charset="-122"/>
              <a:sym typeface="Gill Sans" charset="0"/>
            </a:endParaRPr>
          </a:p>
        </p:txBody>
      </p:sp>
      <p:sp>
        <p:nvSpPr>
          <p:cNvPr id="12" name="Oval 99"/>
          <p:cNvSpPr/>
          <p:nvPr/>
        </p:nvSpPr>
        <p:spPr bwMode="auto">
          <a:xfrm>
            <a:off x="10167980" y="3322039"/>
            <a:ext cx="363983" cy="359524"/>
          </a:xfrm>
          <a:prstGeom prst="ellipse">
            <a:avLst/>
          </a:prstGeom>
          <a:solidFill>
            <a:srgbClr val="9FD8EC"/>
          </a:solidFill>
          <a:ln w="25400" cap="flat" cmpd="sng" algn="ctr">
            <a:solidFill>
              <a:schemeClr val="bg1">
                <a:lumMod val="75000"/>
              </a:schemeClr>
            </a:solidFill>
            <a:prstDash val="solid"/>
            <a:round/>
            <a:headEnd type="none" w="med" len="med"/>
            <a:tailEnd type="none" w="med" len="med"/>
          </a:ln>
          <a:effectLst/>
        </p:spPr>
        <p:txBody>
          <a:bodyPr vert="horz" wrap="square" lIns="130911" tIns="65455" rIns="130911" bIns="65455" numCol="1" rtlCol="0" anchor="t" anchorCtr="0" compatLnSpc="1"/>
          <a:lstStyle/>
          <a:p>
            <a:pPr algn="ctr" defTabSz="1309370" fontAlgn="base">
              <a:spcBef>
                <a:spcPct val="0"/>
              </a:spcBef>
              <a:spcAft>
                <a:spcPct val="0"/>
              </a:spcAft>
              <a:defRPr/>
            </a:pPr>
            <a:endParaRPr lang="en-US" sz="8000" kern="0">
              <a:solidFill>
                <a:srgbClr val="000000"/>
              </a:solidFill>
              <a:latin typeface="微软雅黑" panose="020B0503020204020204" pitchFamily="34" charset="-122"/>
              <a:ea typeface="微软雅黑" panose="020B0503020204020204" pitchFamily="34" charset="-122"/>
              <a:sym typeface="Gill Sans" charset="0"/>
            </a:endParaRPr>
          </a:p>
        </p:txBody>
      </p:sp>
      <p:sp>
        <p:nvSpPr>
          <p:cNvPr id="13" name="Oval Callout 85"/>
          <p:cNvSpPr/>
          <p:nvPr/>
        </p:nvSpPr>
        <p:spPr bwMode="auto">
          <a:xfrm rot="9305715">
            <a:off x="7523369" y="3831790"/>
            <a:ext cx="1577403" cy="1567019"/>
          </a:xfrm>
          <a:prstGeom prst="wedgeEllipseCallout">
            <a:avLst/>
          </a:prstGeom>
          <a:solidFill>
            <a:srgbClr val="F4D525"/>
          </a:solidFill>
          <a:ln w="25400" cap="flat" cmpd="sng" algn="ctr">
            <a:noFill/>
            <a:prstDash val="solid"/>
            <a:round/>
            <a:headEnd type="none" w="med" len="med"/>
            <a:tailEnd type="none" w="med" len="med"/>
          </a:ln>
          <a:effectLst/>
        </p:spPr>
        <p:txBody>
          <a:bodyPr vert="horz" wrap="square" lIns="130911" tIns="65455" rIns="130911" bIns="65455" numCol="1" rtlCol="0" anchor="t" anchorCtr="0" compatLnSpc="1"/>
          <a:lstStyle/>
          <a:p>
            <a:pPr algn="ctr" defTabSz="1309370" fontAlgn="base">
              <a:spcBef>
                <a:spcPct val="0"/>
              </a:spcBef>
              <a:spcAft>
                <a:spcPct val="0"/>
              </a:spcAft>
              <a:defRPr/>
            </a:pPr>
            <a:endParaRPr lang="en-US" sz="8000" kern="0">
              <a:solidFill>
                <a:schemeClr val="bg1"/>
              </a:solidFill>
              <a:latin typeface="微软雅黑" panose="020B0503020204020204" pitchFamily="34" charset="-122"/>
              <a:ea typeface="微软雅黑" panose="020B0503020204020204" pitchFamily="34" charset="-122"/>
              <a:sym typeface="Gill Sans" charset="0"/>
            </a:endParaRPr>
          </a:p>
        </p:txBody>
      </p:sp>
      <p:sp>
        <p:nvSpPr>
          <p:cNvPr id="14" name="Oval Callout 10"/>
          <p:cNvSpPr/>
          <p:nvPr/>
        </p:nvSpPr>
        <p:spPr bwMode="auto">
          <a:xfrm rot="20704326">
            <a:off x="9637586" y="1346390"/>
            <a:ext cx="1597209" cy="1547589"/>
          </a:xfrm>
          <a:prstGeom prst="wedgeEllipseCallout">
            <a:avLst/>
          </a:prstGeom>
          <a:solidFill>
            <a:srgbClr val="9FD8EC"/>
          </a:solidFill>
          <a:ln w="25400" cap="flat" cmpd="sng" algn="ctr">
            <a:noFill/>
            <a:prstDash val="solid"/>
            <a:round/>
            <a:headEnd type="none" w="med" len="med"/>
            <a:tailEnd type="none" w="med" len="med"/>
          </a:ln>
          <a:effectLst/>
        </p:spPr>
        <p:txBody>
          <a:bodyPr vert="horz" wrap="square" lIns="130911" tIns="65455" rIns="130911" bIns="65455" numCol="1" rtlCol="0" anchor="t" anchorCtr="0" compatLnSpc="1"/>
          <a:lstStyle/>
          <a:p>
            <a:pPr algn="ctr" defTabSz="1309370" fontAlgn="base">
              <a:spcBef>
                <a:spcPct val="0"/>
              </a:spcBef>
              <a:spcAft>
                <a:spcPct val="0"/>
              </a:spcAft>
              <a:defRPr/>
            </a:pPr>
            <a:endParaRPr lang="en-US" sz="8000" kern="0">
              <a:solidFill>
                <a:schemeClr val="bg1"/>
              </a:solidFill>
              <a:latin typeface="微软雅黑" panose="020B0503020204020204" pitchFamily="34" charset="-122"/>
              <a:ea typeface="微软雅黑" panose="020B0503020204020204" pitchFamily="34" charset="-122"/>
              <a:sym typeface="Gill Sans" charset="0"/>
            </a:endParaRPr>
          </a:p>
        </p:txBody>
      </p:sp>
      <p:sp>
        <p:nvSpPr>
          <p:cNvPr id="15" name="TextBox 25"/>
          <p:cNvSpPr txBox="1"/>
          <p:nvPr/>
        </p:nvSpPr>
        <p:spPr>
          <a:xfrm>
            <a:off x="644765" y="3909294"/>
            <a:ext cx="766071" cy="651697"/>
          </a:xfrm>
          <a:prstGeom prst="rect">
            <a:avLst/>
          </a:prstGeom>
          <a:noFill/>
        </p:spPr>
        <p:txBody>
          <a:bodyPr wrap="none" lIns="96756" tIns="48377" rIns="96756" bIns="48377" rtlCol="0">
            <a:spAutoFit/>
          </a:bodyPr>
          <a:lstStyle/>
          <a:p>
            <a:pPr defTabSz="1245235"/>
            <a:r>
              <a:rPr lang="en-US" altLang="zh-CN" sz="3600" b="1" dirty="0">
                <a:solidFill>
                  <a:schemeClr val="tx1">
                    <a:lumMod val="75000"/>
                    <a:lumOff val="25000"/>
                  </a:schemeClr>
                </a:solidFill>
                <a:latin typeface="微软雅黑" panose="020B0503020204020204" pitchFamily="34" charset="-122"/>
                <a:ea typeface="微软雅黑" panose="020B0503020204020204" pitchFamily="34" charset="-122"/>
              </a:rPr>
              <a:t>01</a:t>
            </a:r>
            <a:endParaRPr lang="zh-CN" altLang="en-US" sz="3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6" name="TextBox 26"/>
          <p:cNvSpPr txBox="1"/>
          <p:nvPr/>
        </p:nvSpPr>
        <p:spPr>
          <a:xfrm>
            <a:off x="3723941" y="5118247"/>
            <a:ext cx="766071" cy="651697"/>
          </a:xfrm>
          <a:prstGeom prst="rect">
            <a:avLst/>
          </a:prstGeom>
          <a:noFill/>
        </p:spPr>
        <p:txBody>
          <a:bodyPr wrap="none" lIns="96756" tIns="48377" rIns="96756" bIns="48377" rtlCol="0">
            <a:spAutoFit/>
          </a:bodyPr>
          <a:lstStyle/>
          <a:p>
            <a:pPr defTabSz="1245235"/>
            <a:r>
              <a:rPr lang="en-US" altLang="zh-CN" sz="3600" b="1" dirty="0">
                <a:solidFill>
                  <a:schemeClr val="tx1">
                    <a:lumMod val="75000"/>
                    <a:lumOff val="25000"/>
                  </a:schemeClr>
                </a:solidFill>
                <a:latin typeface="微软雅黑" panose="020B0503020204020204" pitchFamily="34" charset="-122"/>
                <a:ea typeface="微软雅黑" panose="020B0503020204020204" pitchFamily="34" charset="-122"/>
              </a:rPr>
              <a:t>02</a:t>
            </a:r>
            <a:endParaRPr lang="zh-CN" altLang="en-US" sz="3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7" name="TextBox 27"/>
          <p:cNvSpPr txBox="1"/>
          <p:nvPr/>
        </p:nvSpPr>
        <p:spPr>
          <a:xfrm>
            <a:off x="5205132" y="1801209"/>
            <a:ext cx="766071" cy="651697"/>
          </a:xfrm>
          <a:prstGeom prst="rect">
            <a:avLst/>
          </a:prstGeom>
          <a:noFill/>
        </p:spPr>
        <p:txBody>
          <a:bodyPr wrap="none" lIns="96756" tIns="48377" rIns="96756" bIns="48377" rtlCol="0">
            <a:spAutoFit/>
          </a:bodyPr>
          <a:lstStyle/>
          <a:p>
            <a:pPr defTabSz="1245235"/>
            <a:r>
              <a:rPr lang="en-US" altLang="zh-CN" sz="3600" b="1" dirty="0">
                <a:solidFill>
                  <a:schemeClr val="tx1">
                    <a:lumMod val="75000"/>
                    <a:lumOff val="25000"/>
                  </a:schemeClr>
                </a:solidFill>
                <a:latin typeface="微软雅黑" panose="020B0503020204020204" pitchFamily="34" charset="-122"/>
                <a:ea typeface="微软雅黑" panose="020B0503020204020204" pitchFamily="34" charset="-122"/>
              </a:rPr>
              <a:t>03</a:t>
            </a:r>
            <a:endParaRPr lang="zh-CN" altLang="en-US" sz="3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8" name="TextBox 28"/>
          <p:cNvSpPr txBox="1"/>
          <p:nvPr/>
        </p:nvSpPr>
        <p:spPr>
          <a:xfrm>
            <a:off x="7911489" y="4296439"/>
            <a:ext cx="766071" cy="651697"/>
          </a:xfrm>
          <a:prstGeom prst="rect">
            <a:avLst/>
          </a:prstGeom>
          <a:noFill/>
        </p:spPr>
        <p:txBody>
          <a:bodyPr wrap="none" lIns="96756" tIns="48377" rIns="96756" bIns="48377" rtlCol="0">
            <a:spAutoFit/>
          </a:bodyPr>
          <a:lstStyle/>
          <a:p>
            <a:pPr defTabSz="1245235"/>
            <a:r>
              <a:rPr lang="en-US" altLang="zh-CN" sz="3600" b="1" dirty="0">
                <a:solidFill>
                  <a:schemeClr val="tx1">
                    <a:lumMod val="75000"/>
                    <a:lumOff val="25000"/>
                  </a:schemeClr>
                </a:solidFill>
                <a:latin typeface="微软雅黑" panose="020B0503020204020204" pitchFamily="34" charset="-122"/>
                <a:ea typeface="微软雅黑" panose="020B0503020204020204" pitchFamily="34" charset="-122"/>
              </a:rPr>
              <a:t>04</a:t>
            </a:r>
            <a:endParaRPr lang="zh-CN" altLang="en-US" sz="3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9" name="TextBox 29"/>
          <p:cNvSpPr txBox="1"/>
          <p:nvPr/>
        </p:nvSpPr>
        <p:spPr>
          <a:xfrm>
            <a:off x="10035608" y="1814515"/>
            <a:ext cx="766071" cy="651697"/>
          </a:xfrm>
          <a:prstGeom prst="rect">
            <a:avLst/>
          </a:prstGeom>
          <a:noFill/>
        </p:spPr>
        <p:txBody>
          <a:bodyPr wrap="none" lIns="96756" tIns="48377" rIns="96756" bIns="48377" rtlCol="0">
            <a:spAutoFit/>
          </a:bodyPr>
          <a:lstStyle/>
          <a:p>
            <a:pPr defTabSz="1245235"/>
            <a:r>
              <a:rPr lang="en-US" altLang="zh-CN" sz="3600" b="1" dirty="0">
                <a:solidFill>
                  <a:schemeClr val="tx1">
                    <a:lumMod val="75000"/>
                    <a:lumOff val="25000"/>
                  </a:schemeClr>
                </a:solidFill>
                <a:latin typeface="微软雅黑" panose="020B0503020204020204" pitchFamily="34" charset="-122"/>
                <a:ea typeface="微软雅黑" panose="020B0503020204020204" pitchFamily="34" charset="-122"/>
              </a:rPr>
              <a:t>05</a:t>
            </a:r>
            <a:endParaRPr lang="zh-CN" altLang="en-US" sz="3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0" name="矩形 19"/>
          <p:cNvSpPr/>
          <p:nvPr/>
        </p:nvSpPr>
        <p:spPr>
          <a:xfrm>
            <a:off x="1106865" y="5774485"/>
            <a:ext cx="2177182" cy="646331"/>
          </a:xfrm>
          <a:prstGeom prst="rect">
            <a:avLst/>
          </a:prstGeom>
        </p:spPr>
        <p:txBody>
          <a:bodyPr wrap="square">
            <a:spAutoFit/>
          </a:bodyPr>
          <a:lstStyle/>
          <a:p>
            <a:pPr algn="ctr"/>
            <a:r>
              <a:rPr lang="zh-CN" altLang="en-US" dirty="0">
                <a:solidFill>
                  <a:srgbClr val="286879"/>
                </a:solidFill>
                <a:latin typeface="微软雅黑" panose="020B0503020204020204" pitchFamily="34" charset="-122"/>
                <a:ea typeface="微软雅黑" panose="020B0503020204020204" pitchFamily="34" charset="-122"/>
              </a:rPr>
              <a:t>对工作负责任就是在信守你的承诺</a:t>
            </a:r>
            <a:endParaRPr lang="zh-CN" altLang="en-US" dirty="0">
              <a:solidFill>
                <a:srgbClr val="286879"/>
              </a:solidFill>
              <a:latin typeface="微软雅黑" panose="020B0503020204020204" pitchFamily="34" charset="-122"/>
              <a:ea typeface="微软雅黑" panose="020B0503020204020204" pitchFamily="34" charset="-122"/>
            </a:endParaRPr>
          </a:p>
        </p:txBody>
      </p:sp>
      <p:sp>
        <p:nvSpPr>
          <p:cNvPr id="21" name="矩形 20"/>
          <p:cNvSpPr/>
          <p:nvPr/>
        </p:nvSpPr>
        <p:spPr>
          <a:xfrm>
            <a:off x="4528627" y="4096042"/>
            <a:ext cx="2853706" cy="874407"/>
          </a:xfrm>
          <a:prstGeom prst="rect">
            <a:avLst/>
          </a:prstGeom>
        </p:spPr>
        <p:txBody>
          <a:bodyPr wrap="square">
            <a:spAutoFit/>
          </a:bodyPr>
          <a:lstStyle/>
          <a:p>
            <a:pPr algn="ctr">
              <a:lnSpc>
                <a:spcPct val="150000"/>
              </a:lnSpc>
            </a:pPr>
            <a:r>
              <a:rPr lang="zh-CN" altLang="en-US" dirty="0">
                <a:solidFill>
                  <a:srgbClr val="286879"/>
                </a:solidFill>
                <a:latin typeface="微软雅黑" panose="020B0503020204020204" pitchFamily="34" charset="-122"/>
                <a:ea typeface="微软雅黑" panose="020B0503020204020204" pitchFamily="34" charset="-122"/>
              </a:rPr>
              <a:t>只有在工作中认真负责的人才能有自己的立足之地</a:t>
            </a:r>
            <a:endParaRPr lang="zh-CN" altLang="en-US" dirty="0">
              <a:solidFill>
                <a:srgbClr val="286879"/>
              </a:solidFill>
              <a:latin typeface="微软雅黑" panose="020B0503020204020204" pitchFamily="34" charset="-122"/>
              <a:ea typeface="微软雅黑" panose="020B0503020204020204" pitchFamily="34" charset="-122"/>
            </a:endParaRPr>
          </a:p>
        </p:txBody>
      </p:sp>
      <p:sp>
        <p:nvSpPr>
          <p:cNvPr id="22" name="矩形 21"/>
          <p:cNvSpPr/>
          <p:nvPr/>
        </p:nvSpPr>
        <p:spPr>
          <a:xfrm>
            <a:off x="7264706" y="1863935"/>
            <a:ext cx="1941970" cy="646331"/>
          </a:xfrm>
          <a:prstGeom prst="rect">
            <a:avLst/>
          </a:prstGeom>
        </p:spPr>
        <p:txBody>
          <a:bodyPr wrap="square">
            <a:spAutoFit/>
          </a:bodyPr>
          <a:lstStyle/>
          <a:p>
            <a:r>
              <a:rPr lang="zh-CN" altLang="en-US" dirty="0">
                <a:solidFill>
                  <a:srgbClr val="286879"/>
                </a:solidFill>
                <a:latin typeface="微软雅黑" panose="020B0503020204020204" pitchFamily="34" charset="-122"/>
                <a:ea typeface="微软雅黑" panose="020B0503020204020204" pitchFamily="34" charset="-122"/>
              </a:rPr>
              <a:t>责任给人力量、气魄、毅力</a:t>
            </a:r>
            <a:endParaRPr lang="en-US" altLang="zh-CN" dirty="0">
              <a:solidFill>
                <a:srgbClr val="286879"/>
              </a:solidFill>
              <a:latin typeface="微软雅黑" panose="020B0503020204020204" pitchFamily="34" charset="-122"/>
              <a:ea typeface="微软雅黑" panose="020B0503020204020204" pitchFamily="34" charset="-122"/>
            </a:endParaRPr>
          </a:p>
        </p:txBody>
      </p:sp>
      <p:sp>
        <p:nvSpPr>
          <p:cNvPr id="23" name="矩形 22"/>
          <p:cNvSpPr/>
          <p:nvPr/>
        </p:nvSpPr>
        <p:spPr>
          <a:xfrm>
            <a:off x="1684194" y="2734050"/>
            <a:ext cx="2705909" cy="874407"/>
          </a:xfrm>
          <a:prstGeom prst="rect">
            <a:avLst/>
          </a:prstGeom>
        </p:spPr>
        <p:txBody>
          <a:bodyPr wrap="square">
            <a:spAutoFit/>
          </a:bodyPr>
          <a:lstStyle/>
          <a:p>
            <a:pPr algn="ctr">
              <a:lnSpc>
                <a:spcPct val="150000"/>
              </a:lnSpc>
            </a:pPr>
            <a:r>
              <a:rPr lang="zh-CN" altLang="en-US" dirty="0">
                <a:solidFill>
                  <a:srgbClr val="286879"/>
                </a:solidFill>
                <a:latin typeface="微软雅黑" panose="020B0503020204020204" pitchFamily="34" charset="-122"/>
                <a:ea typeface="微软雅黑" panose="020B0503020204020204" pitchFamily="34" charset="-122"/>
              </a:rPr>
              <a:t>责任给人机遇，它会让你脱颖而出、走向成功</a:t>
            </a:r>
            <a:endParaRPr lang="en-US" altLang="zh-CN" dirty="0">
              <a:solidFill>
                <a:srgbClr val="286879"/>
              </a:solidFill>
              <a:latin typeface="微软雅黑" panose="020B0503020204020204" pitchFamily="34" charset="-122"/>
              <a:ea typeface="微软雅黑" panose="020B0503020204020204" pitchFamily="34" charset="-122"/>
            </a:endParaRPr>
          </a:p>
        </p:txBody>
      </p:sp>
      <p:sp>
        <p:nvSpPr>
          <p:cNvPr id="24" name="矩形 23"/>
          <p:cNvSpPr/>
          <p:nvPr/>
        </p:nvSpPr>
        <p:spPr>
          <a:xfrm>
            <a:off x="9178947" y="4198957"/>
            <a:ext cx="2561753" cy="1705403"/>
          </a:xfrm>
          <a:prstGeom prst="rect">
            <a:avLst/>
          </a:prstGeom>
        </p:spPr>
        <p:txBody>
          <a:bodyPr wrap="square">
            <a:spAutoFit/>
          </a:bodyPr>
          <a:lstStyle/>
          <a:p>
            <a:pPr>
              <a:lnSpc>
                <a:spcPct val="150000"/>
              </a:lnSpc>
            </a:pPr>
            <a:r>
              <a:rPr lang="zh-CN" altLang="en-US" dirty="0">
                <a:solidFill>
                  <a:srgbClr val="286879"/>
                </a:solidFill>
                <a:latin typeface="微软雅黑" panose="020B0503020204020204" pitchFamily="34" charset="-122"/>
                <a:ea typeface="微软雅黑" panose="020B0503020204020204" pitchFamily="34" charset="-122"/>
              </a:rPr>
              <a:t>我们正是通过履行自己的责任为自己带来安宁，为别人创造幸福，这就是我们的荣誉</a:t>
            </a:r>
            <a:endParaRPr lang="zh-CN" altLang="en-US" dirty="0">
              <a:solidFill>
                <a:srgbClr val="286879"/>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eelOff" invX="1"/>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1000"/>
                                        <p:tgtEl>
                                          <p:spTgt spid="3"/>
                                        </p:tgtEl>
                                      </p:cBhvr>
                                    </p:animEffect>
                                  </p:childTnLst>
                                </p:cTn>
                              </p:par>
                              <p:par>
                                <p:cTn id="8" presetID="22" presetClass="entr" presetSubtype="4" fill="hold" grpId="0" nodeType="withEffect">
                                  <p:stCondLst>
                                    <p:cond delay="500"/>
                                  </p:stCondLst>
                                  <p:childTnLst>
                                    <p:set>
                                      <p:cBhvr>
                                        <p:cTn id="9" dur="1" fill="hold">
                                          <p:stCondLst>
                                            <p:cond delay="0"/>
                                          </p:stCondLst>
                                        </p:cTn>
                                        <p:tgtEl>
                                          <p:spTgt spid="4"/>
                                        </p:tgtEl>
                                        <p:attrNameLst>
                                          <p:attrName>style.visibility</p:attrName>
                                        </p:attrNameLst>
                                      </p:cBhvr>
                                      <p:to>
                                        <p:strVal val="visible"/>
                                      </p:to>
                                    </p:set>
                                    <p:animEffect transition="in" filter="wipe(down)">
                                      <p:cBhvr>
                                        <p:cTn id="10" dur="500"/>
                                        <p:tgtEl>
                                          <p:spTgt spid="4"/>
                                        </p:tgtEl>
                                      </p:cBhvr>
                                    </p:animEffect>
                                  </p:childTnLst>
                                </p:cTn>
                              </p:par>
                            </p:childTnLst>
                          </p:cTn>
                        </p:par>
                        <p:par>
                          <p:cTn id="11" fill="hold">
                            <p:stCondLst>
                              <p:cond delay="1000"/>
                            </p:stCondLst>
                            <p:childTnLst>
                              <p:par>
                                <p:cTn id="12" presetID="53" presetClass="entr" presetSubtype="16"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250" fill="hold"/>
                                        <p:tgtEl>
                                          <p:spTgt spid="6"/>
                                        </p:tgtEl>
                                        <p:attrNameLst>
                                          <p:attrName>ppt_w</p:attrName>
                                        </p:attrNameLst>
                                      </p:cBhvr>
                                      <p:tavLst>
                                        <p:tav tm="0">
                                          <p:val>
                                            <p:fltVal val="0"/>
                                          </p:val>
                                        </p:tav>
                                        <p:tav tm="100000">
                                          <p:val>
                                            <p:strVal val="#ppt_w"/>
                                          </p:val>
                                        </p:tav>
                                      </p:tavLst>
                                    </p:anim>
                                    <p:anim calcmode="lin" valueType="num">
                                      <p:cBhvr>
                                        <p:cTn id="15" dur="250" fill="hold"/>
                                        <p:tgtEl>
                                          <p:spTgt spid="6"/>
                                        </p:tgtEl>
                                        <p:attrNameLst>
                                          <p:attrName>ppt_h</p:attrName>
                                        </p:attrNameLst>
                                      </p:cBhvr>
                                      <p:tavLst>
                                        <p:tav tm="0">
                                          <p:val>
                                            <p:fltVal val="0"/>
                                          </p:val>
                                        </p:tav>
                                        <p:tav tm="100000">
                                          <p:val>
                                            <p:strVal val="#ppt_h"/>
                                          </p:val>
                                        </p:tav>
                                      </p:tavLst>
                                    </p:anim>
                                    <p:animEffect transition="in" filter="fade">
                                      <p:cBhvr>
                                        <p:cTn id="16" dur="250"/>
                                        <p:tgtEl>
                                          <p:spTgt spid="6"/>
                                        </p:tgtEl>
                                      </p:cBhvr>
                                    </p:animEffect>
                                  </p:childTnLst>
                                </p:cTn>
                              </p:par>
                              <p:par>
                                <p:cTn id="17" presetID="2" presetClass="entr" presetSubtype="1"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250" fill="hold"/>
                                        <p:tgtEl>
                                          <p:spTgt spid="5"/>
                                        </p:tgtEl>
                                        <p:attrNameLst>
                                          <p:attrName>ppt_x</p:attrName>
                                        </p:attrNameLst>
                                      </p:cBhvr>
                                      <p:tavLst>
                                        <p:tav tm="0">
                                          <p:val>
                                            <p:strVal val="#ppt_x"/>
                                          </p:val>
                                        </p:tav>
                                        <p:tav tm="100000">
                                          <p:val>
                                            <p:strVal val="#ppt_x"/>
                                          </p:val>
                                        </p:tav>
                                      </p:tavLst>
                                    </p:anim>
                                    <p:anim calcmode="lin" valueType="num">
                                      <p:cBhvr additive="base">
                                        <p:cTn id="20" dur="250" fill="hold"/>
                                        <p:tgtEl>
                                          <p:spTgt spid="5"/>
                                        </p:tgtEl>
                                        <p:attrNameLst>
                                          <p:attrName>ppt_y</p:attrName>
                                        </p:attrNameLst>
                                      </p:cBhvr>
                                      <p:tavLst>
                                        <p:tav tm="0">
                                          <p:val>
                                            <p:strVal val="0-#ppt_h/2"/>
                                          </p:val>
                                        </p:tav>
                                        <p:tav tm="100000">
                                          <p:val>
                                            <p:strVal val="#ppt_y"/>
                                          </p:val>
                                        </p:tav>
                                      </p:tavLst>
                                    </p:anim>
                                  </p:childTnLst>
                                </p:cTn>
                              </p:par>
                              <p:par>
                                <p:cTn id="21" presetID="10" presetClass="entr" presetSubtype="0"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500"/>
                                        <p:tgtEl>
                                          <p:spTgt spid="15"/>
                                        </p:tgtEl>
                                      </p:cBhvr>
                                    </p:animEffect>
                                  </p:childTnLst>
                                </p:cTn>
                              </p:par>
                            </p:childTnLst>
                          </p:cTn>
                        </p:par>
                        <p:par>
                          <p:cTn id="24" fill="hold">
                            <p:stCondLst>
                              <p:cond delay="1500"/>
                            </p:stCondLst>
                            <p:childTnLst>
                              <p:par>
                                <p:cTn id="25" presetID="53" presetClass="entr" presetSubtype="16"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p:cTn id="27" dur="1000" fill="hold"/>
                                        <p:tgtEl>
                                          <p:spTgt spid="20"/>
                                        </p:tgtEl>
                                        <p:attrNameLst>
                                          <p:attrName>ppt_w</p:attrName>
                                        </p:attrNameLst>
                                      </p:cBhvr>
                                      <p:tavLst>
                                        <p:tav tm="0">
                                          <p:val>
                                            <p:fltVal val="0"/>
                                          </p:val>
                                        </p:tav>
                                        <p:tav tm="100000">
                                          <p:val>
                                            <p:strVal val="#ppt_w"/>
                                          </p:val>
                                        </p:tav>
                                      </p:tavLst>
                                    </p:anim>
                                    <p:anim calcmode="lin" valueType="num">
                                      <p:cBhvr>
                                        <p:cTn id="28" dur="1000" fill="hold"/>
                                        <p:tgtEl>
                                          <p:spTgt spid="20"/>
                                        </p:tgtEl>
                                        <p:attrNameLst>
                                          <p:attrName>ppt_h</p:attrName>
                                        </p:attrNameLst>
                                      </p:cBhvr>
                                      <p:tavLst>
                                        <p:tav tm="0">
                                          <p:val>
                                            <p:fltVal val="0"/>
                                          </p:val>
                                        </p:tav>
                                        <p:tav tm="100000">
                                          <p:val>
                                            <p:strVal val="#ppt_h"/>
                                          </p:val>
                                        </p:tav>
                                      </p:tavLst>
                                    </p:anim>
                                    <p:animEffect transition="in" filter="fade">
                                      <p:cBhvr>
                                        <p:cTn id="29" dur="1000"/>
                                        <p:tgtEl>
                                          <p:spTgt spid="20"/>
                                        </p:tgtEl>
                                      </p:cBhvr>
                                    </p:animEffect>
                                  </p:childTnLst>
                                </p:cTn>
                              </p:par>
                            </p:childTnLst>
                          </p:cTn>
                        </p:par>
                        <p:par>
                          <p:cTn id="30" fill="hold">
                            <p:stCondLst>
                              <p:cond delay="2500"/>
                            </p:stCondLst>
                            <p:childTnLst>
                              <p:par>
                                <p:cTn id="31" presetID="53" presetClass="entr" presetSubtype="16"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p:cTn id="33" dur="250" fill="hold"/>
                                        <p:tgtEl>
                                          <p:spTgt spid="8"/>
                                        </p:tgtEl>
                                        <p:attrNameLst>
                                          <p:attrName>ppt_w</p:attrName>
                                        </p:attrNameLst>
                                      </p:cBhvr>
                                      <p:tavLst>
                                        <p:tav tm="0">
                                          <p:val>
                                            <p:fltVal val="0"/>
                                          </p:val>
                                        </p:tav>
                                        <p:tav tm="100000">
                                          <p:val>
                                            <p:strVal val="#ppt_w"/>
                                          </p:val>
                                        </p:tav>
                                      </p:tavLst>
                                    </p:anim>
                                    <p:anim calcmode="lin" valueType="num">
                                      <p:cBhvr>
                                        <p:cTn id="34" dur="250" fill="hold"/>
                                        <p:tgtEl>
                                          <p:spTgt spid="8"/>
                                        </p:tgtEl>
                                        <p:attrNameLst>
                                          <p:attrName>ppt_h</p:attrName>
                                        </p:attrNameLst>
                                      </p:cBhvr>
                                      <p:tavLst>
                                        <p:tav tm="0">
                                          <p:val>
                                            <p:fltVal val="0"/>
                                          </p:val>
                                        </p:tav>
                                        <p:tav tm="100000">
                                          <p:val>
                                            <p:strVal val="#ppt_h"/>
                                          </p:val>
                                        </p:tav>
                                      </p:tavLst>
                                    </p:anim>
                                    <p:animEffect transition="in" filter="fade">
                                      <p:cBhvr>
                                        <p:cTn id="35" dur="250"/>
                                        <p:tgtEl>
                                          <p:spTgt spid="8"/>
                                        </p:tgtEl>
                                      </p:cBhvr>
                                    </p:animEffect>
                                  </p:childTnLst>
                                </p:cTn>
                              </p:par>
                              <p:par>
                                <p:cTn id="36" presetID="2" presetClass="entr" presetSubtype="4" fill="hold" grpId="0" nodeType="withEffect">
                                  <p:stCondLst>
                                    <p:cond delay="0"/>
                                  </p:stCondLst>
                                  <p:childTnLst>
                                    <p:set>
                                      <p:cBhvr>
                                        <p:cTn id="37" dur="1" fill="hold">
                                          <p:stCondLst>
                                            <p:cond delay="0"/>
                                          </p:stCondLst>
                                        </p:cTn>
                                        <p:tgtEl>
                                          <p:spTgt spid="7"/>
                                        </p:tgtEl>
                                        <p:attrNameLst>
                                          <p:attrName>style.visibility</p:attrName>
                                        </p:attrNameLst>
                                      </p:cBhvr>
                                      <p:to>
                                        <p:strVal val="visible"/>
                                      </p:to>
                                    </p:set>
                                    <p:anim calcmode="lin" valueType="num">
                                      <p:cBhvr additive="base">
                                        <p:cTn id="38" dur="250" fill="hold"/>
                                        <p:tgtEl>
                                          <p:spTgt spid="7"/>
                                        </p:tgtEl>
                                        <p:attrNameLst>
                                          <p:attrName>ppt_x</p:attrName>
                                        </p:attrNameLst>
                                      </p:cBhvr>
                                      <p:tavLst>
                                        <p:tav tm="0">
                                          <p:val>
                                            <p:strVal val="#ppt_x"/>
                                          </p:val>
                                        </p:tav>
                                        <p:tav tm="100000">
                                          <p:val>
                                            <p:strVal val="#ppt_x"/>
                                          </p:val>
                                        </p:tav>
                                      </p:tavLst>
                                    </p:anim>
                                    <p:anim calcmode="lin" valueType="num">
                                      <p:cBhvr additive="base">
                                        <p:cTn id="39" dur="250" fill="hold"/>
                                        <p:tgtEl>
                                          <p:spTgt spid="7"/>
                                        </p:tgtEl>
                                        <p:attrNameLst>
                                          <p:attrName>ppt_y</p:attrName>
                                        </p:attrNameLst>
                                      </p:cBhvr>
                                      <p:tavLst>
                                        <p:tav tm="0">
                                          <p:val>
                                            <p:strVal val="1+#ppt_h/2"/>
                                          </p:val>
                                        </p:tav>
                                        <p:tav tm="100000">
                                          <p:val>
                                            <p:strVal val="#ppt_y"/>
                                          </p:val>
                                        </p:tav>
                                      </p:tavLst>
                                    </p:anim>
                                  </p:childTnLst>
                                </p:cTn>
                              </p:par>
                              <p:par>
                                <p:cTn id="40" presetID="10" presetClass="entr" presetSubtype="0" fill="hold" grpId="0" nodeType="with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fade">
                                      <p:cBhvr>
                                        <p:cTn id="42" dur="500"/>
                                        <p:tgtEl>
                                          <p:spTgt spid="16"/>
                                        </p:tgtEl>
                                      </p:cBhvr>
                                    </p:animEffect>
                                  </p:childTnLst>
                                </p:cTn>
                              </p:par>
                            </p:childTnLst>
                          </p:cTn>
                        </p:par>
                        <p:par>
                          <p:cTn id="43" fill="hold">
                            <p:stCondLst>
                              <p:cond delay="3000"/>
                            </p:stCondLst>
                            <p:childTnLst>
                              <p:par>
                                <p:cTn id="44" presetID="53" presetClass="entr" presetSubtype="16" fill="hold" grpId="0" nodeType="afterEffect">
                                  <p:stCondLst>
                                    <p:cond delay="0"/>
                                  </p:stCondLst>
                                  <p:childTnLst>
                                    <p:set>
                                      <p:cBhvr>
                                        <p:cTn id="45" dur="1" fill="hold">
                                          <p:stCondLst>
                                            <p:cond delay="0"/>
                                          </p:stCondLst>
                                        </p:cTn>
                                        <p:tgtEl>
                                          <p:spTgt spid="23"/>
                                        </p:tgtEl>
                                        <p:attrNameLst>
                                          <p:attrName>style.visibility</p:attrName>
                                        </p:attrNameLst>
                                      </p:cBhvr>
                                      <p:to>
                                        <p:strVal val="visible"/>
                                      </p:to>
                                    </p:set>
                                    <p:anim calcmode="lin" valueType="num">
                                      <p:cBhvr>
                                        <p:cTn id="46" dur="1000" fill="hold"/>
                                        <p:tgtEl>
                                          <p:spTgt spid="23"/>
                                        </p:tgtEl>
                                        <p:attrNameLst>
                                          <p:attrName>ppt_w</p:attrName>
                                        </p:attrNameLst>
                                      </p:cBhvr>
                                      <p:tavLst>
                                        <p:tav tm="0">
                                          <p:val>
                                            <p:fltVal val="0"/>
                                          </p:val>
                                        </p:tav>
                                        <p:tav tm="100000">
                                          <p:val>
                                            <p:strVal val="#ppt_w"/>
                                          </p:val>
                                        </p:tav>
                                      </p:tavLst>
                                    </p:anim>
                                    <p:anim calcmode="lin" valueType="num">
                                      <p:cBhvr>
                                        <p:cTn id="47" dur="1000" fill="hold"/>
                                        <p:tgtEl>
                                          <p:spTgt spid="23"/>
                                        </p:tgtEl>
                                        <p:attrNameLst>
                                          <p:attrName>ppt_h</p:attrName>
                                        </p:attrNameLst>
                                      </p:cBhvr>
                                      <p:tavLst>
                                        <p:tav tm="0">
                                          <p:val>
                                            <p:fltVal val="0"/>
                                          </p:val>
                                        </p:tav>
                                        <p:tav tm="100000">
                                          <p:val>
                                            <p:strVal val="#ppt_h"/>
                                          </p:val>
                                        </p:tav>
                                      </p:tavLst>
                                    </p:anim>
                                    <p:animEffect transition="in" filter="fade">
                                      <p:cBhvr>
                                        <p:cTn id="48" dur="1000"/>
                                        <p:tgtEl>
                                          <p:spTgt spid="23"/>
                                        </p:tgtEl>
                                      </p:cBhvr>
                                    </p:animEffect>
                                  </p:childTnLst>
                                </p:cTn>
                              </p:par>
                            </p:childTnLst>
                          </p:cTn>
                        </p:par>
                        <p:par>
                          <p:cTn id="49" fill="hold">
                            <p:stCondLst>
                              <p:cond delay="4000"/>
                            </p:stCondLst>
                            <p:childTnLst>
                              <p:par>
                                <p:cTn id="50" presetID="53" presetClass="entr" presetSubtype="16" fill="hold" grpId="0" nodeType="afterEffect">
                                  <p:stCondLst>
                                    <p:cond delay="0"/>
                                  </p:stCondLst>
                                  <p:childTnLst>
                                    <p:set>
                                      <p:cBhvr>
                                        <p:cTn id="51" dur="1" fill="hold">
                                          <p:stCondLst>
                                            <p:cond delay="0"/>
                                          </p:stCondLst>
                                        </p:cTn>
                                        <p:tgtEl>
                                          <p:spTgt spid="10"/>
                                        </p:tgtEl>
                                        <p:attrNameLst>
                                          <p:attrName>style.visibility</p:attrName>
                                        </p:attrNameLst>
                                      </p:cBhvr>
                                      <p:to>
                                        <p:strVal val="visible"/>
                                      </p:to>
                                    </p:set>
                                    <p:anim calcmode="lin" valueType="num">
                                      <p:cBhvr>
                                        <p:cTn id="52" dur="250" fill="hold"/>
                                        <p:tgtEl>
                                          <p:spTgt spid="10"/>
                                        </p:tgtEl>
                                        <p:attrNameLst>
                                          <p:attrName>ppt_w</p:attrName>
                                        </p:attrNameLst>
                                      </p:cBhvr>
                                      <p:tavLst>
                                        <p:tav tm="0">
                                          <p:val>
                                            <p:fltVal val="0"/>
                                          </p:val>
                                        </p:tav>
                                        <p:tav tm="100000">
                                          <p:val>
                                            <p:strVal val="#ppt_w"/>
                                          </p:val>
                                        </p:tav>
                                      </p:tavLst>
                                    </p:anim>
                                    <p:anim calcmode="lin" valueType="num">
                                      <p:cBhvr>
                                        <p:cTn id="53" dur="250" fill="hold"/>
                                        <p:tgtEl>
                                          <p:spTgt spid="10"/>
                                        </p:tgtEl>
                                        <p:attrNameLst>
                                          <p:attrName>ppt_h</p:attrName>
                                        </p:attrNameLst>
                                      </p:cBhvr>
                                      <p:tavLst>
                                        <p:tav tm="0">
                                          <p:val>
                                            <p:fltVal val="0"/>
                                          </p:val>
                                        </p:tav>
                                        <p:tav tm="100000">
                                          <p:val>
                                            <p:strVal val="#ppt_h"/>
                                          </p:val>
                                        </p:tav>
                                      </p:tavLst>
                                    </p:anim>
                                    <p:animEffect transition="in" filter="fade">
                                      <p:cBhvr>
                                        <p:cTn id="54" dur="250"/>
                                        <p:tgtEl>
                                          <p:spTgt spid="10"/>
                                        </p:tgtEl>
                                      </p:cBhvr>
                                    </p:animEffect>
                                  </p:childTnLst>
                                </p:cTn>
                              </p:par>
                              <p:par>
                                <p:cTn id="55" presetID="2" presetClass="entr" presetSubtype="1" fill="hold" grpId="0" nodeType="withEffect">
                                  <p:stCondLst>
                                    <p:cond delay="0"/>
                                  </p:stCondLst>
                                  <p:childTnLst>
                                    <p:set>
                                      <p:cBhvr>
                                        <p:cTn id="56" dur="1" fill="hold">
                                          <p:stCondLst>
                                            <p:cond delay="0"/>
                                          </p:stCondLst>
                                        </p:cTn>
                                        <p:tgtEl>
                                          <p:spTgt spid="11"/>
                                        </p:tgtEl>
                                        <p:attrNameLst>
                                          <p:attrName>style.visibility</p:attrName>
                                        </p:attrNameLst>
                                      </p:cBhvr>
                                      <p:to>
                                        <p:strVal val="visible"/>
                                      </p:to>
                                    </p:set>
                                    <p:anim calcmode="lin" valueType="num">
                                      <p:cBhvr additive="base">
                                        <p:cTn id="57" dur="250" fill="hold"/>
                                        <p:tgtEl>
                                          <p:spTgt spid="11"/>
                                        </p:tgtEl>
                                        <p:attrNameLst>
                                          <p:attrName>ppt_x</p:attrName>
                                        </p:attrNameLst>
                                      </p:cBhvr>
                                      <p:tavLst>
                                        <p:tav tm="0">
                                          <p:val>
                                            <p:strVal val="#ppt_x"/>
                                          </p:val>
                                        </p:tav>
                                        <p:tav tm="100000">
                                          <p:val>
                                            <p:strVal val="#ppt_x"/>
                                          </p:val>
                                        </p:tav>
                                      </p:tavLst>
                                    </p:anim>
                                    <p:anim calcmode="lin" valueType="num">
                                      <p:cBhvr additive="base">
                                        <p:cTn id="58" dur="250" fill="hold"/>
                                        <p:tgtEl>
                                          <p:spTgt spid="11"/>
                                        </p:tgtEl>
                                        <p:attrNameLst>
                                          <p:attrName>ppt_y</p:attrName>
                                        </p:attrNameLst>
                                      </p:cBhvr>
                                      <p:tavLst>
                                        <p:tav tm="0">
                                          <p:val>
                                            <p:strVal val="0-#ppt_h/2"/>
                                          </p:val>
                                        </p:tav>
                                        <p:tav tm="100000">
                                          <p:val>
                                            <p:strVal val="#ppt_y"/>
                                          </p:val>
                                        </p:tav>
                                      </p:tavLst>
                                    </p:anim>
                                  </p:childTnLst>
                                </p:cTn>
                              </p:par>
                              <p:par>
                                <p:cTn id="59" presetID="10" presetClass="entr" presetSubtype="0" fill="hold" grpId="0" nodeType="withEffect">
                                  <p:stCondLst>
                                    <p:cond delay="0"/>
                                  </p:stCondLst>
                                  <p:childTnLst>
                                    <p:set>
                                      <p:cBhvr>
                                        <p:cTn id="60" dur="1" fill="hold">
                                          <p:stCondLst>
                                            <p:cond delay="0"/>
                                          </p:stCondLst>
                                        </p:cTn>
                                        <p:tgtEl>
                                          <p:spTgt spid="17"/>
                                        </p:tgtEl>
                                        <p:attrNameLst>
                                          <p:attrName>style.visibility</p:attrName>
                                        </p:attrNameLst>
                                      </p:cBhvr>
                                      <p:to>
                                        <p:strVal val="visible"/>
                                      </p:to>
                                    </p:set>
                                    <p:animEffect transition="in" filter="fade">
                                      <p:cBhvr>
                                        <p:cTn id="61" dur="500"/>
                                        <p:tgtEl>
                                          <p:spTgt spid="17"/>
                                        </p:tgtEl>
                                      </p:cBhvr>
                                    </p:animEffect>
                                  </p:childTnLst>
                                </p:cTn>
                              </p:par>
                            </p:childTnLst>
                          </p:cTn>
                        </p:par>
                        <p:par>
                          <p:cTn id="62" fill="hold">
                            <p:stCondLst>
                              <p:cond delay="4500"/>
                            </p:stCondLst>
                            <p:childTnLst>
                              <p:par>
                                <p:cTn id="63" presetID="53" presetClass="entr" presetSubtype="16" fill="hold" grpId="0" nodeType="afterEffect">
                                  <p:stCondLst>
                                    <p:cond delay="0"/>
                                  </p:stCondLst>
                                  <p:childTnLst>
                                    <p:set>
                                      <p:cBhvr>
                                        <p:cTn id="64" dur="1" fill="hold">
                                          <p:stCondLst>
                                            <p:cond delay="0"/>
                                          </p:stCondLst>
                                        </p:cTn>
                                        <p:tgtEl>
                                          <p:spTgt spid="21"/>
                                        </p:tgtEl>
                                        <p:attrNameLst>
                                          <p:attrName>style.visibility</p:attrName>
                                        </p:attrNameLst>
                                      </p:cBhvr>
                                      <p:to>
                                        <p:strVal val="visible"/>
                                      </p:to>
                                    </p:set>
                                    <p:anim calcmode="lin" valueType="num">
                                      <p:cBhvr>
                                        <p:cTn id="65" dur="1000" fill="hold"/>
                                        <p:tgtEl>
                                          <p:spTgt spid="21"/>
                                        </p:tgtEl>
                                        <p:attrNameLst>
                                          <p:attrName>ppt_w</p:attrName>
                                        </p:attrNameLst>
                                      </p:cBhvr>
                                      <p:tavLst>
                                        <p:tav tm="0">
                                          <p:val>
                                            <p:fltVal val="0"/>
                                          </p:val>
                                        </p:tav>
                                        <p:tav tm="100000">
                                          <p:val>
                                            <p:strVal val="#ppt_w"/>
                                          </p:val>
                                        </p:tav>
                                      </p:tavLst>
                                    </p:anim>
                                    <p:anim calcmode="lin" valueType="num">
                                      <p:cBhvr>
                                        <p:cTn id="66" dur="1000" fill="hold"/>
                                        <p:tgtEl>
                                          <p:spTgt spid="21"/>
                                        </p:tgtEl>
                                        <p:attrNameLst>
                                          <p:attrName>ppt_h</p:attrName>
                                        </p:attrNameLst>
                                      </p:cBhvr>
                                      <p:tavLst>
                                        <p:tav tm="0">
                                          <p:val>
                                            <p:fltVal val="0"/>
                                          </p:val>
                                        </p:tav>
                                        <p:tav tm="100000">
                                          <p:val>
                                            <p:strVal val="#ppt_h"/>
                                          </p:val>
                                        </p:tav>
                                      </p:tavLst>
                                    </p:anim>
                                    <p:animEffect transition="in" filter="fade">
                                      <p:cBhvr>
                                        <p:cTn id="67" dur="1000"/>
                                        <p:tgtEl>
                                          <p:spTgt spid="21"/>
                                        </p:tgtEl>
                                      </p:cBhvr>
                                    </p:animEffect>
                                  </p:childTnLst>
                                </p:cTn>
                              </p:par>
                            </p:childTnLst>
                          </p:cTn>
                        </p:par>
                        <p:par>
                          <p:cTn id="68" fill="hold">
                            <p:stCondLst>
                              <p:cond delay="5500"/>
                            </p:stCondLst>
                            <p:childTnLst>
                              <p:par>
                                <p:cTn id="69" presetID="53" presetClass="entr" presetSubtype="16" fill="hold" grpId="0" nodeType="afterEffect">
                                  <p:stCondLst>
                                    <p:cond delay="0"/>
                                  </p:stCondLst>
                                  <p:childTnLst>
                                    <p:set>
                                      <p:cBhvr>
                                        <p:cTn id="70" dur="1" fill="hold">
                                          <p:stCondLst>
                                            <p:cond delay="0"/>
                                          </p:stCondLst>
                                        </p:cTn>
                                        <p:tgtEl>
                                          <p:spTgt spid="9"/>
                                        </p:tgtEl>
                                        <p:attrNameLst>
                                          <p:attrName>style.visibility</p:attrName>
                                        </p:attrNameLst>
                                      </p:cBhvr>
                                      <p:to>
                                        <p:strVal val="visible"/>
                                      </p:to>
                                    </p:set>
                                    <p:anim calcmode="lin" valueType="num">
                                      <p:cBhvr>
                                        <p:cTn id="71" dur="250" fill="hold"/>
                                        <p:tgtEl>
                                          <p:spTgt spid="9"/>
                                        </p:tgtEl>
                                        <p:attrNameLst>
                                          <p:attrName>ppt_w</p:attrName>
                                        </p:attrNameLst>
                                      </p:cBhvr>
                                      <p:tavLst>
                                        <p:tav tm="0">
                                          <p:val>
                                            <p:fltVal val="0"/>
                                          </p:val>
                                        </p:tav>
                                        <p:tav tm="100000">
                                          <p:val>
                                            <p:strVal val="#ppt_w"/>
                                          </p:val>
                                        </p:tav>
                                      </p:tavLst>
                                    </p:anim>
                                    <p:anim calcmode="lin" valueType="num">
                                      <p:cBhvr>
                                        <p:cTn id="72" dur="250" fill="hold"/>
                                        <p:tgtEl>
                                          <p:spTgt spid="9"/>
                                        </p:tgtEl>
                                        <p:attrNameLst>
                                          <p:attrName>ppt_h</p:attrName>
                                        </p:attrNameLst>
                                      </p:cBhvr>
                                      <p:tavLst>
                                        <p:tav tm="0">
                                          <p:val>
                                            <p:fltVal val="0"/>
                                          </p:val>
                                        </p:tav>
                                        <p:tav tm="100000">
                                          <p:val>
                                            <p:strVal val="#ppt_h"/>
                                          </p:val>
                                        </p:tav>
                                      </p:tavLst>
                                    </p:anim>
                                    <p:animEffect transition="in" filter="fade">
                                      <p:cBhvr>
                                        <p:cTn id="73" dur="250"/>
                                        <p:tgtEl>
                                          <p:spTgt spid="9"/>
                                        </p:tgtEl>
                                      </p:cBhvr>
                                    </p:animEffect>
                                  </p:childTnLst>
                                </p:cTn>
                              </p:par>
                              <p:par>
                                <p:cTn id="74" presetID="2" presetClass="entr" presetSubtype="4" fill="hold" grpId="0" nodeType="withEffect">
                                  <p:stCondLst>
                                    <p:cond delay="0"/>
                                  </p:stCondLst>
                                  <p:childTnLst>
                                    <p:set>
                                      <p:cBhvr>
                                        <p:cTn id="75" dur="1" fill="hold">
                                          <p:stCondLst>
                                            <p:cond delay="0"/>
                                          </p:stCondLst>
                                        </p:cTn>
                                        <p:tgtEl>
                                          <p:spTgt spid="13"/>
                                        </p:tgtEl>
                                        <p:attrNameLst>
                                          <p:attrName>style.visibility</p:attrName>
                                        </p:attrNameLst>
                                      </p:cBhvr>
                                      <p:to>
                                        <p:strVal val="visible"/>
                                      </p:to>
                                    </p:set>
                                    <p:anim calcmode="lin" valueType="num">
                                      <p:cBhvr additive="base">
                                        <p:cTn id="76" dur="250" fill="hold"/>
                                        <p:tgtEl>
                                          <p:spTgt spid="13"/>
                                        </p:tgtEl>
                                        <p:attrNameLst>
                                          <p:attrName>ppt_x</p:attrName>
                                        </p:attrNameLst>
                                      </p:cBhvr>
                                      <p:tavLst>
                                        <p:tav tm="0">
                                          <p:val>
                                            <p:strVal val="#ppt_x"/>
                                          </p:val>
                                        </p:tav>
                                        <p:tav tm="100000">
                                          <p:val>
                                            <p:strVal val="#ppt_x"/>
                                          </p:val>
                                        </p:tav>
                                      </p:tavLst>
                                    </p:anim>
                                    <p:anim calcmode="lin" valueType="num">
                                      <p:cBhvr additive="base">
                                        <p:cTn id="77" dur="250" fill="hold"/>
                                        <p:tgtEl>
                                          <p:spTgt spid="13"/>
                                        </p:tgtEl>
                                        <p:attrNameLst>
                                          <p:attrName>ppt_y</p:attrName>
                                        </p:attrNameLst>
                                      </p:cBhvr>
                                      <p:tavLst>
                                        <p:tav tm="0">
                                          <p:val>
                                            <p:strVal val="1+#ppt_h/2"/>
                                          </p:val>
                                        </p:tav>
                                        <p:tav tm="100000">
                                          <p:val>
                                            <p:strVal val="#ppt_y"/>
                                          </p:val>
                                        </p:tav>
                                      </p:tavLst>
                                    </p:anim>
                                  </p:childTnLst>
                                </p:cTn>
                              </p:par>
                              <p:par>
                                <p:cTn id="78" presetID="10" presetClass="entr" presetSubtype="0" fill="hold" grpId="0" nodeType="withEffect">
                                  <p:stCondLst>
                                    <p:cond delay="0"/>
                                  </p:stCondLst>
                                  <p:childTnLst>
                                    <p:set>
                                      <p:cBhvr>
                                        <p:cTn id="79" dur="1" fill="hold">
                                          <p:stCondLst>
                                            <p:cond delay="0"/>
                                          </p:stCondLst>
                                        </p:cTn>
                                        <p:tgtEl>
                                          <p:spTgt spid="18"/>
                                        </p:tgtEl>
                                        <p:attrNameLst>
                                          <p:attrName>style.visibility</p:attrName>
                                        </p:attrNameLst>
                                      </p:cBhvr>
                                      <p:to>
                                        <p:strVal val="visible"/>
                                      </p:to>
                                    </p:set>
                                    <p:animEffect transition="in" filter="fade">
                                      <p:cBhvr>
                                        <p:cTn id="80" dur="500"/>
                                        <p:tgtEl>
                                          <p:spTgt spid="18"/>
                                        </p:tgtEl>
                                      </p:cBhvr>
                                    </p:animEffect>
                                  </p:childTnLst>
                                </p:cTn>
                              </p:par>
                            </p:childTnLst>
                          </p:cTn>
                        </p:par>
                        <p:par>
                          <p:cTn id="81" fill="hold">
                            <p:stCondLst>
                              <p:cond delay="6000"/>
                            </p:stCondLst>
                            <p:childTnLst>
                              <p:par>
                                <p:cTn id="82" presetID="53" presetClass="entr" presetSubtype="16" fill="hold" grpId="0" nodeType="afterEffect">
                                  <p:stCondLst>
                                    <p:cond delay="0"/>
                                  </p:stCondLst>
                                  <p:childTnLst>
                                    <p:set>
                                      <p:cBhvr>
                                        <p:cTn id="83" dur="1" fill="hold">
                                          <p:stCondLst>
                                            <p:cond delay="0"/>
                                          </p:stCondLst>
                                        </p:cTn>
                                        <p:tgtEl>
                                          <p:spTgt spid="22"/>
                                        </p:tgtEl>
                                        <p:attrNameLst>
                                          <p:attrName>style.visibility</p:attrName>
                                        </p:attrNameLst>
                                      </p:cBhvr>
                                      <p:to>
                                        <p:strVal val="visible"/>
                                      </p:to>
                                    </p:set>
                                    <p:anim calcmode="lin" valueType="num">
                                      <p:cBhvr>
                                        <p:cTn id="84" dur="1000" fill="hold"/>
                                        <p:tgtEl>
                                          <p:spTgt spid="22"/>
                                        </p:tgtEl>
                                        <p:attrNameLst>
                                          <p:attrName>ppt_w</p:attrName>
                                        </p:attrNameLst>
                                      </p:cBhvr>
                                      <p:tavLst>
                                        <p:tav tm="0">
                                          <p:val>
                                            <p:fltVal val="0"/>
                                          </p:val>
                                        </p:tav>
                                        <p:tav tm="100000">
                                          <p:val>
                                            <p:strVal val="#ppt_w"/>
                                          </p:val>
                                        </p:tav>
                                      </p:tavLst>
                                    </p:anim>
                                    <p:anim calcmode="lin" valueType="num">
                                      <p:cBhvr>
                                        <p:cTn id="85" dur="1000" fill="hold"/>
                                        <p:tgtEl>
                                          <p:spTgt spid="22"/>
                                        </p:tgtEl>
                                        <p:attrNameLst>
                                          <p:attrName>ppt_h</p:attrName>
                                        </p:attrNameLst>
                                      </p:cBhvr>
                                      <p:tavLst>
                                        <p:tav tm="0">
                                          <p:val>
                                            <p:fltVal val="0"/>
                                          </p:val>
                                        </p:tav>
                                        <p:tav tm="100000">
                                          <p:val>
                                            <p:strVal val="#ppt_h"/>
                                          </p:val>
                                        </p:tav>
                                      </p:tavLst>
                                    </p:anim>
                                    <p:animEffect transition="in" filter="fade">
                                      <p:cBhvr>
                                        <p:cTn id="86" dur="1000"/>
                                        <p:tgtEl>
                                          <p:spTgt spid="22"/>
                                        </p:tgtEl>
                                      </p:cBhvr>
                                    </p:animEffect>
                                  </p:childTnLst>
                                </p:cTn>
                              </p:par>
                            </p:childTnLst>
                          </p:cTn>
                        </p:par>
                        <p:par>
                          <p:cTn id="87" fill="hold">
                            <p:stCondLst>
                              <p:cond delay="7000"/>
                            </p:stCondLst>
                            <p:childTnLst>
                              <p:par>
                                <p:cTn id="88" presetID="53" presetClass="entr" presetSubtype="16" fill="hold" grpId="0" nodeType="afterEffect">
                                  <p:stCondLst>
                                    <p:cond delay="0"/>
                                  </p:stCondLst>
                                  <p:childTnLst>
                                    <p:set>
                                      <p:cBhvr>
                                        <p:cTn id="89" dur="1" fill="hold">
                                          <p:stCondLst>
                                            <p:cond delay="0"/>
                                          </p:stCondLst>
                                        </p:cTn>
                                        <p:tgtEl>
                                          <p:spTgt spid="12"/>
                                        </p:tgtEl>
                                        <p:attrNameLst>
                                          <p:attrName>style.visibility</p:attrName>
                                        </p:attrNameLst>
                                      </p:cBhvr>
                                      <p:to>
                                        <p:strVal val="visible"/>
                                      </p:to>
                                    </p:set>
                                    <p:anim calcmode="lin" valueType="num">
                                      <p:cBhvr>
                                        <p:cTn id="90" dur="250" fill="hold"/>
                                        <p:tgtEl>
                                          <p:spTgt spid="12"/>
                                        </p:tgtEl>
                                        <p:attrNameLst>
                                          <p:attrName>ppt_w</p:attrName>
                                        </p:attrNameLst>
                                      </p:cBhvr>
                                      <p:tavLst>
                                        <p:tav tm="0">
                                          <p:val>
                                            <p:fltVal val="0"/>
                                          </p:val>
                                        </p:tav>
                                        <p:tav tm="100000">
                                          <p:val>
                                            <p:strVal val="#ppt_w"/>
                                          </p:val>
                                        </p:tav>
                                      </p:tavLst>
                                    </p:anim>
                                    <p:anim calcmode="lin" valueType="num">
                                      <p:cBhvr>
                                        <p:cTn id="91" dur="250" fill="hold"/>
                                        <p:tgtEl>
                                          <p:spTgt spid="12"/>
                                        </p:tgtEl>
                                        <p:attrNameLst>
                                          <p:attrName>ppt_h</p:attrName>
                                        </p:attrNameLst>
                                      </p:cBhvr>
                                      <p:tavLst>
                                        <p:tav tm="0">
                                          <p:val>
                                            <p:fltVal val="0"/>
                                          </p:val>
                                        </p:tav>
                                        <p:tav tm="100000">
                                          <p:val>
                                            <p:strVal val="#ppt_h"/>
                                          </p:val>
                                        </p:tav>
                                      </p:tavLst>
                                    </p:anim>
                                    <p:animEffect transition="in" filter="fade">
                                      <p:cBhvr>
                                        <p:cTn id="92" dur="250"/>
                                        <p:tgtEl>
                                          <p:spTgt spid="12"/>
                                        </p:tgtEl>
                                      </p:cBhvr>
                                    </p:animEffect>
                                  </p:childTnLst>
                                </p:cTn>
                              </p:par>
                              <p:par>
                                <p:cTn id="93" presetID="2" presetClass="entr" presetSubtype="1" fill="hold" grpId="0" nodeType="withEffect">
                                  <p:stCondLst>
                                    <p:cond delay="0"/>
                                  </p:stCondLst>
                                  <p:childTnLst>
                                    <p:set>
                                      <p:cBhvr>
                                        <p:cTn id="94" dur="1" fill="hold">
                                          <p:stCondLst>
                                            <p:cond delay="0"/>
                                          </p:stCondLst>
                                        </p:cTn>
                                        <p:tgtEl>
                                          <p:spTgt spid="14"/>
                                        </p:tgtEl>
                                        <p:attrNameLst>
                                          <p:attrName>style.visibility</p:attrName>
                                        </p:attrNameLst>
                                      </p:cBhvr>
                                      <p:to>
                                        <p:strVal val="visible"/>
                                      </p:to>
                                    </p:set>
                                    <p:anim calcmode="lin" valueType="num">
                                      <p:cBhvr additive="base">
                                        <p:cTn id="95" dur="250" fill="hold"/>
                                        <p:tgtEl>
                                          <p:spTgt spid="14"/>
                                        </p:tgtEl>
                                        <p:attrNameLst>
                                          <p:attrName>ppt_x</p:attrName>
                                        </p:attrNameLst>
                                      </p:cBhvr>
                                      <p:tavLst>
                                        <p:tav tm="0">
                                          <p:val>
                                            <p:strVal val="#ppt_x"/>
                                          </p:val>
                                        </p:tav>
                                        <p:tav tm="100000">
                                          <p:val>
                                            <p:strVal val="#ppt_x"/>
                                          </p:val>
                                        </p:tav>
                                      </p:tavLst>
                                    </p:anim>
                                    <p:anim calcmode="lin" valueType="num">
                                      <p:cBhvr additive="base">
                                        <p:cTn id="96" dur="250" fill="hold"/>
                                        <p:tgtEl>
                                          <p:spTgt spid="14"/>
                                        </p:tgtEl>
                                        <p:attrNameLst>
                                          <p:attrName>ppt_y</p:attrName>
                                        </p:attrNameLst>
                                      </p:cBhvr>
                                      <p:tavLst>
                                        <p:tav tm="0">
                                          <p:val>
                                            <p:strVal val="0-#ppt_h/2"/>
                                          </p:val>
                                        </p:tav>
                                        <p:tav tm="100000">
                                          <p:val>
                                            <p:strVal val="#ppt_y"/>
                                          </p:val>
                                        </p:tav>
                                      </p:tavLst>
                                    </p:anim>
                                  </p:childTnLst>
                                </p:cTn>
                              </p:par>
                              <p:par>
                                <p:cTn id="97" presetID="10" presetClass="entr" presetSubtype="0" fill="hold" grpId="0" nodeType="withEffect">
                                  <p:stCondLst>
                                    <p:cond delay="0"/>
                                  </p:stCondLst>
                                  <p:childTnLst>
                                    <p:set>
                                      <p:cBhvr>
                                        <p:cTn id="98" dur="1" fill="hold">
                                          <p:stCondLst>
                                            <p:cond delay="0"/>
                                          </p:stCondLst>
                                        </p:cTn>
                                        <p:tgtEl>
                                          <p:spTgt spid="19"/>
                                        </p:tgtEl>
                                        <p:attrNameLst>
                                          <p:attrName>style.visibility</p:attrName>
                                        </p:attrNameLst>
                                      </p:cBhvr>
                                      <p:to>
                                        <p:strVal val="visible"/>
                                      </p:to>
                                    </p:set>
                                    <p:animEffect transition="in" filter="fade">
                                      <p:cBhvr>
                                        <p:cTn id="99" dur="500"/>
                                        <p:tgtEl>
                                          <p:spTgt spid="19"/>
                                        </p:tgtEl>
                                      </p:cBhvr>
                                    </p:animEffect>
                                  </p:childTnLst>
                                </p:cTn>
                              </p:par>
                            </p:childTnLst>
                          </p:cTn>
                        </p:par>
                        <p:par>
                          <p:cTn id="100" fill="hold">
                            <p:stCondLst>
                              <p:cond delay="7500"/>
                            </p:stCondLst>
                            <p:childTnLst>
                              <p:par>
                                <p:cTn id="101" presetID="53" presetClass="entr" presetSubtype="16" fill="hold" grpId="0" nodeType="afterEffect">
                                  <p:stCondLst>
                                    <p:cond delay="0"/>
                                  </p:stCondLst>
                                  <p:childTnLst>
                                    <p:set>
                                      <p:cBhvr>
                                        <p:cTn id="102" dur="1" fill="hold">
                                          <p:stCondLst>
                                            <p:cond delay="0"/>
                                          </p:stCondLst>
                                        </p:cTn>
                                        <p:tgtEl>
                                          <p:spTgt spid="24"/>
                                        </p:tgtEl>
                                        <p:attrNameLst>
                                          <p:attrName>style.visibility</p:attrName>
                                        </p:attrNameLst>
                                      </p:cBhvr>
                                      <p:to>
                                        <p:strVal val="visible"/>
                                      </p:to>
                                    </p:set>
                                    <p:anim calcmode="lin" valueType="num">
                                      <p:cBhvr>
                                        <p:cTn id="103" dur="1000" fill="hold"/>
                                        <p:tgtEl>
                                          <p:spTgt spid="24"/>
                                        </p:tgtEl>
                                        <p:attrNameLst>
                                          <p:attrName>ppt_w</p:attrName>
                                        </p:attrNameLst>
                                      </p:cBhvr>
                                      <p:tavLst>
                                        <p:tav tm="0">
                                          <p:val>
                                            <p:fltVal val="0"/>
                                          </p:val>
                                        </p:tav>
                                        <p:tav tm="100000">
                                          <p:val>
                                            <p:strVal val="#ppt_w"/>
                                          </p:val>
                                        </p:tav>
                                      </p:tavLst>
                                    </p:anim>
                                    <p:anim calcmode="lin" valueType="num">
                                      <p:cBhvr>
                                        <p:cTn id="104" dur="1000" fill="hold"/>
                                        <p:tgtEl>
                                          <p:spTgt spid="24"/>
                                        </p:tgtEl>
                                        <p:attrNameLst>
                                          <p:attrName>ppt_h</p:attrName>
                                        </p:attrNameLst>
                                      </p:cBhvr>
                                      <p:tavLst>
                                        <p:tav tm="0">
                                          <p:val>
                                            <p:fltVal val="0"/>
                                          </p:val>
                                        </p:tav>
                                        <p:tav tm="100000">
                                          <p:val>
                                            <p:strVal val="#ppt_h"/>
                                          </p:val>
                                        </p:tav>
                                      </p:tavLst>
                                    </p:anim>
                                    <p:animEffect transition="in" filter="fade">
                                      <p:cBhvr>
                                        <p:cTn id="105" dur="1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p:bldP spid="16" grpId="0"/>
      <p:bldP spid="17" grpId="0"/>
      <p:bldP spid="18" grpId="0"/>
      <p:bldP spid="19" grpId="0"/>
      <p:bldP spid="20" grpId="0"/>
      <p:bldP spid="21" grpId="0"/>
      <p:bldP spid="22" grpId="0"/>
      <p:bldP spid="23" grpId="0"/>
      <p:bldP spid="2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091308" y="631787"/>
            <a:ext cx="4009383" cy="646331"/>
          </a:xfrm>
          <a:prstGeom prst="rect">
            <a:avLst/>
          </a:prstGeom>
          <a:noFill/>
        </p:spPr>
        <p:txBody>
          <a:bodyPr wrap="square" rtlCol="0">
            <a:spAutoFit/>
          </a:bodyPr>
          <a:lstStyle/>
          <a:p>
            <a:pPr algn="dist"/>
            <a:r>
              <a:rPr lang="zh-CN" altLang="en-US" sz="3600" b="1" dirty="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对企业文化的理解</a:t>
            </a:r>
            <a:endParaRPr lang="zh-CN" altLang="en-US" sz="3600" b="1" dirty="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34" name="Shape 650"/>
          <p:cNvSpPr/>
          <p:nvPr/>
        </p:nvSpPr>
        <p:spPr>
          <a:xfrm>
            <a:off x="4229101" y="2089152"/>
            <a:ext cx="3636433" cy="363643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solidFill>
          <a:ln w="12700">
            <a:miter lim="400000"/>
          </a:ln>
        </p:spPr>
        <p:txBody>
          <a:bodyPr lIns="50800" tIns="50800" rIns="50800" bIns="50800" anchor="ctr"/>
          <a:lstStyle/>
          <a:p>
            <a:pPr>
              <a:defRPr sz="3200">
                <a:solidFill>
                  <a:srgbClr val="FFFFFF"/>
                </a:solidFill>
                <a:latin typeface="+mn-lt"/>
                <a:ea typeface="+mn-ea"/>
                <a:cs typeface="+mn-cs"/>
                <a:sym typeface="Helvetica Light"/>
              </a:defRPr>
            </a:pPr>
            <a:endParaRPr sz="4265" kern="0">
              <a:solidFill>
                <a:schemeClr val="tx1">
                  <a:lumMod val="75000"/>
                  <a:lumOff val="25000"/>
                </a:schemeClr>
              </a:solidFill>
              <a:latin typeface="Calibri" panose="020F0502020204030204"/>
              <a:sym typeface="Helvetica Light"/>
            </a:endParaRPr>
          </a:p>
        </p:txBody>
      </p:sp>
      <p:sp>
        <p:nvSpPr>
          <p:cNvPr id="35" name="Shape 674"/>
          <p:cNvSpPr/>
          <p:nvPr/>
        </p:nvSpPr>
        <p:spPr>
          <a:xfrm>
            <a:off x="6684434" y="2148418"/>
            <a:ext cx="1612900" cy="249767"/>
          </a:xfrm>
          <a:custGeom>
            <a:avLst/>
            <a:gdLst/>
            <a:ahLst/>
            <a:cxnLst>
              <a:cxn ang="0">
                <a:pos x="wd2" y="hd2"/>
              </a:cxn>
              <a:cxn ang="5400000">
                <a:pos x="wd2" y="hd2"/>
              </a:cxn>
              <a:cxn ang="10800000">
                <a:pos x="wd2" y="hd2"/>
              </a:cxn>
              <a:cxn ang="16200000">
                <a:pos x="wd2" y="hd2"/>
              </a:cxn>
            </a:cxnLst>
            <a:rect l="0" t="0" r="r" b="b"/>
            <a:pathLst>
              <a:path w="21600" h="16225" extrusionOk="0">
                <a:moveTo>
                  <a:pt x="0" y="16225"/>
                </a:moveTo>
                <a:cubicBezTo>
                  <a:pt x="7570" y="-4562"/>
                  <a:pt x="14770" y="-5375"/>
                  <a:pt x="21600" y="13785"/>
                </a:cubicBezTo>
              </a:path>
            </a:pathLst>
          </a:custGeom>
          <a:ln w="25400">
            <a:solidFill>
              <a:schemeClr val="bg1">
                <a:lumMod val="75000"/>
              </a:schemeClr>
            </a:solidFill>
            <a:miter lim="400000"/>
            <a:tailEnd type="triangle"/>
          </a:ln>
        </p:spPr>
        <p:txBody>
          <a:bodyPr lIns="91440" tIns="45720" rIns="91440" bIns="45720"/>
          <a:lstStyle/>
          <a:p>
            <a:pPr>
              <a:defRPr/>
            </a:pPr>
            <a:endParaRPr sz="2400" kern="0">
              <a:solidFill>
                <a:schemeClr val="tx1">
                  <a:lumMod val="75000"/>
                  <a:lumOff val="25000"/>
                </a:schemeClr>
              </a:solidFill>
              <a:latin typeface="Calibri" panose="020F0502020204030204"/>
            </a:endParaRPr>
          </a:p>
        </p:txBody>
      </p:sp>
      <p:sp>
        <p:nvSpPr>
          <p:cNvPr id="36" name="Shape 653"/>
          <p:cNvSpPr/>
          <p:nvPr/>
        </p:nvSpPr>
        <p:spPr>
          <a:xfrm>
            <a:off x="5251452" y="2080685"/>
            <a:ext cx="1593849" cy="159596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D525"/>
          </a:solidFill>
          <a:ln w="12700" cap="flat">
            <a:solidFill>
              <a:sysClr val="window" lastClr="FFFFFF"/>
            </a:solidFill>
            <a:miter lim="400000"/>
          </a:ln>
          <a:effectLst/>
        </p:spPr>
        <p:txBody>
          <a:bodyPr lIns="50800" tIns="50800" rIns="50800" bIns="50800" anchor="ctr"/>
          <a:lstStyle/>
          <a:p>
            <a:pPr>
              <a:defRPr sz="3200">
                <a:solidFill>
                  <a:srgbClr val="FFFFFF"/>
                </a:solidFill>
                <a:latin typeface="+mn-lt"/>
                <a:ea typeface="+mn-ea"/>
                <a:cs typeface="+mn-cs"/>
                <a:sym typeface="Helvetica Light"/>
              </a:defRPr>
            </a:pPr>
            <a:endParaRPr sz="4265" kern="0">
              <a:solidFill>
                <a:schemeClr val="tx1">
                  <a:lumMod val="75000"/>
                  <a:lumOff val="25000"/>
                </a:schemeClr>
              </a:solidFill>
              <a:latin typeface="微软雅黑" panose="020B0503020204020204" pitchFamily="34" charset="-122"/>
              <a:ea typeface="微软雅黑" panose="020B0503020204020204" pitchFamily="34" charset="-122"/>
              <a:sym typeface="Helvetica Light"/>
            </a:endParaRPr>
          </a:p>
        </p:txBody>
      </p:sp>
      <p:sp>
        <p:nvSpPr>
          <p:cNvPr id="37" name="Shape 656"/>
          <p:cNvSpPr/>
          <p:nvPr/>
        </p:nvSpPr>
        <p:spPr>
          <a:xfrm>
            <a:off x="6280152" y="3109385"/>
            <a:ext cx="1593849" cy="159384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9FD8EC"/>
          </a:solidFill>
          <a:ln w="12700" cap="flat">
            <a:solidFill>
              <a:sysClr val="window" lastClr="FFFFFF"/>
            </a:solidFill>
            <a:miter lim="400000"/>
          </a:ln>
          <a:effectLst/>
        </p:spPr>
        <p:txBody>
          <a:bodyPr lIns="50800" tIns="50800" rIns="50800" bIns="50800" anchor="ctr"/>
          <a:lstStyle/>
          <a:p>
            <a:pPr>
              <a:defRPr sz="3200">
                <a:solidFill>
                  <a:srgbClr val="FFFFFF"/>
                </a:solidFill>
                <a:latin typeface="+mn-lt"/>
                <a:ea typeface="+mn-ea"/>
                <a:cs typeface="+mn-cs"/>
                <a:sym typeface="Helvetica Light"/>
              </a:defRPr>
            </a:pPr>
            <a:endParaRPr sz="4265" kern="0">
              <a:solidFill>
                <a:schemeClr val="tx1">
                  <a:lumMod val="75000"/>
                  <a:lumOff val="25000"/>
                </a:schemeClr>
              </a:solidFill>
              <a:latin typeface="微软雅黑" panose="020B0503020204020204" pitchFamily="34" charset="-122"/>
              <a:ea typeface="微软雅黑" panose="020B0503020204020204" pitchFamily="34" charset="-122"/>
              <a:sym typeface="Helvetica Light"/>
            </a:endParaRPr>
          </a:p>
        </p:txBody>
      </p:sp>
      <p:sp>
        <p:nvSpPr>
          <p:cNvPr id="38" name="Shape 659"/>
          <p:cNvSpPr/>
          <p:nvPr/>
        </p:nvSpPr>
        <p:spPr>
          <a:xfrm>
            <a:off x="5251452" y="4138085"/>
            <a:ext cx="1593849" cy="159384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4D525"/>
          </a:solidFill>
          <a:ln w="12700" cap="flat">
            <a:solidFill>
              <a:sysClr val="window" lastClr="FFFFFF"/>
            </a:solidFill>
            <a:miter lim="400000"/>
          </a:ln>
          <a:effectLst/>
        </p:spPr>
        <p:txBody>
          <a:bodyPr lIns="50800" tIns="50800" rIns="50800" bIns="50800" anchor="ctr"/>
          <a:lstStyle/>
          <a:p>
            <a:pPr>
              <a:defRPr sz="3200">
                <a:solidFill>
                  <a:srgbClr val="FFFFFF"/>
                </a:solidFill>
                <a:latin typeface="+mn-lt"/>
                <a:ea typeface="+mn-ea"/>
                <a:cs typeface="+mn-cs"/>
                <a:sym typeface="Helvetica Light"/>
              </a:defRPr>
            </a:pPr>
            <a:endParaRPr sz="4265" kern="0">
              <a:solidFill>
                <a:schemeClr val="tx1">
                  <a:lumMod val="75000"/>
                  <a:lumOff val="25000"/>
                </a:schemeClr>
              </a:solidFill>
              <a:latin typeface="微软雅黑" panose="020B0503020204020204" pitchFamily="34" charset="-122"/>
              <a:ea typeface="微软雅黑" panose="020B0503020204020204" pitchFamily="34" charset="-122"/>
              <a:sym typeface="Helvetica Light"/>
            </a:endParaRPr>
          </a:p>
        </p:txBody>
      </p:sp>
      <p:sp>
        <p:nvSpPr>
          <p:cNvPr id="39" name="Shape 662"/>
          <p:cNvSpPr/>
          <p:nvPr/>
        </p:nvSpPr>
        <p:spPr>
          <a:xfrm>
            <a:off x="4222752" y="3109385"/>
            <a:ext cx="1593849" cy="159384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9FD8EC"/>
          </a:solidFill>
          <a:ln w="12700" cap="flat">
            <a:solidFill>
              <a:sysClr val="window" lastClr="FFFFFF"/>
            </a:solidFill>
            <a:miter lim="400000"/>
          </a:ln>
          <a:effectLst/>
        </p:spPr>
        <p:txBody>
          <a:bodyPr lIns="50800" tIns="50800" rIns="50800" bIns="50800" anchor="ctr"/>
          <a:lstStyle/>
          <a:p>
            <a:pPr>
              <a:defRPr sz="3200">
                <a:solidFill>
                  <a:srgbClr val="FFFFFF"/>
                </a:solidFill>
                <a:latin typeface="+mn-lt"/>
                <a:ea typeface="+mn-ea"/>
                <a:cs typeface="+mn-cs"/>
                <a:sym typeface="Helvetica Light"/>
              </a:defRPr>
            </a:pPr>
            <a:endParaRPr sz="4265" kern="0">
              <a:solidFill>
                <a:schemeClr val="tx1">
                  <a:lumMod val="75000"/>
                  <a:lumOff val="25000"/>
                </a:schemeClr>
              </a:solidFill>
              <a:latin typeface="微软雅黑" panose="020B0503020204020204" pitchFamily="34" charset="-122"/>
              <a:ea typeface="微软雅黑" panose="020B0503020204020204" pitchFamily="34" charset="-122"/>
              <a:sym typeface="Helvetica Light"/>
            </a:endParaRPr>
          </a:p>
        </p:txBody>
      </p:sp>
      <p:sp>
        <p:nvSpPr>
          <p:cNvPr id="40" name="Shape 675"/>
          <p:cNvSpPr/>
          <p:nvPr/>
        </p:nvSpPr>
        <p:spPr>
          <a:xfrm>
            <a:off x="7874000" y="3928534"/>
            <a:ext cx="609600" cy="51435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11525" y="3119"/>
                  <a:pt x="18725" y="10319"/>
                  <a:pt x="21600" y="21600"/>
                </a:cubicBezTo>
              </a:path>
            </a:pathLst>
          </a:custGeom>
          <a:ln w="25400">
            <a:solidFill>
              <a:schemeClr val="bg1">
                <a:lumMod val="75000"/>
              </a:schemeClr>
            </a:solidFill>
            <a:miter lim="400000"/>
            <a:tailEnd type="triangle"/>
          </a:ln>
        </p:spPr>
        <p:txBody>
          <a:bodyPr lIns="91440" tIns="45720" rIns="91440" bIns="45720"/>
          <a:lstStyle/>
          <a:p>
            <a:pPr>
              <a:defRPr/>
            </a:pPr>
            <a:endParaRPr sz="2400" kern="0">
              <a:solidFill>
                <a:schemeClr val="tx1">
                  <a:lumMod val="75000"/>
                  <a:lumOff val="25000"/>
                </a:schemeClr>
              </a:solidFill>
              <a:latin typeface="Calibri" panose="020F0502020204030204"/>
            </a:endParaRPr>
          </a:p>
        </p:txBody>
      </p:sp>
      <p:sp>
        <p:nvSpPr>
          <p:cNvPr id="41" name="Shape 676"/>
          <p:cNvSpPr/>
          <p:nvPr/>
        </p:nvSpPr>
        <p:spPr>
          <a:xfrm>
            <a:off x="3829051" y="4673600"/>
            <a:ext cx="1439333" cy="459317"/>
          </a:xfrm>
          <a:custGeom>
            <a:avLst/>
            <a:gdLst/>
            <a:ahLst/>
            <a:cxnLst>
              <a:cxn ang="0">
                <a:pos x="wd2" y="hd2"/>
              </a:cxn>
              <a:cxn ang="5400000">
                <a:pos x="wd2" y="hd2"/>
              </a:cxn>
              <a:cxn ang="10800000">
                <a:pos x="wd2" y="hd2"/>
              </a:cxn>
              <a:cxn ang="16200000">
                <a:pos x="wd2" y="hd2"/>
              </a:cxn>
            </a:cxnLst>
            <a:rect l="0" t="0" r="r" b="b"/>
            <a:pathLst>
              <a:path w="21600" h="18880" extrusionOk="0">
                <a:moveTo>
                  <a:pt x="21600" y="17733"/>
                </a:moveTo>
                <a:cubicBezTo>
                  <a:pt x="10878" y="21600"/>
                  <a:pt x="3678" y="15689"/>
                  <a:pt x="0" y="0"/>
                </a:cubicBezTo>
              </a:path>
            </a:pathLst>
          </a:custGeom>
          <a:ln w="25400">
            <a:solidFill>
              <a:schemeClr val="bg1">
                <a:lumMod val="75000"/>
              </a:schemeClr>
            </a:solidFill>
            <a:miter lim="400000"/>
            <a:tailEnd type="triangle"/>
          </a:ln>
        </p:spPr>
        <p:txBody>
          <a:bodyPr lIns="91440" tIns="45720" rIns="91440" bIns="45720"/>
          <a:lstStyle/>
          <a:p>
            <a:pPr>
              <a:defRPr/>
            </a:pPr>
            <a:endParaRPr sz="2400" kern="0">
              <a:solidFill>
                <a:schemeClr val="tx1">
                  <a:lumMod val="75000"/>
                  <a:lumOff val="25000"/>
                </a:schemeClr>
              </a:solidFill>
              <a:latin typeface="Calibri" panose="020F0502020204030204"/>
            </a:endParaRPr>
          </a:p>
        </p:txBody>
      </p:sp>
      <p:sp>
        <p:nvSpPr>
          <p:cNvPr id="42" name="Shape 677"/>
          <p:cNvSpPr/>
          <p:nvPr/>
        </p:nvSpPr>
        <p:spPr>
          <a:xfrm>
            <a:off x="3754968" y="2372785"/>
            <a:ext cx="1081617" cy="75776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17552" y="9153"/>
                  <a:pt x="10352" y="1953"/>
                  <a:pt x="0" y="0"/>
                </a:cubicBezTo>
              </a:path>
            </a:pathLst>
          </a:custGeom>
          <a:ln w="25400">
            <a:solidFill>
              <a:schemeClr val="bg1">
                <a:lumMod val="75000"/>
              </a:schemeClr>
            </a:solidFill>
            <a:miter lim="400000"/>
            <a:tailEnd type="triangle"/>
          </a:ln>
        </p:spPr>
        <p:txBody>
          <a:bodyPr lIns="91440" tIns="45720" rIns="91440" bIns="45720"/>
          <a:lstStyle/>
          <a:p>
            <a:pPr>
              <a:defRPr/>
            </a:pPr>
            <a:endParaRPr sz="2400" kern="0">
              <a:solidFill>
                <a:schemeClr val="tx1">
                  <a:lumMod val="75000"/>
                  <a:lumOff val="25000"/>
                </a:schemeClr>
              </a:solidFill>
              <a:latin typeface="Calibri" panose="020F0502020204030204"/>
            </a:endParaRPr>
          </a:p>
        </p:txBody>
      </p:sp>
      <p:sp>
        <p:nvSpPr>
          <p:cNvPr id="43" name="TextBox 15"/>
          <p:cNvSpPr txBox="1">
            <a:spLocks noChangeArrowheads="1"/>
          </p:cNvSpPr>
          <p:nvPr/>
        </p:nvSpPr>
        <p:spPr bwMode="auto">
          <a:xfrm>
            <a:off x="8483601" y="2681818"/>
            <a:ext cx="242781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hangingPunct="1"/>
            <a:r>
              <a:rPr lang="zh-CN" altLang="en-US" sz="1200">
                <a:solidFill>
                  <a:schemeClr val="tx1">
                    <a:lumMod val="75000"/>
                    <a:lumOff val="25000"/>
                  </a:schemeClr>
                </a:solidFill>
                <a:latin typeface="微软雅黑" panose="020B0503020204020204" pitchFamily="34" charset="-122"/>
                <a:ea typeface="微软雅黑" panose="020B0503020204020204" pitchFamily="34" charset="-122"/>
              </a:rPr>
              <a:t>此处添加计划扼要说明，添加简短说明文字。此处添加明年计划的扼要说明，添加简短说明文字。</a:t>
            </a:r>
            <a:endParaRPr lang="en-US" altLang="zh-CN" sz="12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4" name="Text Placeholder 2"/>
          <p:cNvSpPr txBox="1"/>
          <p:nvPr/>
        </p:nvSpPr>
        <p:spPr bwMode="auto">
          <a:xfrm>
            <a:off x="8483601" y="2296584"/>
            <a:ext cx="2180167" cy="294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45720" rIns="0" bIns="45720" anchor="ctr"/>
          <a:lstStyle>
            <a:lvl1pPr defTabSz="685800" eaLnBrk="0" hangingPunct="0">
              <a:defRPr>
                <a:solidFill>
                  <a:schemeClr val="tx1"/>
                </a:solidFill>
                <a:latin typeface="Arial" panose="020B0604020202020204" pitchFamily="34" charset="0"/>
                <a:ea typeface="宋体" panose="02010600030101010101" pitchFamily="2" charset="-122"/>
              </a:defRPr>
            </a:lvl1pPr>
            <a:lvl2pPr defTabSz="685800" eaLnBrk="0" hangingPunct="0">
              <a:defRPr>
                <a:solidFill>
                  <a:schemeClr val="tx1"/>
                </a:solidFill>
                <a:latin typeface="Arial" panose="020B0604020202020204" pitchFamily="34" charset="0"/>
                <a:ea typeface="宋体" panose="02010600030101010101" pitchFamily="2" charset="-122"/>
              </a:defRPr>
            </a:lvl2pPr>
            <a:lvl3pPr defTabSz="685800" eaLnBrk="0" hangingPunct="0">
              <a:defRPr>
                <a:solidFill>
                  <a:schemeClr val="tx1"/>
                </a:solidFill>
                <a:latin typeface="Arial" panose="020B0604020202020204" pitchFamily="34" charset="0"/>
                <a:ea typeface="宋体" panose="02010600030101010101" pitchFamily="2" charset="-122"/>
              </a:defRPr>
            </a:lvl3pPr>
            <a:lvl4pPr defTabSz="685800" eaLnBrk="0" hangingPunct="0">
              <a:defRPr>
                <a:solidFill>
                  <a:schemeClr val="tx1"/>
                </a:solidFill>
                <a:latin typeface="Arial" panose="020B0604020202020204" pitchFamily="34" charset="0"/>
                <a:ea typeface="宋体" panose="02010600030101010101" pitchFamily="2" charset="-122"/>
              </a:defRPr>
            </a:lvl4pPr>
            <a:lvl5pPr defTabSz="685800" eaLnBrk="0" hangingPunct="0">
              <a:defRPr>
                <a:solidFill>
                  <a:schemeClr val="tx1"/>
                </a:solidFill>
                <a:latin typeface="Arial" panose="020B0604020202020204" pitchFamily="34" charset="0"/>
                <a:ea typeface="宋体" panose="02010600030101010101" pitchFamily="2" charset="-122"/>
              </a:defRPr>
            </a:lvl5pPr>
            <a:lvl6pPr marL="1828800" defTabSz="6858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286000" defTabSz="6858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2743200" defTabSz="6858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200400" defTabSz="6858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90000"/>
              </a:lnSpc>
              <a:spcBef>
                <a:spcPts val="1000"/>
              </a:spcBef>
            </a:pPr>
            <a:r>
              <a:rPr lang="zh-CN" altLang="en-US" sz="2135" b="1"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en-GB" altLang="zh-CN" sz="2135"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5" name="TextBox 17"/>
          <p:cNvSpPr txBox="1">
            <a:spLocks noChangeArrowheads="1"/>
          </p:cNvSpPr>
          <p:nvPr/>
        </p:nvSpPr>
        <p:spPr bwMode="auto">
          <a:xfrm>
            <a:off x="8483601" y="4986867"/>
            <a:ext cx="242781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hangingPunct="1"/>
            <a:r>
              <a:rPr lang="zh-CN" altLang="en-US" sz="1200">
                <a:solidFill>
                  <a:schemeClr val="tx1">
                    <a:lumMod val="75000"/>
                    <a:lumOff val="25000"/>
                  </a:schemeClr>
                </a:solidFill>
                <a:latin typeface="微软雅黑" panose="020B0503020204020204" pitchFamily="34" charset="-122"/>
                <a:ea typeface="微软雅黑" panose="020B0503020204020204" pitchFamily="34" charset="-122"/>
              </a:rPr>
              <a:t>此处添加计划扼要说明，添加简短说明文字。此处添加明年计划的扼要说明，添加简短说明文字。</a:t>
            </a:r>
            <a:endParaRPr lang="en-US" altLang="zh-CN" sz="12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6" name="Text Placeholder 2"/>
          <p:cNvSpPr txBox="1"/>
          <p:nvPr/>
        </p:nvSpPr>
        <p:spPr bwMode="auto">
          <a:xfrm>
            <a:off x="8483601" y="4574118"/>
            <a:ext cx="2180167" cy="296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45720" rIns="0" bIns="45720" anchor="ctr"/>
          <a:lstStyle>
            <a:lvl1pPr defTabSz="685800" eaLnBrk="0" hangingPunct="0">
              <a:defRPr>
                <a:solidFill>
                  <a:schemeClr val="tx1"/>
                </a:solidFill>
                <a:latin typeface="Arial" panose="020B0604020202020204" pitchFamily="34" charset="0"/>
                <a:ea typeface="宋体" panose="02010600030101010101" pitchFamily="2" charset="-122"/>
              </a:defRPr>
            </a:lvl1pPr>
            <a:lvl2pPr defTabSz="685800" eaLnBrk="0" hangingPunct="0">
              <a:defRPr>
                <a:solidFill>
                  <a:schemeClr val="tx1"/>
                </a:solidFill>
                <a:latin typeface="Arial" panose="020B0604020202020204" pitchFamily="34" charset="0"/>
                <a:ea typeface="宋体" panose="02010600030101010101" pitchFamily="2" charset="-122"/>
              </a:defRPr>
            </a:lvl2pPr>
            <a:lvl3pPr defTabSz="685800" eaLnBrk="0" hangingPunct="0">
              <a:defRPr>
                <a:solidFill>
                  <a:schemeClr val="tx1"/>
                </a:solidFill>
                <a:latin typeface="Arial" panose="020B0604020202020204" pitchFamily="34" charset="0"/>
                <a:ea typeface="宋体" panose="02010600030101010101" pitchFamily="2" charset="-122"/>
              </a:defRPr>
            </a:lvl3pPr>
            <a:lvl4pPr defTabSz="685800" eaLnBrk="0" hangingPunct="0">
              <a:defRPr>
                <a:solidFill>
                  <a:schemeClr val="tx1"/>
                </a:solidFill>
                <a:latin typeface="Arial" panose="020B0604020202020204" pitchFamily="34" charset="0"/>
                <a:ea typeface="宋体" panose="02010600030101010101" pitchFamily="2" charset="-122"/>
              </a:defRPr>
            </a:lvl4pPr>
            <a:lvl5pPr defTabSz="685800" eaLnBrk="0" hangingPunct="0">
              <a:defRPr>
                <a:solidFill>
                  <a:schemeClr val="tx1"/>
                </a:solidFill>
                <a:latin typeface="Arial" panose="020B0604020202020204" pitchFamily="34" charset="0"/>
                <a:ea typeface="宋体" panose="02010600030101010101" pitchFamily="2" charset="-122"/>
              </a:defRPr>
            </a:lvl5pPr>
            <a:lvl6pPr marL="1828800" defTabSz="6858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286000" defTabSz="6858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2743200" defTabSz="6858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200400" defTabSz="6858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90000"/>
              </a:lnSpc>
              <a:spcBef>
                <a:spcPts val="1000"/>
              </a:spcBef>
            </a:pPr>
            <a:r>
              <a:rPr lang="zh-CN" altLang="en-US" sz="2135" b="1"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en-GB" altLang="zh-CN" sz="2135"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7" name="TextBox 19"/>
          <p:cNvSpPr txBox="1">
            <a:spLocks noChangeArrowheads="1"/>
          </p:cNvSpPr>
          <p:nvPr/>
        </p:nvSpPr>
        <p:spPr bwMode="auto">
          <a:xfrm>
            <a:off x="1214967" y="2681818"/>
            <a:ext cx="2419351"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hangingPunct="1"/>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此处添加计划扼要说明，添加简短说明文字。此处添加明年计划的扼要说明，添加简短说明文字。</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8" name="Text Placeholder 2"/>
          <p:cNvSpPr txBox="1"/>
          <p:nvPr/>
        </p:nvSpPr>
        <p:spPr bwMode="auto">
          <a:xfrm>
            <a:off x="1407585" y="2300818"/>
            <a:ext cx="2180167" cy="296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45720" rIns="0" bIns="45720" anchor="ctr"/>
          <a:lstStyle>
            <a:lvl1pPr defTabSz="685800" eaLnBrk="0" hangingPunct="0">
              <a:defRPr>
                <a:solidFill>
                  <a:schemeClr val="tx1"/>
                </a:solidFill>
                <a:latin typeface="Arial" panose="020B0604020202020204" pitchFamily="34" charset="0"/>
                <a:ea typeface="宋体" panose="02010600030101010101" pitchFamily="2" charset="-122"/>
              </a:defRPr>
            </a:lvl1pPr>
            <a:lvl2pPr defTabSz="685800" eaLnBrk="0" hangingPunct="0">
              <a:defRPr>
                <a:solidFill>
                  <a:schemeClr val="tx1"/>
                </a:solidFill>
                <a:latin typeface="Arial" panose="020B0604020202020204" pitchFamily="34" charset="0"/>
                <a:ea typeface="宋体" panose="02010600030101010101" pitchFamily="2" charset="-122"/>
              </a:defRPr>
            </a:lvl2pPr>
            <a:lvl3pPr defTabSz="685800" eaLnBrk="0" hangingPunct="0">
              <a:defRPr>
                <a:solidFill>
                  <a:schemeClr val="tx1"/>
                </a:solidFill>
                <a:latin typeface="Arial" panose="020B0604020202020204" pitchFamily="34" charset="0"/>
                <a:ea typeface="宋体" panose="02010600030101010101" pitchFamily="2" charset="-122"/>
              </a:defRPr>
            </a:lvl3pPr>
            <a:lvl4pPr defTabSz="685800" eaLnBrk="0" hangingPunct="0">
              <a:defRPr>
                <a:solidFill>
                  <a:schemeClr val="tx1"/>
                </a:solidFill>
                <a:latin typeface="Arial" panose="020B0604020202020204" pitchFamily="34" charset="0"/>
                <a:ea typeface="宋体" panose="02010600030101010101" pitchFamily="2" charset="-122"/>
              </a:defRPr>
            </a:lvl4pPr>
            <a:lvl5pPr defTabSz="685800" eaLnBrk="0" hangingPunct="0">
              <a:defRPr>
                <a:solidFill>
                  <a:schemeClr val="tx1"/>
                </a:solidFill>
                <a:latin typeface="Arial" panose="020B0604020202020204" pitchFamily="34" charset="0"/>
                <a:ea typeface="宋体" panose="02010600030101010101" pitchFamily="2" charset="-122"/>
              </a:defRPr>
            </a:lvl5pPr>
            <a:lvl6pPr marL="1828800" defTabSz="6858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286000" defTabSz="6858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2743200" defTabSz="6858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200400" defTabSz="6858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90000"/>
              </a:lnSpc>
              <a:spcBef>
                <a:spcPts val="1000"/>
              </a:spcBef>
            </a:pPr>
            <a:r>
              <a:rPr lang="zh-CN" altLang="en-US" sz="2135" b="1"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en-GB" altLang="zh-CN" sz="2135"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9" name="TextBox 21"/>
          <p:cNvSpPr txBox="1">
            <a:spLocks noChangeArrowheads="1"/>
          </p:cNvSpPr>
          <p:nvPr/>
        </p:nvSpPr>
        <p:spPr bwMode="auto">
          <a:xfrm>
            <a:off x="1214967" y="4963584"/>
            <a:ext cx="24130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hangingPunct="1"/>
            <a:r>
              <a:rPr lang="zh-CN" altLang="en-US" sz="1200">
                <a:solidFill>
                  <a:schemeClr val="tx1">
                    <a:lumMod val="75000"/>
                    <a:lumOff val="25000"/>
                  </a:schemeClr>
                </a:solidFill>
                <a:latin typeface="微软雅黑" panose="020B0503020204020204" pitchFamily="34" charset="-122"/>
                <a:ea typeface="微软雅黑" panose="020B0503020204020204" pitchFamily="34" charset="-122"/>
              </a:rPr>
              <a:t>此处添加计划扼要说明，添加简短说明文字。此处添加明年计划的扼要说明，添加简短说明文字。</a:t>
            </a:r>
            <a:endParaRPr lang="en-US" altLang="zh-CN" sz="12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0" name="Text Placeholder 2"/>
          <p:cNvSpPr txBox="1"/>
          <p:nvPr/>
        </p:nvSpPr>
        <p:spPr bwMode="auto">
          <a:xfrm>
            <a:off x="1407585" y="4574118"/>
            <a:ext cx="2180167" cy="296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45720" rIns="0" bIns="45720" anchor="ctr"/>
          <a:lstStyle>
            <a:lvl1pPr defTabSz="685800" eaLnBrk="0" hangingPunct="0">
              <a:defRPr>
                <a:solidFill>
                  <a:schemeClr val="tx1"/>
                </a:solidFill>
                <a:latin typeface="Arial" panose="020B0604020202020204" pitchFamily="34" charset="0"/>
                <a:ea typeface="宋体" panose="02010600030101010101" pitchFamily="2" charset="-122"/>
              </a:defRPr>
            </a:lvl1pPr>
            <a:lvl2pPr defTabSz="685800" eaLnBrk="0" hangingPunct="0">
              <a:defRPr>
                <a:solidFill>
                  <a:schemeClr val="tx1"/>
                </a:solidFill>
                <a:latin typeface="Arial" panose="020B0604020202020204" pitchFamily="34" charset="0"/>
                <a:ea typeface="宋体" panose="02010600030101010101" pitchFamily="2" charset="-122"/>
              </a:defRPr>
            </a:lvl2pPr>
            <a:lvl3pPr defTabSz="685800" eaLnBrk="0" hangingPunct="0">
              <a:defRPr>
                <a:solidFill>
                  <a:schemeClr val="tx1"/>
                </a:solidFill>
                <a:latin typeface="Arial" panose="020B0604020202020204" pitchFamily="34" charset="0"/>
                <a:ea typeface="宋体" panose="02010600030101010101" pitchFamily="2" charset="-122"/>
              </a:defRPr>
            </a:lvl3pPr>
            <a:lvl4pPr defTabSz="685800" eaLnBrk="0" hangingPunct="0">
              <a:defRPr>
                <a:solidFill>
                  <a:schemeClr val="tx1"/>
                </a:solidFill>
                <a:latin typeface="Arial" panose="020B0604020202020204" pitchFamily="34" charset="0"/>
                <a:ea typeface="宋体" panose="02010600030101010101" pitchFamily="2" charset="-122"/>
              </a:defRPr>
            </a:lvl4pPr>
            <a:lvl5pPr defTabSz="685800" eaLnBrk="0" hangingPunct="0">
              <a:defRPr>
                <a:solidFill>
                  <a:schemeClr val="tx1"/>
                </a:solidFill>
                <a:latin typeface="Arial" panose="020B0604020202020204" pitchFamily="34" charset="0"/>
                <a:ea typeface="宋体" panose="02010600030101010101" pitchFamily="2" charset="-122"/>
              </a:defRPr>
            </a:lvl5pPr>
            <a:lvl6pPr marL="1828800" defTabSz="6858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286000" defTabSz="6858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2743200" defTabSz="6858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200400" defTabSz="6858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90000"/>
              </a:lnSpc>
              <a:spcBef>
                <a:spcPts val="1000"/>
              </a:spcBef>
            </a:pPr>
            <a:r>
              <a:rPr lang="zh-CN" altLang="en-US" sz="2135" b="1"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en-GB" altLang="zh-CN" sz="2135"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1" name="Rectangle 28"/>
          <p:cNvSpPr/>
          <p:nvPr/>
        </p:nvSpPr>
        <p:spPr>
          <a:xfrm>
            <a:off x="5251452" y="2785534"/>
            <a:ext cx="1593849" cy="343877"/>
          </a:xfrm>
          <a:prstGeom prst="rect">
            <a:avLst/>
          </a:prstGeom>
        </p:spPr>
        <p:txBody>
          <a:bodyPr lIns="91440" tIns="45720" rIns="91440" bIns="45720">
            <a:spAutoFit/>
          </a:bodyPr>
          <a:lstStyle/>
          <a:p>
            <a:pPr algn="ctr">
              <a:lnSpc>
                <a:spcPts val="1600"/>
              </a:lnSpc>
              <a:defRPr/>
            </a:pPr>
            <a:r>
              <a:rPr lang="en-US" sz="3200" b="1" kern="0" dirty="0">
                <a:solidFill>
                  <a:schemeClr val="tx1">
                    <a:lumMod val="75000"/>
                    <a:lumOff val="25000"/>
                  </a:schemeClr>
                </a:solidFill>
                <a:latin typeface="微软雅黑" panose="020B0503020204020204" pitchFamily="34" charset="-122"/>
                <a:ea typeface="微软雅黑" panose="020B0503020204020204" pitchFamily="34" charset="-122"/>
              </a:rPr>
              <a:t>P1</a:t>
            </a:r>
            <a:endParaRPr lang="en-US" sz="3200" b="1"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2" name="Rectangle 33"/>
          <p:cNvSpPr/>
          <p:nvPr/>
        </p:nvSpPr>
        <p:spPr>
          <a:xfrm>
            <a:off x="6271685" y="3795185"/>
            <a:ext cx="1593849" cy="343877"/>
          </a:xfrm>
          <a:prstGeom prst="rect">
            <a:avLst/>
          </a:prstGeom>
        </p:spPr>
        <p:txBody>
          <a:bodyPr lIns="91440" tIns="45720" rIns="91440" bIns="45720">
            <a:spAutoFit/>
          </a:bodyPr>
          <a:lstStyle/>
          <a:p>
            <a:pPr algn="ctr">
              <a:lnSpc>
                <a:spcPts val="1600"/>
              </a:lnSpc>
              <a:defRPr/>
            </a:pPr>
            <a:r>
              <a:rPr lang="en-US" sz="3200" b="1" kern="0" dirty="0">
                <a:solidFill>
                  <a:schemeClr val="tx1">
                    <a:lumMod val="75000"/>
                    <a:lumOff val="25000"/>
                  </a:schemeClr>
                </a:solidFill>
                <a:latin typeface="微软雅黑" panose="020B0503020204020204" pitchFamily="34" charset="-122"/>
                <a:ea typeface="微软雅黑" panose="020B0503020204020204" pitchFamily="34" charset="-122"/>
              </a:rPr>
              <a:t>P2</a:t>
            </a:r>
            <a:endParaRPr lang="en-US" sz="3200" b="1"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3" name="Rectangle 35"/>
          <p:cNvSpPr/>
          <p:nvPr/>
        </p:nvSpPr>
        <p:spPr>
          <a:xfrm>
            <a:off x="4224867" y="3797301"/>
            <a:ext cx="1593851" cy="343877"/>
          </a:xfrm>
          <a:prstGeom prst="rect">
            <a:avLst/>
          </a:prstGeom>
        </p:spPr>
        <p:txBody>
          <a:bodyPr lIns="91440" tIns="45720" rIns="91440" bIns="45720">
            <a:spAutoFit/>
          </a:bodyPr>
          <a:lstStyle/>
          <a:p>
            <a:pPr algn="ctr">
              <a:lnSpc>
                <a:spcPts val="1600"/>
              </a:lnSpc>
              <a:defRPr/>
            </a:pPr>
            <a:r>
              <a:rPr lang="en-US" sz="3200" b="1" kern="0" dirty="0">
                <a:solidFill>
                  <a:schemeClr val="tx1">
                    <a:lumMod val="75000"/>
                    <a:lumOff val="25000"/>
                  </a:schemeClr>
                </a:solidFill>
                <a:latin typeface="微软雅黑" panose="020B0503020204020204" pitchFamily="34" charset="-122"/>
                <a:ea typeface="微软雅黑" panose="020B0503020204020204" pitchFamily="34" charset="-122"/>
              </a:rPr>
              <a:t>P4</a:t>
            </a:r>
            <a:endParaRPr lang="en-US" sz="3200" b="1"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4" name="Rectangle 36"/>
          <p:cNvSpPr/>
          <p:nvPr/>
        </p:nvSpPr>
        <p:spPr>
          <a:xfrm>
            <a:off x="5251452" y="4842934"/>
            <a:ext cx="1593849" cy="343877"/>
          </a:xfrm>
          <a:prstGeom prst="rect">
            <a:avLst/>
          </a:prstGeom>
        </p:spPr>
        <p:txBody>
          <a:bodyPr lIns="91440" tIns="45720" rIns="91440" bIns="45720">
            <a:spAutoFit/>
          </a:bodyPr>
          <a:lstStyle/>
          <a:p>
            <a:pPr algn="ctr">
              <a:lnSpc>
                <a:spcPts val="1600"/>
              </a:lnSpc>
              <a:defRPr/>
            </a:pPr>
            <a:r>
              <a:rPr lang="en-US" sz="3200" b="1" kern="0" dirty="0">
                <a:solidFill>
                  <a:schemeClr val="tx1">
                    <a:lumMod val="75000"/>
                    <a:lumOff val="25000"/>
                  </a:schemeClr>
                </a:solidFill>
                <a:latin typeface="微软雅黑" panose="020B0503020204020204" pitchFamily="34" charset="-122"/>
                <a:ea typeface="微软雅黑" panose="020B0503020204020204" pitchFamily="34" charset="-122"/>
              </a:rPr>
              <a:t>P3</a:t>
            </a:r>
            <a:endParaRPr lang="en-US" sz="3200" b="1"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eelOff" invX="1"/>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1000"/>
                                        <p:tgtEl>
                                          <p:spTgt spid="3"/>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fade">
                                      <p:cBhvr>
                                        <p:cTn id="11" dur="500"/>
                                        <p:tgtEl>
                                          <p:spTgt spid="34"/>
                                        </p:tgtEl>
                                      </p:cBhvr>
                                    </p:animEffect>
                                  </p:childTnLst>
                                </p:cTn>
                              </p:par>
                            </p:childTnLst>
                          </p:cTn>
                        </p:par>
                        <p:par>
                          <p:cTn id="12" fill="hold">
                            <p:stCondLst>
                              <p:cond delay="1500"/>
                            </p:stCondLst>
                            <p:childTnLst>
                              <p:par>
                                <p:cTn id="13" presetID="10" presetClass="entr" presetSubtype="0" fill="hold" nodeType="after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fade">
                                      <p:cBhvr>
                                        <p:cTn id="15" dur="500"/>
                                        <p:tgtEl>
                                          <p:spTgt spid="36"/>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1"/>
                                        </p:tgtEl>
                                        <p:attrNameLst>
                                          <p:attrName>style.visibility</p:attrName>
                                        </p:attrNameLst>
                                      </p:cBhvr>
                                      <p:to>
                                        <p:strVal val="visible"/>
                                      </p:to>
                                    </p:set>
                                    <p:animEffect transition="in" filter="fade">
                                      <p:cBhvr>
                                        <p:cTn id="18" dur="500"/>
                                        <p:tgtEl>
                                          <p:spTgt spid="51"/>
                                        </p:tgtEl>
                                      </p:cBhvr>
                                    </p:animEffect>
                                  </p:childTnLst>
                                </p:cTn>
                              </p:par>
                            </p:childTnLst>
                          </p:cTn>
                        </p:par>
                        <p:par>
                          <p:cTn id="19" fill="hold">
                            <p:stCondLst>
                              <p:cond delay="2000"/>
                            </p:stCondLst>
                            <p:childTnLst>
                              <p:par>
                                <p:cTn id="20" presetID="22" presetClass="entr" presetSubtype="8" fill="hold" nodeType="afterEffect">
                                  <p:stCondLst>
                                    <p:cond delay="0"/>
                                  </p:stCondLst>
                                  <p:childTnLst>
                                    <p:set>
                                      <p:cBhvr>
                                        <p:cTn id="21" dur="1" fill="hold">
                                          <p:stCondLst>
                                            <p:cond delay="0"/>
                                          </p:stCondLst>
                                        </p:cTn>
                                        <p:tgtEl>
                                          <p:spTgt spid="35"/>
                                        </p:tgtEl>
                                        <p:attrNameLst>
                                          <p:attrName>style.visibility</p:attrName>
                                        </p:attrNameLst>
                                      </p:cBhvr>
                                      <p:to>
                                        <p:strVal val="visible"/>
                                      </p:to>
                                    </p:set>
                                    <p:animEffect transition="in" filter="wipe(left)">
                                      <p:cBhvr>
                                        <p:cTn id="22" dur="500"/>
                                        <p:tgtEl>
                                          <p:spTgt spid="35"/>
                                        </p:tgtEl>
                                      </p:cBhvr>
                                    </p:animEffect>
                                  </p:childTnLst>
                                </p:cTn>
                              </p:par>
                            </p:childTnLst>
                          </p:cTn>
                        </p:par>
                        <p:par>
                          <p:cTn id="23" fill="hold">
                            <p:stCondLst>
                              <p:cond delay="2500"/>
                            </p:stCondLst>
                            <p:childTnLst>
                              <p:par>
                                <p:cTn id="24" presetID="1" presetClass="entr" presetSubtype="0" fill="hold" grpId="0" nodeType="afterEffect">
                                  <p:stCondLst>
                                    <p:cond delay="0"/>
                                  </p:stCondLst>
                                  <p:childTnLst>
                                    <p:set>
                                      <p:cBhvr>
                                        <p:cTn id="25" dur="1" fill="hold">
                                          <p:stCondLst>
                                            <p:cond delay="0"/>
                                          </p:stCondLst>
                                        </p:cTn>
                                        <p:tgtEl>
                                          <p:spTgt spid="44">
                                            <p:txEl>
                                              <p:pRg st="0" end="0"/>
                                            </p:txEl>
                                          </p:spTgt>
                                        </p:tgtEl>
                                        <p:attrNameLst>
                                          <p:attrName>style.visibility</p:attrName>
                                        </p:attrNameLst>
                                      </p:cBhvr>
                                      <p:to>
                                        <p:strVal val="visible"/>
                                      </p:to>
                                    </p:set>
                                  </p:childTnLst>
                                </p:cTn>
                              </p:par>
                              <p:par>
                                <p:cTn id="26" presetID="18" presetClass="entr" presetSubtype="6" fill="hold" grpId="0" nodeType="withEffect">
                                  <p:stCondLst>
                                    <p:cond delay="0"/>
                                  </p:stCondLst>
                                  <p:childTnLst>
                                    <p:set>
                                      <p:cBhvr>
                                        <p:cTn id="27" dur="1" fill="hold">
                                          <p:stCondLst>
                                            <p:cond delay="0"/>
                                          </p:stCondLst>
                                        </p:cTn>
                                        <p:tgtEl>
                                          <p:spTgt spid="43"/>
                                        </p:tgtEl>
                                        <p:attrNameLst>
                                          <p:attrName>style.visibility</p:attrName>
                                        </p:attrNameLst>
                                      </p:cBhvr>
                                      <p:to>
                                        <p:strVal val="visible"/>
                                      </p:to>
                                    </p:set>
                                    <p:animEffect transition="in" filter="strips(downRight)">
                                      <p:cBhvr>
                                        <p:cTn id="28" dur="500"/>
                                        <p:tgtEl>
                                          <p:spTgt spid="43"/>
                                        </p:tgtEl>
                                      </p:cBhvr>
                                    </p:animEffect>
                                  </p:childTnLst>
                                </p:cTn>
                              </p:par>
                            </p:childTnLst>
                          </p:cTn>
                        </p:par>
                        <p:par>
                          <p:cTn id="29" fill="hold">
                            <p:stCondLst>
                              <p:cond delay="2500"/>
                            </p:stCondLst>
                            <p:childTnLst>
                              <p:par>
                                <p:cTn id="30" presetID="10" presetClass="entr" presetSubtype="0" fill="hold" nodeType="afterEffect">
                                  <p:stCondLst>
                                    <p:cond delay="0"/>
                                  </p:stCondLst>
                                  <p:childTnLst>
                                    <p:set>
                                      <p:cBhvr>
                                        <p:cTn id="31" dur="1" fill="hold">
                                          <p:stCondLst>
                                            <p:cond delay="0"/>
                                          </p:stCondLst>
                                        </p:cTn>
                                        <p:tgtEl>
                                          <p:spTgt spid="37"/>
                                        </p:tgtEl>
                                        <p:attrNameLst>
                                          <p:attrName>style.visibility</p:attrName>
                                        </p:attrNameLst>
                                      </p:cBhvr>
                                      <p:to>
                                        <p:strVal val="visible"/>
                                      </p:to>
                                    </p:set>
                                    <p:animEffect transition="in" filter="fade">
                                      <p:cBhvr>
                                        <p:cTn id="32" dur="500"/>
                                        <p:tgtEl>
                                          <p:spTgt spid="3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2"/>
                                        </p:tgtEl>
                                        <p:attrNameLst>
                                          <p:attrName>style.visibility</p:attrName>
                                        </p:attrNameLst>
                                      </p:cBhvr>
                                      <p:to>
                                        <p:strVal val="visible"/>
                                      </p:to>
                                    </p:set>
                                    <p:animEffect transition="in" filter="fade">
                                      <p:cBhvr>
                                        <p:cTn id="35" dur="500"/>
                                        <p:tgtEl>
                                          <p:spTgt spid="52"/>
                                        </p:tgtEl>
                                      </p:cBhvr>
                                    </p:animEffect>
                                  </p:childTnLst>
                                </p:cTn>
                              </p:par>
                            </p:childTnLst>
                          </p:cTn>
                        </p:par>
                        <p:par>
                          <p:cTn id="36" fill="hold">
                            <p:stCondLst>
                              <p:cond delay="3000"/>
                            </p:stCondLst>
                            <p:childTnLst>
                              <p:par>
                                <p:cTn id="37" presetID="22" presetClass="entr" presetSubtype="8" fill="hold" nodeType="afterEffect">
                                  <p:stCondLst>
                                    <p:cond delay="0"/>
                                  </p:stCondLst>
                                  <p:childTnLst>
                                    <p:set>
                                      <p:cBhvr>
                                        <p:cTn id="38" dur="1" fill="hold">
                                          <p:stCondLst>
                                            <p:cond delay="0"/>
                                          </p:stCondLst>
                                        </p:cTn>
                                        <p:tgtEl>
                                          <p:spTgt spid="40"/>
                                        </p:tgtEl>
                                        <p:attrNameLst>
                                          <p:attrName>style.visibility</p:attrName>
                                        </p:attrNameLst>
                                      </p:cBhvr>
                                      <p:to>
                                        <p:strVal val="visible"/>
                                      </p:to>
                                    </p:set>
                                    <p:animEffect transition="in" filter="wipe(left)">
                                      <p:cBhvr>
                                        <p:cTn id="39" dur="500"/>
                                        <p:tgtEl>
                                          <p:spTgt spid="40"/>
                                        </p:tgtEl>
                                      </p:cBhvr>
                                    </p:animEffect>
                                  </p:childTnLst>
                                </p:cTn>
                              </p:par>
                            </p:childTnLst>
                          </p:cTn>
                        </p:par>
                        <p:par>
                          <p:cTn id="40" fill="hold">
                            <p:stCondLst>
                              <p:cond delay="3500"/>
                            </p:stCondLst>
                            <p:childTnLst>
                              <p:par>
                                <p:cTn id="41" presetID="1" presetClass="entr" presetSubtype="0" fill="hold" grpId="0" nodeType="afterEffect">
                                  <p:stCondLst>
                                    <p:cond delay="0"/>
                                  </p:stCondLst>
                                  <p:childTnLst>
                                    <p:set>
                                      <p:cBhvr>
                                        <p:cTn id="42" dur="1" fill="hold">
                                          <p:stCondLst>
                                            <p:cond delay="0"/>
                                          </p:stCondLst>
                                        </p:cTn>
                                        <p:tgtEl>
                                          <p:spTgt spid="46">
                                            <p:txEl>
                                              <p:pRg st="0" end="0"/>
                                            </p:txEl>
                                          </p:spTgt>
                                        </p:tgtEl>
                                        <p:attrNameLst>
                                          <p:attrName>style.visibility</p:attrName>
                                        </p:attrNameLst>
                                      </p:cBhvr>
                                      <p:to>
                                        <p:strVal val="visible"/>
                                      </p:to>
                                    </p:set>
                                  </p:childTnLst>
                                </p:cTn>
                              </p:par>
                              <p:par>
                                <p:cTn id="43" presetID="18" presetClass="entr" presetSubtype="6" fill="hold" grpId="0" nodeType="withEffect">
                                  <p:stCondLst>
                                    <p:cond delay="0"/>
                                  </p:stCondLst>
                                  <p:childTnLst>
                                    <p:set>
                                      <p:cBhvr>
                                        <p:cTn id="44" dur="1" fill="hold">
                                          <p:stCondLst>
                                            <p:cond delay="0"/>
                                          </p:stCondLst>
                                        </p:cTn>
                                        <p:tgtEl>
                                          <p:spTgt spid="45"/>
                                        </p:tgtEl>
                                        <p:attrNameLst>
                                          <p:attrName>style.visibility</p:attrName>
                                        </p:attrNameLst>
                                      </p:cBhvr>
                                      <p:to>
                                        <p:strVal val="visible"/>
                                      </p:to>
                                    </p:set>
                                    <p:animEffect transition="in" filter="strips(downRight)">
                                      <p:cBhvr>
                                        <p:cTn id="45" dur="500"/>
                                        <p:tgtEl>
                                          <p:spTgt spid="45"/>
                                        </p:tgtEl>
                                      </p:cBhvr>
                                    </p:animEffect>
                                  </p:childTnLst>
                                </p:cTn>
                              </p:par>
                            </p:childTnLst>
                          </p:cTn>
                        </p:par>
                        <p:par>
                          <p:cTn id="46" fill="hold">
                            <p:stCondLst>
                              <p:cond delay="3500"/>
                            </p:stCondLst>
                            <p:childTnLst>
                              <p:par>
                                <p:cTn id="47" presetID="10" presetClass="entr" presetSubtype="0" fill="hold" nodeType="afterEffect">
                                  <p:stCondLst>
                                    <p:cond delay="0"/>
                                  </p:stCondLst>
                                  <p:childTnLst>
                                    <p:set>
                                      <p:cBhvr>
                                        <p:cTn id="48" dur="1" fill="hold">
                                          <p:stCondLst>
                                            <p:cond delay="0"/>
                                          </p:stCondLst>
                                        </p:cTn>
                                        <p:tgtEl>
                                          <p:spTgt spid="38"/>
                                        </p:tgtEl>
                                        <p:attrNameLst>
                                          <p:attrName>style.visibility</p:attrName>
                                        </p:attrNameLst>
                                      </p:cBhvr>
                                      <p:to>
                                        <p:strVal val="visible"/>
                                      </p:to>
                                    </p:set>
                                    <p:animEffect transition="in" filter="fade">
                                      <p:cBhvr>
                                        <p:cTn id="49" dur="500"/>
                                        <p:tgtEl>
                                          <p:spTgt spid="38"/>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54"/>
                                        </p:tgtEl>
                                        <p:attrNameLst>
                                          <p:attrName>style.visibility</p:attrName>
                                        </p:attrNameLst>
                                      </p:cBhvr>
                                      <p:to>
                                        <p:strVal val="visible"/>
                                      </p:to>
                                    </p:set>
                                    <p:animEffect transition="in" filter="fade">
                                      <p:cBhvr>
                                        <p:cTn id="52" dur="500"/>
                                        <p:tgtEl>
                                          <p:spTgt spid="54"/>
                                        </p:tgtEl>
                                      </p:cBhvr>
                                    </p:animEffect>
                                  </p:childTnLst>
                                </p:cTn>
                              </p:par>
                            </p:childTnLst>
                          </p:cTn>
                        </p:par>
                        <p:par>
                          <p:cTn id="53" fill="hold">
                            <p:stCondLst>
                              <p:cond delay="4000"/>
                            </p:stCondLst>
                            <p:childTnLst>
                              <p:par>
                                <p:cTn id="54" presetID="22" presetClass="entr" presetSubtype="2" fill="hold" nodeType="afterEffect">
                                  <p:stCondLst>
                                    <p:cond delay="0"/>
                                  </p:stCondLst>
                                  <p:childTnLst>
                                    <p:set>
                                      <p:cBhvr>
                                        <p:cTn id="55" dur="1" fill="hold">
                                          <p:stCondLst>
                                            <p:cond delay="0"/>
                                          </p:stCondLst>
                                        </p:cTn>
                                        <p:tgtEl>
                                          <p:spTgt spid="41"/>
                                        </p:tgtEl>
                                        <p:attrNameLst>
                                          <p:attrName>style.visibility</p:attrName>
                                        </p:attrNameLst>
                                      </p:cBhvr>
                                      <p:to>
                                        <p:strVal val="visible"/>
                                      </p:to>
                                    </p:set>
                                    <p:animEffect transition="in" filter="wipe(right)">
                                      <p:cBhvr>
                                        <p:cTn id="56" dur="500"/>
                                        <p:tgtEl>
                                          <p:spTgt spid="41"/>
                                        </p:tgtEl>
                                      </p:cBhvr>
                                    </p:animEffect>
                                  </p:childTnLst>
                                </p:cTn>
                              </p:par>
                            </p:childTnLst>
                          </p:cTn>
                        </p:par>
                        <p:par>
                          <p:cTn id="57" fill="hold">
                            <p:stCondLst>
                              <p:cond delay="4500"/>
                            </p:stCondLst>
                            <p:childTnLst>
                              <p:par>
                                <p:cTn id="58" presetID="1" presetClass="entr" presetSubtype="0" fill="hold" grpId="0" nodeType="afterEffect">
                                  <p:stCondLst>
                                    <p:cond delay="0"/>
                                  </p:stCondLst>
                                  <p:childTnLst>
                                    <p:set>
                                      <p:cBhvr>
                                        <p:cTn id="59" dur="1" fill="hold">
                                          <p:stCondLst>
                                            <p:cond delay="0"/>
                                          </p:stCondLst>
                                        </p:cTn>
                                        <p:tgtEl>
                                          <p:spTgt spid="50">
                                            <p:txEl>
                                              <p:pRg st="0" end="0"/>
                                            </p:txEl>
                                          </p:spTgt>
                                        </p:tgtEl>
                                        <p:attrNameLst>
                                          <p:attrName>style.visibility</p:attrName>
                                        </p:attrNameLst>
                                      </p:cBhvr>
                                      <p:to>
                                        <p:strVal val="visible"/>
                                      </p:to>
                                    </p:set>
                                  </p:childTnLst>
                                </p:cTn>
                              </p:par>
                              <p:par>
                                <p:cTn id="60" presetID="18" presetClass="entr" presetSubtype="12" fill="hold" grpId="0" nodeType="withEffect">
                                  <p:stCondLst>
                                    <p:cond delay="0"/>
                                  </p:stCondLst>
                                  <p:childTnLst>
                                    <p:set>
                                      <p:cBhvr>
                                        <p:cTn id="61" dur="1" fill="hold">
                                          <p:stCondLst>
                                            <p:cond delay="0"/>
                                          </p:stCondLst>
                                        </p:cTn>
                                        <p:tgtEl>
                                          <p:spTgt spid="49"/>
                                        </p:tgtEl>
                                        <p:attrNameLst>
                                          <p:attrName>style.visibility</p:attrName>
                                        </p:attrNameLst>
                                      </p:cBhvr>
                                      <p:to>
                                        <p:strVal val="visible"/>
                                      </p:to>
                                    </p:set>
                                    <p:animEffect transition="in" filter="strips(downLeft)">
                                      <p:cBhvr>
                                        <p:cTn id="62" dur="500"/>
                                        <p:tgtEl>
                                          <p:spTgt spid="49"/>
                                        </p:tgtEl>
                                      </p:cBhvr>
                                    </p:animEffect>
                                  </p:childTnLst>
                                </p:cTn>
                              </p:par>
                            </p:childTnLst>
                          </p:cTn>
                        </p:par>
                        <p:par>
                          <p:cTn id="63" fill="hold">
                            <p:stCondLst>
                              <p:cond delay="4500"/>
                            </p:stCondLst>
                            <p:childTnLst>
                              <p:par>
                                <p:cTn id="64" presetID="10" presetClass="entr" presetSubtype="0" fill="hold" nodeType="afterEffect">
                                  <p:stCondLst>
                                    <p:cond delay="0"/>
                                  </p:stCondLst>
                                  <p:childTnLst>
                                    <p:set>
                                      <p:cBhvr>
                                        <p:cTn id="65" dur="1" fill="hold">
                                          <p:stCondLst>
                                            <p:cond delay="0"/>
                                          </p:stCondLst>
                                        </p:cTn>
                                        <p:tgtEl>
                                          <p:spTgt spid="39"/>
                                        </p:tgtEl>
                                        <p:attrNameLst>
                                          <p:attrName>style.visibility</p:attrName>
                                        </p:attrNameLst>
                                      </p:cBhvr>
                                      <p:to>
                                        <p:strVal val="visible"/>
                                      </p:to>
                                    </p:set>
                                    <p:animEffect transition="in" filter="fade">
                                      <p:cBhvr>
                                        <p:cTn id="66" dur="500"/>
                                        <p:tgtEl>
                                          <p:spTgt spid="39"/>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53"/>
                                        </p:tgtEl>
                                        <p:attrNameLst>
                                          <p:attrName>style.visibility</p:attrName>
                                        </p:attrNameLst>
                                      </p:cBhvr>
                                      <p:to>
                                        <p:strVal val="visible"/>
                                      </p:to>
                                    </p:set>
                                    <p:animEffect transition="in" filter="fade">
                                      <p:cBhvr>
                                        <p:cTn id="69" dur="500"/>
                                        <p:tgtEl>
                                          <p:spTgt spid="53"/>
                                        </p:tgtEl>
                                      </p:cBhvr>
                                    </p:animEffect>
                                  </p:childTnLst>
                                </p:cTn>
                              </p:par>
                            </p:childTnLst>
                          </p:cTn>
                        </p:par>
                        <p:par>
                          <p:cTn id="70" fill="hold">
                            <p:stCondLst>
                              <p:cond delay="5000"/>
                            </p:stCondLst>
                            <p:childTnLst>
                              <p:par>
                                <p:cTn id="71" presetID="22" presetClass="entr" presetSubtype="2" fill="hold" nodeType="afterEffect">
                                  <p:stCondLst>
                                    <p:cond delay="0"/>
                                  </p:stCondLst>
                                  <p:childTnLst>
                                    <p:set>
                                      <p:cBhvr>
                                        <p:cTn id="72" dur="1" fill="hold">
                                          <p:stCondLst>
                                            <p:cond delay="0"/>
                                          </p:stCondLst>
                                        </p:cTn>
                                        <p:tgtEl>
                                          <p:spTgt spid="42"/>
                                        </p:tgtEl>
                                        <p:attrNameLst>
                                          <p:attrName>style.visibility</p:attrName>
                                        </p:attrNameLst>
                                      </p:cBhvr>
                                      <p:to>
                                        <p:strVal val="visible"/>
                                      </p:to>
                                    </p:set>
                                    <p:animEffect transition="in" filter="wipe(right)">
                                      <p:cBhvr>
                                        <p:cTn id="73" dur="500"/>
                                        <p:tgtEl>
                                          <p:spTgt spid="42"/>
                                        </p:tgtEl>
                                      </p:cBhvr>
                                    </p:animEffect>
                                  </p:childTnLst>
                                </p:cTn>
                              </p:par>
                            </p:childTnLst>
                          </p:cTn>
                        </p:par>
                        <p:par>
                          <p:cTn id="74" fill="hold">
                            <p:stCondLst>
                              <p:cond delay="5500"/>
                            </p:stCondLst>
                            <p:childTnLst>
                              <p:par>
                                <p:cTn id="75" presetID="1" presetClass="entr" presetSubtype="0" fill="hold" grpId="0" nodeType="afterEffect">
                                  <p:stCondLst>
                                    <p:cond delay="0"/>
                                  </p:stCondLst>
                                  <p:childTnLst>
                                    <p:set>
                                      <p:cBhvr>
                                        <p:cTn id="76" dur="1" fill="hold">
                                          <p:stCondLst>
                                            <p:cond delay="0"/>
                                          </p:stCondLst>
                                        </p:cTn>
                                        <p:tgtEl>
                                          <p:spTgt spid="48">
                                            <p:txEl>
                                              <p:pRg st="0" end="0"/>
                                            </p:txEl>
                                          </p:spTgt>
                                        </p:tgtEl>
                                        <p:attrNameLst>
                                          <p:attrName>style.visibility</p:attrName>
                                        </p:attrNameLst>
                                      </p:cBhvr>
                                      <p:to>
                                        <p:strVal val="visible"/>
                                      </p:to>
                                    </p:set>
                                  </p:childTnLst>
                                </p:cTn>
                              </p:par>
                              <p:par>
                                <p:cTn id="77" presetID="18" presetClass="entr" presetSubtype="12" fill="hold" grpId="0" nodeType="withEffect">
                                  <p:stCondLst>
                                    <p:cond delay="0"/>
                                  </p:stCondLst>
                                  <p:childTnLst>
                                    <p:set>
                                      <p:cBhvr>
                                        <p:cTn id="78" dur="1" fill="hold">
                                          <p:stCondLst>
                                            <p:cond delay="0"/>
                                          </p:stCondLst>
                                        </p:cTn>
                                        <p:tgtEl>
                                          <p:spTgt spid="47"/>
                                        </p:tgtEl>
                                        <p:attrNameLst>
                                          <p:attrName>style.visibility</p:attrName>
                                        </p:attrNameLst>
                                      </p:cBhvr>
                                      <p:to>
                                        <p:strVal val="visible"/>
                                      </p:to>
                                    </p:set>
                                    <p:animEffect transition="in" filter="strips(downLeft)">
                                      <p:cBhvr>
                                        <p:cTn id="79"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3" grpId="0"/>
      <p:bldP spid="44" grpId="0" build="p"/>
      <p:bldP spid="45" grpId="0"/>
      <p:bldP spid="46" grpId="0" build="p"/>
      <p:bldP spid="47" grpId="0"/>
      <p:bldP spid="48" grpId="0" build="p"/>
      <p:bldP spid="49" grpId="0"/>
      <p:bldP spid="50" grpId="0" build="p"/>
      <p:bldP spid="51" grpId="0"/>
      <p:bldP spid="52" grpId="0"/>
      <p:bldP spid="53" grpId="0"/>
      <p:bldP spid="5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20700" y="1638300"/>
            <a:ext cx="1841500" cy="1447800"/>
          </a:xfrm>
          <a:prstGeom prst="rect">
            <a:avLst/>
          </a:prstGeom>
          <a:solidFill>
            <a:srgbClr val="9FD8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3850642" y="619087"/>
            <a:ext cx="4417692" cy="646331"/>
          </a:xfrm>
          <a:prstGeom prst="rect">
            <a:avLst/>
          </a:prstGeom>
          <a:noFill/>
        </p:spPr>
        <p:txBody>
          <a:bodyPr wrap="square" rtlCol="0">
            <a:spAutoFit/>
          </a:bodyPr>
          <a:lstStyle/>
          <a:p>
            <a:pPr algn="dist"/>
            <a:r>
              <a:rPr lang="zh-CN" altLang="en-US" sz="3600" b="1" dirty="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对部门的建议与意见</a:t>
            </a:r>
            <a:endParaRPr lang="zh-CN" altLang="en-US" sz="3600" b="1" dirty="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4" name="矩形 3"/>
          <p:cNvSpPr/>
          <p:nvPr/>
        </p:nvSpPr>
        <p:spPr>
          <a:xfrm>
            <a:off x="199383" y="2235200"/>
            <a:ext cx="11696700" cy="2971800"/>
          </a:xfrm>
          <a:prstGeom prst="rect">
            <a:avLst/>
          </a:prstGeom>
          <a:solidFill>
            <a:srgbClr val="F4D525">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6059488" y="2472391"/>
            <a:ext cx="5270632" cy="2536400"/>
          </a:xfrm>
          <a:prstGeom prst="rect">
            <a:avLst/>
          </a:prstGeom>
        </p:spPr>
        <p:txBody>
          <a:bodyPr wrap="square">
            <a:spAutoFit/>
          </a:bodyPr>
          <a:lstStyle/>
          <a:p>
            <a:pPr>
              <a:lnSpc>
                <a:spcPct val="15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       在实习期间，我和公司的一些新老员工建立了深厚友谊。作为一个大家庭，由于一些原因，虽然我们不能所有的人聚到一起，但是我认为至少我们一个部门应该利用节假日休息时间组织集体活动，促进友谊，加深相互了解，增加我们的默契，有利用公司发展。</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pic>
        <p:nvPicPr>
          <p:cNvPr id="6" name="图片 5"/>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211483" y="2264642"/>
            <a:ext cx="4287616" cy="2951898"/>
          </a:xfrm>
          <a:prstGeom prst="rect">
            <a:avLst/>
          </a:prstGeom>
          <a:ln w="57150">
            <a:solidFill>
              <a:schemeClr val="bg1">
                <a:lumMod val="75000"/>
              </a:schemeClr>
            </a:solidFill>
          </a:ln>
        </p:spPr>
      </p:pic>
      <p:sp>
        <p:nvSpPr>
          <p:cNvPr id="7" name="矩形 6"/>
          <p:cNvSpPr/>
          <p:nvPr/>
        </p:nvSpPr>
        <p:spPr>
          <a:xfrm>
            <a:off x="4313994" y="4920773"/>
            <a:ext cx="1161275" cy="913002"/>
          </a:xfrm>
          <a:prstGeom prst="rect">
            <a:avLst/>
          </a:prstGeom>
          <a:solidFill>
            <a:srgbClr val="9FD8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5090687" y="5408143"/>
            <a:ext cx="805675" cy="608202"/>
          </a:xfrm>
          <a:prstGeom prst="rect">
            <a:avLst/>
          </a:prstGeom>
          <a:solidFill>
            <a:srgbClr val="F4D5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eelOff" invX="1"/>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1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fade">
                                      <p:cBhvr>
                                        <p:cTn id="24" dur="1000"/>
                                        <p:tgtEl>
                                          <p:spTgt spid="2"/>
                                        </p:tgtEl>
                                      </p:cBhvr>
                                    </p:animEffect>
                                    <p:anim calcmode="lin" valueType="num">
                                      <p:cBhvr>
                                        <p:cTn id="25" dur="1000" fill="hold"/>
                                        <p:tgtEl>
                                          <p:spTgt spid="2"/>
                                        </p:tgtEl>
                                        <p:attrNameLst>
                                          <p:attrName>ppt_x</p:attrName>
                                        </p:attrNameLst>
                                      </p:cBhvr>
                                      <p:tavLst>
                                        <p:tav tm="0">
                                          <p:val>
                                            <p:strVal val="#ppt_x"/>
                                          </p:val>
                                        </p:tav>
                                        <p:tav tm="100000">
                                          <p:val>
                                            <p:strVal val="#ppt_x"/>
                                          </p:val>
                                        </p:tav>
                                      </p:tavLst>
                                    </p:anim>
                                    <p:anim calcmode="lin" valueType="num">
                                      <p:cBhvr>
                                        <p:cTn id="26" dur="1000" fill="hold"/>
                                        <p:tgtEl>
                                          <p:spTgt spid="2"/>
                                        </p:tgtEl>
                                        <p:attrNameLst>
                                          <p:attrName>ppt_y</p:attrName>
                                        </p:attrNameLst>
                                      </p:cBhvr>
                                      <p:tavLst>
                                        <p:tav tm="0">
                                          <p:val>
                                            <p:strVal val="#ppt_y+.1"/>
                                          </p:val>
                                        </p:tav>
                                        <p:tav tm="100000">
                                          <p:val>
                                            <p:strVal val="#ppt_y"/>
                                          </p:val>
                                        </p:tav>
                                      </p:tavLst>
                                    </p:anim>
                                  </p:childTnLst>
                                </p:cTn>
                              </p:par>
                              <p:par>
                                <p:cTn id="27" presetID="47" presetClass="entr" presetSubtype="0" fill="hold" grpId="0" nodeType="with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1000"/>
                                        <p:tgtEl>
                                          <p:spTgt spid="8"/>
                                        </p:tgtEl>
                                      </p:cBhvr>
                                    </p:animEffect>
                                    <p:anim calcmode="lin" valueType="num">
                                      <p:cBhvr>
                                        <p:cTn id="30" dur="1000" fill="hold"/>
                                        <p:tgtEl>
                                          <p:spTgt spid="8"/>
                                        </p:tgtEl>
                                        <p:attrNameLst>
                                          <p:attrName>ppt_x</p:attrName>
                                        </p:attrNameLst>
                                      </p:cBhvr>
                                      <p:tavLst>
                                        <p:tav tm="0">
                                          <p:val>
                                            <p:strVal val="#ppt_x"/>
                                          </p:val>
                                        </p:tav>
                                        <p:tav tm="100000">
                                          <p:val>
                                            <p:strVal val="#ppt_x"/>
                                          </p:val>
                                        </p:tav>
                                      </p:tavLst>
                                    </p:anim>
                                    <p:anim calcmode="lin" valueType="num">
                                      <p:cBhvr>
                                        <p:cTn id="31" dur="1000" fill="hold"/>
                                        <p:tgtEl>
                                          <p:spTgt spid="8"/>
                                        </p:tgtEl>
                                        <p:attrNameLst>
                                          <p:attrName>ppt_y</p:attrName>
                                        </p:attrNameLst>
                                      </p:cBhvr>
                                      <p:tavLst>
                                        <p:tav tm="0">
                                          <p:val>
                                            <p:strVal val="#ppt_y-.1"/>
                                          </p:val>
                                        </p:tav>
                                        <p:tav tm="100000">
                                          <p:val>
                                            <p:strVal val="#ppt_y"/>
                                          </p:val>
                                        </p:tav>
                                      </p:tavLst>
                                    </p:anim>
                                  </p:childTnLst>
                                </p:cTn>
                              </p:par>
                              <p:par>
                                <p:cTn id="32" presetID="47" presetClass="entr" presetSubtype="0" fill="hold" grpId="0" nodeType="with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fade">
                                      <p:cBhvr>
                                        <p:cTn id="34" dur="1000"/>
                                        <p:tgtEl>
                                          <p:spTgt spid="7"/>
                                        </p:tgtEl>
                                      </p:cBhvr>
                                    </p:animEffect>
                                    <p:anim calcmode="lin" valueType="num">
                                      <p:cBhvr>
                                        <p:cTn id="35" dur="1000" fill="hold"/>
                                        <p:tgtEl>
                                          <p:spTgt spid="7"/>
                                        </p:tgtEl>
                                        <p:attrNameLst>
                                          <p:attrName>ppt_x</p:attrName>
                                        </p:attrNameLst>
                                      </p:cBhvr>
                                      <p:tavLst>
                                        <p:tav tm="0">
                                          <p:val>
                                            <p:strVal val="#ppt_x"/>
                                          </p:val>
                                        </p:tav>
                                        <p:tav tm="100000">
                                          <p:val>
                                            <p:strVal val="#ppt_x"/>
                                          </p:val>
                                        </p:tav>
                                      </p:tavLst>
                                    </p:anim>
                                    <p:anim calcmode="lin" valueType="num">
                                      <p:cBhvr>
                                        <p:cTn id="36" dur="1000" fill="hold"/>
                                        <p:tgtEl>
                                          <p:spTgt spid="7"/>
                                        </p:tgtEl>
                                        <p:attrNameLst>
                                          <p:attrName>ppt_y</p:attrName>
                                        </p:attrNameLst>
                                      </p:cBhvr>
                                      <p:tavLst>
                                        <p:tav tm="0">
                                          <p:val>
                                            <p:strVal val="#ppt_y-.1"/>
                                          </p:val>
                                        </p:tav>
                                        <p:tav tm="100000">
                                          <p:val>
                                            <p:strVal val="#ppt_y"/>
                                          </p:val>
                                        </p:tav>
                                      </p:tavLst>
                                    </p:anim>
                                  </p:childTnLst>
                                </p:cTn>
                              </p:par>
                            </p:childTnLst>
                          </p:cTn>
                        </p:par>
                        <p:par>
                          <p:cTn id="37" fill="hold">
                            <p:stCondLst>
                              <p:cond delay="1000"/>
                            </p:stCondLst>
                            <p:childTnLst>
                              <p:par>
                                <p:cTn id="38" presetID="53" presetClass="entr" presetSubtype="16" fill="hold" grpId="0" nodeType="afterEffect">
                                  <p:stCondLst>
                                    <p:cond delay="0"/>
                                  </p:stCondLst>
                                  <p:childTnLst>
                                    <p:set>
                                      <p:cBhvr>
                                        <p:cTn id="39" dur="1" fill="hold">
                                          <p:stCondLst>
                                            <p:cond delay="0"/>
                                          </p:stCondLst>
                                        </p:cTn>
                                        <p:tgtEl>
                                          <p:spTgt spid="5"/>
                                        </p:tgtEl>
                                        <p:attrNameLst>
                                          <p:attrName>style.visibility</p:attrName>
                                        </p:attrNameLst>
                                      </p:cBhvr>
                                      <p:to>
                                        <p:strVal val="visible"/>
                                      </p:to>
                                    </p:set>
                                    <p:anim calcmode="lin" valueType="num">
                                      <p:cBhvr>
                                        <p:cTn id="40" dur="1000" fill="hold"/>
                                        <p:tgtEl>
                                          <p:spTgt spid="5"/>
                                        </p:tgtEl>
                                        <p:attrNameLst>
                                          <p:attrName>ppt_w</p:attrName>
                                        </p:attrNameLst>
                                      </p:cBhvr>
                                      <p:tavLst>
                                        <p:tav tm="0">
                                          <p:val>
                                            <p:fltVal val="0"/>
                                          </p:val>
                                        </p:tav>
                                        <p:tav tm="100000">
                                          <p:val>
                                            <p:strVal val="#ppt_w"/>
                                          </p:val>
                                        </p:tav>
                                      </p:tavLst>
                                    </p:anim>
                                    <p:anim calcmode="lin" valueType="num">
                                      <p:cBhvr>
                                        <p:cTn id="41" dur="1000" fill="hold"/>
                                        <p:tgtEl>
                                          <p:spTgt spid="5"/>
                                        </p:tgtEl>
                                        <p:attrNameLst>
                                          <p:attrName>ppt_h</p:attrName>
                                        </p:attrNameLst>
                                      </p:cBhvr>
                                      <p:tavLst>
                                        <p:tav tm="0">
                                          <p:val>
                                            <p:fltVal val="0"/>
                                          </p:val>
                                        </p:tav>
                                        <p:tav tm="100000">
                                          <p:val>
                                            <p:strVal val="#ppt_h"/>
                                          </p:val>
                                        </p:tav>
                                      </p:tavLst>
                                    </p:anim>
                                    <p:animEffect transition="in" filter="fade">
                                      <p:cBhvr>
                                        <p:cTn id="42"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animBg="1"/>
      <p:bldP spid="5" grpId="0"/>
      <p:bldP spid="7" grpId="0" animBg="1"/>
      <p:bldP spid="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a:xfrm>
            <a:off x="2949240" y="2828835"/>
            <a:ext cx="6220495" cy="1200329"/>
          </a:xfrm>
          <a:prstGeom prst="rect">
            <a:avLst/>
          </a:prstGeom>
          <a:solidFill>
            <a:schemeClr val="bg1"/>
          </a:solidFill>
        </p:spPr>
        <p:txBody>
          <a:bodyPr wrap="square">
            <a:spAutoFit/>
          </a:bodyPr>
          <a:lstStyle/>
          <a:p>
            <a:pPr algn="dist"/>
            <a:r>
              <a:rPr lang="zh-CN" altLang="en-US" sz="7200" b="1" dirty="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规划与展望</a:t>
            </a:r>
            <a:endParaRPr lang="zh-CN" altLang="zh-CN" sz="7200" b="1" dirty="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400" advTm="0">
        <p14:doors dir="vert"/>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1000" fill="hold"/>
                                        <p:tgtEl>
                                          <p:spTgt spid="18"/>
                                        </p:tgtEl>
                                        <p:attrNameLst>
                                          <p:attrName>ppt_w</p:attrName>
                                        </p:attrNameLst>
                                      </p:cBhvr>
                                      <p:tavLst>
                                        <p:tav tm="0">
                                          <p:val>
                                            <p:strVal val="#ppt_w*0.70"/>
                                          </p:val>
                                        </p:tav>
                                        <p:tav tm="100000">
                                          <p:val>
                                            <p:strVal val="#ppt_w"/>
                                          </p:val>
                                        </p:tav>
                                      </p:tavLst>
                                    </p:anim>
                                    <p:anim calcmode="lin" valueType="num">
                                      <p:cBhvr>
                                        <p:cTn id="8" dur="1000" fill="hold"/>
                                        <p:tgtEl>
                                          <p:spTgt spid="18"/>
                                        </p:tgtEl>
                                        <p:attrNameLst>
                                          <p:attrName>ppt_h</p:attrName>
                                        </p:attrNameLst>
                                      </p:cBhvr>
                                      <p:tavLst>
                                        <p:tav tm="0">
                                          <p:val>
                                            <p:strVal val="#ppt_h"/>
                                          </p:val>
                                        </p:tav>
                                        <p:tav tm="100000">
                                          <p:val>
                                            <p:strVal val="#ppt_h"/>
                                          </p:val>
                                        </p:tav>
                                      </p:tavLst>
                                    </p:anim>
                                    <p:animEffect transition="in" filter="fade">
                                      <p:cBhvr>
                                        <p:cTn id="9"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091308" y="631787"/>
            <a:ext cx="4009383" cy="646331"/>
          </a:xfrm>
          <a:prstGeom prst="rect">
            <a:avLst/>
          </a:prstGeom>
          <a:noFill/>
        </p:spPr>
        <p:txBody>
          <a:bodyPr wrap="square" rtlCol="0">
            <a:spAutoFit/>
          </a:bodyPr>
          <a:lstStyle/>
          <a:p>
            <a:pPr algn="dist"/>
            <a:r>
              <a:rPr lang="zh-CN" altLang="en-US" sz="3600" b="1" dirty="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工作规划与展望</a:t>
            </a:r>
            <a:endParaRPr lang="zh-CN" altLang="en-US" sz="3600" b="1" dirty="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19" name="矩形 18"/>
          <p:cNvSpPr>
            <a:spLocks noChangeArrowheads="1"/>
          </p:cNvSpPr>
          <p:nvPr/>
        </p:nvSpPr>
        <p:spPr bwMode="auto">
          <a:xfrm>
            <a:off x="8312151" y="1722967"/>
            <a:ext cx="2459567" cy="1504951"/>
          </a:xfrm>
          <a:prstGeom prst="rect">
            <a:avLst/>
          </a:prstGeom>
          <a:blipFill dpi="0" rotWithShape="1">
            <a:blip r:embed="rId1">
              <a:extLst>
                <a:ext uri="{28A0092B-C50C-407E-A947-70E740481C1C}">
                  <a14:useLocalDpi xmlns:a14="http://schemas.microsoft.com/office/drawing/2010/main" val="0"/>
                </a:ext>
              </a:extLst>
            </a:blip>
            <a:srcRect/>
            <a:stretch>
              <a:fillRect/>
            </a:stretch>
          </a:blipFill>
          <a:ln>
            <a:noFill/>
          </a:ln>
        </p:spPr>
        <p:txBody>
          <a:bodyPr lIns="91416" tIns="45708" rIns="91416" bIns="45708"/>
          <a:lstStyle>
            <a:lvl1pPr defTabSz="684530" eaLnBrk="0" hangingPunct="0">
              <a:defRPr>
                <a:solidFill>
                  <a:schemeClr val="tx1"/>
                </a:solidFill>
                <a:latin typeface="Arial" panose="020B0604020202020204" pitchFamily="34" charset="0"/>
                <a:ea typeface="宋体" panose="02010600030101010101" pitchFamily="2" charset="-122"/>
              </a:defRPr>
            </a:lvl1pPr>
            <a:lvl2pPr marL="742950" indent="-285750" defTabSz="684530" eaLnBrk="0" hangingPunct="0">
              <a:defRPr>
                <a:solidFill>
                  <a:schemeClr val="tx1"/>
                </a:solidFill>
                <a:latin typeface="Arial" panose="020B0604020202020204" pitchFamily="34" charset="0"/>
                <a:ea typeface="宋体" panose="02010600030101010101" pitchFamily="2" charset="-122"/>
              </a:defRPr>
            </a:lvl2pPr>
            <a:lvl3pPr marL="1143000" indent="-228600" defTabSz="684530" eaLnBrk="0" hangingPunct="0">
              <a:defRPr>
                <a:solidFill>
                  <a:schemeClr val="tx1"/>
                </a:solidFill>
                <a:latin typeface="Arial" panose="020B0604020202020204" pitchFamily="34" charset="0"/>
                <a:ea typeface="宋体" panose="02010600030101010101" pitchFamily="2" charset="-122"/>
              </a:defRPr>
            </a:lvl3pPr>
            <a:lvl4pPr marL="1600200" indent="-228600" defTabSz="684530" eaLnBrk="0" hangingPunct="0">
              <a:defRPr>
                <a:solidFill>
                  <a:schemeClr val="tx1"/>
                </a:solidFill>
                <a:latin typeface="Arial" panose="020B0604020202020204" pitchFamily="34" charset="0"/>
                <a:ea typeface="宋体" panose="02010600030101010101" pitchFamily="2" charset="-122"/>
              </a:defRPr>
            </a:lvl4pPr>
            <a:lvl5pPr marL="2057400" indent="-228600" defTabSz="684530" eaLnBrk="0" hangingPunct="0">
              <a:defRPr>
                <a:solidFill>
                  <a:schemeClr val="tx1"/>
                </a:solidFill>
                <a:latin typeface="Arial" panose="020B0604020202020204" pitchFamily="34" charset="0"/>
                <a:ea typeface="宋体" panose="02010600030101010101" pitchFamily="2" charset="-122"/>
              </a:defRPr>
            </a:lvl5pPr>
            <a:lvl6pPr marL="2514600" indent="-228600" defTabSz="68453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68453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68453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68453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1465">
              <a:solidFill>
                <a:srgbClr val="000000"/>
              </a:solidFill>
              <a:latin typeface="Calibri" panose="020F0502020204030204" pitchFamily="34" charset="0"/>
              <a:ea typeface="微软雅黑" panose="020B0503020204020204" pitchFamily="34" charset="-122"/>
            </a:endParaRPr>
          </a:p>
        </p:txBody>
      </p:sp>
      <p:sp>
        <p:nvSpPr>
          <p:cNvPr id="20" name="矩形 19"/>
          <p:cNvSpPr>
            <a:spLocks noChangeArrowheads="1"/>
          </p:cNvSpPr>
          <p:nvPr/>
        </p:nvSpPr>
        <p:spPr bwMode="auto">
          <a:xfrm>
            <a:off x="1475287" y="3227918"/>
            <a:ext cx="2461684" cy="1496483"/>
          </a:xfrm>
          <a:prstGeom prst="rect">
            <a:avLst/>
          </a:prstGeom>
          <a:blipFill dpi="0" rotWithShape="1">
            <a:blip r:embed="rId2">
              <a:extLst>
                <a:ext uri="{28A0092B-C50C-407E-A947-70E740481C1C}">
                  <a14:useLocalDpi xmlns:a14="http://schemas.microsoft.com/office/drawing/2010/main" val="0"/>
                </a:ext>
              </a:extLst>
            </a:blip>
            <a:srcRect/>
            <a:stretch>
              <a:fillRect/>
            </a:stretch>
          </a:blipFill>
          <a:ln>
            <a:noFill/>
          </a:ln>
        </p:spPr>
        <p:txBody>
          <a:bodyPr lIns="91416" tIns="45708" rIns="91416" bIns="45708"/>
          <a:lstStyle>
            <a:lvl1pPr defTabSz="684530" eaLnBrk="0" hangingPunct="0">
              <a:defRPr>
                <a:solidFill>
                  <a:schemeClr val="tx1"/>
                </a:solidFill>
                <a:latin typeface="Arial" panose="020B0604020202020204" pitchFamily="34" charset="0"/>
                <a:ea typeface="宋体" panose="02010600030101010101" pitchFamily="2" charset="-122"/>
              </a:defRPr>
            </a:lvl1pPr>
            <a:lvl2pPr marL="742950" indent="-285750" defTabSz="684530" eaLnBrk="0" hangingPunct="0">
              <a:defRPr>
                <a:solidFill>
                  <a:schemeClr val="tx1"/>
                </a:solidFill>
                <a:latin typeface="Arial" panose="020B0604020202020204" pitchFamily="34" charset="0"/>
                <a:ea typeface="宋体" panose="02010600030101010101" pitchFamily="2" charset="-122"/>
              </a:defRPr>
            </a:lvl2pPr>
            <a:lvl3pPr marL="1143000" indent="-228600" defTabSz="684530" eaLnBrk="0" hangingPunct="0">
              <a:defRPr>
                <a:solidFill>
                  <a:schemeClr val="tx1"/>
                </a:solidFill>
                <a:latin typeface="Arial" panose="020B0604020202020204" pitchFamily="34" charset="0"/>
                <a:ea typeface="宋体" panose="02010600030101010101" pitchFamily="2" charset="-122"/>
              </a:defRPr>
            </a:lvl3pPr>
            <a:lvl4pPr marL="1600200" indent="-228600" defTabSz="684530" eaLnBrk="0" hangingPunct="0">
              <a:defRPr>
                <a:solidFill>
                  <a:schemeClr val="tx1"/>
                </a:solidFill>
                <a:latin typeface="Arial" panose="020B0604020202020204" pitchFamily="34" charset="0"/>
                <a:ea typeface="宋体" panose="02010600030101010101" pitchFamily="2" charset="-122"/>
              </a:defRPr>
            </a:lvl4pPr>
            <a:lvl5pPr marL="2057400" indent="-228600" defTabSz="684530" eaLnBrk="0" hangingPunct="0">
              <a:defRPr>
                <a:solidFill>
                  <a:schemeClr val="tx1"/>
                </a:solidFill>
                <a:latin typeface="Arial" panose="020B0604020202020204" pitchFamily="34" charset="0"/>
                <a:ea typeface="宋体" panose="02010600030101010101" pitchFamily="2" charset="-122"/>
              </a:defRPr>
            </a:lvl5pPr>
            <a:lvl6pPr marL="2514600" indent="-228600" defTabSz="68453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68453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68453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68453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1465">
              <a:solidFill>
                <a:srgbClr val="000000"/>
              </a:solidFill>
              <a:latin typeface="Calibri" panose="020F0502020204030204" pitchFamily="34" charset="0"/>
              <a:ea typeface="微软雅黑" panose="020B0503020204020204" pitchFamily="34" charset="-122"/>
            </a:endParaRPr>
          </a:p>
        </p:txBody>
      </p:sp>
      <p:sp>
        <p:nvSpPr>
          <p:cNvPr id="21" name="矩形 20"/>
          <p:cNvSpPr>
            <a:spLocks noChangeArrowheads="1"/>
          </p:cNvSpPr>
          <p:nvPr/>
        </p:nvSpPr>
        <p:spPr bwMode="auto">
          <a:xfrm>
            <a:off x="4842931" y="2082022"/>
            <a:ext cx="2506133" cy="1536176"/>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a:noFill/>
          </a:ln>
        </p:spPr>
        <p:txBody>
          <a:bodyPr lIns="91416" tIns="45708" rIns="91416" bIns="45708"/>
          <a:lstStyle>
            <a:lvl1pPr defTabSz="684530" eaLnBrk="0" hangingPunct="0">
              <a:defRPr>
                <a:solidFill>
                  <a:schemeClr val="tx1"/>
                </a:solidFill>
                <a:latin typeface="Arial" panose="020B0604020202020204" pitchFamily="34" charset="0"/>
                <a:ea typeface="宋体" panose="02010600030101010101" pitchFamily="2" charset="-122"/>
              </a:defRPr>
            </a:lvl1pPr>
            <a:lvl2pPr marL="742950" indent="-285750" defTabSz="684530" eaLnBrk="0" hangingPunct="0">
              <a:defRPr>
                <a:solidFill>
                  <a:schemeClr val="tx1"/>
                </a:solidFill>
                <a:latin typeface="Arial" panose="020B0604020202020204" pitchFamily="34" charset="0"/>
                <a:ea typeface="宋体" panose="02010600030101010101" pitchFamily="2" charset="-122"/>
              </a:defRPr>
            </a:lvl2pPr>
            <a:lvl3pPr marL="1143000" indent="-228600" defTabSz="684530" eaLnBrk="0" hangingPunct="0">
              <a:defRPr>
                <a:solidFill>
                  <a:schemeClr val="tx1"/>
                </a:solidFill>
                <a:latin typeface="Arial" panose="020B0604020202020204" pitchFamily="34" charset="0"/>
                <a:ea typeface="宋体" panose="02010600030101010101" pitchFamily="2" charset="-122"/>
              </a:defRPr>
            </a:lvl3pPr>
            <a:lvl4pPr marL="1600200" indent="-228600" defTabSz="684530" eaLnBrk="0" hangingPunct="0">
              <a:defRPr>
                <a:solidFill>
                  <a:schemeClr val="tx1"/>
                </a:solidFill>
                <a:latin typeface="Arial" panose="020B0604020202020204" pitchFamily="34" charset="0"/>
                <a:ea typeface="宋体" panose="02010600030101010101" pitchFamily="2" charset="-122"/>
              </a:defRPr>
            </a:lvl4pPr>
            <a:lvl5pPr marL="2057400" indent="-228600" defTabSz="684530" eaLnBrk="0" hangingPunct="0">
              <a:defRPr>
                <a:solidFill>
                  <a:schemeClr val="tx1"/>
                </a:solidFill>
                <a:latin typeface="Arial" panose="020B0604020202020204" pitchFamily="34" charset="0"/>
                <a:ea typeface="宋体" panose="02010600030101010101" pitchFamily="2" charset="-122"/>
              </a:defRPr>
            </a:lvl5pPr>
            <a:lvl6pPr marL="2514600" indent="-228600" defTabSz="68453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defTabSz="68453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defTabSz="68453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defTabSz="68453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1465">
              <a:solidFill>
                <a:srgbClr val="000000"/>
              </a:solidFill>
              <a:latin typeface="Calibri" panose="020F0502020204030204" pitchFamily="34" charset="0"/>
              <a:ea typeface="微软雅黑" panose="020B0503020204020204" pitchFamily="34" charset="-122"/>
            </a:endParaRPr>
          </a:p>
        </p:txBody>
      </p:sp>
      <p:sp>
        <p:nvSpPr>
          <p:cNvPr id="22" name="矩形 47"/>
          <p:cNvSpPr>
            <a:spLocks noChangeArrowheads="1"/>
          </p:cNvSpPr>
          <p:nvPr/>
        </p:nvSpPr>
        <p:spPr bwMode="auto">
          <a:xfrm>
            <a:off x="1193685" y="1828277"/>
            <a:ext cx="3098527" cy="12898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91431" tIns="45716" rIns="91431" bIns="45716">
            <a:spAutoFit/>
          </a:bodyPr>
          <a:lstStyle/>
          <a:p>
            <a:pPr>
              <a:lnSpc>
                <a:spcPct val="15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在一两个星期之内，加深对存储专业知识的学习，深入了解自己所从事的行业</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3" name="矩形 47"/>
          <p:cNvSpPr>
            <a:spLocks noChangeArrowheads="1"/>
          </p:cNvSpPr>
          <p:nvPr/>
        </p:nvSpPr>
        <p:spPr bwMode="auto">
          <a:xfrm>
            <a:off x="8353513" y="3340878"/>
            <a:ext cx="2371905" cy="874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91431" tIns="45716" rIns="91431" bIns="45716">
            <a:spAutoFit/>
          </a:bodyPr>
          <a:lstStyle/>
          <a:p>
            <a:pPr>
              <a:lnSpc>
                <a:spcPct val="15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制定计划，总结自己的收获，查找不足</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4" name="矩形 47"/>
          <p:cNvSpPr>
            <a:spLocks noChangeArrowheads="1"/>
          </p:cNvSpPr>
          <p:nvPr/>
        </p:nvSpPr>
        <p:spPr bwMode="auto">
          <a:xfrm>
            <a:off x="5022936" y="4047803"/>
            <a:ext cx="2369526" cy="874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91431" tIns="45716" rIns="91431" bIns="45716">
            <a:spAutoFit/>
          </a:bodyPr>
          <a:lstStyle/>
          <a:p>
            <a:pPr>
              <a:lnSpc>
                <a:spcPct val="15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不断改进的自己工作方式，以便工作效率</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5" name="矩形 24"/>
          <p:cNvSpPr/>
          <p:nvPr/>
        </p:nvSpPr>
        <p:spPr>
          <a:xfrm>
            <a:off x="895574" y="5351806"/>
            <a:ext cx="10400848" cy="874407"/>
          </a:xfrm>
          <a:prstGeom prst="rect">
            <a:avLst/>
          </a:prstGeom>
        </p:spPr>
        <p:txBody>
          <a:bodyPr wrap="square">
            <a:spAutoFit/>
          </a:bodyPr>
          <a:lstStyle/>
          <a:p>
            <a:pPr algn="ctr">
              <a:lnSpc>
                <a:spcPct val="150000"/>
              </a:lnSpc>
            </a:pP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我相信，在我们互相帮助和支持下，我们都将有所提高，都能很好的为自己定位。在我们的共同的努力之下，公司的业绩会蒸蒸日上，创造一个个辉煌！</a:t>
            </a:r>
            <a:endParaRPr lang="zh-CN" altLang="en-US"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eelOff" invX="1"/>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1000"/>
                                        <p:tgtEl>
                                          <p:spTgt spid="3"/>
                                        </p:tgtEl>
                                      </p:cBhvr>
                                    </p:animEffect>
                                  </p:childTnLst>
                                </p:cTn>
                              </p:par>
                            </p:childTnLst>
                          </p:cTn>
                        </p:par>
                        <p:par>
                          <p:cTn id="8" fill="hold">
                            <p:stCondLst>
                              <p:cond delay="1000"/>
                            </p:stCondLst>
                            <p:childTnLst>
                              <p:par>
                                <p:cTn id="9" presetID="14" presetClass="entr" presetSubtype="10"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randombar(horizontal)">
                                      <p:cBhvr>
                                        <p:cTn id="11" dur="500"/>
                                        <p:tgtEl>
                                          <p:spTgt spid="19"/>
                                        </p:tgtEl>
                                      </p:cBhvr>
                                    </p:animEffect>
                                  </p:childTnLst>
                                </p:cTn>
                              </p:par>
                            </p:childTnLst>
                          </p:cTn>
                        </p:par>
                        <p:par>
                          <p:cTn id="12" fill="hold">
                            <p:stCondLst>
                              <p:cond delay="1500"/>
                            </p:stCondLst>
                            <p:childTnLst>
                              <p:par>
                                <p:cTn id="13" presetID="14" presetClass="entr" presetSubtype="10" fill="hold" grpId="0"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randombar(horizontal)">
                                      <p:cBhvr>
                                        <p:cTn id="15" dur="500"/>
                                        <p:tgtEl>
                                          <p:spTgt spid="21"/>
                                        </p:tgtEl>
                                      </p:cBhvr>
                                    </p:animEffect>
                                  </p:childTnLst>
                                </p:cTn>
                              </p:par>
                            </p:childTnLst>
                          </p:cTn>
                        </p:par>
                        <p:par>
                          <p:cTn id="16" fill="hold">
                            <p:stCondLst>
                              <p:cond delay="2000"/>
                            </p:stCondLst>
                            <p:childTnLst>
                              <p:par>
                                <p:cTn id="17" presetID="14" presetClass="entr" presetSubtype="10"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randombar(horizontal)">
                                      <p:cBhvr>
                                        <p:cTn id="19" dur="500"/>
                                        <p:tgtEl>
                                          <p:spTgt spid="20"/>
                                        </p:tgtEl>
                                      </p:cBhvr>
                                    </p:animEffect>
                                  </p:childTnLst>
                                </p:cTn>
                              </p:par>
                            </p:childTnLst>
                          </p:cTn>
                        </p:par>
                        <p:par>
                          <p:cTn id="20" fill="hold">
                            <p:stCondLst>
                              <p:cond delay="2500"/>
                            </p:stCondLst>
                            <p:childTnLst>
                              <p:par>
                                <p:cTn id="21" presetID="22" presetClass="entr" presetSubtype="8"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p:cBhvr>
                                        <p:cTn id="23" dur="500"/>
                                        <p:tgtEl>
                                          <p:spTgt spid="22"/>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23"/>
                                        </p:tgtEl>
                                        <p:attrNameLst>
                                          <p:attrName>style.visibility</p:attrName>
                                        </p:attrNameLst>
                                      </p:cBhvr>
                                      <p:to>
                                        <p:strVal val="visible"/>
                                      </p:to>
                                    </p:set>
                                    <p:animEffect>
                                      <p:cBhvr>
                                        <p:cTn id="26" dur="500"/>
                                        <p:tgtEl>
                                          <p:spTgt spid="23"/>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24"/>
                                        </p:tgtEl>
                                        <p:attrNameLst>
                                          <p:attrName>style.visibility</p:attrName>
                                        </p:attrNameLst>
                                      </p:cBhvr>
                                      <p:to>
                                        <p:strVal val="visible"/>
                                      </p:to>
                                    </p:set>
                                    <p:animEffect>
                                      <p:cBhvr>
                                        <p:cTn id="29" dur="500"/>
                                        <p:tgtEl>
                                          <p:spTgt spid="24"/>
                                        </p:tgtEl>
                                      </p:cBhvr>
                                    </p:animEffect>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25"/>
                                        </p:tgtEl>
                                        <p:attrNameLst>
                                          <p:attrName>style.visibility</p:attrName>
                                        </p:attrNameLst>
                                      </p:cBhvr>
                                      <p:to>
                                        <p:strVal val="visible"/>
                                      </p:to>
                                    </p:set>
                                    <p:animEffect transition="in" filter="fade">
                                      <p:cBhvr>
                                        <p:cTn id="34" dur="1000"/>
                                        <p:tgtEl>
                                          <p:spTgt spid="25"/>
                                        </p:tgtEl>
                                      </p:cBhvr>
                                    </p:animEffect>
                                    <p:anim calcmode="lin" valueType="num">
                                      <p:cBhvr>
                                        <p:cTn id="35" dur="1000" fill="hold"/>
                                        <p:tgtEl>
                                          <p:spTgt spid="25"/>
                                        </p:tgtEl>
                                        <p:attrNameLst>
                                          <p:attrName>ppt_x</p:attrName>
                                        </p:attrNameLst>
                                      </p:cBhvr>
                                      <p:tavLst>
                                        <p:tav tm="0">
                                          <p:val>
                                            <p:strVal val="#ppt_x"/>
                                          </p:val>
                                        </p:tav>
                                        <p:tav tm="100000">
                                          <p:val>
                                            <p:strVal val="#ppt_x"/>
                                          </p:val>
                                        </p:tav>
                                      </p:tavLst>
                                    </p:anim>
                                    <p:anim calcmode="lin" valueType="num">
                                      <p:cBhvr>
                                        <p:cTn id="36"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9" grpId="0" animBg="1"/>
      <p:bldP spid="20" grpId="0" animBg="1"/>
      <p:bldP spid="21" grpId="0" animBg="1"/>
      <p:bldP spid="22" grpId="0" bldLvl="0" autoUpdateAnimBg="0"/>
      <p:bldP spid="23" grpId="0" bldLvl="0" autoUpdateAnimBg="0"/>
      <p:bldP spid="24" grpId="0" bldLvl="0" autoUpdateAnimBg="0"/>
      <p:bldP spid="2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a:xfrm>
            <a:off x="3329167" y="2828835"/>
            <a:ext cx="5460642" cy="1200329"/>
          </a:xfrm>
          <a:prstGeom prst="rect">
            <a:avLst/>
          </a:prstGeom>
          <a:solidFill>
            <a:schemeClr val="bg1"/>
          </a:solidFill>
        </p:spPr>
        <p:txBody>
          <a:bodyPr wrap="square">
            <a:spAutoFit/>
          </a:bodyPr>
          <a:lstStyle/>
          <a:p>
            <a:pPr algn="ctr"/>
            <a:r>
              <a:rPr lang="zh-CN" altLang="en-US" sz="7200" b="1" dirty="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致      谢</a:t>
            </a:r>
            <a:endParaRPr lang="zh-CN" altLang="zh-CN" sz="7200" b="1" dirty="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400" advTm="0">
        <p14:doors dir="vert"/>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1000" fill="hold"/>
                                        <p:tgtEl>
                                          <p:spTgt spid="18"/>
                                        </p:tgtEl>
                                        <p:attrNameLst>
                                          <p:attrName>ppt_w</p:attrName>
                                        </p:attrNameLst>
                                      </p:cBhvr>
                                      <p:tavLst>
                                        <p:tav tm="0">
                                          <p:val>
                                            <p:strVal val="#ppt_w*0.70"/>
                                          </p:val>
                                        </p:tav>
                                        <p:tav tm="100000">
                                          <p:val>
                                            <p:strVal val="#ppt_w"/>
                                          </p:val>
                                        </p:tav>
                                      </p:tavLst>
                                    </p:anim>
                                    <p:anim calcmode="lin" valueType="num">
                                      <p:cBhvr>
                                        <p:cTn id="8" dur="1000" fill="hold"/>
                                        <p:tgtEl>
                                          <p:spTgt spid="18"/>
                                        </p:tgtEl>
                                        <p:attrNameLst>
                                          <p:attrName>ppt_h</p:attrName>
                                        </p:attrNameLst>
                                      </p:cBhvr>
                                      <p:tavLst>
                                        <p:tav tm="0">
                                          <p:val>
                                            <p:strVal val="#ppt_h"/>
                                          </p:val>
                                        </p:tav>
                                        <p:tav tm="100000">
                                          <p:val>
                                            <p:strVal val="#ppt_h"/>
                                          </p:val>
                                        </p:tav>
                                      </p:tavLst>
                                    </p:anim>
                                    <p:animEffect transition="in" filter="fade">
                                      <p:cBhvr>
                                        <p:cTn id="9"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153224" y="139701"/>
            <a:ext cx="11848276" cy="6559922"/>
            <a:chOff x="191324" y="171075"/>
            <a:chExt cx="11711641" cy="6515847"/>
          </a:xfrm>
          <a:solidFill>
            <a:srgbClr val="F4D525"/>
          </a:solidFill>
        </p:grpSpPr>
        <p:sp>
          <p:nvSpPr>
            <p:cNvPr id="17" name="矩形 16"/>
            <p:cNvSpPr/>
            <p:nvPr/>
          </p:nvSpPr>
          <p:spPr>
            <a:xfrm>
              <a:off x="191324" y="171075"/>
              <a:ext cx="11711641" cy="6515847"/>
            </a:xfrm>
            <a:prstGeom prst="rect">
              <a:avLst/>
            </a:prstGeom>
            <a:solidFill>
              <a:srgbClr val="F4D525"/>
            </a:solidFill>
            <a:ln w="38100">
              <a:solidFill>
                <a:srgbClr val="F4D52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421341" y="364374"/>
              <a:ext cx="11313458" cy="6141395"/>
            </a:xfrm>
            <a:prstGeom prst="rect">
              <a:avLst/>
            </a:prstGeom>
            <a:solidFill>
              <a:schemeClr val="bg1"/>
            </a:solidFill>
            <a:ln w="127000">
              <a:solidFill>
                <a:srgbClr val="9FD8E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9" name="图片 18"/>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rot="16200000">
            <a:off x="3161771" y="-1353674"/>
            <a:ext cx="6129250" cy="9565347"/>
          </a:xfrm>
          <a:prstGeom prst="rect">
            <a:avLst/>
          </a:prstGeom>
        </p:spPr>
      </p:pic>
      <p:pic>
        <p:nvPicPr>
          <p:cNvPr id="20" name="图片 1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80007" y="613040"/>
            <a:ext cx="1785947" cy="1581116"/>
          </a:xfrm>
          <a:prstGeom prst="rect">
            <a:avLst/>
          </a:prstGeom>
        </p:spPr>
      </p:pic>
      <p:pic>
        <p:nvPicPr>
          <p:cNvPr id="21" name="图片 2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819609" y="4822216"/>
            <a:ext cx="1785947" cy="1581116"/>
          </a:xfrm>
          <a:prstGeom prst="rect">
            <a:avLst/>
          </a:prstGeom>
        </p:spPr>
      </p:pic>
      <p:sp>
        <p:nvSpPr>
          <p:cNvPr id="6" name="等腰三角形 5"/>
          <p:cNvSpPr/>
          <p:nvPr/>
        </p:nvSpPr>
        <p:spPr>
          <a:xfrm rot="18996210">
            <a:off x="818590" y="1595654"/>
            <a:ext cx="2830074" cy="2667669"/>
          </a:xfrm>
          <a:prstGeom prst="triangle">
            <a:avLst>
              <a:gd name="adj" fmla="val 36186"/>
            </a:avLst>
          </a:prstGeom>
          <a:pattFill prst="lgCheck">
            <a:fgClr>
              <a:srgbClr val="9FD8EC"/>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Text Box 59"/>
          <p:cNvSpPr txBox="1">
            <a:spLocks noChangeArrowheads="1"/>
          </p:cNvSpPr>
          <p:nvPr/>
        </p:nvSpPr>
        <p:spPr bwMode="auto">
          <a:xfrm>
            <a:off x="4757284" y="2298007"/>
            <a:ext cx="1043737" cy="8720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40" tIns="45720" rIns="91440" bIns="45720">
            <a:spAutoFit/>
          </a:bodyPr>
          <a:lstStyle/>
          <a:p>
            <a:pPr algn="ctr"/>
            <a:r>
              <a:rPr lang="en-US" altLang="zh-CN" sz="5065" b="1" dirty="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02</a:t>
            </a:r>
            <a:endParaRPr lang="en-US" altLang="zh-CN" sz="5065" b="1" dirty="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26" name="Text Box 60"/>
          <p:cNvSpPr txBox="1">
            <a:spLocks noChangeArrowheads="1"/>
          </p:cNvSpPr>
          <p:nvPr/>
        </p:nvSpPr>
        <p:spPr bwMode="auto">
          <a:xfrm>
            <a:off x="4776447" y="3744779"/>
            <a:ext cx="1043737" cy="8720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40" tIns="45720" rIns="91440" bIns="45720">
            <a:spAutoFit/>
          </a:bodyPr>
          <a:lstStyle/>
          <a:p>
            <a:pPr algn="ctr"/>
            <a:r>
              <a:rPr lang="en-US" altLang="zh-CN" sz="5065" b="1" dirty="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03</a:t>
            </a:r>
            <a:endParaRPr lang="en-US" altLang="zh-CN" sz="5065" b="1" dirty="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29" name="Text Box 61"/>
          <p:cNvSpPr txBox="1">
            <a:spLocks noChangeArrowheads="1"/>
          </p:cNvSpPr>
          <p:nvPr/>
        </p:nvSpPr>
        <p:spPr bwMode="auto">
          <a:xfrm>
            <a:off x="7617548" y="1530195"/>
            <a:ext cx="1043737" cy="8720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40" tIns="45720" rIns="91440" bIns="45720">
            <a:spAutoFit/>
          </a:bodyPr>
          <a:lstStyle/>
          <a:p>
            <a:pPr algn="ctr"/>
            <a:r>
              <a:rPr lang="en-US" altLang="zh-CN" sz="5065" b="1" dirty="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04</a:t>
            </a:r>
            <a:endParaRPr lang="en-US" altLang="zh-CN" sz="5065" b="1" dirty="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32" name="Text Box 62"/>
          <p:cNvSpPr txBox="1">
            <a:spLocks noChangeArrowheads="1"/>
          </p:cNvSpPr>
          <p:nvPr/>
        </p:nvSpPr>
        <p:spPr bwMode="auto">
          <a:xfrm>
            <a:off x="7617548" y="3042733"/>
            <a:ext cx="1043737" cy="8720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40" tIns="45720" rIns="91440" bIns="45720">
            <a:spAutoFit/>
          </a:bodyPr>
          <a:lstStyle/>
          <a:p>
            <a:pPr algn="ctr"/>
            <a:r>
              <a:rPr lang="en-US" altLang="zh-CN" sz="5065" b="1" dirty="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05</a:t>
            </a:r>
            <a:endParaRPr lang="en-US" altLang="zh-CN" sz="5065" b="1" dirty="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35" name="Text Box 58"/>
          <p:cNvSpPr txBox="1">
            <a:spLocks noChangeArrowheads="1"/>
          </p:cNvSpPr>
          <p:nvPr/>
        </p:nvSpPr>
        <p:spPr bwMode="auto">
          <a:xfrm>
            <a:off x="4837700" y="851234"/>
            <a:ext cx="1043737" cy="8720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40" tIns="45720" rIns="91440" bIns="45720">
            <a:spAutoFit/>
          </a:bodyPr>
          <a:lstStyle/>
          <a:p>
            <a:pPr algn="ctr"/>
            <a:r>
              <a:rPr lang="en-US" altLang="zh-CN" sz="5065" b="1" dirty="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01</a:t>
            </a:r>
            <a:endParaRPr lang="en-US" altLang="zh-CN" sz="5065" b="1" dirty="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36" name="Text Placeholder 4"/>
          <p:cNvSpPr txBox="1"/>
          <p:nvPr/>
        </p:nvSpPr>
        <p:spPr>
          <a:xfrm>
            <a:off x="1411352" y="2648875"/>
            <a:ext cx="2256285" cy="1564300"/>
          </a:xfrm>
          <a:prstGeom prst="rect">
            <a:avLst/>
          </a:prstGeom>
          <a:solidFill>
            <a:schemeClr val="bg1"/>
          </a:solidFill>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sz="5400" b="1" dirty="0">
                <a:solidFill>
                  <a:schemeClr val="tx1">
                    <a:lumMod val="75000"/>
                    <a:lumOff val="25000"/>
                  </a:schemeClr>
                </a:solidFill>
                <a:latin typeface="微软雅黑" panose="020B0503020204020204" pitchFamily="34" charset="-122"/>
                <a:ea typeface="微软雅黑" panose="020B0503020204020204" pitchFamily="34" charset="-122"/>
              </a:rPr>
              <a:t> 目 录</a:t>
            </a:r>
            <a:r>
              <a:rPr lang="en-US" altLang="zh-CN" sz="3600" b="1" dirty="0">
                <a:solidFill>
                  <a:schemeClr val="tx1">
                    <a:lumMod val="75000"/>
                    <a:lumOff val="25000"/>
                  </a:schemeClr>
                </a:solidFill>
                <a:latin typeface="微软雅黑" panose="020B0503020204020204" pitchFamily="34" charset="-122"/>
                <a:ea typeface="微软雅黑" panose="020B0503020204020204" pitchFamily="34" charset="-122"/>
              </a:rPr>
              <a:t>Contents</a:t>
            </a:r>
            <a:endParaRPr lang="en-GB" sz="3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7" name="文本框 36"/>
          <p:cNvSpPr txBox="1"/>
          <p:nvPr/>
        </p:nvSpPr>
        <p:spPr>
          <a:xfrm>
            <a:off x="5950966" y="945368"/>
            <a:ext cx="1826141" cy="584775"/>
          </a:xfrm>
          <a:prstGeom prst="rect">
            <a:avLst/>
          </a:prstGeom>
          <a:noFill/>
        </p:spPr>
        <p:txBody>
          <a:bodyPr wrap="none" rtlCol="0">
            <a:spAutoFit/>
          </a:bodyPr>
          <a:lstStyle/>
          <a:p>
            <a:r>
              <a:rPr lang="zh-CN" altLang="en-US" sz="3200" b="1" dirty="0">
                <a:solidFill>
                  <a:schemeClr val="tx1">
                    <a:lumMod val="75000"/>
                    <a:lumOff val="25000"/>
                  </a:schemeClr>
                </a:solidFill>
                <a:latin typeface="微软雅黑" panose="020B0503020204020204" pitchFamily="34" charset="-122"/>
                <a:ea typeface="微软雅黑" panose="020B0503020204020204" pitchFamily="34" charset="-122"/>
              </a:rPr>
              <a:t>工作总结</a:t>
            </a:r>
            <a:endParaRPr lang="zh-CN" altLang="en-US" sz="3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8" name="文本框 37"/>
          <p:cNvSpPr txBox="1"/>
          <p:nvPr/>
        </p:nvSpPr>
        <p:spPr>
          <a:xfrm>
            <a:off x="5950966" y="2382588"/>
            <a:ext cx="1826141" cy="584775"/>
          </a:xfrm>
          <a:prstGeom prst="rect">
            <a:avLst/>
          </a:prstGeom>
          <a:noFill/>
        </p:spPr>
        <p:txBody>
          <a:bodyPr wrap="none" rtlCol="0">
            <a:spAutoFit/>
          </a:bodyPr>
          <a:lstStyle/>
          <a:p>
            <a:r>
              <a:rPr lang="zh-CN" altLang="en-US" sz="3200" b="1" dirty="0">
                <a:solidFill>
                  <a:schemeClr val="tx1">
                    <a:lumMod val="75000"/>
                    <a:lumOff val="25000"/>
                  </a:schemeClr>
                </a:solidFill>
                <a:latin typeface="微软雅黑" panose="020B0503020204020204" pitchFamily="34" charset="-122"/>
                <a:ea typeface="微软雅黑" panose="020B0503020204020204" pitchFamily="34" charset="-122"/>
              </a:rPr>
              <a:t>自我评价</a:t>
            </a:r>
            <a:endParaRPr lang="zh-CN" altLang="en-US" sz="3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9" name="文本框 38"/>
          <p:cNvSpPr txBox="1"/>
          <p:nvPr/>
        </p:nvSpPr>
        <p:spPr>
          <a:xfrm>
            <a:off x="5950966" y="3819808"/>
            <a:ext cx="1826141" cy="584775"/>
          </a:xfrm>
          <a:prstGeom prst="rect">
            <a:avLst/>
          </a:prstGeom>
          <a:noFill/>
        </p:spPr>
        <p:txBody>
          <a:bodyPr wrap="none" rtlCol="0">
            <a:spAutoFit/>
          </a:bodyPr>
          <a:lstStyle/>
          <a:p>
            <a:r>
              <a:rPr lang="zh-CN" altLang="en-US" sz="3200" b="1" dirty="0">
                <a:solidFill>
                  <a:schemeClr val="tx1">
                    <a:lumMod val="75000"/>
                    <a:lumOff val="25000"/>
                  </a:schemeClr>
                </a:solidFill>
                <a:latin typeface="微软雅黑" panose="020B0503020204020204" pitchFamily="34" charset="-122"/>
                <a:ea typeface="微软雅黑" panose="020B0503020204020204" pitchFamily="34" charset="-122"/>
              </a:rPr>
              <a:t>工作体会</a:t>
            </a:r>
            <a:endParaRPr lang="zh-CN" altLang="en-US" sz="3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0" name="文本框 39"/>
          <p:cNvSpPr txBox="1"/>
          <p:nvPr/>
        </p:nvSpPr>
        <p:spPr>
          <a:xfrm>
            <a:off x="8894552" y="1616492"/>
            <a:ext cx="2236510" cy="584775"/>
          </a:xfrm>
          <a:prstGeom prst="rect">
            <a:avLst/>
          </a:prstGeom>
          <a:noFill/>
        </p:spPr>
        <p:txBody>
          <a:bodyPr wrap="none" rtlCol="0">
            <a:spAutoFit/>
          </a:bodyPr>
          <a:lstStyle/>
          <a:p>
            <a:r>
              <a:rPr lang="zh-CN" altLang="en-US" sz="3200" b="1" dirty="0">
                <a:solidFill>
                  <a:schemeClr val="tx1">
                    <a:lumMod val="75000"/>
                    <a:lumOff val="25000"/>
                  </a:schemeClr>
                </a:solidFill>
                <a:latin typeface="微软雅黑" panose="020B0503020204020204" pitchFamily="34" charset="-122"/>
                <a:ea typeface="微软雅黑" panose="020B0503020204020204" pitchFamily="34" charset="-122"/>
              </a:rPr>
              <a:t>规划与展望</a:t>
            </a:r>
            <a:endParaRPr lang="zh-CN" altLang="en-US" sz="3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1" name="文本框 40"/>
          <p:cNvSpPr txBox="1"/>
          <p:nvPr/>
        </p:nvSpPr>
        <p:spPr>
          <a:xfrm>
            <a:off x="8896488" y="3097600"/>
            <a:ext cx="1005403" cy="584775"/>
          </a:xfrm>
          <a:prstGeom prst="rect">
            <a:avLst/>
          </a:prstGeom>
          <a:noFill/>
        </p:spPr>
        <p:txBody>
          <a:bodyPr wrap="none" rtlCol="0">
            <a:spAutoFit/>
          </a:bodyPr>
          <a:lstStyle/>
          <a:p>
            <a:r>
              <a:rPr lang="zh-CN" altLang="en-US" sz="3200" b="1" dirty="0">
                <a:solidFill>
                  <a:schemeClr val="tx1">
                    <a:lumMod val="75000"/>
                    <a:lumOff val="25000"/>
                  </a:schemeClr>
                </a:solidFill>
                <a:latin typeface="微软雅黑" panose="020B0503020204020204" pitchFamily="34" charset="-122"/>
                <a:ea typeface="微软雅黑" panose="020B0503020204020204" pitchFamily="34" charset="-122"/>
              </a:rPr>
              <a:t>致谢</a:t>
            </a:r>
            <a:endParaRPr lang="zh-CN" altLang="en-US" sz="3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500" advTm="0">
        <p:checker/>
      </p:transition>
    </mc:Choice>
    <mc:Fallback>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childTnLst>
                    </p:cTn>
                  </p:par>
                  <p:par>
                    <p:cTn id="10" fill="hold">
                      <p:stCondLst>
                        <p:cond delay="indefinite"/>
                      </p:stCondLst>
                      <p:childTnLst>
                        <p:par>
                          <p:cTn id="11" fill="hold">
                            <p:stCondLst>
                              <p:cond delay="0"/>
                            </p:stCondLst>
                            <p:childTnLst>
                              <p:par>
                                <p:cTn id="12" presetID="31" presetClass="entr" presetSubtype="0" fill="hold" nodeType="clickEffect">
                                  <p:stCondLst>
                                    <p:cond delay="0"/>
                                  </p:stCondLst>
                                  <p:childTnLst>
                                    <p:set>
                                      <p:cBhvr>
                                        <p:cTn id="13" dur="1" fill="hold">
                                          <p:stCondLst>
                                            <p:cond delay="0"/>
                                          </p:stCondLst>
                                        </p:cTn>
                                        <p:tgtEl>
                                          <p:spTgt spid="21"/>
                                        </p:tgtEl>
                                        <p:attrNameLst>
                                          <p:attrName>style.visibility</p:attrName>
                                        </p:attrNameLst>
                                      </p:cBhvr>
                                      <p:to>
                                        <p:strVal val="visible"/>
                                      </p:to>
                                    </p:set>
                                    <p:anim calcmode="lin" valueType="num">
                                      <p:cBhvr>
                                        <p:cTn id="14" dur="1000" fill="hold"/>
                                        <p:tgtEl>
                                          <p:spTgt spid="21"/>
                                        </p:tgtEl>
                                        <p:attrNameLst>
                                          <p:attrName>ppt_w</p:attrName>
                                        </p:attrNameLst>
                                      </p:cBhvr>
                                      <p:tavLst>
                                        <p:tav tm="0">
                                          <p:val>
                                            <p:fltVal val="0"/>
                                          </p:val>
                                        </p:tav>
                                        <p:tav tm="100000">
                                          <p:val>
                                            <p:strVal val="#ppt_w"/>
                                          </p:val>
                                        </p:tav>
                                      </p:tavLst>
                                    </p:anim>
                                    <p:anim calcmode="lin" valueType="num">
                                      <p:cBhvr>
                                        <p:cTn id="15" dur="1000" fill="hold"/>
                                        <p:tgtEl>
                                          <p:spTgt spid="21"/>
                                        </p:tgtEl>
                                        <p:attrNameLst>
                                          <p:attrName>ppt_h</p:attrName>
                                        </p:attrNameLst>
                                      </p:cBhvr>
                                      <p:tavLst>
                                        <p:tav tm="0">
                                          <p:val>
                                            <p:fltVal val="0"/>
                                          </p:val>
                                        </p:tav>
                                        <p:tav tm="100000">
                                          <p:val>
                                            <p:strVal val="#ppt_h"/>
                                          </p:val>
                                        </p:tav>
                                      </p:tavLst>
                                    </p:anim>
                                    <p:anim calcmode="lin" valueType="num">
                                      <p:cBhvr>
                                        <p:cTn id="16" dur="1000" fill="hold"/>
                                        <p:tgtEl>
                                          <p:spTgt spid="21"/>
                                        </p:tgtEl>
                                        <p:attrNameLst>
                                          <p:attrName>style.rotation</p:attrName>
                                        </p:attrNameLst>
                                      </p:cBhvr>
                                      <p:tavLst>
                                        <p:tav tm="0">
                                          <p:val>
                                            <p:fltVal val="90"/>
                                          </p:val>
                                        </p:tav>
                                        <p:tav tm="100000">
                                          <p:val>
                                            <p:fltVal val="0"/>
                                          </p:val>
                                        </p:tav>
                                      </p:tavLst>
                                    </p:anim>
                                    <p:animEffect transition="in" filter="fade">
                                      <p:cBhvr>
                                        <p:cTn id="17" dur="1000"/>
                                        <p:tgtEl>
                                          <p:spTgt spid="21"/>
                                        </p:tgtEl>
                                      </p:cBhvr>
                                    </p:animEffect>
                                  </p:childTnLst>
                                </p:cTn>
                              </p:par>
                              <p:par>
                                <p:cTn id="18" presetID="31" presetClass="entr" presetSubtype="0" fill="hold" nodeType="withEffect">
                                  <p:stCondLst>
                                    <p:cond delay="0"/>
                                  </p:stCondLst>
                                  <p:childTnLst>
                                    <p:set>
                                      <p:cBhvr>
                                        <p:cTn id="19" dur="1" fill="hold">
                                          <p:stCondLst>
                                            <p:cond delay="0"/>
                                          </p:stCondLst>
                                        </p:cTn>
                                        <p:tgtEl>
                                          <p:spTgt spid="20"/>
                                        </p:tgtEl>
                                        <p:attrNameLst>
                                          <p:attrName>style.visibility</p:attrName>
                                        </p:attrNameLst>
                                      </p:cBhvr>
                                      <p:to>
                                        <p:strVal val="visible"/>
                                      </p:to>
                                    </p:set>
                                    <p:anim calcmode="lin" valueType="num">
                                      <p:cBhvr>
                                        <p:cTn id="20" dur="1000" fill="hold"/>
                                        <p:tgtEl>
                                          <p:spTgt spid="20"/>
                                        </p:tgtEl>
                                        <p:attrNameLst>
                                          <p:attrName>ppt_w</p:attrName>
                                        </p:attrNameLst>
                                      </p:cBhvr>
                                      <p:tavLst>
                                        <p:tav tm="0">
                                          <p:val>
                                            <p:fltVal val="0"/>
                                          </p:val>
                                        </p:tav>
                                        <p:tav tm="100000">
                                          <p:val>
                                            <p:strVal val="#ppt_w"/>
                                          </p:val>
                                        </p:tav>
                                      </p:tavLst>
                                    </p:anim>
                                    <p:anim calcmode="lin" valueType="num">
                                      <p:cBhvr>
                                        <p:cTn id="21" dur="1000" fill="hold"/>
                                        <p:tgtEl>
                                          <p:spTgt spid="20"/>
                                        </p:tgtEl>
                                        <p:attrNameLst>
                                          <p:attrName>ppt_h</p:attrName>
                                        </p:attrNameLst>
                                      </p:cBhvr>
                                      <p:tavLst>
                                        <p:tav tm="0">
                                          <p:val>
                                            <p:fltVal val="0"/>
                                          </p:val>
                                        </p:tav>
                                        <p:tav tm="100000">
                                          <p:val>
                                            <p:strVal val="#ppt_h"/>
                                          </p:val>
                                        </p:tav>
                                      </p:tavLst>
                                    </p:anim>
                                    <p:anim calcmode="lin" valueType="num">
                                      <p:cBhvr>
                                        <p:cTn id="22" dur="1000" fill="hold"/>
                                        <p:tgtEl>
                                          <p:spTgt spid="20"/>
                                        </p:tgtEl>
                                        <p:attrNameLst>
                                          <p:attrName>style.rotation</p:attrName>
                                        </p:attrNameLst>
                                      </p:cBhvr>
                                      <p:tavLst>
                                        <p:tav tm="0">
                                          <p:val>
                                            <p:fltVal val="90"/>
                                          </p:val>
                                        </p:tav>
                                        <p:tav tm="100000">
                                          <p:val>
                                            <p:fltVal val="0"/>
                                          </p:val>
                                        </p:tav>
                                      </p:tavLst>
                                    </p:anim>
                                    <p:animEffect transition="in" filter="fade">
                                      <p:cBhvr>
                                        <p:cTn id="23" dur="1000"/>
                                        <p:tgtEl>
                                          <p:spTgt spid="20"/>
                                        </p:tgtEl>
                                      </p:cBhvr>
                                    </p:animEffect>
                                  </p:childTnLst>
                                </p:cTn>
                              </p:par>
                            </p:childTnLst>
                          </p:cTn>
                        </p:par>
                      </p:childTnLst>
                    </p:cTn>
                  </p:par>
                  <p:par>
                    <p:cTn id="24" fill="hold">
                      <p:stCondLst>
                        <p:cond delay="indefinite"/>
                      </p:stCondLst>
                      <p:childTnLst>
                        <p:par>
                          <p:cTn id="25" fill="hold">
                            <p:stCondLst>
                              <p:cond delay="0"/>
                            </p:stCondLst>
                            <p:childTnLst>
                              <p:par>
                                <p:cTn id="26" presetID="14" presetClass="entr" presetSubtype="10" fill="hold" nodeType="click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randombar(horizontal)">
                                      <p:cBhvr>
                                        <p:cTn id="28" dur="500"/>
                                        <p:tgtEl>
                                          <p:spTgt spid="19"/>
                                        </p:tgtEl>
                                      </p:cBhvr>
                                    </p:animEffect>
                                  </p:childTnLst>
                                </p:cTn>
                              </p:par>
                            </p:childTnLst>
                          </p:cTn>
                        </p:par>
                      </p:childTnLst>
                    </p:cTn>
                  </p:par>
                  <p:par>
                    <p:cTn id="29" fill="hold">
                      <p:stCondLst>
                        <p:cond delay="indefinite"/>
                      </p:stCondLst>
                      <p:childTnLst>
                        <p:par>
                          <p:cTn id="30" fill="hold">
                            <p:stCondLst>
                              <p:cond delay="0"/>
                            </p:stCondLst>
                            <p:childTnLst>
                              <p:par>
                                <p:cTn id="31" presetID="31" presetClass="entr" presetSubtype="0" fill="hold" grpId="0" nodeType="click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p:cTn id="33" dur="1000" fill="hold"/>
                                        <p:tgtEl>
                                          <p:spTgt spid="6"/>
                                        </p:tgtEl>
                                        <p:attrNameLst>
                                          <p:attrName>ppt_w</p:attrName>
                                        </p:attrNameLst>
                                      </p:cBhvr>
                                      <p:tavLst>
                                        <p:tav tm="0">
                                          <p:val>
                                            <p:fltVal val="0"/>
                                          </p:val>
                                        </p:tav>
                                        <p:tav tm="100000">
                                          <p:val>
                                            <p:strVal val="#ppt_w"/>
                                          </p:val>
                                        </p:tav>
                                      </p:tavLst>
                                    </p:anim>
                                    <p:anim calcmode="lin" valueType="num">
                                      <p:cBhvr>
                                        <p:cTn id="34" dur="1000" fill="hold"/>
                                        <p:tgtEl>
                                          <p:spTgt spid="6"/>
                                        </p:tgtEl>
                                        <p:attrNameLst>
                                          <p:attrName>ppt_h</p:attrName>
                                        </p:attrNameLst>
                                      </p:cBhvr>
                                      <p:tavLst>
                                        <p:tav tm="0">
                                          <p:val>
                                            <p:fltVal val="0"/>
                                          </p:val>
                                        </p:tav>
                                        <p:tav tm="100000">
                                          <p:val>
                                            <p:strVal val="#ppt_h"/>
                                          </p:val>
                                        </p:tav>
                                      </p:tavLst>
                                    </p:anim>
                                    <p:anim calcmode="lin" valueType="num">
                                      <p:cBhvr>
                                        <p:cTn id="35" dur="1000" fill="hold"/>
                                        <p:tgtEl>
                                          <p:spTgt spid="6"/>
                                        </p:tgtEl>
                                        <p:attrNameLst>
                                          <p:attrName>style.rotation</p:attrName>
                                        </p:attrNameLst>
                                      </p:cBhvr>
                                      <p:tavLst>
                                        <p:tav tm="0">
                                          <p:val>
                                            <p:fltVal val="90"/>
                                          </p:val>
                                        </p:tav>
                                        <p:tav tm="100000">
                                          <p:val>
                                            <p:fltVal val="0"/>
                                          </p:val>
                                        </p:tav>
                                      </p:tavLst>
                                    </p:anim>
                                    <p:animEffect transition="in" filter="fade">
                                      <p:cBhvr>
                                        <p:cTn id="36" dur="1000"/>
                                        <p:tgtEl>
                                          <p:spTgt spid="6"/>
                                        </p:tgtEl>
                                      </p:cBhvr>
                                    </p:animEffect>
                                  </p:childTnLst>
                                </p:cTn>
                              </p:par>
                            </p:childTnLst>
                          </p:cTn>
                        </p:par>
                      </p:childTnLst>
                    </p:cTn>
                  </p:par>
                  <p:par>
                    <p:cTn id="37" fill="hold">
                      <p:stCondLst>
                        <p:cond delay="indefinite"/>
                      </p:stCondLst>
                      <p:childTnLst>
                        <p:par>
                          <p:cTn id="38" fill="hold">
                            <p:stCondLst>
                              <p:cond delay="0"/>
                            </p:stCondLst>
                            <p:childTnLst>
                              <p:par>
                                <p:cTn id="39" presetID="14" presetClass="entr" presetSubtype="10" fill="hold" grpId="0" nodeType="clickEffect">
                                  <p:stCondLst>
                                    <p:cond delay="0"/>
                                  </p:stCondLst>
                                  <p:childTnLst>
                                    <p:set>
                                      <p:cBhvr>
                                        <p:cTn id="40" dur="1" fill="hold">
                                          <p:stCondLst>
                                            <p:cond delay="0"/>
                                          </p:stCondLst>
                                        </p:cTn>
                                        <p:tgtEl>
                                          <p:spTgt spid="36"/>
                                        </p:tgtEl>
                                        <p:attrNameLst>
                                          <p:attrName>style.visibility</p:attrName>
                                        </p:attrNameLst>
                                      </p:cBhvr>
                                      <p:to>
                                        <p:strVal val="visible"/>
                                      </p:to>
                                    </p:set>
                                    <p:animEffect transition="in" filter="randombar(horizontal)">
                                      <p:cBhvr>
                                        <p:cTn id="41" dur="500"/>
                                        <p:tgtEl>
                                          <p:spTgt spid="36"/>
                                        </p:tgtEl>
                                      </p:cBhvr>
                                    </p:animEffect>
                                  </p:childTnLst>
                                </p:cTn>
                              </p:par>
                            </p:childTnLst>
                          </p:cTn>
                        </p:par>
                        <p:par>
                          <p:cTn id="42" fill="hold">
                            <p:stCondLst>
                              <p:cond delay="500"/>
                            </p:stCondLst>
                            <p:childTnLst>
                              <p:par>
                                <p:cTn id="43" presetID="53" presetClass="entr" presetSubtype="16" fill="hold" grpId="0" nodeType="afterEffect">
                                  <p:stCondLst>
                                    <p:cond delay="0"/>
                                  </p:stCondLst>
                                  <p:childTnLst>
                                    <p:set>
                                      <p:cBhvr>
                                        <p:cTn id="44" dur="1" fill="hold">
                                          <p:stCondLst>
                                            <p:cond delay="0"/>
                                          </p:stCondLst>
                                        </p:cTn>
                                        <p:tgtEl>
                                          <p:spTgt spid="35"/>
                                        </p:tgtEl>
                                        <p:attrNameLst>
                                          <p:attrName>style.visibility</p:attrName>
                                        </p:attrNameLst>
                                      </p:cBhvr>
                                      <p:to>
                                        <p:strVal val="visible"/>
                                      </p:to>
                                    </p:set>
                                    <p:anim calcmode="lin" valueType="num">
                                      <p:cBhvr>
                                        <p:cTn id="45" dur="500" fill="hold"/>
                                        <p:tgtEl>
                                          <p:spTgt spid="35"/>
                                        </p:tgtEl>
                                        <p:attrNameLst>
                                          <p:attrName>ppt_w</p:attrName>
                                        </p:attrNameLst>
                                      </p:cBhvr>
                                      <p:tavLst>
                                        <p:tav tm="0">
                                          <p:val>
                                            <p:fltVal val="0"/>
                                          </p:val>
                                        </p:tav>
                                        <p:tav tm="100000">
                                          <p:val>
                                            <p:strVal val="#ppt_w"/>
                                          </p:val>
                                        </p:tav>
                                      </p:tavLst>
                                    </p:anim>
                                    <p:anim calcmode="lin" valueType="num">
                                      <p:cBhvr>
                                        <p:cTn id="46" dur="500" fill="hold"/>
                                        <p:tgtEl>
                                          <p:spTgt spid="35"/>
                                        </p:tgtEl>
                                        <p:attrNameLst>
                                          <p:attrName>ppt_h</p:attrName>
                                        </p:attrNameLst>
                                      </p:cBhvr>
                                      <p:tavLst>
                                        <p:tav tm="0">
                                          <p:val>
                                            <p:fltVal val="0"/>
                                          </p:val>
                                        </p:tav>
                                        <p:tav tm="100000">
                                          <p:val>
                                            <p:strVal val="#ppt_h"/>
                                          </p:val>
                                        </p:tav>
                                      </p:tavLst>
                                    </p:anim>
                                    <p:animEffect transition="in" filter="fade">
                                      <p:cBhvr>
                                        <p:cTn id="47" dur="500"/>
                                        <p:tgtEl>
                                          <p:spTgt spid="35"/>
                                        </p:tgtEl>
                                      </p:cBhvr>
                                    </p:animEffect>
                                  </p:childTnLst>
                                </p:cTn>
                              </p:par>
                            </p:childTnLst>
                          </p:cTn>
                        </p:par>
                        <p:par>
                          <p:cTn id="48" fill="hold">
                            <p:stCondLst>
                              <p:cond delay="1000"/>
                            </p:stCondLst>
                            <p:childTnLst>
                              <p:par>
                                <p:cTn id="49" presetID="22" presetClass="entr" presetSubtype="8" fill="hold" grpId="0" nodeType="afterEffect">
                                  <p:stCondLst>
                                    <p:cond delay="0"/>
                                  </p:stCondLst>
                                  <p:childTnLst>
                                    <p:set>
                                      <p:cBhvr>
                                        <p:cTn id="50" dur="1" fill="hold">
                                          <p:stCondLst>
                                            <p:cond delay="0"/>
                                          </p:stCondLst>
                                        </p:cTn>
                                        <p:tgtEl>
                                          <p:spTgt spid="37"/>
                                        </p:tgtEl>
                                        <p:attrNameLst>
                                          <p:attrName>style.visibility</p:attrName>
                                        </p:attrNameLst>
                                      </p:cBhvr>
                                      <p:to>
                                        <p:strVal val="visible"/>
                                      </p:to>
                                    </p:set>
                                    <p:animEffect transition="in" filter="wipe(left)">
                                      <p:cBhvr>
                                        <p:cTn id="51" dur="500"/>
                                        <p:tgtEl>
                                          <p:spTgt spid="37"/>
                                        </p:tgtEl>
                                      </p:cBhvr>
                                    </p:animEffect>
                                  </p:childTnLst>
                                </p:cTn>
                              </p:par>
                            </p:childTnLst>
                          </p:cTn>
                        </p:par>
                        <p:par>
                          <p:cTn id="52" fill="hold">
                            <p:stCondLst>
                              <p:cond delay="1500"/>
                            </p:stCondLst>
                            <p:childTnLst>
                              <p:par>
                                <p:cTn id="53" presetID="53" presetClass="entr" presetSubtype="16" fill="hold" grpId="0" nodeType="afterEffect">
                                  <p:stCondLst>
                                    <p:cond delay="0"/>
                                  </p:stCondLst>
                                  <p:childTnLst>
                                    <p:set>
                                      <p:cBhvr>
                                        <p:cTn id="54" dur="1" fill="hold">
                                          <p:stCondLst>
                                            <p:cond delay="0"/>
                                          </p:stCondLst>
                                        </p:cTn>
                                        <p:tgtEl>
                                          <p:spTgt spid="23"/>
                                        </p:tgtEl>
                                        <p:attrNameLst>
                                          <p:attrName>style.visibility</p:attrName>
                                        </p:attrNameLst>
                                      </p:cBhvr>
                                      <p:to>
                                        <p:strVal val="visible"/>
                                      </p:to>
                                    </p:set>
                                    <p:anim calcmode="lin" valueType="num">
                                      <p:cBhvr>
                                        <p:cTn id="55" dur="500" fill="hold"/>
                                        <p:tgtEl>
                                          <p:spTgt spid="23"/>
                                        </p:tgtEl>
                                        <p:attrNameLst>
                                          <p:attrName>ppt_w</p:attrName>
                                        </p:attrNameLst>
                                      </p:cBhvr>
                                      <p:tavLst>
                                        <p:tav tm="0">
                                          <p:val>
                                            <p:fltVal val="0"/>
                                          </p:val>
                                        </p:tav>
                                        <p:tav tm="100000">
                                          <p:val>
                                            <p:strVal val="#ppt_w"/>
                                          </p:val>
                                        </p:tav>
                                      </p:tavLst>
                                    </p:anim>
                                    <p:anim calcmode="lin" valueType="num">
                                      <p:cBhvr>
                                        <p:cTn id="56" dur="500" fill="hold"/>
                                        <p:tgtEl>
                                          <p:spTgt spid="23"/>
                                        </p:tgtEl>
                                        <p:attrNameLst>
                                          <p:attrName>ppt_h</p:attrName>
                                        </p:attrNameLst>
                                      </p:cBhvr>
                                      <p:tavLst>
                                        <p:tav tm="0">
                                          <p:val>
                                            <p:fltVal val="0"/>
                                          </p:val>
                                        </p:tav>
                                        <p:tav tm="100000">
                                          <p:val>
                                            <p:strVal val="#ppt_h"/>
                                          </p:val>
                                        </p:tav>
                                      </p:tavLst>
                                    </p:anim>
                                    <p:animEffect transition="in" filter="fade">
                                      <p:cBhvr>
                                        <p:cTn id="57" dur="500"/>
                                        <p:tgtEl>
                                          <p:spTgt spid="23"/>
                                        </p:tgtEl>
                                      </p:cBhvr>
                                    </p:animEffect>
                                  </p:childTnLst>
                                </p:cTn>
                              </p:par>
                            </p:childTnLst>
                          </p:cTn>
                        </p:par>
                        <p:par>
                          <p:cTn id="58" fill="hold">
                            <p:stCondLst>
                              <p:cond delay="2000"/>
                            </p:stCondLst>
                            <p:childTnLst>
                              <p:par>
                                <p:cTn id="59" presetID="22" presetClass="entr" presetSubtype="8" fill="hold" grpId="0" nodeType="afterEffect">
                                  <p:stCondLst>
                                    <p:cond delay="0"/>
                                  </p:stCondLst>
                                  <p:childTnLst>
                                    <p:set>
                                      <p:cBhvr>
                                        <p:cTn id="60" dur="1" fill="hold">
                                          <p:stCondLst>
                                            <p:cond delay="0"/>
                                          </p:stCondLst>
                                        </p:cTn>
                                        <p:tgtEl>
                                          <p:spTgt spid="38"/>
                                        </p:tgtEl>
                                        <p:attrNameLst>
                                          <p:attrName>style.visibility</p:attrName>
                                        </p:attrNameLst>
                                      </p:cBhvr>
                                      <p:to>
                                        <p:strVal val="visible"/>
                                      </p:to>
                                    </p:set>
                                    <p:animEffect transition="in" filter="wipe(left)">
                                      <p:cBhvr>
                                        <p:cTn id="61" dur="500"/>
                                        <p:tgtEl>
                                          <p:spTgt spid="38"/>
                                        </p:tgtEl>
                                      </p:cBhvr>
                                    </p:animEffect>
                                  </p:childTnLst>
                                </p:cTn>
                              </p:par>
                            </p:childTnLst>
                          </p:cTn>
                        </p:par>
                        <p:par>
                          <p:cTn id="62" fill="hold">
                            <p:stCondLst>
                              <p:cond delay="2500"/>
                            </p:stCondLst>
                            <p:childTnLst>
                              <p:par>
                                <p:cTn id="63" presetID="53" presetClass="entr" presetSubtype="16" fill="hold" grpId="0" nodeType="afterEffect">
                                  <p:stCondLst>
                                    <p:cond delay="0"/>
                                  </p:stCondLst>
                                  <p:childTnLst>
                                    <p:set>
                                      <p:cBhvr>
                                        <p:cTn id="64" dur="1" fill="hold">
                                          <p:stCondLst>
                                            <p:cond delay="0"/>
                                          </p:stCondLst>
                                        </p:cTn>
                                        <p:tgtEl>
                                          <p:spTgt spid="26"/>
                                        </p:tgtEl>
                                        <p:attrNameLst>
                                          <p:attrName>style.visibility</p:attrName>
                                        </p:attrNameLst>
                                      </p:cBhvr>
                                      <p:to>
                                        <p:strVal val="visible"/>
                                      </p:to>
                                    </p:set>
                                    <p:anim calcmode="lin" valueType="num">
                                      <p:cBhvr>
                                        <p:cTn id="65" dur="500" fill="hold"/>
                                        <p:tgtEl>
                                          <p:spTgt spid="26"/>
                                        </p:tgtEl>
                                        <p:attrNameLst>
                                          <p:attrName>ppt_w</p:attrName>
                                        </p:attrNameLst>
                                      </p:cBhvr>
                                      <p:tavLst>
                                        <p:tav tm="0">
                                          <p:val>
                                            <p:fltVal val="0"/>
                                          </p:val>
                                        </p:tav>
                                        <p:tav tm="100000">
                                          <p:val>
                                            <p:strVal val="#ppt_w"/>
                                          </p:val>
                                        </p:tav>
                                      </p:tavLst>
                                    </p:anim>
                                    <p:anim calcmode="lin" valueType="num">
                                      <p:cBhvr>
                                        <p:cTn id="66" dur="500" fill="hold"/>
                                        <p:tgtEl>
                                          <p:spTgt spid="26"/>
                                        </p:tgtEl>
                                        <p:attrNameLst>
                                          <p:attrName>ppt_h</p:attrName>
                                        </p:attrNameLst>
                                      </p:cBhvr>
                                      <p:tavLst>
                                        <p:tav tm="0">
                                          <p:val>
                                            <p:fltVal val="0"/>
                                          </p:val>
                                        </p:tav>
                                        <p:tav tm="100000">
                                          <p:val>
                                            <p:strVal val="#ppt_h"/>
                                          </p:val>
                                        </p:tav>
                                      </p:tavLst>
                                    </p:anim>
                                    <p:animEffect transition="in" filter="fade">
                                      <p:cBhvr>
                                        <p:cTn id="67" dur="500"/>
                                        <p:tgtEl>
                                          <p:spTgt spid="26"/>
                                        </p:tgtEl>
                                      </p:cBhvr>
                                    </p:animEffect>
                                  </p:childTnLst>
                                </p:cTn>
                              </p:par>
                            </p:childTnLst>
                          </p:cTn>
                        </p:par>
                        <p:par>
                          <p:cTn id="68" fill="hold">
                            <p:stCondLst>
                              <p:cond delay="3000"/>
                            </p:stCondLst>
                            <p:childTnLst>
                              <p:par>
                                <p:cTn id="69" presetID="22" presetClass="entr" presetSubtype="8" fill="hold" grpId="0" nodeType="afterEffect">
                                  <p:stCondLst>
                                    <p:cond delay="0"/>
                                  </p:stCondLst>
                                  <p:childTnLst>
                                    <p:set>
                                      <p:cBhvr>
                                        <p:cTn id="70" dur="1" fill="hold">
                                          <p:stCondLst>
                                            <p:cond delay="0"/>
                                          </p:stCondLst>
                                        </p:cTn>
                                        <p:tgtEl>
                                          <p:spTgt spid="39"/>
                                        </p:tgtEl>
                                        <p:attrNameLst>
                                          <p:attrName>style.visibility</p:attrName>
                                        </p:attrNameLst>
                                      </p:cBhvr>
                                      <p:to>
                                        <p:strVal val="visible"/>
                                      </p:to>
                                    </p:set>
                                    <p:animEffect transition="in" filter="wipe(left)">
                                      <p:cBhvr>
                                        <p:cTn id="71" dur="500"/>
                                        <p:tgtEl>
                                          <p:spTgt spid="39"/>
                                        </p:tgtEl>
                                      </p:cBhvr>
                                    </p:animEffect>
                                  </p:childTnLst>
                                </p:cTn>
                              </p:par>
                            </p:childTnLst>
                          </p:cTn>
                        </p:par>
                        <p:par>
                          <p:cTn id="72" fill="hold">
                            <p:stCondLst>
                              <p:cond delay="3500"/>
                            </p:stCondLst>
                            <p:childTnLst>
                              <p:par>
                                <p:cTn id="73" presetID="53" presetClass="entr" presetSubtype="16" fill="hold" grpId="0" nodeType="afterEffect">
                                  <p:stCondLst>
                                    <p:cond delay="0"/>
                                  </p:stCondLst>
                                  <p:childTnLst>
                                    <p:set>
                                      <p:cBhvr>
                                        <p:cTn id="74" dur="1" fill="hold">
                                          <p:stCondLst>
                                            <p:cond delay="0"/>
                                          </p:stCondLst>
                                        </p:cTn>
                                        <p:tgtEl>
                                          <p:spTgt spid="29"/>
                                        </p:tgtEl>
                                        <p:attrNameLst>
                                          <p:attrName>style.visibility</p:attrName>
                                        </p:attrNameLst>
                                      </p:cBhvr>
                                      <p:to>
                                        <p:strVal val="visible"/>
                                      </p:to>
                                    </p:set>
                                    <p:anim calcmode="lin" valueType="num">
                                      <p:cBhvr>
                                        <p:cTn id="75" dur="500" fill="hold"/>
                                        <p:tgtEl>
                                          <p:spTgt spid="29"/>
                                        </p:tgtEl>
                                        <p:attrNameLst>
                                          <p:attrName>ppt_w</p:attrName>
                                        </p:attrNameLst>
                                      </p:cBhvr>
                                      <p:tavLst>
                                        <p:tav tm="0">
                                          <p:val>
                                            <p:fltVal val="0"/>
                                          </p:val>
                                        </p:tav>
                                        <p:tav tm="100000">
                                          <p:val>
                                            <p:strVal val="#ppt_w"/>
                                          </p:val>
                                        </p:tav>
                                      </p:tavLst>
                                    </p:anim>
                                    <p:anim calcmode="lin" valueType="num">
                                      <p:cBhvr>
                                        <p:cTn id="76" dur="500" fill="hold"/>
                                        <p:tgtEl>
                                          <p:spTgt spid="29"/>
                                        </p:tgtEl>
                                        <p:attrNameLst>
                                          <p:attrName>ppt_h</p:attrName>
                                        </p:attrNameLst>
                                      </p:cBhvr>
                                      <p:tavLst>
                                        <p:tav tm="0">
                                          <p:val>
                                            <p:fltVal val="0"/>
                                          </p:val>
                                        </p:tav>
                                        <p:tav tm="100000">
                                          <p:val>
                                            <p:strVal val="#ppt_h"/>
                                          </p:val>
                                        </p:tav>
                                      </p:tavLst>
                                    </p:anim>
                                    <p:animEffect transition="in" filter="fade">
                                      <p:cBhvr>
                                        <p:cTn id="77" dur="500"/>
                                        <p:tgtEl>
                                          <p:spTgt spid="29"/>
                                        </p:tgtEl>
                                      </p:cBhvr>
                                    </p:animEffect>
                                  </p:childTnLst>
                                </p:cTn>
                              </p:par>
                            </p:childTnLst>
                          </p:cTn>
                        </p:par>
                        <p:par>
                          <p:cTn id="78" fill="hold">
                            <p:stCondLst>
                              <p:cond delay="4000"/>
                            </p:stCondLst>
                            <p:childTnLst>
                              <p:par>
                                <p:cTn id="79" presetID="22" presetClass="entr" presetSubtype="8" fill="hold" grpId="0" nodeType="afterEffect">
                                  <p:stCondLst>
                                    <p:cond delay="0"/>
                                  </p:stCondLst>
                                  <p:childTnLst>
                                    <p:set>
                                      <p:cBhvr>
                                        <p:cTn id="80" dur="1" fill="hold">
                                          <p:stCondLst>
                                            <p:cond delay="0"/>
                                          </p:stCondLst>
                                        </p:cTn>
                                        <p:tgtEl>
                                          <p:spTgt spid="40"/>
                                        </p:tgtEl>
                                        <p:attrNameLst>
                                          <p:attrName>style.visibility</p:attrName>
                                        </p:attrNameLst>
                                      </p:cBhvr>
                                      <p:to>
                                        <p:strVal val="visible"/>
                                      </p:to>
                                    </p:set>
                                    <p:animEffect transition="in" filter="wipe(left)">
                                      <p:cBhvr>
                                        <p:cTn id="81" dur="500"/>
                                        <p:tgtEl>
                                          <p:spTgt spid="40"/>
                                        </p:tgtEl>
                                      </p:cBhvr>
                                    </p:animEffect>
                                  </p:childTnLst>
                                </p:cTn>
                              </p:par>
                            </p:childTnLst>
                          </p:cTn>
                        </p:par>
                        <p:par>
                          <p:cTn id="82" fill="hold">
                            <p:stCondLst>
                              <p:cond delay="4500"/>
                            </p:stCondLst>
                            <p:childTnLst>
                              <p:par>
                                <p:cTn id="83" presetID="53" presetClass="entr" presetSubtype="16" fill="hold" grpId="0" nodeType="afterEffect">
                                  <p:stCondLst>
                                    <p:cond delay="0"/>
                                  </p:stCondLst>
                                  <p:childTnLst>
                                    <p:set>
                                      <p:cBhvr>
                                        <p:cTn id="84" dur="1" fill="hold">
                                          <p:stCondLst>
                                            <p:cond delay="0"/>
                                          </p:stCondLst>
                                        </p:cTn>
                                        <p:tgtEl>
                                          <p:spTgt spid="32"/>
                                        </p:tgtEl>
                                        <p:attrNameLst>
                                          <p:attrName>style.visibility</p:attrName>
                                        </p:attrNameLst>
                                      </p:cBhvr>
                                      <p:to>
                                        <p:strVal val="visible"/>
                                      </p:to>
                                    </p:set>
                                    <p:anim calcmode="lin" valueType="num">
                                      <p:cBhvr>
                                        <p:cTn id="85" dur="500" fill="hold"/>
                                        <p:tgtEl>
                                          <p:spTgt spid="32"/>
                                        </p:tgtEl>
                                        <p:attrNameLst>
                                          <p:attrName>ppt_w</p:attrName>
                                        </p:attrNameLst>
                                      </p:cBhvr>
                                      <p:tavLst>
                                        <p:tav tm="0">
                                          <p:val>
                                            <p:fltVal val="0"/>
                                          </p:val>
                                        </p:tav>
                                        <p:tav tm="100000">
                                          <p:val>
                                            <p:strVal val="#ppt_w"/>
                                          </p:val>
                                        </p:tav>
                                      </p:tavLst>
                                    </p:anim>
                                    <p:anim calcmode="lin" valueType="num">
                                      <p:cBhvr>
                                        <p:cTn id="86" dur="500" fill="hold"/>
                                        <p:tgtEl>
                                          <p:spTgt spid="32"/>
                                        </p:tgtEl>
                                        <p:attrNameLst>
                                          <p:attrName>ppt_h</p:attrName>
                                        </p:attrNameLst>
                                      </p:cBhvr>
                                      <p:tavLst>
                                        <p:tav tm="0">
                                          <p:val>
                                            <p:fltVal val="0"/>
                                          </p:val>
                                        </p:tav>
                                        <p:tav tm="100000">
                                          <p:val>
                                            <p:strVal val="#ppt_h"/>
                                          </p:val>
                                        </p:tav>
                                      </p:tavLst>
                                    </p:anim>
                                    <p:animEffect transition="in" filter="fade">
                                      <p:cBhvr>
                                        <p:cTn id="87" dur="500"/>
                                        <p:tgtEl>
                                          <p:spTgt spid="32"/>
                                        </p:tgtEl>
                                      </p:cBhvr>
                                    </p:animEffect>
                                  </p:childTnLst>
                                </p:cTn>
                              </p:par>
                            </p:childTnLst>
                          </p:cTn>
                        </p:par>
                        <p:par>
                          <p:cTn id="88" fill="hold">
                            <p:stCondLst>
                              <p:cond delay="5000"/>
                            </p:stCondLst>
                            <p:childTnLst>
                              <p:par>
                                <p:cTn id="89" presetID="22" presetClass="entr" presetSubtype="8" fill="hold" grpId="0" nodeType="afterEffect">
                                  <p:stCondLst>
                                    <p:cond delay="0"/>
                                  </p:stCondLst>
                                  <p:childTnLst>
                                    <p:set>
                                      <p:cBhvr>
                                        <p:cTn id="90" dur="1" fill="hold">
                                          <p:stCondLst>
                                            <p:cond delay="0"/>
                                          </p:stCondLst>
                                        </p:cTn>
                                        <p:tgtEl>
                                          <p:spTgt spid="41"/>
                                        </p:tgtEl>
                                        <p:attrNameLst>
                                          <p:attrName>style.visibility</p:attrName>
                                        </p:attrNameLst>
                                      </p:cBhvr>
                                      <p:to>
                                        <p:strVal val="visible"/>
                                      </p:to>
                                    </p:set>
                                    <p:animEffect transition="in" filter="wipe(left)">
                                      <p:cBhvr>
                                        <p:cTn id="91"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3" grpId="0"/>
      <p:bldP spid="26" grpId="0"/>
      <p:bldP spid="29" grpId="0"/>
      <p:bldP spid="32" grpId="0"/>
      <p:bldP spid="35" grpId="0"/>
      <p:bldP spid="36" grpId="0" animBg="1"/>
      <p:bldP spid="37" grpId="0"/>
      <p:bldP spid="38" grpId="0"/>
      <p:bldP spid="39" grpId="0"/>
      <p:bldP spid="40" grpId="0"/>
      <p:bldP spid="4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091308" y="631787"/>
            <a:ext cx="4009383" cy="646331"/>
          </a:xfrm>
          <a:prstGeom prst="rect">
            <a:avLst/>
          </a:prstGeom>
          <a:noFill/>
        </p:spPr>
        <p:txBody>
          <a:bodyPr wrap="square" rtlCol="0">
            <a:spAutoFit/>
          </a:bodyPr>
          <a:lstStyle/>
          <a:p>
            <a:pPr algn="dist"/>
            <a:r>
              <a:rPr lang="zh-CN" altLang="en-US" sz="3600" b="1" dirty="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致谢 </a:t>
            </a:r>
            <a:r>
              <a:rPr lang="en-US" altLang="zh-CN" sz="3600" b="1" dirty="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Thank</a:t>
            </a:r>
            <a:r>
              <a:rPr lang="zh-CN" altLang="en-US" sz="3600" b="1" dirty="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endParaRPr lang="zh-CN" altLang="en-US" sz="3600" b="1" dirty="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3" name="矩形 2"/>
          <p:cNvSpPr/>
          <p:nvPr/>
        </p:nvSpPr>
        <p:spPr>
          <a:xfrm>
            <a:off x="247649" y="1785621"/>
            <a:ext cx="11696700" cy="2971800"/>
          </a:xfrm>
          <a:prstGeom prst="rect">
            <a:avLst/>
          </a:prstGeom>
          <a:blipFill dpi="0" rotWithShape="1">
            <a:blip r:embed="rId1">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355671" y="4998224"/>
            <a:ext cx="9407633" cy="1135054"/>
          </a:xfrm>
          <a:prstGeom prst="rect">
            <a:avLst/>
          </a:prstGeom>
        </p:spPr>
        <p:txBody>
          <a:bodyPr wrap="square">
            <a:spAutoFit/>
          </a:bodyPr>
          <a:lstStyle/>
          <a:p>
            <a:pPr algn="ctr">
              <a:lnSpc>
                <a:spcPct val="150000"/>
              </a:lnSpc>
            </a:pPr>
            <a:r>
              <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rPr>
              <a:t>再次对公司的栽培和各位领导、同事在工作和生活中的帮助表示感谢！</a:t>
            </a:r>
            <a:endParaRPr lang="en-US" altLang="zh-CN" sz="240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lnSpc>
                <a:spcPct val="150000"/>
              </a:lnSpc>
            </a:pPr>
            <a:r>
              <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rPr>
              <a:t>在这个大家庭中我们共同努力奋斗，创造更美好的明天！</a:t>
            </a:r>
            <a:endPar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eelOff" invX="1"/>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randombar(horizontal)">
                                      <p:cBhvr>
                                        <p:cTn id="12" dur="500"/>
                                        <p:tgtEl>
                                          <p:spTgt spid="3"/>
                                        </p:tgtEl>
                                      </p:cBhvr>
                                    </p:animEffect>
                                  </p:childTnLst>
                                </p:cTn>
                              </p:par>
                            </p:childTnLst>
                          </p:cTn>
                        </p:par>
                        <p:par>
                          <p:cTn id="13" fill="hold">
                            <p:stCondLst>
                              <p:cond delay="500"/>
                            </p:stCondLst>
                            <p:childTnLst>
                              <p:par>
                                <p:cTn id="14" presetID="53" presetClass="entr" presetSubtype="16"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p:cTn id="16" dur="1000" fill="hold"/>
                                        <p:tgtEl>
                                          <p:spTgt spid="4"/>
                                        </p:tgtEl>
                                        <p:attrNameLst>
                                          <p:attrName>ppt_w</p:attrName>
                                        </p:attrNameLst>
                                      </p:cBhvr>
                                      <p:tavLst>
                                        <p:tav tm="0">
                                          <p:val>
                                            <p:fltVal val="0"/>
                                          </p:val>
                                        </p:tav>
                                        <p:tav tm="100000">
                                          <p:val>
                                            <p:strVal val="#ppt_w"/>
                                          </p:val>
                                        </p:tav>
                                      </p:tavLst>
                                    </p:anim>
                                    <p:anim calcmode="lin" valueType="num">
                                      <p:cBhvr>
                                        <p:cTn id="17" dur="1000" fill="hold"/>
                                        <p:tgtEl>
                                          <p:spTgt spid="4"/>
                                        </p:tgtEl>
                                        <p:attrNameLst>
                                          <p:attrName>ppt_h</p:attrName>
                                        </p:attrNameLst>
                                      </p:cBhvr>
                                      <p:tavLst>
                                        <p:tav tm="0">
                                          <p:val>
                                            <p:fltVal val="0"/>
                                          </p:val>
                                        </p:tav>
                                        <p:tav tm="100000">
                                          <p:val>
                                            <p:strVal val="#ppt_h"/>
                                          </p:val>
                                        </p:tav>
                                      </p:tavLst>
                                    </p:anim>
                                    <p:animEffect transition="in" filter="fade">
                                      <p:cBhvr>
                                        <p:cTn id="18"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23"/>
          <p:cNvGrpSpPr/>
          <p:nvPr/>
        </p:nvGrpSpPr>
        <p:grpSpPr>
          <a:xfrm>
            <a:off x="140167" y="170908"/>
            <a:ext cx="11835933" cy="6532071"/>
            <a:chOff x="203667" y="170908"/>
            <a:chExt cx="11711641" cy="6532071"/>
          </a:xfrm>
          <a:solidFill>
            <a:srgbClr val="F4D525"/>
          </a:solidFill>
        </p:grpSpPr>
        <p:sp>
          <p:nvSpPr>
            <p:cNvPr id="22" name="矩形 21"/>
            <p:cNvSpPr/>
            <p:nvPr/>
          </p:nvSpPr>
          <p:spPr>
            <a:xfrm>
              <a:off x="203667" y="170908"/>
              <a:ext cx="11711641" cy="6532071"/>
            </a:xfrm>
            <a:prstGeom prst="rect">
              <a:avLst/>
            </a:prstGeom>
            <a:solidFill>
              <a:srgbClr val="F4D525"/>
            </a:solidFill>
            <a:ln w="38100">
              <a:solidFill>
                <a:srgbClr val="F4D52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3" name="矩形 22"/>
            <p:cNvSpPr/>
            <p:nvPr/>
          </p:nvSpPr>
          <p:spPr>
            <a:xfrm>
              <a:off x="421341" y="364374"/>
              <a:ext cx="11313458" cy="6141395"/>
            </a:xfrm>
            <a:prstGeom prst="rect">
              <a:avLst/>
            </a:prstGeom>
            <a:solidFill>
              <a:schemeClr val="bg1"/>
            </a:solidFill>
            <a:ln w="127000">
              <a:solidFill>
                <a:srgbClr val="9FD8E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0" name="图片 9"/>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rot="16200000">
            <a:off x="3161771" y="-1353674"/>
            <a:ext cx="6129250" cy="9565347"/>
          </a:xfrm>
          <a:prstGeom prst="rect">
            <a:avLst/>
          </a:prstGeom>
        </p:spPr>
      </p:pic>
      <p:sp>
        <p:nvSpPr>
          <p:cNvPr id="6" name="等腰三角形 5"/>
          <p:cNvSpPr/>
          <p:nvPr/>
        </p:nvSpPr>
        <p:spPr>
          <a:xfrm rot="18996210">
            <a:off x="2505091" y="-325430"/>
            <a:ext cx="5729356" cy="5400574"/>
          </a:xfrm>
          <a:prstGeom prst="triangle">
            <a:avLst>
              <a:gd name="adj" fmla="val 36186"/>
            </a:avLst>
          </a:prstGeom>
          <a:pattFill prst="lgCheck">
            <a:fgClr>
              <a:srgbClr val="9FD8EC"/>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 name="组合 16"/>
          <p:cNvGrpSpPr/>
          <p:nvPr/>
        </p:nvGrpSpPr>
        <p:grpSpPr>
          <a:xfrm>
            <a:off x="2233123" y="1750055"/>
            <a:ext cx="7900036" cy="3301694"/>
            <a:chOff x="2996207" y="1988682"/>
            <a:chExt cx="5700010" cy="2382229"/>
          </a:xfrm>
        </p:grpSpPr>
        <p:sp>
          <p:nvSpPr>
            <p:cNvPr id="7" name="矩形 6"/>
            <p:cNvSpPr/>
            <p:nvPr/>
          </p:nvSpPr>
          <p:spPr>
            <a:xfrm rot="365569">
              <a:off x="3179903" y="2263703"/>
              <a:ext cx="5512552" cy="18789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rot="365569">
              <a:off x="7337330" y="2491938"/>
              <a:ext cx="1358887" cy="1878973"/>
            </a:xfrm>
            <a:prstGeom prst="rect">
              <a:avLst/>
            </a:prstGeom>
            <a:solidFill>
              <a:schemeClr val="bg1"/>
            </a:solidFill>
            <a:ln w="28575">
              <a:solidFill>
                <a:srgbClr val="9FD8E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rot="365569">
              <a:off x="2996207" y="1988682"/>
              <a:ext cx="532971" cy="1878973"/>
            </a:xfrm>
            <a:prstGeom prst="rect">
              <a:avLst/>
            </a:prstGeom>
            <a:solidFill>
              <a:schemeClr val="bg1"/>
            </a:solidFill>
            <a:ln w="28575">
              <a:solidFill>
                <a:srgbClr val="9FD8E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rot="291112">
              <a:off x="3456354" y="2073822"/>
              <a:ext cx="1109004" cy="62328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rot="291112">
              <a:off x="6686949" y="3655766"/>
              <a:ext cx="1109004" cy="62328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矩形 7"/>
          <p:cNvSpPr/>
          <p:nvPr/>
        </p:nvSpPr>
        <p:spPr>
          <a:xfrm>
            <a:off x="2622938" y="2172586"/>
            <a:ext cx="6914165" cy="2594745"/>
          </a:xfrm>
          <a:prstGeom prst="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2904789" y="2244496"/>
            <a:ext cx="6309076" cy="1200329"/>
          </a:xfrm>
          <a:prstGeom prst="rect">
            <a:avLst/>
          </a:prstGeom>
        </p:spPr>
        <p:txBody>
          <a:bodyPr wrap="square">
            <a:spAutoFit/>
          </a:bodyPr>
          <a:lstStyle/>
          <a:p>
            <a:pPr algn="dist"/>
            <a:r>
              <a:rPr lang="zh-CN" altLang="en-US" sz="7200" b="1" dirty="0">
                <a:solidFill>
                  <a:schemeClr val="tx1">
                    <a:lumMod val="95000"/>
                    <a:lumOff val="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感谢您的观看</a:t>
            </a:r>
            <a:endParaRPr lang="zh-CN" altLang="en-US" sz="7200" b="1" dirty="0">
              <a:solidFill>
                <a:schemeClr val="tx1">
                  <a:lumMod val="95000"/>
                  <a:lumOff val="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19" name="TextBox 42"/>
          <p:cNvSpPr txBox="1"/>
          <p:nvPr/>
        </p:nvSpPr>
        <p:spPr>
          <a:xfrm>
            <a:off x="3306743" y="4170783"/>
            <a:ext cx="5579476" cy="369332"/>
          </a:xfrm>
          <a:prstGeom prst="rect">
            <a:avLst/>
          </a:prstGeom>
          <a:noFill/>
        </p:spPr>
        <p:txBody>
          <a:bodyPr wrap="none" rtlCol="0">
            <a:spAutoFit/>
          </a:bodyPr>
          <a:lstStyle/>
          <a:p>
            <a:r>
              <a:rPr lang="zh-CN" altLang="en-US" b="1" spc="547" dirty="0">
                <a:solidFill>
                  <a:schemeClr val="tx1">
                    <a:lumMod val="95000"/>
                    <a:lumOff val="5000"/>
                  </a:schemeClr>
                </a:solidFill>
                <a:latin typeface="微软雅黑" panose="020B0503020204020204" pitchFamily="34" charset="-122"/>
                <a:ea typeface="微软雅黑" panose="020B0503020204020204" pitchFamily="34" charset="-122"/>
              </a:rPr>
              <a:t>这是一个全新的开始</a:t>
            </a:r>
            <a:r>
              <a:rPr lang="en-US" altLang="zh-CN" b="1" spc="547" dirty="0">
                <a:solidFill>
                  <a:schemeClr val="tx1">
                    <a:lumMod val="95000"/>
                    <a:lumOff val="5000"/>
                  </a:schemeClr>
                </a:solidFill>
                <a:latin typeface="微软雅黑" panose="020B0503020204020204" pitchFamily="34" charset="-122"/>
                <a:ea typeface="微软雅黑" panose="020B0503020204020204" pitchFamily="34" charset="-122"/>
              </a:rPr>
              <a:t>  </a:t>
            </a:r>
            <a:r>
              <a:rPr lang="zh-CN" altLang="en-US" b="1" spc="547" dirty="0">
                <a:solidFill>
                  <a:schemeClr val="tx1">
                    <a:lumMod val="95000"/>
                    <a:lumOff val="5000"/>
                  </a:schemeClr>
                </a:solidFill>
                <a:latin typeface="微软雅黑" panose="020B0503020204020204" pitchFamily="34" charset="-122"/>
                <a:ea typeface="微软雅黑" panose="020B0503020204020204" pitchFamily="34" charset="-122"/>
              </a:rPr>
              <a:t>开始一段新的旅程</a:t>
            </a:r>
            <a:endParaRPr lang="zh-CN" altLang="en-US" b="1" spc="547"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20" name="TextBox 43"/>
          <p:cNvSpPr txBox="1"/>
          <p:nvPr/>
        </p:nvSpPr>
        <p:spPr>
          <a:xfrm>
            <a:off x="7624720" y="5355130"/>
            <a:ext cx="1732280" cy="398780"/>
          </a:xfrm>
          <a:prstGeom prst="rect">
            <a:avLst/>
          </a:prstGeom>
          <a:noFill/>
        </p:spPr>
        <p:txBody>
          <a:bodyPr wrap="none" rtlCol="0">
            <a:spAutoFit/>
          </a:bodyPr>
          <a:lstStyle/>
          <a:p>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述职人</a:t>
            </a:r>
            <a:r>
              <a:rPr lang="zh-CN" altLang="en-US" sz="2000" b="1"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en-US" sz="2000" b="1" dirty="0">
                <a:solidFill>
                  <a:schemeClr val="tx1">
                    <a:lumMod val="75000"/>
                    <a:lumOff val="25000"/>
                  </a:schemeClr>
                </a:solidFill>
                <a:latin typeface="微软雅黑" panose="020B0503020204020204" pitchFamily="34" charset="-122"/>
                <a:ea typeface="微软雅黑" panose="020B0503020204020204" pitchFamily="34" charset="-122"/>
              </a:rPr>
              <a:t>XXX</a:t>
            </a:r>
            <a:endParaRPr lang="en-US" sz="2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pic>
        <p:nvPicPr>
          <p:cNvPr id="12" name="图片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80007" y="613040"/>
            <a:ext cx="1785947" cy="1581116"/>
          </a:xfrm>
          <a:prstGeom prst="rect">
            <a:avLst/>
          </a:prstGeom>
        </p:spPr>
      </p:pic>
      <p:pic>
        <p:nvPicPr>
          <p:cNvPr id="21" name="图片 2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819609" y="4822216"/>
            <a:ext cx="1785947" cy="1581116"/>
          </a:xfrm>
          <a:prstGeom prst="rect">
            <a:avLst/>
          </a:prstGeom>
        </p:spPr>
      </p:pic>
      <p:pic>
        <p:nvPicPr>
          <p:cNvPr id="26" name="图片 2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1673355" y="4534417"/>
            <a:ext cx="849741" cy="849741"/>
          </a:xfrm>
          <a:prstGeom prst="rect">
            <a:avLst/>
          </a:prstGeom>
        </p:spPr>
      </p:pic>
      <p:pic>
        <p:nvPicPr>
          <p:cNvPr id="28" name="图片 27"/>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a:xfrm rot="16926263">
            <a:off x="8726022" y="504028"/>
            <a:ext cx="2264711" cy="2264711"/>
          </a:xfrm>
          <a:prstGeom prst="rect">
            <a:avLst/>
          </a:prstGeom>
        </p:spPr>
      </p:pic>
      <p:sp>
        <p:nvSpPr>
          <p:cNvPr id="25" name="TextBox 507"/>
          <p:cNvSpPr txBox="1"/>
          <p:nvPr/>
        </p:nvSpPr>
        <p:spPr>
          <a:xfrm>
            <a:off x="4859006" y="802523"/>
            <a:ext cx="1253869" cy="307777"/>
          </a:xfrm>
          <a:prstGeom prst="rect">
            <a:avLst/>
          </a:prstGeom>
          <a:noFill/>
        </p:spPr>
        <p:txBody>
          <a:bodyPr wrap="none" rtlCol="0">
            <a:spAutoFit/>
          </a:bodyPr>
          <a:lstStyle/>
          <a:p>
            <a:pPr marL="171450" indent="-171450">
              <a:buClr>
                <a:srgbClr val="9FD8EC"/>
              </a:buClr>
              <a:buFont typeface="Wingdings" panose="05000000000000000000" pitchFamily="2" charset="2"/>
              <a:buChar char="l"/>
            </a:pPr>
            <a:r>
              <a:rPr lang="en-US" sz="1400" dirty="0" err="1">
                <a:ea typeface="等线" panose="02010600030101010101" pitchFamily="2" charset="-122"/>
              </a:rPr>
              <a:t>Powerpoint</a:t>
            </a:r>
            <a:endParaRPr lang="en-US" sz="1400" dirty="0">
              <a:ea typeface="等线" panose="02010600030101010101" pitchFamily="2" charset="-122"/>
            </a:endParaRPr>
          </a:p>
        </p:txBody>
      </p:sp>
      <p:sp>
        <p:nvSpPr>
          <p:cNvPr id="27" name="TextBox 508"/>
          <p:cNvSpPr txBox="1"/>
          <p:nvPr/>
        </p:nvSpPr>
        <p:spPr>
          <a:xfrm>
            <a:off x="6768738" y="802523"/>
            <a:ext cx="1015021" cy="307777"/>
          </a:xfrm>
          <a:prstGeom prst="rect">
            <a:avLst/>
          </a:prstGeom>
          <a:noFill/>
        </p:spPr>
        <p:txBody>
          <a:bodyPr wrap="none" rtlCol="0">
            <a:spAutoFit/>
          </a:bodyPr>
          <a:lstStyle/>
          <a:p>
            <a:pPr marL="171450" indent="-171450">
              <a:buClr>
                <a:srgbClr val="9FD8EC"/>
              </a:buClr>
              <a:buFont typeface="Wingdings" panose="05000000000000000000" pitchFamily="2" charset="2"/>
              <a:buChar char="l"/>
            </a:pPr>
            <a:r>
              <a:rPr lang="en-US" sz="1400" dirty="0">
                <a:ea typeface="等线" panose="02010600030101010101" pitchFamily="2" charset="-122"/>
              </a:rPr>
              <a:t>Keynote</a:t>
            </a:r>
            <a:endParaRPr lang="en-US" sz="1400" dirty="0">
              <a:ea typeface="等线" panose="02010600030101010101" pitchFamily="2" charset="-122"/>
            </a:endParaRPr>
          </a:p>
        </p:txBody>
      </p:sp>
      <p:sp>
        <p:nvSpPr>
          <p:cNvPr id="31" name="TextBox 509"/>
          <p:cNvSpPr txBox="1"/>
          <p:nvPr/>
        </p:nvSpPr>
        <p:spPr>
          <a:xfrm>
            <a:off x="8439621" y="802523"/>
            <a:ext cx="1473480" cy="307777"/>
          </a:xfrm>
          <a:prstGeom prst="rect">
            <a:avLst/>
          </a:prstGeom>
          <a:noFill/>
        </p:spPr>
        <p:txBody>
          <a:bodyPr wrap="none" rtlCol="0">
            <a:spAutoFit/>
          </a:bodyPr>
          <a:lstStyle/>
          <a:p>
            <a:pPr marL="171450" indent="-171450">
              <a:buClr>
                <a:srgbClr val="9FD8EC"/>
              </a:buClr>
              <a:buFont typeface="Wingdings" panose="05000000000000000000" pitchFamily="2" charset="2"/>
              <a:buChar char="l"/>
            </a:pPr>
            <a:r>
              <a:rPr lang="en-US" sz="1400" dirty="0">
                <a:ea typeface="等线" panose="02010600030101010101" pitchFamily="2" charset="-122"/>
              </a:rPr>
              <a:t>Google Slides</a:t>
            </a:r>
            <a:endParaRPr lang="en-US" sz="1400" dirty="0">
              <a:ea typeface="等线" panose="02010600030101010101" pitchFamily="2" charset="-122"/>
            </a:endParaRPr>
          </a:p>
        </p:txBody>
      </p:sp>
      <p:sp>
        <p:nvSpPr>
          <p:cNvPr id="29" name="TextBox 42"/>
          <p:cNvSpPr txBox="1"/>
          <p:nvPr/>
        </p:nvSpPr>
        <p:spPr>
          <a:xfrm>
            <a:off x="3188244" y="3459732"/>
            <a:ext cx="5777337" cy="600164"/>
          </a:xfrm>
          <a:prstGeom prst="rect">
            <a:avLst/>
          </a:prstGeom>
          <a:noFill/>
        </p:spPr>
        <p:txBody>
          <a:bodyPr wrap="square" rtlCol="0">
            <a:spAutoFit/>
          </a:bodyPr>
          <a:lstStyle/>
          <a:p>
            <a:pPr algn="ctr"/>
            <a:r>
              <a:rPr lang="en-US" altLang="zh-CN" sz="1100" spc="300" dirty="0"/>
              <a:t>Please enter the </a:t>
            </a:r>
            <a:r>
              <a:rPr lang="en-US" altLang="zh-CN" sz="1100" spc="300" dirty="0" err="1"/>
              <a:t>titlePlease</a:t>
            </a:r>
            <a:r>
              <a:rPr lang="en-US" altLang="zh-CN" sz="1100" spc="300" dirty="0"/>
              <a:t> enter the </a:t>
            </a:r>
            <a:r>
              <a:rPr lang="en-US" altLang="zh-CN" sz="1100" spc="300" dirty="0" err="1"/>
              <a:t>titlePlease</a:t>
            </a:r>
            <a:r>
              <a:rPr lang="en-US" altLang="zh-CN" sz="1100" spc="300" dirty="0"/>
              <a:t> enter the </a:t>
            </a:r>
            <a:r>
              <a:rPr lang="en-US" altLang="zh-CN" sz="1100" spc="300" dirty="0" err="1"/>
              <a:t>titlePlease</a:t>
            </a:r>
            <a:r>
              <a:rPr lang="en-US" altLang="zh-CN" sz="1100" spc="300" dirty="0"/>
              <a:t> enter the </a:t>
            </a:r>
            <a:r>
              <a:rPr lang="en-US" altLang="zh-CN" sz="1100" spc="300" dirty="0" err="1"/>
              <a:t>titlePlease</a:t>
            </a:r>
            <a:r>
              <a:rPr lang="en-US" altLang="zh-CN" sz="1100" spc="300" dirty="0"/>
              <a:t> enter the title</a:t>
            </a:r>
            <a:endParaRPr lang="zh-CN" altLang="en-US" sz="1100" b="1" spc="300" dirty="0">
              <a:solidFill>
                <a:schemeClr val="tx1">
                  <a:lumMod val="95000"/>
                  <a:lumOff val="5000"/>
                </a:schemeClr>
              </a:solidFill>
              <a:latin typeface="微软雅黑" panose="020B0503020204020204" pitchFamily="34" charset="-122"/>
              <a:ea typeface="微软雅黑" panose="020B0503020204020204" pitchFamily="34" charset="-122"/>
            </a:endParaRPr>
          </a:p>
          <a:p>
            <a:pPr algn="ctr"/>
            <a:endParaRPr lang="zh-CN" altLang="en-US" sz="1100" b="1" spc="3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advTm="10000">
        <p15:prstTrans prst="wind"/>
      </p:transition>
    </mc:Choice>
    <mc:Fallback>
      <p:transition spd="slow" advTm="10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1000" fill="hold"/>
                                        <p:tgtEl>
                                          <p:spTgt spid="24"/>
                                        </p:tgtEl>
                                        <p:attrNameLst>
                                          <p:attrName>ppt_w</p:attrName>
                                        </p:attrNameLst>
                                      </p:cBhvr>
                                      <p:tavLst>
                                        <p:tav tm="0">
                                          <p:val>
                                            <p:fltVal val="0"/>
                                          </p:val>
                                        </p:tav>
                                        <p:tav tm="100000">
                                          <p:val>
                                            <p:strVal val="#ppt_w"/>
                                          </p:val>
                                        </p:tav>
                                      </p:tavLst>
                                    </p:anim>
                                    <p:anim calcmode="lin" valueType="num">
                                      <p:cBhvr>
                                        <p:cTn id="8" dur="1000" fill="hold"/>
                                        <p:tgtEl>
                                          <p:spTgt spid="24"/>
                                        </p:tgtEl>
                                        <p:attrNameLst>
                                          <p:attrName>ppt_h</p:attrName>
                                        </p:attrNameLst>
                                      </p:cBhvr>
                                      <p:tavLst>
                                        <p:tav tm="0">
                                          <p:val>
                                            <p:fltVal val="0"/>
                                          </p:val>
                                        </p:tav>
                                        <p:tav tm="100000">
                                          <p:val>
                                            <p:strVal val="#ppt_h"/>
                                          </p:val>
                                        </p:tav>
                                      </p:tavLst>
                                    </p:anim>
                                    <p:animEffect transition="in" filter="fade">
                                      <p:cBhvr>
                                        <p:cTn id="9" dur="1000"/>
                                        <p:tgtEl>
                                          <p:spTgt spid="24"/>
                                        </p:tgtEl>
                                      </p:cBhvr>
                                    </p:animEffect>
                                  </p:childTnLst>
                                </p:cTn>
                              </p:par>
                            </p:childTnLst>
                          </p:cTn>
                        </p:par>
                      </p:childTnLst>
                    </p:cTn>
                  </p:par>
                  <p:par>
                    <p:cTn id="10" fill="hold">
                      <p:stCondLst>
                        <p:cond delay="indefinite"/>
                      </p:stCondLst>
                      <p:childTnLst>
                        <p:par>
                          <p:cTn id="11" fill="hold">
                            <p:stCondLst>
                              <p:cond delay="0"/>
                            </p:stCondLst>
                            <p:childTnLst>
                              <p:par>
                                <p:cTn id="12" presetID="31" presetClass="entr" presetSubtype="0" fill="hold" nodeType="clickEffect">
                                  <p:stCondLst>
                                    <p:cond delay="0"/>
                                  </p:stCondLst>
                                  <p:childTnLst>
                                    <p:set>
                                      <p:cBhvr>
                                        <p:cTn id="13" dur="1" fill="hold">
                                          <p:stCondLst>
                                            <p:cond delay="0"/>
                                          </p:stCondLst>
                                        </p:cTn>
                                        <p:tgtEl>
                                          <p:spTgt spid="21"/>
                                        </p:tgtEl>
                                        <p:attrNameLst>
                                          <p:attrName>style.visibility</p:attrName>
                                        </p:attrNameLst>
                                      </p:cBhvr>
                                      <p:to>
                                        <p:strVal val="visible"/>
                                      </p:to>
                                    </p:set>
                                    <p:anim calcmode="lin" valueType="num">
                                      <p:cBhvr>
                                        <p:cTn id="14" dur="1000" fill="hold"/>
                                        <p:tgtEl>
                                          <p:spTgt spid="21"/>
                                        </p:tgtEl>
                                        <p:attrNameLst>
                                          <p:attrName>ppt_w</p:attrName>
                                        </p:attrNameLst>
                                      </p:cBhvr>
                                      <p:tavLst>
                                        <p:tav tm="0">
                                          <p:val>
                                            <p:fltVal val="0"/>
                                          </p:val>
                                        </p:tav>
                                        <p:tav tm="100000">
                                          <p:val>
                                            <p:strVal val="#ppt_w"/>
                                          </p:val>
                                        </p:tav>
                                      </p:tavLst>
                                    </p:anim>
                                    <p:anim calcmode="lin" valueType="num">
                                      <p:cBhvr>
                                        <p:cTn id="15" dur="1000" fill="hold"/>
                                        <p:tgtEl>
                                          <p:spTgt spid="21"/>
                                        </p:tgtEl>
                                        <p:attrNameLst>
                                          <p:attrName>ppt_h</p:attrName>
                                        </p:attrNameLst>
                                      </p:cBhvr>
                                      <p:tavLst>
                                        <p:tav tm="0">
                                          <p:val>
                                            <p:fltVal val="0"/>
                                          </p:val>
                                        </p:tav>
                                        <p:tav tm="100000">
                                          <p:val>
                                            <p:strVal val="#ppt_h"/>
                                          </p:val>
                                        </p:tav>
                                      </p:tavLst>
                                    </p:anim>
                                    <p:anim calcmode="lin" valueType="num">
                                      <p:cBhvr>
                                        <p:cTn id="16" dur="1000" fill="hold"/>
                                        <p:tgtEl>
                                          <p:spTgt spid="21"/>
                                        </p:tgtEl>
                                        <p:attrNameLst>
                                          <p:attrName>style.rotation</p:attrName>
                                        </p:attrNameLst>
                                      </p:cBhvr>
                                      <p:tavLst>
                                        <p:tav tm="0">
                                          <p:val>
                                            <p:fltVal val="90"/>
                                          </p:val>
                                        </p:tav>
                                        <p:tav tm="100000">
                                          <p:val>
                                            <p:fltVal val="0"/>
                                          </p:val>
                                        </p:tav>
                                      </p:tavLst>
                                    </p:anim>
                                    <p:animEffect transition="in" filter="fade">
                                      <p:cBhvr>
                                        <p:cTn id="17" dur="1000"/>
                                        <p:tgtEl>
                                          <p:spTgt spid="21"/>
                                        </p:tgtEl>
                                      </p:cBhvr>
                                    </p:animEffect>
                                  </p:childTnLst>
                                </p:cTn>
                              </p:par>
                              <p:par>
                                <p:cTn id="18" presetID="31" presetClass="entr" presetSubtype="0" fill="hold" nodeType="withEffect">
                                  <p:stCondLst>
                                    <p:cond delay="0"/>
                                  </p:stCondLst>
                                  <p:childTnLst>
                                    <p:set>
                                      <p:cBhvr>
                                        <p:cTn id="19" dur="1" fill="hold">
                                          <p:stCondLst>
                                            <p:cond delay="0"/>
                                          </p:stCondLst>
                                        </p:cTn>
                                        <p:tgtEl>
                                          <p:spTgt spid="12"/>
                                        </p:tgtEl>
                                        <p:attrNameLst>
                                          <p:attrName>style.visibility</p:attrName>
                                        </p:attrNameLst>
                                      </p:cBhvr>
                                      <p:to>
                                        <p:strVal val="visible"/>
                                      </p:to>
                                    </p:set>
                                    <p:anim calcmode="lin" valueType="num">
                                      <p:cBhvr>
                                        <p:cTn id="20" dur="1000" fill="hold"/>
                                        <p:tgtEl>
                                          <p:spTgt spid="12"/>
                                        </p:tgtEl>
                                        <p:attrNameLst>
                                          <p:attrName>ppt_w</p:attrName>
                                        </p:attrNameLst>
                                      </p:cBhvr>
                                      <p:tavLst>
                                        <p:tav tm="0">
                                          <p:val>
                                            <p:fltVal val="0"/>
                                          </p:val>
                                        </p:tav>
                                        <p:tav tm="100000">
                                          <p:val>
                                            <p:strVal val="#ppt_w"/>
                                          </p:val>
                                        </p:tav>
                                      </p:tavLst>
                                    </p:anim>
                                    <p:anim calcmode="lin" valueType="num">
                                      <p:cBhvr>
                                        <p:cTn id="21" dur="1000" fill="hold"/>
                                        <p:tgtEl>
                                          <p:spTgt spid="12"/>
                                        </p:tgtEl>
                                        <p:attrNameLst>
                                          <p:attrName>ppt_h</p:attrName>
                                        </p:attrNameLst>
                                      </p:cBhvr>
                                      <p:tavLst>
                                        <p:tav tm="0">
                                          <p:val>
                                            <p:fltVal val="0"/>
                                          </p:val>
                                        </p:tav>
                                        <p:tav tm="100000">
                                          <p:val>
                                            <p:strVal val="#ppt_h"/>
                                          </p:val>
                                        </p:tav>
                                      </p:tavLst>
                                    </p:anim>
                                    <p:anim calcmode="lin" valueType="num">
                                      <p:cBhvr>
                                        <p:cTn id="22" dur="1000" fill="hold"/>
                                        <p:tgtEl>
                                          <p:spTgt spid="12"/>
                                        </p:tgtEl>
                                        <p:attrNameLst>
                                          <p:attrName>style.rotation</p:attrName>
                                        </p:attrNameLst>
                                      </p:cBhvr>
                                      <p:tavLst>
                                        <p:tav tm="0">
                                          <p:val>
                                            <p:fltVal val="90"/>
                                          </p:val>
                                        </p:tav>
                                        <p:tav tm="100000">
                                          <p:val>
                                            <p:fltVal val="0"/>
                                          </p:val>
                                        </p:tav>
                                      </p:tavLst>
                                    </p:anim>
                                    <p:animEffect transition="in" filter="fade">
                                      <p:cBhvr>
                                        <p:cTn id="23" dur="1000"/>
                                        <p:tgtEl>
                                          <p:spTgt spid="12"/>
                                        </p:tgtEl>
                                      </p:cBhvr>
                                    </p:animEffect>
                                  </p:childTnLst>
                                </p:cTn>
                              </p:par>
                            </p:childTnLst>
                          </p:cTn>
                        </p:par>
                      </p:childTnLst>
                    </p:cTn>
                  </p:par>
                  <p:par>
                    <p:cTn id="24" fill="hold">
                      <p:stCondLst>
                        <p:cond delay="indefinite"/>
                      </p:stCondLst>
                      <p:childTnLst>
                        <p:par>
                          <p:cTn id="25" fill="hold">
                            <p:stCondLst>
                              <p:cond delay="0"/>
                            </p:stCondLst>
                            <p:childTnLst>
                              <p:par>
                                <p:cTn id="26" presetID="14" presetClass="entr" presetSubtype="10" fill="hold" nodeType="click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randombar(horizontal)">
                                      <p:cBhvr>
                                        <p:cTn id="28" dur="1000"/>
                                        <p:tgtEl>
                                          <p:spTgt spid="10"/>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26"/>
                                        </p:tgtEl>
                                        <p:attrNameLst>
                                          <p:attrName>style.visibility</p:attrName>
                                        </p:attrNameLst>
                                      </p:cBhvr>
                                      <p:to>
                                        <p:strVal val="visible"/>
                                      </p:to>
                                    </p:set>
                                    <p:animEffect transition="in" filter="fade">
                                      <p:cBhvr>
                                        <p:cTn id="33" dur="1000"/>
                                        <p:tgtEl>
                                          <p:spTgt spid="26"/>
                                        </p:tgtEl>
                                      </p:cBhvr>
                                    </p:animEffect>
                                  </p:childTnLst>
                                </p:cTn>
                              </p:par>
                            </p:childTnLst>
                          </p:cTn>
                        </p:par>
                      </p:childTnLst>
                    </p:cTn>
                  </p:par>
                  <p:par>
                    <p:cTn id="34" fill="hold">
                      <p:stCondLst>
                        <p:cond delay="indefinite"/>
                      </p:stCondLst>
                      <p:childTnLst>
                        <p:par>
                          <p:cTn id="35" fill="hold">
                            <p:stCondLst>
                              <p:cond delay="0"/>
                            </p:stCondLst>
                            <p:childTnLst>
                              <p:par>
                                <p:cTn id="36" presetID="31" presetClass="entr" presetSubtype="0" fill="hold" grpId="0" nodeType="clickEffect">
                                  <p:stCondLst>
                                    <p:cond delay="0"/>
                                  </p:stCondLst>
                                  <p:childTnLst>
                                    <p:set>
                                      <p:cBhvr>
                                        <p:cTn id="37" dur="1" fill="hold">
                                          <p:stCondLst>
                                            <p:cond delay="0"/>
                                          </p:stCondLst>
                                        </p:cTn>
                                        <p:tgtEl>
                                          <p:spTgt spid="6"/>
                                        </p:tgtEl>
                                        <p:attrNameLst>
                                          <p:attrName>style.visibility</p:attrName>
                                        </p:attrNameLst>
                                      </p:cBhvr>
                                      <p:to>
                                        <p:strVal val="visible"/>
                                      </p:to>
                                    </p:set>
                                    <p:anim calcmode="lin" valueType="num">
                                      <p:cBhvr>
                                        <p:cTn id="38" dur="1000" fill="hold"/>
                                        <p:tgtEl>
                                          <p:spTgt spid="6"/>
                                        </p:tgtEl>
                                        <p:attrNameLst>
                                          <p:attrName>ppt_w</p:attrName>
                                        </p:attrNameLst>
                                      </p:cBhvr>
                                      <p:tavLst>
                                        <p:tav tm="0">
                                          <p:val>
                                            <p:fltVal val="0"/>
                                          </p:val>
                                        </p:tav>
                                        <p:tav tm="100000">
                                          <p:val>
                                            <p:strVal val="#ppt_w"/>
                                          </p:val>
                                        </p:tav>
                                      </p:tavLst>
                                    </p:anim>
                                    <p:anim calcmode="lin" valueType="num">
                                      <p:cBhvr>
                                        <p:cTn id="39" dur="1000" fill="hold"/>
                                        <p:tgtEl>
                                          <p:spTgt spid="6"/>
                                        </p:tgtEl>
                                        <p:attrNameLst>
                                          <p:attrName>ppt_h</p:attrName>
                                        </p:attrNameLst>
                                      </p:cBhvr>
                                      <p:tavLst>
                                        <p:tav tm="0">
                                          <p:val>
                                            <p:fltVal val="0"/>
                                          </p:val>
                                        </p:tav>
                                        <p:tav tm="100000">
                                          <p:val>
                                            <p:strVal val="#ppt_h"/>
                                          </p:val>
                                        </p:tav>
                                      </p:tavLst>
                                    </p:anim>
                                    <p:anim calcmode="lin" valueType="num">
                                      <p:cBhvr>
                                        <p:cTn id="40" dur="1000" fill="hold"/>
                                        <p:tgtEl>
                                          <p:spTgt spid="6"/>
                                        </p:tgtEl>
                                        <p:attrNameLst>
                                          <p:attrName>style.rotation</p:attrName>
                                        </p:attrNameLst>
                                      </p:cBhvr>
                                      <p:tavLst>
                                        <p:tav tm="0">
                                          <p:val>
                                            <p:fltVal val="90"/>
                                          </p:val>
                                        </p:tav>
                                        <p:tav tm="100000">
                                          <p:val>
                                            <p:fltVal val="0"/>
                                          </p:val>
                                        </p:tav>
                                      </p:tavLst>
                                    </p:anim>
                                    <p:animEffect transition="in" filter="fade">
                                      <p:cBhvr>
                                        <p:cTn id="41" dur="1000"/>
                                        <p:tgtEl>
                                          <p:spTgt spid="6"/>
                                        </p:tgtEl>
                                      </p:cBhvr>
                                    </p:animEffect>
                                  </p:childTnLst>
                                </p:cTn>
                              </p:par>
                            </p:childTnLst>
                          </p:cTn>
                        </p:par>
                      </p:childTnLst>
                    </p:cTn>
                  </p:par>
                  <p:par>
                    <p:cTn id="42" fill="hold">
                      <p:stCondLst>
                        <p:cond delay="indefinite"/>
                      </p:stCondLst>
                      <p:childTnLst>
                        <p:par>
                          <p:cTn id="43" fill="hold">
                            <p:stCondLst>
                              <p:cond delay="0"/>
                            </p:stCondLst>
                            <p:childTnLst>
                              <p:par>
                                <p:cTn id="44" presetID="53" presetClass="entr" presetSubtype="16" fill="hold" grpId="0" nodeType="clickEffect">
                                  <p:stCondLst>
                                    <p:cond delay="0"/>
                                  </p:stCondLst>
                                  <p:childTnLst>
                                    <p:set>
                                      <p:cBhvr>
                                        <p:cTn id="45" dur="1" fill="hold">
                                          <p:stCondLst>
                                            <p:cond delay="0"/>
                                          </p:stCondLst>
                                        </p:cTn>
                                        <p:tgtEl>
                                          <p:spTgt spid="8"/>
                                        </p:tgtEl>
                                        <p:attrNameLst>
                                          <p:attrName>style.visibility</p:attrName>
                                        </p:attrNameLst>
                                      </p:cBhvr>
                                      <p:to>
                                        <p:strVal val="visible"/>
                                      </p:to>
                                    </p:set>
                                    <p:anim calcmode="lin" valueType="num">
                                      <p:cBhvr>
                                        <p:cTn id="46" dur="1000" fill="hold"/>
                                        <p:tgtEl>
                                          <p:spTgt spid="8"/>
                                        </p:tgtEl>
                                        <p:attrNameLst>
                                          <p:attrName>ppt_w</p:attrName>
                                        </p:attrNameLst>
                                      </p:cBhvr>
                                      <p:tavLst>
                                        <p:tav tm="0">
                                          <p:val>
                                            <p:fltVal val="0"/>
                                          </p:val>
                                        </p:tav>
                                        <p:tav tm="100000">
                                          <p:val>
                                            <p:strVal val="#ppt_w"/>
                                          </p:val>
                                        </p:tav>
                                      </p:tavLst>
                                    </p:anim>
                                    <p:anim calcmode="lin" valueType="num">
                                      <p:cBhvr>
                                        <p:cTn id="47" dur="1000" fill="hold"/>
                                        <p:tgtEl>
                                          <p:spTgt spid="8"/>
                                        </p:tgtEl>
                                        <p:attrNameLst>
                                          <p:attrName>ppt_h</p:attrName>
                                        </p:attrNameLst>
                                      </p:cBhvr>
                                      <p:tavLst>
                                        <p:tav tm="0">
                                          <p:val>
                                            <p:fltVal val="0"/>
                                          </p:val>
                                        </p:tav>
                                        <p:tav tm="100000">
                                          <p:val>
                                            <p:strVal val="#ppt_h"/>
                                          </p:val>
                                        </p:tav>
                                      </p:tavLst>
                                    </p:anim>
                                    <p:animEffect transition="in" filter="fade">
                                      <p:cBhvr>
                                        <p:cTn id="48" dur="1000"/>
                                        <p:tgtEl>
                                          <p:spTgt spid="8"/>
                                        </p:tgtEl>
                                      </p:cBhvr>
                                    </p:animEffect>
                                  </p:childTnLst>
                                </p:cTn>
                              </p:par>
                            </p:childTnLst>
                          </p:cTn>
                        </p:par>
                      </p:childTnLst>
                    </p:cTn>
                  </p:par>
                  <p:par>
                    <p:cTn id="49" fill="hold">
                      <p:stCondLst>
                        <p:cond delay="indefinite"/>
                      </p:stCondLst>
                      <p:childTnLst>
                        <p:par>
                          <p:cTn id="50" fill="hold">
                            <p:stCondLst>
                              <p:cond delay="0"/>
                            </p:stCondLst>
                            <p:childTnLst>
                              <p:par>
                                <p:cTn id="51" presetID="14" presetClass="entr" presetSubtype="10" fill="hold" nodeType="click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randombar(horizontal)">
                                      <p:cBhvr>
                                        <p:cTn id="53" dur="1000"/>
                                        <p:tgtEl>
                                          <p:spTgt spid="17"/>
                                        </p:tgtEl>
                                      </p:cBhvr>
                                    </p:animEffect>
                                  </p:childTnLst>
                                </p:cTn>
                              </p:par>
                            </p:childTnLst>
                          </p:cTn>
                        </p:par>
                      </p:childTnLst>
                    </p:cTn>
                  </p:par>
                  <p:par>
                    <p:cTn id="54" fill="hold">
                      <p:stCondLst>
                        <p:cond delay="indefinite"/>
                      </p:stCondLst>
                      <p:childTnLst>
                        <p:par>
                          <p:cTn id="55" fill="hold">
                            <p:stCondLst>
                              <p:cond delay="0"/>
                            </p:stCondLst>
                            <p:childTnLst>
                              <p:par>
                                <p:cTn id="56" presetID="43" presetClass="entr" presetSubtype="0" fill="hold" nodeType="clickEffect">
                                  <p:stCondLst>
                                    <p:cond delay="0"/>
                                  </p:stCondLst>
                                  <p:childTnLst>
                                    <p:set>
                                      <p:cBhvr>
                                        <p:cTn id="57" dur="1" fill="hold">
                                          <p:stCondLst>
                                            <p:cond delay="0"/>
                                          </p:stCondLst>
                                        </p:cTn>
                                        <p:tgtEl>
                                          <p:spTgt spid="28"/>
                                        </p:tgtEl>
                                        <p:attrNameLst>
                                          <p:attrName>style.visibility</p:attrName>
                                        </p:attrNameLst>
                                      </p:cBhvr>
                                      <p:to>
                                        <p:strVal val="visible"/>
                                      </p:to>
                                    </p:set>
                                    <p:animEffect transition="in" filter="fade">
                                      <p:cBhvr>
                                        <p:cTn id="58" dur="100"/>
                                        <p:tgtEl>
                                          <p:spTgt spid="28"/>
                                        </p:tgtEl>
                                      </p:cBhvr>
                                    </p:animEffect>
                                    <p:anim calcmode="lin" valueType="num">
                                      <p:cBhvr>
                                        <p:cTn id="59" dur="400" fill="hold"/>
                                        <p:tgtEl>
                                          <p:spTgt spid="28"/>
                                        </p:tgtEl>
                                        <p:attrNameLst>
                                          <p:attrName>ppt_x</p:attrName>
                                        </p:attrNameLst>
                                      </p:cBhvr>
                                      <p:tavLst>
                                        <p:tav tm="0">
                                          <p:val>
                                            <p:strVal val="#ppt_x"/>
                                          </p:val>
                                        </p:tav>
                                        <p:tav tm="100000">
                                          <p:val>
                                            <p:strVal val="#ppt_x"/>
                                          </p:val>
                                        </p:tav>
                                      </p:tavLst>
                                    </p:anim>
                                    <p:anim calcmode="lin" valueType="num">
                                      <p:cBhvr>
                                        <p:cTn id="60" dur="400" fill="hold"/>
                                        <p:tgtEl>
                                          <p:spTgt spid="28"/>
                                        </p:tgtEl>
                                        <p:attrNameLst>
                                          <p:attrName>ppt_y</p:attrName>
                                        </p:attrNameLst>
                                      </p:cBhvr>
                                      <p:tavLst>
                                        <p:tav tm="0">
                                          <p:val>
                                            <p:strVal val="#ppt_y+0.31"/>
                                          </p:val>
                                        </p:tav>
                                        <p:tav tm="100000">
                                          <p:val>
                                            <p:strVal val="#ppt_y+0.31"/>
                                          </p:val>
                                        </p:tav>
                                      </p:tavLst>
                                    </p:anim>
                                    <p:anim calcmode="lin" valueType="num">
                                      <p:cBhvr>
                                        <p:cTn id="61" dur="600" decel="50000" fill="hold">
                                          <p:stCondLst>
                                            <p:cond delay="400"/>
                                          </p:stCondLst>
                                        </p:cTn>
                                        <p:tgtEl>
                                          <p:spTgt spid="28"/>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62" dur="600" decel="50000" fill="hold">
                                          <p:stCondLst>
                                            <p:cond delay="400"/>
                                          </p:stCondLst>
                                        </p:cTn>
                                        <p:tgtEl>
                                          <p:spTgt spid="28"/>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56" presetClass="entr" presetSubtype="0" fill="hold" grpId="0" nodeType="clickEffect">
                                  <p:stCondLst>
                                    <p:cond delay="0"/>
                                  </p:stCondLst>
                                  <p:iterate type="lt">
                                    <p:tmPct val="10000"/>
                                  </p:iterate>
                                  <p:childTnLst>
                                    <p:set>
                                      <p:cBhvr>
                                        <p:cTn id="66" dur="1" fill="hold">
                                          <p:stCondLst>
                                            <p:cond delay="0"/>
                                          </p:stCondLst>
                                        </p:cTn>
                                        <p:tgtEl>
                                          <p:spTgt spid="18">
                                            <p:txEl>
                                              <p:pRg st="0" end="0"/>
                                            </p:txEl>
                                          </p:spTgt>
                                        </p:tgtEl>
                                        <p:attrNameLst>
                                          <p:attrName>style.visibility</p:attrName>
                                        </p:attrNameLst>
                                      </p:cBhvr>
                                      <p:to>
                                        <p:strVal val="visible"/>
                                      </p:to>
                                    </p:set>
                                    <p:anim by="(-#ppt_w*2)" calcmode="lin" valueType="num">
                                      <p:cBhvr rctx="PPT">
                                        <p:cTn id="67" dur="500" autoRev="1" fill="hold">
                                          <p:stCondLst>
                                            <p:cond delay="0"/>
                                          </p:stCondLst>
                                        </p:cTn>
                                        <p:tgtEl>
                                          <p:spTgt spid="18">
                                            <p:txEl>
                                              <p:pRg st="0" end="0"/>
                                            </p:txEl>
                                          </p:spTgt>
                                        </p:tgtEl>
                                        <p:attrNameLst>
                                          <p:attrName>ppt_w</p:attrName>
                                        </p:attrNameLst>
                                      </p:cBhvr>
                                    </p:anim>
                                    <p:anim by="(#ppt_w*0.50)" calcmode="lin" valueType="num">
                                      <p:cBhvr>
                                        <p:cTn id="68" dur="500" decel="50000" autoRev="1" fill="hold">
                                          <p:stCondLst>
                                            <p:cond delay="0"/>
                                          </p:stCondLst>
                                        </p:cTn>
                                        <p:tgtEl>
                                          <p:spTgt spid="18">
                                            <p:txEl>
                                              <p:pRg st="0" end="0"/>
                                            </p:txEl>
                                          </p:spTgt>
                                        </p:tgtEl>
                                        <p:attrNameLst>
                                          <p:attrName>ppt_x</p:attrName>
                                        </p:attrNameLst>
                                      </p:cBhvr>
                                    </p:anim>
                                    <p:anim from="(-#ppt_h/2)" to="(#ppt_y)" calcmode="lin" valueType="num">
                                      <p:cBhvr>
                                        <p:cTn id="69" dur="1000" fill="hold">
                                          <p:stCondLst>
                                            <p:cond delay="0"/>
                                          </p:stCondLst>
                                        </p:cTn>
                                        <p:tgtEl>
                                          <p:spTgt spid="18">
                                            <p:txEl>
                                              <p:pRg st="0" end="0"/>
                                            </p:txEl>
                                          </p:spTgt>
                                        </p:tgtEl>
                                        <p:attrNameLst>
                                          <p:attrName>ppt_y</p:attrName>
                                        </p:attrNameLst>
                                      </p:cBhvr>
                                    </p:anim>
                                    <p:animRot by="21600000">
                                      <p:cBhvr>
                                        <p:cTn id="70" dur="1000" fill="hold">
                                          <p:stCondLst>
                                            <p:cond delay="0"/>
                                          </p:stCondLst>
                                        </p:cTn>
                                        <p:tgtEl>
                                          <p:spTgt spid="18">
                                            <p:txEl>
                                              <p:pRg st="0" end="0"/>
                                            </p:txEl>
                                          </p:spTgt>
                                        </p:tgtEl>
                                        <p:attrNameLst>
                                          <p:attrName>r</p:attrName>
                                        </p:attrNameLst>
                                      </p:cBhvr>
                                    </p:animRot>
                                  </p:childTnLst>
                                </p:cTn>
                              </p:par>
                            </p:childTnLst>
                          </p:cTn>
                        </p:par>
                      </p:childTnLst>
                    </p:cTn>
                  </p:par>
                  <p:par>
                    <p:cTn id="71" fill="hold">
                      <p:stCondLst>
                        <p:cond delay="indefinite"/>
                      </p:stCondLst>
                      <p:childTnLst>
                        <p:par>
                          <p:cTn id="72" fill="hold">
                            <p:stCondLst>
                              <p:cond delay="0"/>
                            </p:stCondLst>
                            <p:childTnLst>
                              <p:par>
                                <p:cTn id="73" presetID="42" presetClass="entr" presetSubtype="0" fill="hold" grpId="0" nodeType="clickEffect">
                                  <p:stCondLst>
                                    <p:cond delay="0"/>
                                  </p:stCondLst>
                                  <p:childTnLst>
                                    <p:set>
                                      <p:cBhvr>
                                        <p:cTn id="74" dur="1" fill="hold">
                                          <p:stCondLst>
                                            <p:cond delay="0"/>
                                          </p:stCondLst>
                                        </p:cTn>
                                        <p:tgtEl>
                                          <p:spTgt spid="19"/>
                                        </p:tgtEl>
                                        <p:attrNameLst>
                                          <p:attrName>style.visibility</p:attrName>
                                        </p:attrNameLst>
                                      </p:cBhvr>
                                      <p:to>
                                        <p:strVal val="visible"/>
                                      </p:to>
                                    </p:set>
                                    <p:animEffect transition="in" filter="fade">
                                      <p:cBhvr>
                                        <p:cTn id="75" dur="1000"/>
                                        <p:tgtEl>
                                          <p:spTgt spid="19"/>
                                        </p:tgtEl>
                                      </p:cBhvr>
                                    </p:animEffect>
                                    <p:anim calcmode="lin" valueType="num">
                                      <p:cBhvr>
                                        <p:cTn id="76" dur="1000" fill="hold"/>
                                        <p:tgtEl>
                                          <p:spTgt spid="19"/>
                                        </p:tgtEl>
                                        <p:attrNameLst>
                                          <p:attrName>ppt_x</p:attrName>
                                        </p:attrNameLst>
                                      </p:cBhvr>
                                      <p:tavLst>
                                        <p:tav tm="0">
                                          <p:val>
                                            <p:strVal val="#ppt_x"/>
                                          </p:val>
                                        </p:tav>
                                        <p:tav tm="100000">
                                          <p:val>
                                            <p:strVal val="#ppt_x"/>
                                          </p:val>
                                        </p:tav>
                                      </p:tavLst>
                                    </p:anim>
                                    <p:anim calcmode="lin" valueType="num">
                                      <p:cBhvr>
                                        <p:cTn id="77"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78" fill="hold">
                      <p:stCondLst>
                        <p:cond delay="indefinite"/>
                      </p:stCondLst>
                      <p:childTnLst>
                        <p:par>
                          <p:cTn id="79" fill="hold">
                            <p:stCondLst>
                              <p:cond delay="0"/>
                            </p:stCondLst>
                            <p:childTnLst>
                              <p:par>
                                <p:cTn id="80" presetID="22" presetClass="entr" presetSubtype="8" fill="hold" grpId="0" nodeType="clickEffect">
                                  <p:stCondLst>
                                    <p:cond delay="0"/>
                                  </p:stCondLst>
                                  <p:childTnLst>
                                    <p:set>
                                      <p:cBhvr>
                                        <p:cTn id="81" dur="1" fill="hold">
                                          <p:stCondLst>
                                            <p:cond delay="0"/>
                                          </p:stCondLst>
                                        </p:cTn>
                                        <p:tgtEl>
                                          <p:spTgt spid="20"/>
                                        </p:tgtEl>
                                        <p:attrNameLst>
                                          <p:attrName>style.visibility</p:attrName>
                                        </p:attrNameLst>
                                      </p:cBhvr>
                                      <p:to>
                                        <p:strVal val="visible"/>
                                      </p:to>
                                    </p:set>
                                    <p:animEffect transition="in" filter="wipe(left)">
                                      <p:cBhvr>
                                        <p:cTn id="82" dur="1000"/>
                                        <p:tgtEl>
                                          <p:spTgt spid="20"/>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25"/>
                                        </p:tgtEl>
                                        <p:attrNameLst>
                                          <p:attrName>style.visibility</p:attrName>
                                        </p:attrNameLst>
                                      </p:cBhvr>
                                      <p:to>
                                        <p:strVal val="visible"/>
                                      </p:to>
                                    </p:set>
                                    <p:animEffect transition="in" filter="fade">
                                      <p:cBhvr>
                                        <p:cTn id="87" dur="500"/>
                                        <p:tgtEl>
                                          <p:spTgt spid="25"/>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27"/>
                                        </p:tgtEl>
                                        <p:attrNameLst>
                                          <p:attrName>style.visibility</p:attrName>
                                        </p:attrNameLst>
                                      </p:cBhvr>
                                      <p:to>
                                        <p:strVal val="visible"/>
                                      </p:to>
                                    </p:set>
                                    <p:animEffect transition="in" filter="fade">
                                      <p:cBhvr>
                                        <p:cTn id="90" dur="500"/>
                                        <p:tgtEl>
                                          <p:spTgt spid="27"/>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31"/>
                                        </p:tgtEl>
                                        <p:attrNameLst>
                                          <p:attrName>style.visibility</p:attrName>
                                        </p:attrNameLst>
                                      </p:cBhvr>
                                      <p:to>
                                        <p:strVal val="visible"/>
                                      </p:to>
                                    </p:set>
                                    <p:animEffect transition="in" filter="fade">
                                      <p:cBhvr>
                                        <p:cTn id="93" dur="500"/>
                                        <p:tgtEl>
                                          <p:spTgt spid="31"/>
                                        </p:tgtEl>
                                      </p:cBhvr>
                                    </p:animEffect>
                                  </p:childTnLst>
                                </p:cTn>
                              </p:par>
                            </p:childTnLst>
                          </p:cTn>
                        </p:par>
                      </p:childTnLst>
                    </p:cTn>
                  </p:par>
                  <p:par>
                    <p:cTn id="94" fill="hold">
                      <p:stCondLst>
                        <p:cond delay="indefinite"/>
                      </p:stCondLst>
                      <p:childTnLst>
                        <p:par>
                          <p:cTn id="95" fill="hold">
                            <p:stCondLst>
                              <p:cond delay="0"/>
                            </p:stCondLst>
                            <p:childTnLst>
                              <p:par>
                                <p:cTn id="96" presetID="42" presetClass="entr" presetSubtype="0" fill="hold" grpId="0" nodeType="clickEffect">
                                  <p:stCondLst>
                                    <p:cond delay="0"/>
                                  </p:stCondLst>
                                  <p:childTnLst>
                                    <p:set>
                                      <p:cBhvr>
                                        <p:cTn id="97" dur="1" fill="hold">
                                          <p:stCondLst>
                                            <p:cond delay="0"/>
                                          </p:stCondLst>
                                        </p:cTn>
                                        <p:tgtEl>
                                          <p:spTgt spid="29"/>
                                        </p:tgtEl>
                                        <p:attrNameLst>
                                          <p:attrName>style.visibility</p:attrName>
                                        </p:attrNameLst>
                                      </p:cBhvr>
                                      <p:to>
                                        <p:strVal val="visible"/>
                                      </p:to>
                                    </p:set>
                                    <p:animEffect transition="in" filter="fade">
                                      <p:cBhvr>
                                        <p:cTn id="98" dur="1000"/>
                                        <p:tgtEl>
                                          <p:spTgt spid="29"/>
                                        </p:tgtEl>
                                      </p:cBhvr>
                                    </p:animEffect>
                                    <p:anim calcmode="lin" valueType="num">
                                      <p:cBhvr>
                                        <p:cTn id="99" dur="1000" fill="hold"/>
                                        <p:tgtEl>
                                          <p:spTgt spid="29"/>
                                        </p:tgtEl>
                                        <p:attrNameLst>
                                          <p:attrName>ppt_x</p:attrName>
                                        </p:attrNameLst>
                                      </p:cBhvr>
                                      <p:tavLst>
                                        <p:tav tm="0">
                                          <p:val>
                                            <p:strVal val="#ppt_x"/>
                                          </p:val>
                                        </p:tav>
                                        <p:tav tm="100000">
                                          <p:val>
                                            <p:strVal val="#ppt_x"/>
                                          </p:val>
                                        </p:tav>
                                      </p:tavLst>
                                    </p:anim>
                                    <p:anim calcmode="lin" valueType="num">
                                      <p:cBhvr>
                                        <p:cTn id="100"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18" grpId="0" build="allAtOnce"/>
      <p:bldP spid="19" grpId="0"/>
      <p:bldP spid="20" grpId="0"/>
      <p:bldP spid="25" grpId="0"/>
      <p:bldP spid="27" grpId="0"/>
      <p:bldP spid="31" grpId="0"/>
      <p:bldP spid="2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a:xfrm>
            <a:off x="2735501" y="2828835"/>
            <a:ext cx="6647974" cy="1200329"/>
          </a:xfrm>
          <a:prstGeom prst="rect">
            <a:avLst/>
          </a:prstGeom>
          <a:solidFill>
            <a:schemeClr val="bg1"/>
          </a:solidFill>
        </p:spPr>
        <p:txBody>
          <a:bodyPr wrap="none">
            <a:spAutoFit/>
          </a:bodyPr>
          <a:lstStyle/>
          <a:p>
            <a:r>
              <a:rPr lang="zh-CN" altLang="en-US" sz="7200" b="1" dirty="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实习期工作总结</a:t>
            </a:r>
            <a:endParaRPr lang="zh-CN" altLang="zh-CN" sz="7200" b="1" dirty="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400" advTm="0">
        <p14:doors dir="vert"/>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1000" fill="hold"/>
                                        <p:tgtEl>
                                          <p:spTgt spid="18"/>
                                        </p:tgtEl>
                                        <p:attrNameLst>
                                          <p:attrName>ppt_w</p:attrName>
                                        </p:attrNameLst>
                                      </p:cBhvr>
                                      <p:tavLst>
                                        <p:tav tm="0">
                                          <p:val>
                                            <p:strVal val="#ppt_w*0.70"/>
                                          </p:val>
                                        </p:tav>
                                        <p:tav tm="100000">
                                          <p:val>
                                            <p:strVal val="#ppt_w"/>
                                          </p:val>
                                        </p:tav>
                                      </p:tavLst>
                                    </p:anim>
                                    <p:anim calcmode="lin" valueType="num">
                                      <p:cBhvr>
                                        <p:cTn id="8" dur="1000" fill="hold"/>
                                        <p:tgtEl>
                                          <p:spTgt spid="18"/>
                                        </p:tgtEl>
                                        <p:attrNameLst>
                                          <p:attrName>ppt_h</p:attrName>
                                        </p:attrNameLst>
                                      </p:cBhvr>
                                      <p:tavLst>
                                        <p:tav tm="0">
                                          <p:val>
                                            <p:strVal val="#ppt_h"/>
                                          </p:val>
                                        </p:tav>
                                        <p:tav tm="100000">
                                          <p:val>
                                            <p:strVal val="#ppt_h"/>
                                          </p:val>
                                        </p:tav>
                                      </p:tavLst>
                                    </p:anim>
                                    <p:animEffect transition="in" filter="fade">
                                      <p:cBhvr>
                                        <p:cTn id="9"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976332" y="4589236"/>
            <a:ext cx="3641000" cy="961289"/>
          </a:xfrm>
          <a:prstGeom prst="rect">
            <a:avLst/>
          </a:prstGeom>
          <a:solidFill>
            <a:srgbClr val="F4D525"/>
          </a:solidFill>
        </p:spPr>
        <p:txBody>
          <a:bodyPr wrap="square">
            <a:spAutoFit/>
          </a:bodyPr>
          <a:lstStyle/>
          <a:p>
            <a:pPr algn="ctr">
              <a:lnSpc>
                <a:spcPct val="150000"/>
              </a:lnSpc>
              <a:buClr>
                <a:srgbClr val="C00000"/>
              </a:buClr>
            </a:pP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自</a:t>
            </a:r>
            <a:r>
              <a:rPr lang="en-US" altLang="zh-CN" sz="2000" b="1" dirty="0">
                <a:solidFill>
                  <a:schemeClr val="tx1">
                    <a:lumMod val="75000"/>
                    <a:lumOff val="25000"/>
                  </a:schemeClr>
                </a:solidFill>
                <a:latin typeface="微软雅黑" panose="020B0503020204020204" pitchFamily="34" charset="-122"/>
                <a:ea typeface="微软雅黑" panose="020B0503020204020204" pitchFamily="34" charset="-122"/>
              </a:rPr>
              <a:t>2019</a:t>
            </a: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年</a:t>
            </a:r>
            <a:r>
              <a:rPr lang="en-US" altLang="zh-CN" sz="2000" b="1" dirty="0">
                <a:solidFill>
                  <a:schemeClr val="tx1">
                    <a:lumMod val="75000"/>
                    <a:lumOff val="25000"/>
                  </a:schemeClr>
                </a:solidFill>
                <a:latin typeface="微软雅黑" panose="020B0503020204020204" pitchFamily="34" charset="-122"/>
                <a:ea typeface="微软雅黑" panose="020B0503020204020204" pitchFamily="34" charset="-122"/>
              </a:rPr>
              <a:t>4</a:t>
            </a: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月</a:t>
            </a:r>
            <a:r>
              <a:rPr lang="en-US" altLang="zh-CN" sz="2000" b="1" dirty="0">
                <a:solidFill>
                  <a:schemeClr val="tx1">
                    <a:lumMod val="75000"/>
                    <a:lumOff val="25000"/>
                  </a:schemeClr>
                </a:solidFill>
                <a:latin typeface="微软雅黑" panose="020B0503020204020204" pitchFamily="34" charset="-122"/>
                <a:ea typeface="微软雅黑" panose="020B0503020204020204" pitchFamily="34" charset="-122"/>
              </a:rPr>
              <a:t>1</a:t>
            </a: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日以来一直在</a:t>
            </a:r>
            <a:r>
              <a:rPr lang="en-US" altLang="zh-CN" sz="2000" b="1"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岗位学习工作。</a:t>
            </a:r>
            <a:endPar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 name="矩形 4"/>
          <p:cNvSpPr/>
          <p:nvPr/>
        </p:nvSpPr>
        <p:spPr>
          <a:xfrm>
            <a:off x="6224605" y="3364594"/>
            <a:ext cx="4282030" cy="2120902"/>
          </a:xfrm>
          <a:prstGeom prst="rect">
            <a:avLst/>
          </a:prstGeom>
        </p:spPr>
        <p:txBody>
          <a:bodyPr wrap="square">
            <a:spAutoFit/>
          </a:bodyPr>
          <a:lstStyle/>
          <a:p>
            <a:pPr marL="400050" indent="-400050" algn="just">
              <a:lnSpc>
                <a:spcPct val="150000"/>
              </a:lnSpc>
              <a:buClr>
                <a:schemeClr val="tx1">
                  <a:lumMod val="75000"/>
                  <a:lumOff val="25000"/>
                </a:schemeClr>
              </a:buClr>
              <a:buFont typeface="+mj-lt"/>
              <a:buAutoNum type="romanUcPeriod"/>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对公司产品的性能进行调试、测试。</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a:p>
            <a:pPr marL="400050" indent="-400050" algn="just">
              <a:lnSpc>
                <a:spcPct val="150000"/>
              </a:lnSpc>
              <a:buClr>
                <a:schemeClr val="tx1">
                  <a:lumMod val="75000"/>
                  <a:lumOff val="25000"/>
                </a:schemeClr>
              </a:buClr>
              <a:buFont typeface="+mj-lt"/>
              <a:buAutoNum type="romanUcPeriod"/>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确保出货产品全部都是优质合格产品。</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a:p>
            <a:pPr marL="400050" indent="-400050" algn="just">
              <a:lnSpc>
                <a:spcPct val="150000"/>
              </a:lnSpc>
              <a:buClr>
                <a:schemeClr val="tx1">
                  <a:lumMod val="75000"/>
                  <a:lumOff val="25000"/>
                </a:schemeClr>
              </a:buClr>
              <a:buFont typeface="+mj-lt"/>
              <a:buAutoNum type="romanUcPeriod"/>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将问题严格控制在内部，赢得客户的信赖，为公司树立良好形象，提高公司的竞争力。</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pic>
        <p:nvPicPr>
          <p:cNvPr id="7" name="图片 6"/>
          <p:cNvPicPr>
            <a:picLocks noChangeAspect="1"/>
          </p:cNvPicPr>
          <p:nvPr/>
        </p:nvPicPr>
        <p:blipFill>
          <a:blip r:embed="rId1">
            <a:extLst>
              <a:ext uri="{28A0092B-C50C-407E-A947-70E740481C1C}">
                <a14:useLocalDpi xmlns:a14="http://schemas.microsoft.com/office/drawing/2010/main" val="0"/>
              </a:ext>
            </a:extLst>
          </a:blip>
          <a:srcRect/>
          <a:stretch>
            <a:fillRect/>
          </a:stretch>
        </p:blipFill>
        <p:spPr>
          <a:xfrm>
            <a:off x="2104354" y="2000355"/>
            <a:ext cx="3506071" cy="2335043"/>
          </a:xfrm>
          <a:prstGeom prst="rect">
            <a:avLst/>
          </a:prstGeom>
        </p:spPr>
      </p:pic>
      <p:sp>
        <p:nvSpPr>
          <p:cNvPr id="8" name="文本框 7"/>
          <p:cNvSpPr txBox="1"/>
          <p:nvPr/>
        </p:nvSpPr>
        <p:spPr>
          <a:xfrm>
            <a:off x="4878458" y="661144"/>
            <a:ext cx="2435083" cy="646331"/>
          </a:xfrm>
          <a:prstGeom prst="rect">
            <a:avLst/>
          </a:prstGeom>
          <a:noFill/>
        </p:spPr>
        <p:txBody>
          <a:bodyPr wrap="square" rtlCol="0">
            <a:spAutoFit/>
          </a:bodyPr>
          <a:lstStyle/>
          <a:p>
            <a:pPr algn="dist"/>
            <a:r>
              <a:rPr lang="zh-CN" altLang="en-US" sz="3600" b="1" dirty="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工作岗位</a:t>
            </a:r>
            <a:endParaRPr lang="zh-CN" altLang="en-US" sz="3600" b="1" dirty="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9" name="文本框 8"/>
          <p:cNvSpPr txBox="1"/>
          <p:nvPr/>
        </p:nvSpPr>
        <p:spPr>
          <a:xfrm>
            <a:off x="6923158" y="2164983"/>
            <a:ext cx="3292510" cy="830997"/>
          </a:xfrm>
          <a:prstGeom prst="rect">
            <a:avLst/>
          </a:prstGeom>
          <a:noFill/>
        </p:spPr>
        <p:txBody>
          <a:bodyPr wrap="square" rtlCol="0">
            <a:spAutoFit/>
          </a:bodyPr>
          <a:lstStyle/>
          <a:p>
            <a:pPr algn="dist"/>
            <a:r>
              <a:rPr lang="zh-CN" altLang="en-US" sz="4800" b="1" dirty="0">
                <a:solidFill>
                  <a:schemeClr val="tx1">
                    <a:lumMod val="75000"/>
                    <a:lumOff val="25000"/>
                  </a:schemeClr>
                </a:solidFill>
                <a:latin typeface="微软雅黑" panose="020B0503020204020204" pitchFamily="34" charset="-122"/>
                <a:ea typeface="微软雅黑" panose="020B0503020204020204" pitchFamily="34" charset="-122"/>
              </a:rPr>
              <a:t>工作职则</a:t>
            </a:r>
            <a:endParaRPr lang="zh-CN" altLang="en-US" sz="4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eelOff" invX="1"/>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1000"/>
                                        <p:tgtEl>
                                          <p:spTgt spid="8"/>
                                        </p:tgtEl>
                                      </p:cBhvr>
                                    </p:animEffect>
                                  </p:childTnLst>
                                </p:cTn>
                              </p:par>
                            </p:childTnLst>
                          </p:cTn>
                        </p:par>
                        <p:par>
                          <p:cTn id="8" fill="hold">
                            <p:stCondLst>
                              <p:cond delay="1000"/>
                            </p:stCondLst>
                            <p:childTnLst>
                              <p:par>
                                <p:cTn id="9" presetID="47"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anim calcmode="lin" valueType="num">
                                      <p:cBhvr>
                                        <p:cTn id="12" dur="1000" fill="hold"/>
                                        <p:tgtEl>
                                          <p:spTgt spid="7"/>
                                        </p:tgtEl>
                                        <p:attrNameLst>
                                          <p:attrName>ppt_x</p:attrName>
                                        </p:attrNameLst>
                                      </p:cBhvr>
                                      <p:tavLst>
                                        <p:tav tm="0">
                                          <p:val>
                                            <p:strVal val="#ppt_x"/>
                                          </p:val>
                                        </p:tav>
                                        <p:tav tm="100000">
                                          <p:val>
                                            <p:strVal val="#ppt_x"/>
                                          </p:val>
                                        </p:tav>
                                      </p:tavLst>
                                    </p:anim>
                                    <p:anim calcmode="lin" valueType="num">
                                      <p:cBhvr>
                                        <p:cTn id="13" dur="1000" fill="hold"/>
                                        <p:tgtEl>
                                          <p:spTgt spid="7"/>
                                        </p:tgtEl>
                                        <p:attrNameLst>
                                          <p:attrName>ppt_y</p:attrName>
                                        </p:attrNameLst>
                                      </p:cBhvr>
                                      <p:tavLst>
                                        <p:tav tm="0">
                                          <p:val>
                                            <p:strVal val="#ppt_y-.1"/>
                                          </p:val>
                                        </p:tav>
                                        <p:tav tm="100000">
                                          <p:val>
                                            <p:strVal val="#ppt_y"/>
                                          </p:val>
                                        </p:tav>
                                      </p:tavLst>
                                    </p:anim>
                                  </p:childTnLst>
                                </p:cTn>
                              </p:par>
                            </p:childTnLst>
                          </p:cTn>
                        </p:par>
                        <p:par>
                          <p:cTn id="14" fill="hold">
                            <p:stCondLst>
                              <p:cond delay="2000"/>
                            </p:stCondLst>
                            <p:childTnLst>
                              <p:par>
                                <p:cTn id="15" presetID="53" presetClass="entr" presetSubtype="16"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1000" fill="hold"/>
                                        <p:tgtEl>
                                          <p:spTgt spid="4"/>
                                        </p:tgtEl>
                                        <p:attrNameLst>
                                          <p:attrName>ppt_w</p:attrName>
                                        </p:attrNameLst>
                                      </p:cBhvr>
                                      <p:tavLst>
                                        <p:tav tm="0">
                                          <p:val>
                                            <p:fltVal val="0"/>
                                          </p:val>
                                        </p:tav>
                                        <p:tav tm="100000">
                                          <p:val>
                                            <p:strVal val="#ppt_w"/>
                                          </p:val>
                                        </p:tav>
                                      </p:tavLst>
                                    </p:anim>
                                    <p:anim calcmode="lin" valueType="num">
                                      <p:cBhvr>
                                        <p:cTn id="18" dur="1000" fill="hold"/>
                                        <p:tgtEl>
                                          <p:spTgt spid="4"/>
                                        </p:tgtEl>
                                        <p:attrNameLst>
                                          <p:attrName>ppt_h</p:attrName>
                                        </p:attrNameLst>
                                      </p:cBhvr>
                                      <p:tavLst>
                                        <p:tav tm="0">
                                          <p:val>
                                            <p:fltVal val="0"/>
                                          </p:val>
                                        </p:tav>
                                        <p:tav tm="100000">
                                          <p:val>
                                            <p:strVal val="#ppt_h"/>
                                          </p:val>
                                        </p:tav>
                                      </p:tavLst>
                                    </p:anim>
                                    <p:animEffect transition="in" filter="fade">
                                      <p:cBhvr>
                                        <p:cTn id="19" dur="1000"/>
                                        <p:tgtEl>
                                          <p:spTgt spid="4"/>
                                        </p:tgtEl>
                                      </p:cBhvr>
                                    </p:animEffect>
                                  </p:childTnLst>
                                </p:cTn>
                              </p:par>
                            </p:childTnLst>
                          </p:cTn>
                        </p:par>
                        <p:par>
                          <p:cTn id="20" fill="hold">
                            <p:stCondLst>
                              <p:cond delay="30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1000"/>
                                        <p:tgtEl>
                                          <p:spTgt spid="9"/>
                                        </p:tgtEl>
                                      </p:cBhvr>
                                    </p:animEffect>
                                  </p:childTnLst>
                                </p:cTn>
                              </p:par>
                            </p:childTnLst>
                          </p:cTn>
                        </p:par>
                        <p:par>
                          <p:cTn id="24" fill="hold">
                            <p:stCondLst>
                              <p:cond delay="4000"/>
                            </p:stCondLst>
                            <p:childTnLst>
                              <p:par>
                                <p:cTn id="25" presetID="22" presetClass="entr" presetSubtype="1" fill="hold" grpId="0"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up)">
                                      <p:cBhvr>
                                        <p:cTn id="2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8" grpId="0"/>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245617" y="644487"/>
            <a:ext cx="3700766" cy="646331"/>
          </a:xfrm>
          <a:prstGeom prst="rect">
            <a:avLst/>
          </a:prstGeom>
          <a:noFill/>
        </p:spPr>
        <p:txBody>
          <a:bodyPr wrap="square" rtlCol="0">
            <a:spAutoFit/>
          </a:bodyPr>
          <a:lstStyle/>
          <a:p>
            <a:pPr algn="dist"/>
            <a:r>
              <a:rPr lang="zh-CN" altLang="en-US" sz="3600" b="1" dirty="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工作任务与目标</a:t>
            </a:r>
            <a:endParaRPr lang="zh-CN" altLang="en-US" sz="3600" b="1" dirty="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pic>
        <p:nvPicPr>
          <p:cNvPr id="3" name="Picture 3"/>
          <p:cNvPicPr>
            <a:picLocks noChangeAspect="1" noChangeArrowheads="1"/>
          </p:cNvPicPr>
          <p:nvPr/>
        </p:nvPicPr>
        <p:blipFill rotWithShape="1">
          <a:blip r:embed="rId1">
            <a:extLst>
              <a:ext uri="{28A0092B-C50C-407E-A947-70E740481C1C}">
                <a14:useLocalDpi xmlns:a14="http://schemas.microsoft.com/office/drawing/2010/main" val="0"/>
              </a:ext>
            </a:extLst>
          </a:blip>
          <a:srcRect l="2766" t="-1" r="16126" b="53150"/>
          <a:stretch>
            <a:fillRect/>
          </a:stretch>
        </p:blipFill>
        <p:spPr bwMode="auto">
          <a:xfrm rot="17880000" flipH="1">
            <a:off x="4304381" y="3252058"/>
            <a:ext cx="6214737" cy="174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4" name="组合 3"/>
          <p:cNvGrpSpPr/>
          <p:nvPr/>
        </p:nvGrpSpPr>
        <p:grpSpPr>
          <a:xfrm>
            <a:off x="7243901" y="1388031"/>
            <a:ext cx="4581807" cy="1447217"/>
            <a:chOff x="5440203" y="1135759"/>
            <a:chExt cx="3219896" cy="1017041"/>
          </a:xfrm>
        </p:grpSpPr>
        <p:sp>
          <p:nvSpPr>
            <p:cNvPr id="5" name="等腰三角形 4"/>
            <p:cNvSpPr/>
            <p:nvPr/>
          </p:nvSpPr>
          <p:spPr>
            <a:xfrm rot="17937233">
              <a:off x="5309069" y="1315779"/>
              <a:ext cx="936104" cy="576064"/>
            </a:xfrm>
            <a:prstGeom prst="triangl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6" name="等腰三角形 5"/>
            <p:cNvSpPr/>
            <p:nvPr/>
          </p:nvSpPr>
          <p:spPr>
            <a:xfrm rot="1020000" flipH="1" flipV="1">
              <a:off x="5440203" y="1452196"/>
              <a:ext cx="605928" cy="662858"/>
            </a:xfrm>
            <a:custGeom>
              <a:avLst/>
              <a:gdLst>
                <a:gd name="connsiteX0" fmla="*/ 605928 w 605928"/>
                <a:gd name="connsiteY0" fmla="*/ 576064 h 662858"/>
                <a:gd name="connsiteX1" fmla="*/ 0 w 605928"/>
                <a:gd name="connsiteY1" fmla="*/ 662858 h 662858"/>
                <a:gd name="connsiteX2" fmla="*/ 131877 w 605928"/>
                <a:gd name="connsiteY2" fmla="*/ 7384 h 662858"/>
                <a:gd name="connsiteX3" fmla="*/ 137876 w 605928"/>
                <a:gd name="connsiteY3" fmla="*/ 0 h 662858"/>
                <a:gd name="connsiteX4" fmla="*/ 605928 w 605928"/>
                <a:gd name="connsiteY4" fmla="*/ 576064 h 6628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5928" h="662858">
                  <a:moveTo>
                    <a:pt x="605928" y="576064"/>
                  </a:moveTo>
                  <a:lnTo>
                    <a:pt x="0" y="662858"/>
                  </a:lnTo>
                  <a:lnTo>
                    <a:pt x="131877" y="7384"/>
                  </a:lnTo>
                  <a:lnTo>
                    <a:pt x="137876" y="0"/>
                  </a:lnTo>
                  <a:lnTo>
                    <a:pt x="605928" y="576064"/>
                  </a:lnTo>
                  <a:close/>
                </a:path>
              </a:pathLst>
            </a:custGeom>
            <a:solidFill>
              <a:srgbClr val="D9D4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7" name="矩形 13"/>
            <p:cNvSpPr/>
            <p:nvPr/>
          </p:nvSpPr>
          <p:spPr>
            <a:xfrm>
              <a:off x="5799073" y="1557096"/>
              <a:ext cx="1394052" cy="595704"/>
            </a:xfrm>
            <a:custGeom>
              <a:avLst/>
              <a:gdLst/>
              <a:ahLst/>
              <a:cxnLst/>
              <a:rect l="l" t="t" r="r" b="b"/>
              <a:pathLst>
                <a:path w="1394052" h="595704">
                  <a:moveTo>
                    <a:pt x="323925" y="0"/>
                  </a:moveTo>
                  <a:lnTo>
                    <a:pt x="1394052" y="0"/>
                  </a:lnTo>
                  <a:lnTo>
                    <a:pt x="1394052" y="595704"/>
                  </a:lnTo>
                  <a:lnTo>
                    <a:pt x="0" y="595704"/>
                  </a:lnTo>
                  <a:lnTo>
                    <a:pt x="0" y="591250"/>
                  </a:lnTo>
                  <a:lnTo>
                    <a:pt x="7162" y="586436"/>
                  </a:lnTo>
                  <a:close/>
                </a:path>
              </a:pathLst>
            </a:custGeom>
            <a:solidFill>
              <a:srgbClr val="F4D5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8" name="矩形 13"/>
            <p:cNvSpPr/>
            <p:nvPr/>
          </p:nvSpPr>
          <p:spPr>
            <a:xfrm>
              <a:off x="7052922" y="1557096"/>
              <a:ext cx="1607177" cy="595704"/>
            </a:xfrm>
            <a:prstGeom prst="rect">
              <a:avLst/>
            </a:prstGeom>
            <a:solidFill>
              <a:srgbClr val="F4D5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grpSp>
        <p:nvGrpSpPr>
          <p:cNvPr id="9" name="组合 8"/>
          <p:cNvGrpSpPr/>
          <p:nvPr/>
        </p:nvGrpSpPr>
        <p:grpSpPr>
          <a:xfrm>
            <a:off x="6376622" y="3013877"/>
            <a:ext cx="5410986" cy="1447215"/>
            <a:chOff x="5440201" y="1135760"/>
            <a:chExt cx="3802607" cy="1017040"/>
          </a:xfrm>
        </p:grpSpPr>
        <p:sp>
          <p:nvSpPr>
            <p:cNvPr id="10" name="等腰三角形 9"/>
            <p:cNvSpPr/>
            <p:nvPr/>
          </p:nvSpPr>
          <p:spPr>
            <a:xfrm rot="17937233">
              <a:off x="5309068" y="1315780"/>
              <a:ext cx="936104" cy="576064"/>
            </a:xfrm>
            <a:prstGeom prst="triangle">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endParaRPr>
            </a:p>
          </p:txBody>
        </p:sp>
        <p:sp>
          <p:nvSpPr>
            <p:cNvPr id="11" name="等腰三角形 5"/>
            <p:cNvSpPr/>
            <p:nvPr/>
          </p:nvSpPr>
          <p:spPr>
            <a:xfrm rot="1020000" flipH="1" flipV="1">
              <a:off x="5440201" y="1452196"/>
              <a:ext cx="605928" cy="662858"/>
            </a:xfrm>
            <a:custGeom>
              <a:avLst/>
              <a:gdLst>
                <a:gd name="connsiteX0" fmla="*/ 605928 w 605928"/>
                <a:gd name="connsiteY0" fmla="*/ 576064 h 662858"/>
                <a:gd name="connsiteX1" fmla="*/ 0 w 605928"/>
                <a:gd name="connsiteY1" fmla="*/ 662858 h 662858"/>
                <a:gd name="connsiteX2" fmla="*/ 131877 w 605928"/>
                <a:gd name="connsiteY2" fmla="*/ 7384 h 662858"/>
                <a:gd name="connsiteX3" fmla="*/ 137876 w 605928"/>
                <a:gd name="connsiteY3" fmla="*/ 0 h 662858"/>
                <a:gd name="connsiteX4" fmla="*/ 605928 w 605928"/>
                <a:gd name="connsiteY4" fmla="*/ 576064 h 6628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5928" h="662858">
                  <a:moveTo>
                    <a:pt x="605928" y="576064"/>
                  </a:moveTo>
                  <a:lnTo>
                    <a:pt x="0" y="662858"/>
                  </a:lnTo>
                  <a:lnTo>
                    <a:pt x="131877" y="7384"/>
                  </a:lnTo>
                  <a:lnTo>
                    <a:pt x="137876" y="0"/>
                  </a:lnTo>
                  <a:lnTo>
                    <a:pt x="605928" y="576064"/>
                  </a:lnTo>
                  <a:close/>
                </a:path>
              </a:pathLst>
            </a:cu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endParaRPr>
            </a:p>
          </p:txBody>
        </p:sp>
        <p:sp>
          <p:nvSpPr>
            <p:cNvPr id="12" name="矩形 13"/>
            <p:cNvSpPr/>
            <p:nvPr/>
          </p:nvSpPr>
          <p:spPr>
            <a:xfrm>
              <a:off x="5799072" y="1557096"/>
              <a:ext cx="1394052" cy="595704"/>
            </a:xfrm>
            <a:custGeom>
              <a:avLst/>
              <a:gdLst/>
              <a:ahLst/>
              <a:cxnLst/>
              <a:rect l="l" t="t" r="r" b="b"/>
              <a:pathLst>
                <a:path w="1394052" h="595704">
                  <a:moveTo>
                    <a:pt x="323925" y="0"/>
                  </a:moveTo>
                  <a:lnTo>
                    <a:pt x="1394052" y="0"/>
                  </a:lnTo>
                  <a:lnTo>
                    <a:pt x="1394052" y="595704"/>
                  </a:lnTo>
                  <a:lnTo>
                    <a:pt x="0" y="595704"/>
                  </a:lnTo>
                  <a:lnTo>
                    <a:pt x="0" y="591250"/>
                  </a:lnTo>
                  <a:lnTo>
                    <a:pt x="7162" y="586436"/>
                  </a:lnTo>
                  <a:close/>
                </a:path>
              </a:pathLst>
            </a:custGeom>
            <a:solidFill>
              <a:srgbClr val="9FD8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endParaRPr>
            </a:p>
          </p:txBody>
        </p:sp>
        <p:sp>
          <p:nvSpPr>
            <p:cNvPr id="13" name="矩形 13"/>
            <p:cNvSpPr/>
            <p:nvPr/>
          </p:nvSpPr>
          <p:spPr>
            <a:xfrm>
              <a:off x="7052922" y="1557096"/>
              <a:ext cx="2189886" cy="595704"/>
            </a:xfrm>
            <a:prstGeom prst="rect">
              <a:avLst/>
            </a:prstGeom>
            <a:solidFill>
              <a:srgbClr val="9FD8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endParaRPr>
            </a:p>
          </p:txBody>
        </p:sp>
      </p:grpSp>
      <p:grpSp>
        <p:nvGrpSpPr>
          <p:cNvPr id="14" name="组合 13"/>
          <p:cNvGrpSpPr/>
          <p:nvPr/>
        </p:nvGrpSpPr>
        <p:grpSpPr>
          <a:xfrm>
            <a:off x="5523042" y="4639721"/>
            <a:ext cx="6239166" cy="1447215"/>
            <a:chOff x="5440201" y="1135760"/>
            <a:chExt cx="4384615" cy="1017040"/>
          </a:xfrm>
        </p:grpSpPr>
        <p:sp>
          <p:nvSpPr>
            <p:cNvPr id="15" name="等腰三角形 14"/>
            <p:cNvSpPr/>
            <p:nvPr/>
          </p:nvSpPr>
          <p:spPr>
            <a:xfrm rot="17937233">
              <a:off x="5309068" y="1315780"/>
              <a:ext cx="936104" cy="576064"/>
            </a:xfrm>
            <a:prstGeom prst="triangl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endParaRPr>
            </a:p>
          </p:txBody>
        </p:sp>
        <p:sp>
          <p:nvSpPr>
            <p:cNvPr id="16" name="等腰三角形 5"/>
            <p:cNvSpPr/>
            <p:nvPr/>
          </p:nvSpPr>
          <p:spPr>
            <a:xfrm rot="1020000" flipH="1" flipV="1">
              <a:off x="5440201" y="1452196"/>
              <a:ext cx="605928" cy="662858"/>
            </a:xfrm>
            <a:custGeom>
              <a:avLst/>
              <a:gdLst>
                <a:gd name="connsiteX0" fmla="*/ 605928 w 605928"/>
                <a:gd name="connsiteY0" fmla="*/ 576064 h 662858"/>
                <a:gd name="connsiteX1" fmla="*/ 0 w 605928"/>
                <a:gd name="connsiteY1" fmla="*/ 662858 h 662858"/>
                <a:gd name="connsiteX2" fmla="*/ 131877 w 605928"/>
                <a:gd name="connsiteY2" fmla="*/ 7384 h 662858"/>
                <a:gd name="connsiteX3" fmla="*/ 137876 w 605928"/>
                <a:gd name="connsiteY3" fmla="*/ 0 h 662858"/>
                <a:gd name="connsiteX4" fmla="*/ 605928 w 605928"/>
                <a:gd name="connsiteY4" fmla="*/ 576064 h 6628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5928" h="662858">
                  <a:moveTo>
                    <a:pt x="605928" y="576064"/>
                  </a:moveTo>
                  <a:lnTo>
                    <a:pt x="0" y="662858"/>
                  </a:lnTo>
                  <a:lnTo>
                    <a:pt x="131877" y="7384"/>
                  </a:lnTo>
                  <a:lnTo>
                    <a:pt x="137876" y="0"/>
                  </a:lnTo>
                  <a:lnTo>
                    <a:pt x="605928" y="576064"/>
                  </a:lnTo>
                  <a:close/>
                </a:path>
              </a:pathLst>
            </a:custGeom>
            <a:solidFill>
              <a:srgbClr val="D9D4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lumMod val="75000"/>
                    <a:lumOff val="25000"/>
                  </a:schemeClr>
                </a:solidFill>
              </a:endParaRPr>
            </a:p>
          </p:txBody>
        </p:sp>
        <p:sp>
          <p:nvSpPr>
            <p:cNvPr id="17" name="矩形 13"/>
            <p:cNvSpPr/>
            <p:nvPr/>
          </p:nvSpPr>
          <p:spPr>
            <a:xfrm>
              <a:off x="5799072" y="1557096"/>
              <a:ext cx="1394052" cy="595704"/>
            </a:xfrm>
            <a:custGeom>
              <a:avLst/>
              <a:gdLst/>
              <a:ahLst/>
              <a:cxnLst/>
              <a:rect l="l" t="t" r="r" b="b"/>
              <a:pathLst>
                <a:path w="1394052" h="595704">
                  <a:moveTo>
                    <a:pt x="323925" y="0"/>
                  </a:moveTo>
                  <a:lnTo>
                    <a:pt x="1394052" y="0"/>
                  </a:lnTo>
                  <a:lnTo>
                    <a:pt x="1394052" y="595704"/>
                  </a:lnTo>
                  <a:lnTo>
                    <a:pt x="0" y="595704"/>
                  </a:lnTo>
                  <a:lnTo>
                    <a:pt x="0" y="591250"/>
                  </a:lnTo>
                  <a:lnTo>
                    <a:pt x="7162" y="586436"/>
                  </a:lnTo>
                  <a:close/>
                </a:path>
              </a:pathLst>
            </a:custGeom>
            <a:solidFill>
              <a:srgbClr val="F4D5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endParaRPr>
            </a:p>
          </p:txBody>
        </p:sp>
        <p:sp>
          <p:nvSpPr>
            <p:cNvPr id="18" name="矩形 13"/>
            <p:cNvSpPr/>
            <p:nvPr/>
          </p:nvSpPr>
          <p:spPr>
            <a:xfrm>
              <a:off x="7052922" y="1557096"/>
              <a:ext cx="2771894" cy="595704"/>
            </a:xfrm>
            <a:prstGeom prst="rect">
              <a:avLst/>
            </a:prstGeom>
            <a:solidFill>
              <a:srgbClr val="F4D5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endParaRPr>
            </a:p>
          </p:txBody>
        </p:sp>
      </p:grpSp>
      <p:sp>
        <p:nvSpPr>
          <p:cNvPr id="19" name="文本框 81"/>
          <p:cNvSpPr txBox="1">
            <a:spLocks noChangeArrowheads="1"/>
          </p:cNvSpPr>
          <p:nvPr/>
        </p:nvSpPr>
        <p:spPr bwMode="auto">
          <a:xfrm>
            <a:off x="2147677" y="1730287"/>
            <a:ext cx="4224469" cy="1248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spcAft>
                <a:spcPts val="800"/>
              </a:spcAft>
            </a:pP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此处输入您的标题</a:t>
            </a:r>
            <a:endParaRPr lang="en-US" altLang="zh-CN" sz="2000" b="1" dirty="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2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此处输入您的文本请在此处输入您的文本此处输入您的文本此处输入您的文本</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0" name="文本框 81"/>
          <p:cNvSpPr txBox="1">
            <a:spLocks noChangeArrowheads="1"/>
          </p:cNvSpPr>
          <p:nvPr/>
        </p:nvSpPr>
        <p:spPr bwMode="auto">
          <a:xfrm>
            <a:off x="1504918" y="3131124"/>
            <a:ext cx="4224469" cy="1248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spcAft>
                <a:spcPts val="800"/>
              </a:spcAft>
            </a:pP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此处输入您的标题</a:t>
            </a:r>
            <a:endParaRPr lang="en-US" altLang="zh-CN" sz="2000" b="1" dirty="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2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此处输入您的文本请在此处输入您的文本此处输入您的文本此处输入您的文本</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1" name="文本框 81"/>
          <p:cNvSpPr txBox="1">
            <a:spLocks noChangeArrowheads="1"/>
          </p:cNvSpPr>
          <p:nvPr/>
        </p:nvSpPr>
        <p:spPr bwMode="auto">
          <a:xfrm>
            <a:off x="993320" y="4764713"/>
            <a:ext cx="4224469" cy="1248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spcAft>
                <a:spcPts val="800"/>
              </a:spcAft>
            </a:pP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此处输入您的标题</a:t>
            </a:r>
            <a:endParaRPr lang="en-US" altLang="zh-CN" sz="2000" b="1" dirty="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2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此处输入您的文本请在此处输入您的文本此处输入您的文本此处输入您的文本</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2" name="矩形 21"/>
          <p:cNvSpPr/>
          <p:nvPr/>
        </p:nvSpPr>
        <p:spPr>
          <a:xfrm>
            <a:off x="7646221" y="2008379"/>
            <a:ext cx="315192" cy="384000"/>
          </a:xfrm>
          <a:prstGeom prst="rect">
            <a:avLst/>
          </a:prstGeom>
        </p:spPr>
        <p:txBody>
          <a:bodyPr wrap="square">
            <a:prstTxWarp prst="textPlain">
              <a:avLst/>
            </a:prstTxWarp>
            <a:spAutoFit/>
          </a:bodyPr>
          <a:lstStyle/>
          <a:p>
            <a:pPr algn="ctr">
              <a:defRPr/>
            </a:pPr>
            <a:r>
              <a:rPr lang="en-US" altLang="zh-CN" sz="8800" b="1" dirty="0">
                <a:solidFill>
                  <a:schemeClr val="tx1">
                    <a:lumMod val="75000"/>
                    <a:lumOff val="25000"/>
                  </a:schemeClr>
                </a:solidFill>
                <a:latin typeface="微软雅黑" panose="020B0503020204020204" pitchFamily="34" charset="-122"/>
                <a:ea typeface="微软雅黑" panose="020B0503020204020204" pitchFamily="34" charset="-122"/>
                <a:cs typeface="经典特宋简" pitchFamily="49" charset="-122"/>
              </a:rPr>
              <a:t>A</a:t>
            </a:r>
            <a:endParaRPr lang="zh-CN" altLang="en-US" sz="8800" b="1" dirty="0">
              <a:solidFill>
                <a:schemeClr val="tx1">
                  <a:lumMod val="75000"/>
                  <a:lumOff val="25000"/>
                </a:schemeClr>
              </a:solidFill>
              <a:latin typeface="微软雅黑" panose="020B0503020204020204" pitchFamily="34" charset="-122"/>
              <a:ea typeface="微软雅黑" panose="020B0503020204020204" pitchFamily="34" charset="-122"/>
              <a:cs typeface="经典特宋简" pitchFamily="49" charset="-122"/>
            </a:endParaRPr>
          </a:p>
        </p:txBody>
      </p:sp>
      <p:sp>
        <p:nvSpPr>
          <p:cNvPr id="23" name="矩形 22"/>
          <p:cNvSpPr/>
          <p:nvPr/>
        </p:nvSpPr>
        <p:spPr>
          <a:xfrm>
            <a:off x="6780256" y="3708400"/>
            <a:ext cx="293644" cy="324082"/>
          </a:xfrm>
          <a:prstGeom prst="rect">
            <a:avLst/>
          </a:prstGeom>
        </p:spPr>
        <p:txBody>
          <a:bodyPr wrap="square">
            <a:prstTxWarp prst="textPlain">
              <a:avLst/>
            </a:prstTxWarp>
            <a:spAutoFit/>
          </a:bodyPr>
          <a:lstStyle/>
          <a:p>
            <a:pPr algn="ctr">
              <a:defRPr/>
            </a:pPr>
            <a:r>
              <a:rPr lang="en-US" altLang="zh-CN" sz="8800" b="1" dirty="0">
                <a:solidFill>
                  <a:schemeClr val="tx1">
                    <a:lumMod val="75000"/>
                    <a:lumOff val="25000"/>
                  </a:schemeClr>
                </a:solidFill>
                <a:latin typeface="微软雅黑" panose="020B0503020204020204" pitchFamily="34" charset="-122"/>
                <a:ea typeface="微软雅黑" panose="020B0503020204020204" pitchFamily="34" charset="-122"/>
                <a:cs typeface="经典特宋简" pitchFamily="49" charset="-122"/>
              </a:rPr>
              <a:t>B</a:t>
            </a:r>
            <a:endParaRPr lang="zh-CN" altLang="en-US" sz="8800" b="1" dirty="0">
              <a:solidFill>
                <a:schemeClr val="tx1">
                  <a:lumMod val="75000"/>
                  <a:lumOff val="25000"/>
                </a:schemeClr>
              </a:solidFill>
              <a:latin typeface="微软雅黑" panose="020B0503020204020204" pitchFamily="34" charset="-122"/>
              <a:ea typeface="微软雅黑" panose="020B0503020204020204" pitchFamily="34" charset="-122"/>
              <a:cs typeface="经典特宋简" pitchFamily="49" charset="-122"/>
            </a:endParaRPr>
          </a:p>
        </p:txBody>
      </p:sp>
      <p:sp>
        <p:nvSpPr>
          <p:cNvPr id="24" name="矩形 23"/>
          <p:cNvSpPr/>
          <p:nvPr/>
        </p:nvSpPr>
        <p:spPr>
          <a:xfrm>
            <a:off x="5872277" y="5279102"/>
            <a:ext cx="315192" cy="384000"/>
          </a:xfrm>
          <a:prstGeom prst="rect">
            <a:avLst/>
          </a:prstGeom>
        </p:spPr>
        <p:txBody>
          <a:bodyPr wrap="square">
            <a:prstTxWarp prst="textPlain">
              <a:avLst/>
            </a:prstTxWarp>
            <a:spAutoFit/>
          </a:bodyPr>
          <a:lstStyle/>
          <a:p>
            <a:pPr algn="ctr">
              <a:defRPr/>
            </a:pPr>
            <a:r>
              <a:rPr lang="en-US" altLang="zh-CN" sz="8800" b="1" dirty="0">
                <a:solidFill>
                  <a:schemeClr val="tx1">
                    <a:lumMod val="75000"/>
                    <a:lumOff val="25000"/>
                  </a:schemeClr>
                </a:solidFill>
                <a:latin typeface="微软雅黑" panose="020B0503020204020204" pitchFamily="34" charset="-122"/>
                <a:ea typeface="微软雅黑" panose="020B0503020204020204" pitchFamily="34" charset="-122"/>
                <a:cs typeface="经典特宋简" pitchFamily="49" charset="-122"/>
              </a:rPr>
              <a:t>C</a:t>
            </a:r>
            <a:endParaRPr lang="zh-CN" altLang="en-US" sz="8800" b="1" dirty="0">
              <a:solidFill>
                <a:schemeClr val="tx1">
                  <a:lumMod val="75000"/>
                  <a:lumOff val="25000"/>
                </a:schemeClr>
              </a:solidFill>
              <a:latin typeface="微软雅黑" panose="020B0503020204020204" pitchFamily="34" charset="-122"/>
              <a:ea typeface="微软雅黑" panose="020B0503020204020204" pitchFamily="34" charset="-122"/>
              <a:cs typeface="经典特宋简" pitchFamily="49" charset="-122"/>
            </a:endParaRPr>
          </a:p>
        </p:txBody>
      </p:sp>
      <p:sp>
        <p:nvSpPr>
          <p:cNvPr id="25" name="文本框 81"/>
          <p:cNvSpPr txBox="1">
            <a:spLocks noChangeArrowheads="1"/>
          </p:cNvSpPr>
          <p:nvPr/>
        </p:nvSpPr>
        <p:spPr bwMode="auto">
          <a:xfrm>
            <a:off x="8591385" y="2160026"/>
            <a:ext cx="2833888" cy="5760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spcAft>
                <a:spcPts val="800"/>
              </a:spcAft>
            </a:pPr>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rPr>
              <a:t>此处输入您的标题</a:t>
            </a:r>
            <a:endParaRPr lang="en-US" altLang="zh-CN" sz="2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6" name="文本框 81"/>
          <p:cNvSpPr txBox="1">
            <a:spLocks noChangeArrowheads="1"/>
          </p:cNvSpPr>
          <p:nvPr/>
        </p:nvSpPr>
        <p:spPr bwMode="auto">
          <a:xfrm>
            <a:off x="8099851" y="3784752"/>
            <a:ext cx="2833888" cy="5760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spcAft>
                <a:spcPts val="800"/>
              </a:spcAft>
            </a:pPr>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rPr>
              <a:t>此处输入您的标题</a:t>
            </a:r>
            <a:endParaRPr lang="en-US" altLang="zh-CN" sz="2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 name="文本框 81"/>
          <p:cNvSpPr txBox="1">
            <a:spLocks noChangeArrowheads="1"/>
          </p:cNvSpPr>
          <p:nvPr/>
        </p:nvSpPr>
        <p:spPr bwMode="auto">
          <a:xfrm>
            <a:off x="7693320" y="5413332"/>
            <a:ext cx="2833888" cy="5760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spcAft>
                <a:spcPts val="800"/>
              </a:spcAft>
            </a:pPr>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rPr>
              <a:t>此处输入您的标题</a:t>
            </a:r>
            <a:endParaRPr lang="en-US" altLang="zh-CN" sz="2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eelOff" invX="1"/>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childTnLst>
                          </p:cTn>
                        </p:par>
                        <p:par>
                          <p:cTn id="8" fill="hold">
                            <p:stCondLst>
                              <p:cond delay="1000"/>
                            </p:stCondLst>
                            <p:childTnLst>
                              <p:par>
                                <p:cTn id="9" presetID="16" presetClass="entr" presetSubtype="21"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inVertical)">
                                      <p:cBhvr>
                                        <p:cTn id="11" dur="750"/>
                                        <p:tgtEl>
                                          <p:spTgt spid="3"/>
                                        </p:tgtEl>
                                      </p:cBhvr>
                                    </p:animEffect>
                                  </p:childTnLst>
                                </p:cTn>
                              </p:par>
                            </p:childTnLst>
                          </p:cTn>
                        </p:par>
                        <p:par>
                          <p:cTn id="12" fill="hold">
                            <p:stCondLst>
                              <p:cond delay="2000"/>
                            </p:stCondLst>
                            <p:childTnLst>
                              <p:par>
                                <p:cTn id="13" presetID="22" presetClass="entr" presetSubtype="8"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left)">
                                      <p:cBhvr>
                                        <p:cTn id="15" dur="500"/>
                                        <p:tgtEl>
                                          <p:spTgt spid="4"/>
                                        </p:tgtEl>
                                      </p:cBhvr>
                                    </p:animEffect>
                                  </p:childTnLst>
                                </p:cTn>
                              </p:par>
                            </p:childTnLst>
                          </p:cTn>
                        </p:par>
                        <p:par>
                          <p:cTn id="16" fill="hold">
                            <p:stCondLst>
                              <p:cond delay="2500"/>
                            </p:stCondLst>
                            <p:childTnLst>
                              <p:par>
                                <p:cTn id="17" presetID="53" presetClass="entr" presetSubtype="16"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animEffect transition="in" filter="fade">
                                      <p:cBhvr>
                                        <p:cTn id="21" dur="500"/>
                                        <p:tgtEl>
                                          <p:spTgt spid="22"/>
                                        </p:tgtEl>
                                      </p:cBhvr>
                                    </p:animEffect>
                                  </p:childTnLst>
                                </p:cTn>
                              </p:par>
                            </p:childTnLst>
                          </p:cTn>
                        </p:par>
                        <p:par>
                          <p:cTn id="22" fill="hold">
                            <p:stCondLst>
                              <p:cond delay="3000"/>
                            </p:stCondLst>
                            <p:childTnLst>
                              <p:par>
                                <p:cTn id="23" presetID="22" presetClass="entr" presetSubtype="8" fill="hold" grpId="0" nodeType="afterEffect">
                                  <p:stCondLst>
                                    <p:cond delay="0"/>
                                  </p:stCondLst>
                                  <p:childTnLst>
                                    <p:set>
                                      <p:cBhvr>
                                        <p:cTn id="24" dur="1" fill="hold">
                                          <p:stCondLst>
                                            <p:cond delay="0"/>
                                          </p:stCondLst>
                                        </p:cTn>
                                        <p:tgtEl>
                                          <p:spTgt spid="25"/>
                                        </p:tgtEl>
                                        <p:attrNameLst>
                                          <p:attrName>style.visibility</p:attrName>
                                        </p:attrNameLst>
                                      </p:cBhvr>
                                      <p:to>
                                        <p:strVal val="visible"/>
                                      </p:to>
                                    </p:set>
                                    <p:animEffect transition="in" filter="wipe(left)">
                                      <p:cBhvr>
                                        <p:cTn id="25" dur="500"/>
                                        <p:tgtEl>
                                          <p:spTgt spid="25"/>
                                        </p:tgtEl>
                                      </p:cBhvr>
                                    </p:animEffect>
                                  </p:childTnLst>
                                </p:cTn>
                              </p:par>
                            </p:childTnLst>
                          </p:cTn>
                        </p:par>
                        <p:par>
                          <p:cTn id="26" fill="hold">
                            <p:stCondLst>
                              <p:cond delay="3500"/>
                            </p:stCondLst>
                            <p:childTnLst>
                              <p:par>
                                <p:cTn id="27" presetID="22" presetClass="entr" presetSubtype="8" fill="hold"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wipe(left)">
                                      <p:cBhvr>
                                        <p:cTn id="29" dur="500"/>
                                        <p:tgtEl>
                                          <p:spTgt spid="9"/>
                                        </p:tgtEl>
                                      </p:cBhvr>
                                    </p:animEffect>
                                  </p:childTnLst>
                                </p:cTn>
                              </p:par>
                            </p:childTnLst>
                          </p:cTn>
                        </p:par>
                        <p:par>
                          <p:cTn id="30" fill="hold">
                            <p:stCondLst>
                              <p:cond delay="4000"/>
                            </p:stCondLst>
                            <p:childTnLst>
                              <p:par>
                                <p:cTn id="31" presetID="53" presetClass="entr" presetSubtype="16" fill="hold" grpId="0" nodeType="afterEffect">
                                  <p:stCondLst>
                                    <p:cond delay="0"/>
                                  </p:stCondLst>
                                  <p:childTnLst>
                                    <p:set>
                                      <p:cBhvr>
                                        <p:cTn id="32" dur="1" fill="hold">
                                          <p:stCondLst>
                                            <p:cond delay="0"/>
                                          </p:stCondLst>
                                        </p:cTn>
                                        <p:tgtEl>
                                          <p:spTgt spid="23"/>
                                        </p:tgtEl>
                                        <p:attrNameLst>
                                          <p:attrName>style.visibility</p:attrName>
                                        </p:attrNameLst>
                                      </p:cBhvr>
                                      <p:to>
                                        <p:strVal val="visible"/>
                                      </p:to>
                                    </p:set>
                                    <p:anim calcmode="lin" valueType="num">
                                      <p:cBhvr>
                                        <p:cTn id="33" dur="500" fill="hold"/>
                                        <p:tgtEl>
                                          <p:spTgt spid="23"/>
                                        </p:tgtEl>
                                        <p:attrNameLst>
                                          <p:attrName>ppt_w</p:attrName>
                                        </p:attrNameLst>
                                      </p:cBhvr>
                                      <p:tavLst>
                                        <p:tav tm="0">
                                          <p:val>
                                            <p:fltVal val="0"/>
                                          </p:val>
                                        </p:tav>
                                        <p:tav tm="100000">
                                          <p:val>
                                            <p:strVal val="#ppt_w"/>
                                          </p:val>
                                        </p:tav>
                                      </p:tavLst>
                                    </p:anim>
                                    <p:anim calcmode="lin" valueType="num">
                                      <p:cBhvr>
                                        <p:cTn id="34" dur="500" fill="hold"/>
                                        <p:tgtEl>
                                          <p:spTgt spid="23"/>
                                        </p:tgtEl>
                                        <p:attrNameLst>
                                          <p:attrName>ppt_h</p:attrName>
                                        </p:attrNameLst>
                                      </p:cBhvr>
                                      <p:tavLst>
                                        <p:tav tm="0">
                                          <p:val>
                                            <p:fltVal val="0"/>
                                          </p:val>
                                        </p:tav>
                                        <p:tav tm="100000">
                                          <p:val>
                                            <p:strVal val="#ppt_h"/>
                                          </p:val>
                                        </p:tav>
                                      </p:tavLst>
                                    </p:anim>
                                    <p:animEffect transition="in" filter="fade">
                                      <p:cBhvr>
                                        <p:cTn id="35" dur="500"/>
                                        <p:tgtEl>
                                          <p:spTgt spid="23"/>
                                        </p:tgtEl>
                                      </p:cBhvr>
                                    </p:animEffect>
                                  </p:childTnLst>
                                </p:cTn>
                              </p:par>
                            </p:childTnLst>
                          </p:cTn>
                        </p:par>
                        <p:par>
                          <p:cTn id="36" fill="hold">
                            <p:stCondLst>
                              <p:cond delay="4500"/>
                            </p:stCondLst>
                            <p:childTnLst>
                              <p:par>
                                <p:cTn id="37" presetID="22" presetClass="entr" presetSubtype="8" fill="hold" grpId="0" nodeType="after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wipe(left)">
                                      <p:cBhvr>
                                        <p:cTn id="39" dur="500"/>
                                        <p:tgtEl>
                                          <p:spTgt spid="26"/>
                                        </p:tgtEl>
                                      </p:cBhvr>
                                    </p:animEffect>
                                  </p:childTnLst>
                                </p:cTn>
                              </p:par>
                            </p:childTnLst>
                          </p:cTn>
                        </p:par>
                        <p:par>
                          <p:cTn id="40" fill="hold">
                            <p:stCondLst>
                              <p:cond delay="5000"/>
                            </p:stCondLst>
                            <p:childTnLst>
                              <p:par>
                                <p:cTn id="41" presetID="22" presetClass="entr" presetSubtype="8" fill="hold" nodeType="after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wipe(left)">
                                      <p:cBhvr>
                                        <p:cTn id="43" dur="500"/>
                                        <p:tgtEl>
                                          <p:spTgt spid="14"/>
                                        </p:tgtEl>
                                      </p:cBhvr>
                                    </p:animEffect>
                                  </p:childTnLst>
                                </p:cTn>
                              </p:par>
                            </p:childTnLst>
                          </p:cTn>
                        </p:par>
                        <p:par>
                          <p:cTn id="44" fill="hold">
                            <p:stCondLst>
                              <p:cond delay="5500"/>
                            </p:stCondLst>
                            <p:childTnLst>
                              <p:par>
                                <p:cTn id="45" presetID="53" presetClass="entr" presetSubtype="16" fill="hold" grpId="0" nodeType="afterEffect">
                                  <p:stCondLst>
                                    <p:cond delay="0"/>
                                  </p:stCondLst>
                                  <p:childTnLst>
                                    <p:set>
                                      <p:cBhvr>
                                        <p:cTn id="46" dur="1" fill="hold">
                                          <p:stCondLst>
                                            <p:cond delay="0"/>
                                          </p:stCondLst>
                                        </p:cTn>
                                        <p:tgtEl>
                                          <p:spTgt spid="24"/>
                                        </p:tgtEl>
                                        <p:attrNameLst>
                                          <p:attrName>style.visibility</p:attrName>
                                        </p:attrNameLst>
                                      </p:cBhvr>
                                      <p:to>
                                        <p:strVal val="visible"/>
                                      </p:to>
                                    </p:set>
                                    <p:anim calcmode="lin" valueType="num">
                                      <p:cBhvr>
                                        <p:cTn id="47" dur="500" fill="hold"/>
                                        <p:tgtEl>
                                          <p:spTgt spid="24"/>
                                        </p:tgtEl>
                                        <p:attrNameLst>
                                          <p:attrName>ppt_w</p:attrName>
                                        </p:attrNameLst>
                                      </p:cBhvr>
                                      <p:tavLst>
                                        <p:tav tm="0">
                                          <p:val>
                                            <p:fltVal val="0"/>
                                          </p:val>
                                        </p:tav>
                                        <p:tav tm="100000">
                                          <p:val>
                                            <p:strVal val="#ppt_w"/>
                                          </p:val>
                                        </p:tav>
                                      </p:tavLst>
                                    </p:anim>
                                    <p:anim calcmode="lin" valueType="num">
                                      <p:cBhvr>
                                        <p:cTn id="48" dur="500" fill="hold"/>
                                        <p:tgtEl>
                                          <p:spTgt spid="24"/>
                                        </p:tgtEl>
                                        <p:attrNameLst>
                                          <p:attrName>ppt_h</p:attrName>
                                        </p:attrNameLst>
                                      </p:cBhvr>
                                      <p:tavLst>
                                        <p:tav tm="0">
                                          <p:val>
                                            <p:fltVal val="0"/>
                                          </p:val>
                                        </p:tav>
                                        <p:tav tm="100000">
                                          <p:val>
                                            <p:strVal val="#ppt_h"/>
                                          </p:val>
                                        </p:tav>
                                      </p:tavLst>
                                    </p:anim>
                                    <p:animEffect transition="in" filter="fade">
                                      <p:cBhvr>
                                        <p:cTn id="49" dur="500"/>
                                        <p:tgtEl>
                                          <p:spTgt spid="24"/>
                                        </p:tgtEl>
                                      </p:cBhvr>
                                    </p:animEffect>
                                  </p:childTnLst>
                                </p:cTn>
                              </p:par>
                            </p:childTnLst>
                          </p:cTn>
                        </p:par>
                        <p:par>
                          <p:cTn id="50" fill="hold">
                            <p:stCondLst>
                              <p:cond delay="6000"/>
                            </p:stCondLst>
                            <p:childTnLst>
                              <p:par>
                                <p:cTn id="51" presetID="22" presetClass="entr" presetSubtype="8" fill="hold" grpId="0" nodeType="afterEffect">
                                  <p:stCondLst>
                                    <p:cond delay="0"/>
                                  </p:stCondLst>
                                  <p:childTnLst>
                                    <p:set>
                                      <p:cBhvr>
                                        <p:cTn id="52" dur="1" fill="hold">
                                          <p:stCondLst>
                                            <p:cond delay="0"/>
                                          </p:stCondLst>
                                        </p:cTn>
                                        <p:tgtEl>
                                          <p:spTgt spid="27"/>
                                        </p:tgtEl>
                                        <p:attrNameLst>
                                          <p:attrName>style.visibility</p:attrName>
                                        </p:attrNameLst>
                                      </p:cBhvr>
                                      <p:to>
                                        <p:strVal val="visible"/>
                                      </p:to>
                                    </p:set>
                                    <p:animEffect transition="in" filter="wipe(left)">
                                      <p:cBhvr>
                                        <p:cTn id="53" dur="500"/>
                                        <p:tgtEl>
                                          <p:spTgt spid="27"/>
                                        </p:tgtEl>
                                      </p:cBhvr>
                                    </p:animEffect>
                                  </p:childTnLst>
                                </p:cTn>
                              </p:par>
                            </p:childTnLst>
                          </p:cTn>
                        </p:par>
                        <p:par>
                          <p:cTn id="54" fill="hold">
                            <p:stCondLst>
                              <p:cond delay="6500"/>
                            </p:stCondLst>
                            <p:childTnLst>
                              <p:par>
                                <p:cTn id="55" presetID="22" presetClass="entr" presetSubtype="2" fill="hold" grpId="0" nodeType="afterEffect">
                                  <p:stCondLst>
                                    <p:cond delay="0"/>
                                  </p:stCondLst>
                                  <p:childTnLst>
                                    <p:set>
                                      <p:cBhvr>
                                        <p:cTn id="56" dur="1" fill="hold">
                                          <p:stCondLst>
                                            <p:cond delay="0"/>
                                          </p:stCondLst>
                                        </p:cTn>
                                        <p:tgtEl>
                                          <p:spTgt spid="19"/>
                                        </p:tgtEl>
                                        <p:attrNameLst>
                                          <p:attrName>style.visibility</p:attrName>
                                        </p:attrNameLst>
                                      </p:cBhvr>
                                      <p:to>
                                        <p:strVal val="visible"/>
                                      </p:to>
                                    </p:set>
                                    <p:animEffect transition="in" filter="wipe(right)">
                                      <p:cBhvr>
                                        <p:cTn id="57" dur="500"/>
                                        <p:tgtEl>
                                          <p:spTgt spid="19"/>
                                        </p:tgtEl>
                                      </p:cBhvr>
                                    </p:animEffect>
                                  </p:childTnLst>
                                </p:cTn>
                              </p:par>
                              <p:par>
                                <p:cTn id="58" presetID="22" presetClass="entr" presetSubtype="2" fill="hold" grpId="0" nodeType="withEffect">
                                  <p:stCondLst>
                                    <p:cond delay="0"/>
                                  </p:stCondLst>
                                  <p:childTnLst>
                                    <p:set>
                                      <p:cBhvr>
                                        <p:cTn id="59" dur="1" fill="hold">
                                          <p:stCondLst>
                                            <p:cond delay="0"/>
                                          </p:stCondLst>
                                        </p:cTn>
                                        <p:tgtEl>
                                          <p:spTgt spid="20"/>
                                        </p:tgtEl>
                                        <p:attrNameLst>
                                          <p:attrName>style.visibility</p:attrName>
                                        </p:attrNameLst>
                                      </p:cBhvr>
                                      <p:to>
                                        <p:strVal val="visible"/>
                                      </p:to>
                                    </p:set>
                                    <p:animEffect transition="in" filter="wipe(right)">
                                      <p:cBhvr>
                                        <p:cTn id="60" dur="500"/>
                                        <p:tgtEl>
                                          <p:spTgt spid="20"/>
                                        </p:tgtEl>
                                      </p:cBhvr>
                                    </p:animEffect>
                                  </p:childTnLst>
                                </p:cTn>
                              </p:par>
                              <p:par>
                                <p:cTn id="61" presetID="22" presetClass="entr" presetSubtype="2" fill="hold" grpId="0" nodeType="withEffect">
                                  <p:stCondLst>
                                    <p:cond delay="0"/>
                                  </p:stCondLst>
                                  <p:childTnLst>
                                    <p:set>
                                      <p:cBhvr>
                                        <p:cTn id="62" dur="1" fill="hold">
                                          <p:stCondLst>
                                            <p:cond delay="0"/>
                                          </p:stCondLst>
                                        </p:cTn>
                                        <p:tgtEl>
                                          <p:spTgt spid="21"/>
                                        </p:tgtEl>
                                        <p:attrNameLst>
                                          <p:attrName>style.visibility</p:attrName>
                                        </p:attrNameLst>
                                      </p:cBhvr>
                                      <p:to>
                                        <p:strVal val="visible"/>
                                      </p:to>
                                    </p:set>
                                    <p:animEffect transition="in" filter="wipe(right)">
                                      <p:cBhvr>
                                        <p:cTn id="6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9" grpId="0"/>
      <p:bldP spid="20" grpId="0"/>
      <p:bldP spid="21" grpId="0"/>
      <p:bldP spid="22" grpId="0"/>
      <p:bldP spid="23" grpId="0"/>
      <p:bldP spid="24" grpId="0"/>
      <p:bldP spid="25" grpId="0"/>
      <p:bldP spid="26" grpId="0"/>
      <p:bldP spid="2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文本框 30"/>
          <p:cNvSpPr txBox="1"/>
          <p:nvPr/>
        </p:nvSpPr>
        <p:spPr>
          <a:xfrm>
            <a:off x="3208658" y="619087"/>
            <a:ext cx="5774683" cy="646331"/>
          </a:xfrm>
          <a:prstGeom prst="rect">
            <a:avLst/>
          </a:prstGeom>
          <a:noFill/>
        </p:spPr>
        <p:txBody>
          <a:bodyPr wrap="square" rtlCol="0">
            <a:spAutoFit/>
          </a:bodyPr>
          <a:lstStyle/>
          <a:p>
            <a:pPr algn="ctr"/>
            <a:r>
              <a:rPr lang="zh-CN" altLang="en-US" sz="3600" b="1" dirty="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任务与目标的达到情况</a:t>
            </a:r>
            <a:endParaRPr lang="zh-CN" altLang="en-US" sz="3600" b="1" dirty="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cxnSp>
        <p:nvCxnSpPr>
          <p:cNvPr id="60" name="直接连接符 59"/>
          <p:cNvCxnSpPr/>
          <p:nvPr/>
        </p:nvCxnSpPr>
        <p:spPr>
          <a:xfrm>
            <a:off x="6288022" y="1700808"/>
            <a:ext cx="0" cy="451250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1" name="文本框 81"/>
          <p:cNvSpPr txBox="1">
            <a:spLocks noChangeArrowheads="1"/>
          </p:cNvSpPr>
          <p:nvPr/>
        </p:nvSpPr>
        <p:spPr bwMode="auto">
          <a:xfrm>
            <a:off x="2178919" y="1624608"/>
            <a:ext cx="3404518" cy="1129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spcAft>
                <a:spcPts val="800"/>
              </a:spcAft>
            </a:pP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输入您的标题</a:t>
            </a:r>
            <a:endParaRPr lang="en-US" altLang="zh-CN" sz="2000" b="1" dirty="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2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此处输入您的文本请在此处输入您的文本此处输入您的文本</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2" name="文本框 81"/>
          <p:cNvSpPr txBox="1">
            <a:spLocks noChangeArrowheads="1"/>
          </p:cNvSpPr>
          <p:nvPr/>
        </p:nvSpPr>
        <p:spPr bwMode="auto">
          <a:xfrm>
            <a:off x="2171587" y="3352800"/>
            <a:ext cx="3456384" cy="1174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spcAft>
                <a:spcPts val="800"/>
              </a:spcAft>
            </a:pP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输入您的标题</a:t>
            </a:r>
            <a:endParaRPr lang="en-US" altLang="zh-CN" sz="2000" b="1" dirty="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2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此处输入您的文本请在此处输入您的文本此处输入您的文本</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3" name="文本框 81"/>
          <p:cNvSpPr txBox="1">
            <a:spLocks noChangeArrowheads="1"/>
          </p:cNvSpPr>
          <p:nvPr/>
        </p:nvSpPr>
        <p:spPr bwMode="auto">
          <a:xfrm>
            <a:off x="2127052" y="5250177"/>
            <a:ext cx="3456384" cy="1174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spcAft>
                <a:spcPts val="800"/>
              </a:spcAft>
            </a:pP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输入您的标题</a:t>
            </a:r>
            <a:endParaRPr lang="en-US" altLang="zh-CN" sz="2000" b="1" dirty="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2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此处输入您的文本请在此处输入您的文本此处输入您的文本</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4" name="文本框 81"/>
          <p:cNvSpPr txBox="1">
            <a:spLocks noChangeArrowheads="1"/>
          </p:cNvSpPr>
          <p:nvPr/>
        </p:nvSpPr>
        <p:spPr bwMode="auto">
          <a:xfrm>
            <a:off x="7843548" y="1748812"/>
            <a:ext cx="3500528" cy="1341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spcAft>
                <a:spcPts val="800"/>
              </a:spcAft>
            </a:pP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输入您的标题</a:t>
            </a:r>
            <a:endParaRPr lang="en-US" altLang="zh-CN" sz="2000" b="1" dirty="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2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此处输入您的文本请在此处输入您的文本此处输入您的文本</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5" name="文本框 81"/>
          <p:cNvSpPr txBox="1">
            <a:spLocks noChangeArrowheads="1"/>
          </p:cNvSpPr>
          <p:nvPr/>
        </p:nvSpPr>
        <p:spPr bwMode="auto">
          <a:xfrm>
            <a:off x="7843548" y="3502173"/>
            <a:ext cx="3500528" cy="1341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spcAft>
                <a:spcPts val="800"/>
              </a:spcAft>
            </a:pP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输入您的标题</a:t>
            </a:r>
            <a:endParaRPr lang="en-US" altLang="zh-CN" sz="2000" b="1" dirty="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2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此处输入您的文本请在此处输入您的文本此处输入您的文本</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6" name="文本框 81"/>
          <p:cNvSpPr txBox="1">
            <a:spLocks noChangeArrowheads="1"/>
          </p:cNvSpPr>
          <p:nvPr/>
        </p:nvSpPr>
        <p:spPr bwMode="auto">
          <a:xfrm>
            <a:off x="7843548" y="5159524"/>
            <a:ext cx="3500528" cy="1341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spcAft>
                <a:spcPts val="800"/>
              </a:spcAft>
            </a:pP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输入您的标题</a:t>
            </a:r>
            <a:endParaRPr lang="en-US" altLang="zh-CN" sz="2000" b="1" dirty="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2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此处输入您的文本请在此处输入您的文本此处输入您的文本</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67" name="组合 66"/>
          <p:cNvGrpSpPr/>
          <p:nvPr/>
        </p:nvGrpSpPr>
        <p:grpSpPr>
          <a:xfrm>
            <a:off x="1135908" y="1844824"/>
            <a:ext cx="768085" cy="768085"/>
            <a:chOff x="635906" y="1669368"/>
            <a:chExt cx="576064" cy="576064"/>
          </a:xfrm>
        </p:grpSpPr>
        <p:sp>
          <p:nvSpPr>
            <p:cNvPr id="68" name="椭圆 67"/>
            <p:cNvSpPr/>
            <p:nvPr/>
          </p:nvSpPr>
          <p:spPr>
            <a:xfrm>
              <a:off x="635906" y="1669368"/>
              <a:ext cx="576064" cy="576064"/>
            </a:xfrm>
            <a:prstGeom prst="ellipse">
              <a:avLst/>
            </a:prstGeom>
            <a:solidFill>
              <a:srgbClr val="9FD8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lumMod val="75000"/>
                    <a:lumOff val="25000"/>
                  </a:schemeClr>
                </a:solidFill>
              </a:endParaRPr>
            </a:p>
          </p:txBody>
        </p:sp>
        <p:sp>
          <p:nvSpPr>
            <p:cNvPr id="69" name="矩形 68"/>
            <p:cNvSpPr/>
            <p:nvPr/>
          </p:nvSpPr>
          <p:spPr>
            <a:xfrm>
              <a:off x="717611" y="1772734"/>
              <a:ext cx="350096" cy="346249"/>
            </a:xfrm>
            <a:prstGeom prst="rect">
              <a:avLst/>
            </a:prstGeom>
          </p:spPr>
          <p:txBody>
            <a:bodyPr wrap="none">
              <a:spAutoFit/>
            </a:bodyPr>
            <a:lstStyle/>
            <a:p>
              <a:pPr algn="ctr">
                <a:defRPr/>
              </a:pPr>
              <a:r>
                <a:rPr lang="en-US" altLang="zh-CN" sz="2400" dirty="0">
                  <a:solidFill>
                    <a:schemeClr val="tx1">
                      <a:lumMod val="75000"/>
                      <a:lumOff val="25000"/>
                    </a:schemeClr>
                  </a:solidFill>
                  <a:latin typeface="Impact" panose="020B0806030902050204" pitchFamily="34" charset="0"/>
                  <a:ea typeface="Arial Unicode MS" panose="020B0604020202020204" pitchFamily="34" charset="-122"/>
                  <a:cs typeface="Arial Unicode MS" panose="020B0604020202020204" pitchFamily="34" charset="-122"/>
                </a:rPr>
                <a:t>01</a:t>
              </a:r>
              <a:endParaRPr lang="zh-CN" altLang="en-US" sz="2400" dirty="0">
                <a:solidFill>
                  <a:schemeClr val="tx1">
                    <a:lumMod val="75000"/>
                    <a:lumOff val="25000"/>
                  </a:schemeClr>
                </a:solidFill>
                <a:latin typeface="Impact" panose="020B0806030902050204" pitchFamily="34" charset="0"/>
                <a:ea typeface="Arial Unicode MS" panose="020B0604020202020204" pitchFamily="34" charset="-122"/>
                <a:cs typeface="Arial Unicode MS" panose="020B0604020202020204" pitchFamily="34" charset="-122"/>
              </a:endParaRPr>
            </a:p>
          </p:txBody>
        </p:sp>
      </p:grpSp>
      <p:grpSp>
        <p:nvGrpSpPr>
          <p:cNvPr id="70" name="组合 69"/>
          <p:cNvGrpSpPr/>
          <p:nvPr/>
        </p:nvGrpSpPr>
        <p:grpSpPr>
          <a:xfrm>
            <a:off x="1135908" y="3573016"/>
            <a:ext cx="768085" cy="768085"/>
            <a:chOff x="635906" y="2965512"/>
            <a:chExt cx="576064" cy="576064"/>
          </a:xfrm>
          <a:solidFill>
            <a:srgbClr val="F4D525"/>
          </a:solidFill>
        </p:grpSpPr>
        <p:sp>
          <p:nvSpPr>
            <p:cNvPr id="71" name="椭圆 70"/>
            <p:cNvSpPr/>
            <p:nvPr/>
          </p:nvSpPr>
          <p:spPr>
            <a:xfrm>
              <a:off x="635906" y="2965512"/>
              <a:ext cx="576064" cy="57606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lumMod val="75000"/>
                    <a:lumOff val="25000"/>
                  </a:schemeClr>
                </a:solidFill>
              </a:endParaRPr>
            </a:p>
          </p:txBody>
        </p:sp>
        <p:sp>
          <p:nvSpPr>
            <p:cNvPr id="72" name="矩形 71"/>
            <p:cNvSpPr/>
            <p:nvPr/>
          </p:nvSpPr>
          <p:spPr>
            <a:xfrm>
              <a:off x="735065" y="3068878"/>
              <a:ext cx="377747" cy="346249"/>
            </a:xfrm>
            <a:prstGeom prst="rect">
              <a:avLst/>
            </a:prstGeom>
            <a:grpFill/>
          </p:spPr>
          <p:txBody>
            <a:bodyPr wrap="none">
              <a:spAutoFit/>
            </a:bodyPr>
            <a:lstStyle/>
            <a:p>
              <a:pPr algn="ctr">
                <a:defRPr/>
              </a:pPr>
              <a:r>
                <a:rPr lang="en-US" altLang="zh-CN" sz="2400" dirty="0">
                  <a:solidFill>
                    <a:schemeClr val="tx1">
                      <a:lumMod val="75000"/>
                      <a:lumOff val="25000"/>
                    </a:schemeClr>
                  </a:solidFill>
                  <a:latin typeface="Impact" panose="020B0806030902050204" pitchFamily="34" charset="0"/>
                  <a:ea typeface="Arial Unicode MS" panose="020B0604020202020204" pitchFamily="34" charset="-122"/>
                  <a:cs typeface="Arial Unicode MS" panose="020B0604020202020204" pitchFamily="34" charset="-122"/>
                </a:rPr>
                <a:t>02</a:t>
              </a:r>
              <a:endParaRPr lang="zh-CN" altLang="en-US" sz="2400" dirty="0">
                <a:solidFill>
                  <a:schemeClr val="tx1">
                    <a:lumMod val="75000"/>
                    <a:lumOff val="25000"/>
                  </a:schemeClr>
                </a:solidFill>
                <a:latin typeface="Impact" panose="020B0806030902050204" pitchFamily="34" charset="0"/>
                <a:ea typeface="Arial Unicode MS" panose="020B0604020202020204" pitchFamily="34" charset="-122"/>
                <a:cs typeface="Arial Unicode MS" panose="020B0604020202020204" pitchFamily="34" charset="-122"/>
              </a:endParaRPr>
            </a:p>
          </p:txBody>
        </p:sp>
      </p:grpSp>
      <p:grpSp>
        <p:nvGrpSpPr>
          <p:cNvPr id="73" name="组合 72"/>
          <p:cNvGrpSpPr/>
          <p:nvPr/>
        </p:nvGrpSpPr>
        <p:grpSpPr>
          <a:xfrm>
            <a:off x="1135908" y="5301208"/>
            <a:ext cx="768085" cy="768085"/>
            <a:chOff x="635906" y="4261656"/>
            <a:chExt cx="576064" cy="576064"/>
          </a:xfrm>
        </p:grpSpPr>
        <p:sp>
          <p:nvSpPr>
            <p:cNvPr id="74" name="椭圆 73"/>
            <p:cNvSpPr/>
            <p:nvPr/>
          </p:nvSpPr>
          <p:spPr>
            <a:xfrm>
              <a:off x="635906" y="4261656"/>
              <a:ext cx="576064" cy="576064"/>
            </a:xfrm>
            <a:prstGeom prst="ellipse">
              <a:avLst/>
            </a:prstGeom>
            <a:solidFill>
              <a:srgbClr val="9FD8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lumMod val="75000"/>
                    <a:lumOff val="25000"/>
                  </a:schemeClr>
                </a:solidFill>
              </a:endParaRPr>
            </a:p>
          </p:txBody>
        </p:sp>
        <p:sp>
          <p:nvSpPr>
            <p:cNvPr id="75" name="矩形 74"/>
            <p:cNvSpPr/>
            <p:nvPr/>
          </p:nvSpPr>
          <p:spPr>
            <a:xfrm>
              <a:off x="731458" y="4365022"/>
              <a:ext cx="384961" cy="346249"/>
            </a:xfrm>
            <a:prstGeom prst="rect">
              <a:avLst/>
            </a:prstGeom>
          </p:spPr>
          <p:txBody>
            <a:bodyPr wrap="none">
              <a:spAutoFit/>
            </a:bodyPr>
            <a:lstStyle/>
            <a:p>
              <a:pPr algn="ctr">
                <a:defRPr/>
              </a:pPr>
              <a:r>
                <a:rPr lang="en-US" altLang="zh-CN" sz="2400" dirty="0">
                  <a:solidFill>
                    <a:schemeClr val="tx1">
                      <a:lumMod val="75000"/>
                      <a:lumOff val="25000"/>
                    </a:schemeClr>
                  </a:solidFill>
                  <a:latin typeface="Impact" panose="020B0806030902050204" pitchFamily="34" charset="0"/>
                  <a:ea typeface="Arial Unicode MS" panose="020B0604020202020204" pitchFamily="34" charset="-122"/>
                  <a:cs typeface="Arial Unicode MS" panose="020B0604020202020204" pitchFamily="34" charset="-122"/>
                </a:rPr>
                <a:t>03</a:t>
              </a:r>
              <a:endParaRPr lang="zh-CN" altLang="en-US" sz="2400" dirty="0">
                <a:solidFill>
                  <a:schemeClr val="tx1">
                    <a:lumMod val="75000"/>
                    <a:lumOff val="25000"/>
                  </a:schemeClr>
                </a:solidFill>
                <a:latin typeface="Impact" panose="020B0806030902050204" pitchFamily="34" charset="0"/>
                <a:ea typeface="Arial Unicode MS" panose="020B0604020202020204" pitchFamily="34" charset="-122"/>
                <a:cs typeface="Arial Unicode MS" panose="020B0604020202020204" pitchFamily="34" charset="-122"/>
              </a:endParaRPr>
            </a:p>
          </p:txBody>
        </p:sp>
      </p:grpSp>
      <p:grpSp>
        <p:nvGrpSpPr>
          <p:cNvPr id="76" name="组合 75"/>
          <p:cNvGrpSpPr/>
          <p:nvPr/>
        </p:nvGrpSpPr>
        <p:grpSpPr>
          <a:xfrm>
            <a:off x="6960097" y="1844824"/>
            <a:ext cx="768085" cy="768085"/>
            <a:chOff x="5004048" y="1669368"/>
            <a:chExt cx="576064" cy="576064"/>
          </a:xfrm>
          <a:solidFill>
            <a:srgbClr val="F4D525"/>
          </a:solidFill>
        </p:grpSpPr>
        <p:sp>
          <p:nvSpPr>
            <p:cNvPr id="77" name="椭圆 76"/>
            <p:cNvSpPr/>
            <p:nvPr/>
          </p:nvSpPr>
          <p:spPr>
            <a:xfrm>
              <a:off x="5004048" y="1669368"/>
              <a:ext cx="576064" cy="57606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endParaRPr>
            </a:p>
          </p:txBody>
        </p:sp>
        <p:sp>
          <p:nvSpPr>
            <p:cNvPr id="78" name="矩形 77"/>
            <p:cNvSpPr/>
            <p:nvPr/>
          </p:nvSpPr>
          <p:spPr>
            <a:xfrm>
              <a:off x="5103207" y="1794841"/>
              <a:ext cx="377747" cy="346249"/>
            </a:xfrm>
            <a:prstGeom prst="rect">
              <a:avLst/>
            </a:prstGeom>
            <a:grpFill/>
          </p:spPr>
          <p:txBody>
            <a:bodyPr wrap="none">
              <a:spAutoFit/>
            </a:bodyPr>
            <a:lstStyle/>
            <a:p>
              <a:pPr algn="ctr">
                <a:defRPr/>
              </a:pPr>
              <a:r>
                <a:rPr lang="en-US" altLang="zh-CN" sz="2400" dirty="0">
                  <a:solidFill>
                    <a:schemeClr val="tx1">
                      <a:lumMod val="75000"/>
                      <a:lumOff val="25000"/>
                    </a:schemeClr>
                  </a:solidFill>
                  <a:latin typeface="Impact" panose="020B0806030902050204" pitchFamily="34" charset="0"/>
                  <a:ea typeface="Arial Unicode MS" panose="020B0604020202020204" pitchFamily="34" charset="-122"/>
                  <a:cs typeface="Arial Unicode MS" panose="020B0604020202020204" pitchFamily="34" charset="-122"/>
                </a:rPr>
                <a:t>04</a:t>
              </a:r>
              <a:endParaRPr lang="zh-CN" altLang="en-US" sz="2400" dirty="0">
                <a:solidFill>
                  <a:schemeClr val="tx1">
                    <a:lumMod val="75000"/>
                    <a:lumOff val="25000"/>
                  </a:schemeClr>
                </a:solidFill>
                <a:latin typeface="Impact" panose="020B0806030902050204" pitchFamily="34" charset="0"/>
                <a:ea typeface="Arial Unicode MS" panose="020B0604020202020204" pitchFamily="34" charset="-122"/>
                <a:cs typeface="Arial Unicode MS" panose="020B0604020202020204" pitchFamily="34" charset="-122"/>
              </a:endParaRPr>
            </a:p>
          </p:txBody>
        </p:sp>
      </p:grpSp>
      <p:grpSp>
        <p:nvGrpSpPr>
          <p:cNvPr id="79" name="组合 78"/>
          <p:cNvGrpSpPr/>
          <p:nvPr/>
        </p:nvGrpSpPr>
        <p:grpSpPr>
          <a:xfrm>
            <a:off x="6960097" y="3573016"/>
            <a:ext cx="768085" cy="768085"/>
            <a:chOff x="5004048" y="2965512"/>
            <a:chExt cx="576064" cy="576064"/>
          </a:xfrm>
        </p:grpSpPr>
        <p:sp>
          <p:nvSpPr>
            <p:cNvPr id="80" name="椭圆 79"/>
            <p:cNvSpPr/>
            <p:nvPr/>
          </p:nvSpPr>
          <p:spPr>
            <a:xfrm>
              <a:off x="5004048" y="2965512"/>
              <a:ext cx="576064" cy="576064"/>
            </a:xfrm>
            <a:prstGeom prst="ellipse">
              <a:avLst/>
            </a:prstGeom>
            <a:solidFill>
              <a:srgbClr val="9FD8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lumMod val="75000"/>
                    <a:lumOff val="25000"/>
                  </a:schemeClr>
                </a:solidFill>
              </a:endParaRPr>
            </a:p>
          </p:txBody>
        </p:sp>
        <p:sp>
          <p:nvSpPr>
            <p:cNvPr id="81" name="矩形 80"/>
            <p:cNvSpPr/>
            <p:nvPr/>
          </p:nvSpPr>
          <p:spPr>
            <a:xfrm>
              <a:off x="5098998" y="3068878"/>
              <a:ext cx="386164" cy="346249"/>
            </a:xfrm>
            <a:prstGeom prst="rect">
              <a:avLst/>
            </a:prstGeom>
          </p:spPr>
          <p:txBody>
            <a:bodyPr wrap="none">
              <a:spAutoFit/>
            </a:bodyPr>
            <a:lstStyle/>
            <a:p>
              <a:pPr algn="ctr">
                <a:defRPr/>
              </a:pPr>
              <a:r>
                <a:rPr lang="en-US" altLang="zh-CN" sz="2400" dirty="0">
                  <a:solidFill>
                    <a:schemeClr val="tx1">
                      <a:lumMod val="75000"/>
                      <a:lumOff val="25000"/>
                    </a:schemeClr>
                  </a:solidFill>
                  <a:latin typeface="Impact" panose="020B0806030902050204" pitchFamily="34" charset="0"/>
                  <a:ea typeface="Arial Unicode MS" panose="020B0604020202020204" pitchFamily="34" charset="-122"/>
                  <a:cs typeface="Arial Unicode MS" panose="020B0604020202020204" pitchFamily="34" charset="-122"/>
                </a:rPr>
                <a:t>05</a:t>
              </a:r>
              <a:endParaRPr lang="zh-CN" altLang="en-US" sz="2400" dirty="0">
                <a:solidFill>
                  <a:schemeClr val="tx1">
                    <a:lumMod val="75000"/>
                    <a:lumOff val="25000"/>
                  </a:schemeClr>
                </a:solidFill>
                <a:latin typeface="Impact" panose="020B0806030902050204" pitchFamily="34" charset="0"/>
                <a:ea typeface="Arial Unicode MS" panose="020B0604020202020204" pitchFamily="34" charset="-122"/>
                <a:cs typeface="Arial Unicode MS" panose="020B0604020202020204" pitchFamily="34" charset="-122"/>
              </a:endParaRPr>
            </a:p>
          </p:txBody>
        </p:sp>
      </p:grpSp>
      <p:grpSp>
        <p:nvGrpSpPr>
          <p:cNvPr id="82" name="组合 81"/>
          <p:cNvGrpSpPr/>
          <p:nvPr/>
        </p:nvGrpSpPr>
        <p:grpSpPr>
          <a:xfrm>
            <a:off x="6960097" y="5301208"/>
            <a:ext cx="768085" cy="768085"/>
            <a:chOff x="5004048" y="4261656"/>
            <a:chExt cx="576064" cy="576064"/>
          </a:xfrm>
          <a:solidFill>
            <a:srgbClr val="F4D525"/>
          </a:solidFill>
        </p:grpSpPr>
        <p:sp>
          <p:nvSpPr>
            <p:cNvPr id="83" name="椭圆 82"/>
            <p:cNvSpPr/>
            <p:nvPr/>
          </p:nvSpPr>
          <p:spPr>
            <a:xfrm>
              <a:off x="5004048" y="4261656"/>
              <a:ext cx="576064" cy="57606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tx1">
                    <a:lumMod val="75000"/>
                    <a:lumOff val="25000"/>
                  </a:schemeClr>
                </a:solidFill>
              </a:endParaRPr>
            </a:p>
          </p:txBody>
        </p:sp>
        <p:sp>
          <p:nvSpPr>
            <p:cNvPr id="84" name="矩形 83"/>
            <p:cNvSpPr/>
            <p:nvPr/>
          </p:nvSpPr>
          <p:spPr>
            <a:xfrm>
              <a:off x="5095577" y="4365022"/>
              <a:ext cx="387366" cy="346249"/>
            </a:xfrm>
            <a:prstGeom prst="rect">
              <a:avLst/>
            </a:prstGeom>
            <a:grpFill/>
          </p:spPr>
          <p:txBody>
            <a:bodyPr wrap="none">
              <a:spAutoFit/>
            </a:bodyPr>
            <a:lstStyle/>
            <a:p>
              <a:pPr algn="ctr">
                <a:defRPr/>
              </a:pPr>
              <a:r>
                <a:rPr lang="en-US" altLang="zh-CN" sz="2400" dirty="0">
                  <a:solidFill>
                    <a:schemeClr val="tx1">
                      <a:lumMod val="75000"/>
                      <a:lumOff val="25000"/>
                    </a:schemeClr>
                  </a:solidFill>
                  <a:latin typeface="Impact" panose="020B0806030902050204" pitchFamily="34" charset="0"/>
                  <a:ea typeface="Arial Unicode MS" panose="020B0604020202020204" pitchFamily="34" charset="-122"/>
                  <a:cs typeface="Arial Unicode MS" panose="020B0604020202020204" pitchFamily="34" charset="-122"/>
                </a:rPr>
                <a:t>06</a:t>
              </a:r>
              <a:endParaRPr lang="zh-CN" altLang="en-US" sz="2400" dirty="0">
                <a:solidFill>
                  <a:schemeClr val="tx1">
                    <a:lumMod val="75000"/>
                    <a:lumOff val="25000"/>
                  </a:schemeClr>
                </a:solidFill>
                <a:latin typeface="Impact" panose="020B0806030902050204" pitchFamily="34" charset="0"/>
                <a:ea typeface="Arial Unicode MS" panose="020B0604020202020204" pitchFamily="34" charset="-122"/>
                <a:cs typeface="Arial Unicode MS" panose="020B0604020202020204" pitchFamily="34" charset="-122"/>
              </a:endParaRPr>
            </a:p>
          </p:txBody>
        </p: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eelOff" invX="1"/>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1000"/>
                                        <p:tgtEl>
                                          <p:spTgt spid="31"/>
                                        </p:tgtEl>
                                      </p:cBhvr>
                                    </p:animEffect>
                                  </p:childTnLst>
                                </p:cTn>
                              </p:par>
                            </p:childTnLst>
                          </p:cTn>
                        </p:par>
                        <p:par>
                          <p:cTn id="8" fill="hold">
                            <p:stCondLst>
                              <p:cond delay="1000"/>
                            </p:stCondLst>
                            <p:childTnLst>
                              <p:par>
                                <p:cTn id="9" presetID="16" presetClass="entr" presetSubtype="42" fill="hold" nodeType="afterEffect">
                                  <p:stCondLst>
                                    <p:cond delay="0"/>
                                  </p:stCondLst>
                                  <p:childTnLst>
                                    <p:set>
                                      <p:cBhvr>
                                        <p:cTn id="10" dur="1" fill="hold">
                                          <p:stCondLst>
                                            <p:cond delay="0"/>
                                          </p:stCondLst>
                                        </p:cTn>
                                        <p:tgtEl>
                                          <p:spTgt spid="60"/>
                                        </p:tgtEl>
                                        <p:attrNameLst>
                                          <p:attrName>style.visibility</p:attrName>
                                        </p:attrNameLst>
                                      </p:cBhvr>
                                      <p:to>
                                        <p:strVal val="visible"/>
                                      </p:to>
                                    </p:set>
                                    <p:animEffect transition="in" filter="barn(outHorizontal)">
                                      <p:cBhvr>
                                        <p:cTn id="11" dur="500"/>
                                        <p:tgtEl>
                                          <p:spTgt spid="60"/>
                                        </p:tgtEl>
                                      </p:cBhvr>
                                    </p:animEffect>
                                  </p:childTnLst>
                                </p:cTn>
                              </p:par>
                            </p:childTnLst>
                          </p:cTn>
                        </p:par>
                        <p:par>
                          <p:cTn id="12" fill="hold">
                            <p:stCondLst>
                              <p:cond delay="1500"/>
                            </p:stCondLst>
                            <p:childTnLst>
                              <p:par>
                                <p:cTn id="13" presetID="21" presetClass="entr" presetSubtype="1" fill="hold" nodeType="afterEffect">
                                  <p:stCondLst>
                                    <p:cond delay="0"/>
                                  </p:stCondLst>
                                  <p:childTnLst>
                                    <p:set>
                                      <p:cBhvr>
                                        <p:cTn id="14" dur="1" fill="hold">
                                          <p:stCondLst>
                                            <p:cond delay="0"/>
                                          </p:stCondLst>
                                        </p:cTn>
                                        <p:tgtEl>
                                          <p:spTgt spid="67"/>
                                        </p:tgtEl>
                                        <p:attrNameLst>
                                          <p:attrName>style.visibility</p:attrName>
                                        </p:attrNameLst>
                                      </p:cBhvr>
                                      <p:to>
                                        <p:strVal val="visible"/>
                                      </p:to>
                                    </p:set>
                                    <p:animEffect transition="in" filter="wheel(1)">
                                      <p:cBhvr>
                                        <p:cTn id="15" dur="500"/>
                                        <p:tgtEl>
                                          <p:spTgt spid="67"/>
                                        </p:tgtEl>
                                      </p:cBhvr>
                                    </p:animEffect>
                                  </p:childTnLst>
                                </p:cTn>
                              </p:par>
                            </p:childTnLst>
                          </p:cTn>
                        </p:par>
                        <p:par>
                          <p:cTn id="16" fill="hold">
                            <p:stCondLst>
                              <p:cond delay="2000"/>
                            </p:stCondLst>
                            <p:childTnLst>
                              <p:par>
                                <p:cTn id="17" presetID="22" presetClass="entr" presetSubtype="8" fill="hold" grpId="0" nodeType="afterEffect">
                                  <p:stCondLst>
                                    <p:cond delay="0"/>
                                  </p:stCondLst>
                                  <p:childTnLst>
                                    <p:set>
                                      <p:cBhvr>
                                        <p:cTn id="18" dur="1" fill="hold">
                                          <p:stCondLst>
                                            <p:cond delay="0"/>
                                          </p:stCondLst>
                                        </p:cTn>
                                        <p:tgtEl>
                                          <p:spTgt spid="61"/>
                                        </p:tgtEl>
                                        <p:attrNameLst>
                                          <p:attrName>style.visibility</p:attrName>
                                        </p:attrNameLst>
                                      </p:cBhvr>
                                      <p:to>
                                        <p:strVal val="visible"/>
                                      </p:to>
                                    </p:set>
                                    <p:animEffect transition="in" filter="wipe(left)">
                                      <p:cBhvr>
                                        <p:cTn id="19" dur="500"/>
                                        <p:tgtEl>
                                          <p:spTgt spid="61"/>
                                        </p:tgtEl>
                                      </p:cBhvr>
                                    </p:animEffect>
                                  </p:childTnLst>
                                </p:cTn>
                              </p:par>
                            </p:childTnLst>
                          </p:cTn>
                        </p:par>
                        <p:par>
                          <p:cTn id="20" fill="hold">
                            <p:stCondLst>
                              <p:cond delay="2500"/>
                            </p:stCondLst>
                            <p:childTnLst>
                              <p:par>
                                <p:cTn id="21" presetID="21" presetClass="entr" presetSubtype="1" fill="hold" nodeType="afterEffect">
                                  <p:stCondLst>
                                    <p:cond delay="0"/>
                                  </p:stCondLst>
                                  <p:childTnLst>
                                    <p:set>
                                      <p:cBhvr>
                                        <p:cTn id="22" dur="1" fill="hold">
                                          <p:stCondLst>
                                            <p:cond delay="0"/>
                                          </p:stCondLst>
                                        </p:cTn>
                                        <p:tgtEl>
                                          <p:spTgt spid="70"/>
                                        </p:tgtEl>
                                        <p:attrNameLst>
                                          <p:attrName>style.visibility</p:attrName>
                                        </p:attrNameLst>
                                      </p:cBhvr>
                                      <p:to>
                                        <p:strVal val="visible"/>
                                      </p:to>
                                    </p:set>
                                    <p:animEffect transition="in" filter="wheel(1)">
                                      <p:cBhvr>
                                        <p:cTn id="23" dur="500"/>
                                        <p:tgtEl>
                                          <p:spTgt spid="70"/>
                                        </p:tgtEl>
                                      </p:cBhvr>
                                    </p:animEffect>
                                  </p:childTnLst>
                                </p:cTn>
                              </p:par>
                            </p:childTnLst>
                          </p:cTn>
                        </p:par>
                        <p:par>
                          <p:cTn id="24" fill="hold">
                            <p:stCondLst>
                              <p:cond delay="3000"/>
                            </p:stCondLst>
                            <p:childTnLst>
                              <p:par>
                                <p:cTn id="25" presetID="22" presetClass="entr" presetSubtype="8" fill="hold" grpId="0" nodeType="afterEffect">
                                  <p:stCondLst>
                                    <p:cond delay="0"/>
                                  </p:stCondLst>
                                  <p:childTnLst>
                                    <p:set>
                                      <p:cBhvr>
                                        <p:cTn id="26" dur="1" fill="hold">
                                          <p:stCondLst>
                                            <p:cond delay="0"/>
                                          </p:stCondLst>
                                        </p:cTn>
                                        <p:tgtEl>
                                          <p:spTgt spid="62"/>
                                        </p:tgtEl>
                                        <p:attrNameLst>
                                          <p:attrName>style.visibility</p:attrName>
                                        </p:attrNameLst>
                                      </p:cBhvr>
                                      <p:to>
                                        <p:strVal val="visible"/>
                                      </p:to>
                                    </p:set>
                                    <p:animEffect transition="in" filter="wipe(left)">
                                      <p:cBhvr>
                                        <p:cTn id="27" dur="500"/>
                                        <p:tgtEl>
                                          <p:spTgt spid="62"/>
                                        </p:tgtEl>
                                      </p:cBhvr>
                                    </p:animEffect>
                                  </p:childTnLst>
                                </p:cTn>
                              </p:par>
                            </p:childTnLst>
                          </p:cTn>
                        </p:par>
                        <p:par>
                          <p:cTn id="28" fill="hold">
                            <p:stCondLst>
                              <p:cond delay="3500"/>
                            </p:stCondLst>
                            <p:childTnLst>
                              <p:par>
                                <p:cTn id="29" presetID="21" presetClass="entr" presetSubtype="1" fill="hold" nodeType="afterEffect">
                                  <p:stCondLst>
                                    <p:cond delay="0"/>
                                  </p:stCondLst>
                                  <p:childTnLst>
                                    <p:set>
                                      <p:cBhvr>
                                        <p:cTn id="30" dur="1" fill="hold">
                                          <p:stCondLst>
                                            <p:cond delay="0"/>
                                          </p:stCondLst>
                                        </p:cTn>
                                        <p:tgtEl>
                                          <p:spTgt spid="73"/>
                                        </p:tgtEl>
                                        <p:attrNameLst>
                                          <p:attrName>style.visibility</p:attrName>
                                        </p:attrNameLst>
                                      </p:cBhvr>
                                      <p:to>
                                        <p:strVal val="visible"/>
                                      </p:to>
                                    </p:set>
                                    <p:animEffect transition="in" filter="wheel(1)">
                                      <p:cBhvr>
                                        <p:cTn id="31" dur="500"/>
                                        <p:tgtEl>
                                          <p:spTgt spid="73"/>
                                        </p:tgtEl>
                                      </p:cBhvr>
                                    </p:animEffect>
                                  </p:childTnLst>
                                </p:cTn>
                              </p:par>
                            </p:childTnLst>
                          </p:cTn>
                        </p:par>
                        <p:par>
                          <p:cTn id="32" fill="hold">
                            <p:stCondLst>
                              <p:cond delay="4000"/>
                            </p:stCondLst>
                            <p:childTnLst>
                              <p:par>
                                <p:cTn id="33" presetID="22" presetClass="entr" presetSubtype="8" fill="hold" grpId="0" nodeType="afterEffect">
                                  <p:stCondLst>
                                    <p:cond delay="0"/>
                                  </p:stCondLst>
                                  <p:childTnLst>
                                    <p:set>
                                      <p:cBhvr>
                                        <p:cTn id="34" dur="1" fill="hold">
                                          <p:stCondLst>
                                            <p:cond delay="0"/>
                                          </p:stCondLst>
                                        </p:cTn>
                                        <p:tgtEl>
                                          <p:spTgt spid="63"/>
                                        </p:tgtEl>
                                        <p:attrNameLst>
                                          <p:attrName>style.visibility</p:attrName>
                                        </p:attrNameLst>
                                      </p:cBhvr>
                                      <p:to>
                                        <p:strVal val="visible"/>
                                      </p:to>
                                    </p:set>
                                    <p:animEffect transition="in" filter="wipe(left)">
                                      <p:cBhvr>
                                        <p:cTn id="35" dur="500"/>
                                        <p:tgtEl>
                                          <p:spTgt spid="63"/>
                                        </p:tgtEl>
                                      </p:cBhvr>
                                    </p:animEffect>
                                  </p:childTnLst>
                                </p:cTn>
                              </p:par>
                            </p:childTnLst>
                          </p:cTn>
                        </p:par>
                        <p:par>
                          <p:cTn id="36" fill="hold">
                            <p:stCondLst>
                              <p:cond delay="4500"/>
                            </p:stCondLst>
                            <p:childTnLst>
                              <p:par>
                                <p:cTn id="37" presetID="21" presetClass="entr" presetSubtype="1" fill="hold" nodeType="afterEffect">
                                  <p:stCondLst>
                                    <p:cond delay="0"/>
                                  </p:stCondLst>
                                  <p:childTnLst>
                                    <p:set>
                                      <p:cBhvr>
                                        <p:cTn id="38" dur="1" fill="hold">
                                          <p:stCondLst>
                                            <p:cond delay="0"/>
                                          </p:stCondLst>
                                        </p:cTn>
                                        <p:tgtEl>
                                          <p:spTgt spid="76"/>
                                        </p:tgtEl>
                                        <p:attrNameLst>
                                          <p:attrName>style.visibility</p:attrName>
                                        </p:attrNameLst>
                                      </p:cBhvr>
                                      <p:to>
                                        <p:strVal val="visible"/>
                                      </p:to>
                                    </p:set>
                                    <p:animEffect transition="in" filter="wheel(1)">
                                      <p:cBhvr>
                                        <p:cTn id="39" dur="500"/>
                                        <p:tgtEl>
                                          <p:spTgt spid="76"/>
                                        </p:tgtEl>
                                      </p:cBhvr>
                                    </p:animEffect>
                                  </p:childTnLst>
                                </p:cTn>
                              </p:par>
                            </p:childTnLst>
                          </p:cTn>
                        </p:par>
                        <p:par>
                          <p:cTn id="40" fill="hold">
                            <p:stCondLst>
                              <p:cond delay="5000"/>
                            </p:stCondLst>
                            <p:childTnLst>
                              <p:par>
                                <p:cTn id="41" presetID="22" presetClass="entr" presetSubtype="8" fill="hold" grpId="0" nodeType="afterEffect">
                                  <p:stCondLst>
                                    <p:cond delay="0"/>
                                  </p:stCondLst>
                                  <p:childTnLst>
                                    <p:set>
                                      <p:cBhvr>
                                        <p:cTn id="42" dur="1" fill="hold">
                                          <p:stCondLst>
                                            <p:cond delay="0"/>
                                          </p:stCondLst>
                                        </p:cTn>
                                        <p:tgtEl>
                                          <p:spTgt spid="64"/>
                                        </p:tgtEl>
                                        <p:attrNameLst>
                                          <p:attrName>style.visibility</p:attrName>
                                        </p:attrNameLst>
                                      </p:cBhvr>
                                      <p:to>
                                        <p:strVal val="visible"/>
                                      </p:to>
                                    </p:set>
                                    <p:animEffect transition="in" filter="wipe(left)">
                                      <p:cBhvr>
                                        <p:cTn id="43" dur="500"/>
                                        <p:tgtEl>
                                          <p:spTgt spid="64"/>
                                        </p:tgtEl>
                                      </p:cBhvr>
                                    </p:animEffect>
                                  </p:childTnLst>
                                </p:cTn>
                              </p:par>
                            </p:childTnLst>
                          </p:cTn>
                        </p:par>
                        <p:par>
                          <p:cTn id="44" fill="hold">
                            <p:stCondLst>
                              <p:cond delay="5500"/>
                            </p:stCondLst>
                            <p:childTnLst>
                              <p:par>
                                <p:cTn id="45" presetID="21" presetClass="entr" presetSubtype="1" fill="hold" nodeType="afterEffect">
                                  <p:stCondLst>
                                    <p:cond delay="0"/>
                                  </p:stCondLst>
                                  <p:childTnLst>
                                    <p:set>
                                      <p:cBhvr>
                                        <p:cTn id="46" dur="1" fill="hold">
                                          <p:stCondLst>
                                            <p:cond delay="0"/>
                                          </p:stCondLst>
                                        </p:cTn>
                                        <p:tgtEl>
                                          <p:spTgt spid="79"/>
                                        </p:tgtEl>
                                        <p:attrNameLst>
                                          <p:attrName>style.visibility</p:attrName>
                                        </p:attrNameLst>
                                      </p:cBhvr>
                                      <p:to>
                                        <p:strVal val="visible"/>
                                      </p:to>
                                    </p:set>
                                    <p:animEffect transition="in" filter="wheel(1)">
                                      <p:cBhvr>
                                        <p:cTn id="47" dur="500"/>
                                        <p:tgtEl>
                                          <p:spTgt spid="79"/>
                                        </p:tgtEl>
                                      </p:cBhvr>
                                    </p:animEffect>
                                  </p:childTnLst>
                                </p:cTn>
                              </p:par>
                            </p:childTnLst>
                          </p:cTn>
                        </p:par>
                        <p:par>
                          <p:cTn id="48" fill="hold">
                            <p:stCondLst>
                              <p:cond delay="6000"/>
                            </p:stCondLst>
                            <p:childTnLst>
                              <p:par>
                                <p:cTn id="49" presetID="22" presetClass="entr" presetSubtype="8" fill="hold" grpId="0" nodeType="afterEffect">
                                  <p:stCondLst>
                                    <p:cond delay="0"/>
                                  </p:stCondLst>
                                  <p:childTnLst>
                                    <p:set>
                                      <p:cBhvr>
                                        <p:cTn id="50" dur="1" fill="hold">
                                          <p:stCondLst>
                                            <p:cond delay="0"/>
                                          </p:stCondLst>
                                        </p:cTn>
                                        <p:tgtEl>
                                          <p:spTgt spid="65"/>
                                        </p:tgtEl>
                                        <p:attrNameLst>
                                          <p:attrName>style.visibility</p:attrName>
                                        </p:attrNameLst>
                                      </p:cBhvr>
                                      <p:to>
                                        <p:strVal val="visible"/>
                                      </p:to>
                                    </p:set>
                                    <p:animEffect transition="in" filter="wipe(left)">
                                      <p:cBhvr>
                                        <p:cTn id="51" dur="500"/>
                                        <p:tgtEl>
                                          <p:spTgt spid="65"/>
                                        </p:tgtEl>
                                      </p:cBhvr>
                                    </p:animEffect>
                                  </p:childTnLst>
                                </p:cTn>
                              </p:par>
                            </p:childTnLst>
                          </p:cTn>
                        </p:par>
                        <p:par>
                          <p:cTn id="52" fill="hold">
                            <p:stCondLst>
                              <p:cond delay="6500"/>
                            </p:stCondLst>
                            <p:childTnLst>
                              <p:par>
                                <p:cTn id="53" presetID="21" presetClass="entr" presetSubtype="1" fill="hold" nodeType="afterEffect">
                                  <p:stCondLst>
                                    <p:cond delay="0"/>
                                  </p:stCondLst>
                                  <p:childTnLst>
                                    <p:set>
                                      <p:cBhvr>
                                        <p:cTn id="54" dur="1" fill="hold">
                                          <p:stCondLst>
                                            <p:cond delay="0"/>
                                          </p:stCondLst>
                                        </p:cTn>
                                        <p:tgtEl>
                                          <p:spTgt spid="82"/>
                                        </p:tgtEl>
                                        <p:attrNameLst>
                                          <p:attrName>style.visibility</p:attrName>
                                        </p:attrNameLst>
                                      </p:cBhvr>
                                      <p:to>
                                        <p:strVal val="visible"/>
                                      </p:to>
                                    </p:set>
                                    <p:animEffect transition="in" filter="wheel(1)">
                                      <p:cBhvr>
                                        <p:cTn id="55" dur="500"/>
                                        <p:tgtEl>
                                          <p:spTgt spid="82"/>
                                        </p:tgtEl>
                                      </p:cBhvr>
                                    </p:animEffect>
                                  </p:childTnLst>
                                </p:cTn>
                              </p:par>
                            </p:childTnLst>
                          </p:cTn>
                        </p:par>
                        <p:par>
                          <p:cTn id="56" fill="hold">
                            <p:stCondLst>
                              <p:cond delay="7000"/>
                            </p:stCondLst>
                            <p:childTnLst>
                              <p:par>
                                <p:cTn id="57" presetID="22" presetClass="entr" presetSubtype="8" fill="hold" grpId="0" nodeType="afterEffect">
                                  <p:stCondLst>
                                    <p:cond delay="0"/>
                                  </p:stCondLst>
                                  <p:childTnLst>
                                    <p:set>
                                      <p:cBhvr>
                                        <p:cTn id="58" dur="1" fill="hold">
                                          <p:stCondLst>
                                            <p:cond delay="0"/>
                                          </p:stCondLst>
                                        </p:cTn>
                                        <p:tgtEl>
                                          <p:spTgt spid="66"/>
                                        </p:tgtEl>
                                        <p:attrNameLst>
                                          <p:attrName>style.visibility</p:attrName>
                                        </p:attrNameLst>
                                      </p:cBhvr>
                                      <p:to>
                                        <p:strVal val="visible"/>
                                      </p:to>
                                    </p:set>
                                    <p:animEffect transition="in" filter="wipe(left)">
                                      <p:cBhvr>
                                        <p:cTn id="59"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61" grpId="0"/>
      <p:bldP spid="62" grpId="0"/>
      <p:bldP spid="63" grpId="0"/>
      <p:bldP spid="64" grpId="0"/>
      <p:bldP spid="65" grpId="0"/>
      <p:bldP spid="6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文本框 30"/>
          <p:cNvSpPr txBox="1"/>
          <p:nvPr/>
        </p:nvSpPr>
        <p:spPr>
          <a:xfrm>
            <a:off x="4091308" y="631787"/>
            <a:ext cx="4009383" cy="646331"/>
          </a:xfrm>
          <a:prstGeom prst="rect">
            <a:avLst/>
          </a:prstGeom>
          <a:noFill/>
        </p:spPr>
        <p:txBody>
          <a:bodyPr wrap="square" rtlCol="0">
            <a:spAutoFit/>
          </a:bodyPr>
          <a:lstStyle/>
          <a:p>
            <a:pPr algn="dist"/>
            <a:r>
              <a:rPr lang="zh-CN" altLang="en-US" sz="3600" b="1" dirty="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遇到的问题与对策</a:t>
            </a:r>
            <a:endParaRPr lang="zh-CN" altLang="en-US" sz="3600" b="1" dirty="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3" name="椭圆 2"/>
          <p:cNvSpPr/>
          <p:nvPr/>
        </p:nvSpPr>
        <p:spPr>
          <a:xfrm>
            <a:off x="8989022" y="2120583"/>
            <a:ext cx="1973306" cy="1973185"/>
          </a:xfrm>
          <a:prstGeom prst="ellipse">
            <a:avLst/>
          </a:prstGeom>
          <a:solidFill>
            <a:srgbClr val="9FD8EC"/>
          </a:solidFill>
          <a:ln w="63500" cap="flat" cmpd="sng" algn="ctr">
            <a:solidFill>
              <a:schemeClr val="bg1">
                <a:lumMod val="65000"/>
              </a:schemeClr>
            </a:solidFill>
            <a:prstDash val="solid"/>
          </a:ln>
          <a:effectLst>
            <a:innerShdw blurRad="101600" dist="76200" dir="13500000">
              <a:prstClr val="black">
                <a:alpha val="20000"/>
              </a:prstClr>
            </a:innerShdw>
          </a:effectLst>
        </p:spPr>
        <p:txBody>
          <a:bodyPr lIns="0" tIns="57602" rIns="48000" bIns="57602" anchor="ctr"/>
          <a:lstStyle/>
          <a:p>
            <a:pPr algn="ctr">
              <a:defRPr/>
            </a:pPr>
            <a:r>
              <a:rPr lang="zh-CN" altLang="en-US" sz="2400" b="1" kern="0" dirty="0">
                <a:solidFill>
                  <a:schemeClr val="tx1">
                    <a:lumMod val="75000"/>
                    <a:lumOff val="25000"/>
                  </a:schemeClr>
                </a:solidFill>
                <a:latin typeface="微软雅黑" panose="020B0503020204020204" pitchFamily="34" charset="-122"/>
                <a:ea typeface="微软雅黑" panose="020B0503020204020204" pitchFamily="34" charset="-122"/>
              </a:rPr>
              <a:t>问题四</a:t>
            </a:r>
            <a:endParaRPr lang="en-US" sz="2400" b="1"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 name="椭圆 3"/>
          <p:cNvSpPr/>
          <p:nvPr/>
        </p:nvSpPr>
        <p:spPr>
          <a:xfrm>
            <a:off x="6509186" y="2120583"/>
            <a:ext cx="1973306" cy="1973185"/>
          </a:xfrm>
          <a:prstGeom prst="ellipse">
            <a:avLst/>
          </a:prstGeom>
          <a:solidFill>
            <a:srgbClr val="F4D525"/>
          </a:solidFill>
          <a:ln w="63500" cap="flat" cmpd="sng" algn="ctr">
            <a:solidFill>
              <a:schemeClr val="bg1">
                <a:lumMod val="65000"/>
              </a:schemeClr>
            </a:solidFill>
            <a:prstDash val="solid"/>
          </a:ln>
          <a:effectLst>
            <a:innerShdw blurRad="101600" dist="76200" dir="13500000">
              <a:prstClr val="black">
                <a:alpha val="20000"/>
              </a:prstClr>
            </a:innerShdw>
          </a:effectLst>
        </p:spPr>
        <p:txBody>
          <a:bodyPr lIns="0" tIns="57602" rIns="48000" bIns="57602" anchor="ctr"/>
          <a:lstStyle/>
          <a:p>
            <a:pPr algn="ctr">
              <a:defRPr/>
            </a:pPr>
            <a:r>
              <a:rPr lang="zh-CN" altLang="en-US" sz="2400" b="1" kern="0" dirty="0">
                <a:solidFill>
                  <a:schemeClr val="tx1">
                    <a:lumMod val="75000"/>
                    <a:lumOff val="25000"/>
                  </a:schemeClr>
                </a:solidFill>
                <a:latin typeface="微软雅黑" panose="020B0503020204020204" pitchFamily="34" charset="-122"/>
                <a:ea typeface="微软雅黑" panose="020B0503020204020204" pitchFamily="34" charset="-122"/>
              </a:rPr>
              <a:t>问题三</a:t>
            </a:r>
            <a:endParaRPr lang="en-US" sz="2400" b="1"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 name="椭圆 4"/>
          <p:cNvSpPr/>
          <p:nvPr/>
        </p:nvSpPr>
        <p:spPr>
          <a:xfrm>
            <a:off x="4029349" y="2120583"/>
            <a:ext cx="1973306" cy="1973185"/>
          </a:xfrm>
          <a:prstGeom prst="ellipse">
            <a:avLst/>
          </a:prstGeom>
          <a:solidFill>
            <a:srgbClr val="9FD8EC"/>
          </a:solidFill>
          <a:ln w="63500" cap="flat" cmpd="sng" algn="ctr">
            <a:solidFill>
              <a:schemeClr val="bg1">
                <a:lumMod val="65000"/>
              </a:schemeClr>
            </a:solidFill>
            <a:prstDash val="solid"/>
          </a:ln>
          <a:effectLst>
            <a:innerShdw blurRad="101600" dist="76200" dir="13500000">
              <a:prstClr val="black">
                <a:alpha val="20000"/>
              </a:prstClr>
            </a:innerShdw>
          </a:effectLst>
        </p:spPr>
        <p:txBody>
          <a:bodyPr lIns="0" tIns="57602" rIns="48000" bIns="57602" anchor="ctr"/>
          <a:lstStyle/>
          <a:p>
            <a:pPr algn="ctr">
              <a:defRPr/>
            </a:pPr>
            <a:r>
              <a:rPr lang="zh-CN" altLang="en-US" sz="2400" b="1" kern="0" dirty="0">
                <a:solidFill>
                  <a:schemeClr val="tx1">
                    <a:lumMod val="75000"/>
                    <a:lumOff val="25000"/>
                  </a:schemeClr>
                </a:solidFill>
                <a:latin typeface="微软雅黑" panose="020B0503020204020204" pitchFamily="34" charset="-122"/>
                <a:ea typeface="微软雅黑" panose="020B0503020204020204" pitchFamily="34" charset="-122"/>
              </a:rPr>
              <a:t>问题二</a:t>
            </a:r>
            <a:endParaRPr lang="en-US" sz="2400" b="1"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 name="椭圆 5"/>
          <p:cNvSpPr/>
          <p:nvPr/>
        </p:nvSpPr>
        <p:spPr>
          <a:xfrm>
            <a:off x="1549512" y="2120583"/>
            <a:ext cx="1973306" cy="1973185"/>
          </a:xfrm>
          <a:prstGeom prst="ellipse">
            <a:avLst/>
          </a:prstGeom>
          <a:solidFill>
            <a:srgbClr val="F4D525"/>
          </a:solidFill>
          <a:ln w="63500" cap="flat" cmpd="sng" algn="ctr">
            <a:solidFill>
              <a:schemeClr val="bg1">
                <a:lumMod val="65000"/>
              </a:schemeClr>
            </a:solidFill>
            <a:prstDash val="solid"/>
          </a:ln>
          <a:effectLst>
            <a:innerShdw blurRad="101600" dist="76200" dir="13500000">
              <a:prstClr val="black">
                <a:alpha val="20000"/>
              </a:prstClr>
            </a:innerShdw>
          </a:effectLst>
        </p:spPr>
        <p:txBody>
          <a:bodyPr lIns="0" tIns="57602" rIns="48000" bIns="57602" anchor="ctr"/>
          <a:lstStyle/>
          <a:p>
            <a:pPr algn="ctr">
              <a:defRPr/>
            </a:pPr>
            <a:r>
              <a:rPr lang="zh-CN" altLang="en-US" sz="2400" b="1" kern="0" dirty="0">
                <a:solidFill>
                  <a:schemeClr val="tx1">
                    <a:lumMod val="75000"/>
                    <a:lumOff val="25000"/>
                  </a:schemeClr>
                </a:solidFill>
                <a:latin typeface="微软雅黑" panose="020B0503020204020204" pitchFamily="34" charset="-122"/>
                <a:ea typeface="微软雅黑" panose="020B0503020204020204" pitchFamily="34" charset="-122"/>
              </a:rPr>
              <a:t>问题一</a:t>
            </a:r>
            <a:endParaRPr lang="en-US" sz="2400" b="1"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 name="TextBox 24"/>
          <p:cNvSpPr txBox="1">
            <a:spLocks noChangeArrowheads="1"/>
          </p:cNvSpPr>
          <p:nvPr/>
        </p:nvSpPr>
        <p:spPr bwMode="auto">
          <a:xfrm>
            <a:off x="3838177" y="4222956"/>
            <a:ext cx="2084157" cy="13937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panose="020B0604020202020204" pitchFamily="34" charset="0"/>
                <a:ea typeface="MS PGothic" panose="020B0600070205080204" pitchFamily="-110" charset="-128"/>
              </a:defRPr>
            </a:lvl1pPr>
            <a:lvl2pPr marL="37931725" indent="-37474525" eaLnBrk="0" hangingPunct="0">
              <a:defRPr sz="2400">
                <a:solidFill>
                  <a:schemeClr val="tx1"/>
                </a:solidFill>
                <a:latin typeface="Arial" panose="020B0604020202020204" pitchFamily="34" charset="0"/>
                <a:ea typeface="MS PGothic" panose="020B0600070205080204" pitchFamily="-110" charset="-128"/>
              </a:defRPr>
            </a:lvl2pPr>
            <a:lvl3pPr eaLnBrk="0" hangingPunct="0">
              <a:defRPr sz="2400">
                <a:solidFill>
                  <a:schemeClr val="tx1"/>
                </a:solidFill>
                <a:latin typeface="Arial" panose="020B0604020202020204" pitchFamily="34" charset="0"/>
                <a:ea typeface="MS PGothic" panose="020B0600070205080204" pitchFamily="-110" charset="-128"/>
              </a:defRPr>
            </a:lvl3pPr>
            <a:lvl4pPr eaLnBrk="0" hangingPunct="0">
              <a:defRPr sz="2400">
                <a:solidFill>
                  <a:schemeClr val="tx1"/>
                </a:solidFill>
                <a:latin typeface="Arial" panose="020B0604020202020204" pitchFamily="34" charset="0"/>
                <a:ea typeface="MS PGothic" panose="020B0600070205080204" pitchFamily="-110" charset="-128"/>
              </a:defRPr>
            </a:lvl4pPr>
            <a:lvl5pPr eaLnBrk="0" hangingPunct="0">
              <a:defRPr sz="2400">
                <a:solidFill>
                  <a:schemeClr val="tx1"/>
                </a:solidFill>
                <a:latin typeface="Arial" panose="020B0604020202020204" pitchFamily="34" charset="0"/>
                <a:ea typeface="MS PGothic" panose="020B0600070205080204" pitchFamily="-110"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110"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110"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110"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110" charset="-128"/>
              </a:defRPr>
            </a:lvl9pPr>
          </a:lstStyle>
          <a:p>
            <a:pPr lvl="0" eaLnBrk="1" hangingPunct="1">
              <a:lnSpc>
                <a:spcPct val="120000"/>
              </a:lnSpc>
              <a:defRPr/>
            </a:pP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rPr>
              <a:t>添加说明文字添加说明文字添加说明文字添加说明文字添加说明文字</a:t>
            </a:r>
            <a:endPar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 name="TextBox 24"/>
          <p:cNvSpPr txBox="1">
            <a:spLocks noChangeArrowheads="1"/>
          </p:cNvSpPr>
          <p:nvPr/>
        </p:nvSpPr>
        <p:spPr bwMode="auto">
          <a:xfrm>
            <a:off x="9080612" y="4222956"/>
            <a:ext cx="2084157" cy="13937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panose="020B0604020202020204" pitchFamily="34" charset="0"/>
                <a:ea typeface="MS PGothic" panose="020B0600070205080204" pitchFamily="-110" charset="-128"/>
              </a:defRPr>
            </a:lvl1pPr>
            <a:lvl2pPr marL="37931725" indent="-37474525" eaLnBrk="0" hangingPunct="0">
              <a:defRPr sz="2400">
                <a:solidFill>
                  <a:schemeClr val="tx1"/>
                </a:solidFill>
                <a:latin typeface="Arial" panose="020B0604020202020204" pitchFamily="34" charset="0"/>
                <a:ea typeface="MS PGothic" panose="020B0600070205080204" pitchFamily="-110" charset="-128"/>
              </a:defRPr>
            </a:lvl2pPr>
            <a:lvl3pPr eaLnBrk="0" hangingPunct="0">
              <a:defRPr sz="2400">
                <a:solidFill>
                  <a:schemeClr val="tx1"/>
                </a:solidFill>
                <a:latin typeface="Arial" panose="020B0604020202020204" pitchFamily="34" charset="0"/>
                <a:ea typeface="MS PGothic" panose="020B0600070205080204" pitchFamily="-110" charset="-128"/>
              </a:defRPr>
            </a:lvl3pPr>
            <a:lvl4pPr eaLnBrk="0" hangingPunct="0">
              <a:defRPr sz="2400">
                <a:solidFill>
                  <a:schemeClr val="tx1"/>
                </a:solidFill>
                <a:latin typeface="Arial" panose="020B0604020202020204" pitchFamily="34" charset="0"/>
                <a:ea typeface="MS PGothic" panose="020B0600070205080204" pitchFamily="-110" charset="-128"/>
              </a:defRPr>
            </a:lvl4pPr>
            <a:lvl5pPr eaLnBrk="0" hangingPunct="0">
              <a:defRPr sz="2400">
                <a:solidFill>
                  <a:schemeClr val="tx1"/>
                </a:solidFill>
                <a:latin typeface="Arial" panose="020B0604020202020204" pitchFamily="34" charset="0"/>
                <a:ea typeface="MS PGothic" panose="020B0600070205080204" pitchFamily="-110"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110"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110"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110"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110" charset="-128"/>
              </a:defRPr>
            </a:lvl9pPr>
          </a:lstStyle>
          <a:p>
            <a:pPr lvl="0" eaLnBrk="1" hangingPunct="1">
              <a:lnSpc>
                <a:spcPct val="120000"/>
              </a:lnSpc>
              <a:defRPr/>
            </a:pP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rPr>
              <a:t>添加说明文字添加说明文字添加说明文字添加说明文字添加说明文字</a:t>
            </a:r>
            <a:endPar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 name="TextBox 24"/>
          <p:cNvSpPr txBox="1">
            <a:spLocks noChangeArrowheads="1"/>
          </p:cNvSpPr>
          <p:nvPr/>
        </p:nvSpPr>
        <p:spPr bwMode="auto">
          <a:xfrm>
            <a:off x="1674477" y="4222956"/>
            <a:ext cx="1626639" cy="13937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panose="020B0604020202020204" pitchFamily="34" charset="0"/>
                <a:ea typeface="MS PGothic" panose="020B0600070205080204" pitchFamily="-110" charset="-128"/>
              </a:defRPr>
            </a:lvl1pPr>
            <a:lvl2pPr marL="37931725" indent="-37474525" eaLnBrk="0" hangingPunct="0">
              <a:defRPr sz="2400">
                <a:solidFill>
                  <a:schemeClr val="tx1"/>
                </a:solidFill>
                <a:latin typeface="Arial" panose="020B0604020202020204" pitchFamily="34" charset="0"/>
                <a:ea typeface="MS PGothic" panose="020B0600070205080204" pitchFamily="-110" charset="-128"/>
              </a:defRPr>
            </a:lvl2pPr>
            <a:lvl3pPr eaLnBrk="0" hangingPunct="0">
              <a:defRPr sz="2400">
                <a:solidFill>
                  <a:schemeClr val="tx1"/>
                </a:solidFill>
                <a:latin typeface="Arial" panose="020B0604020202020204" pitchFamily="34" charset="0"/>
                <a:ea typeface="MS PGothic" panose="020B0600070205080204" pitchFamily="-110" charset="-128"/>
              </a:defRPr>
            </a:lvl3pPr>
            <a:lvl4pPr eaLnBrk="0" hangingPunct="0">
              <a:defRPr sz="2400">
                <a:solidFill>
                  <a:schemeClr val="tx1"/>
                </a:solidFill>
                <a:latin typeface="Arial" panose="020B0604020202020204" pitchFamily="34" charset="0"/>
                <a:ea typeface="MS PGothic" panose="020B0600070205080204" pitchFamily="-110" charset="-128"/>
              </a:defRPr>
            </a:lvl4pPr>
            <a:lvl5pPr eaLnBrk="0" hangingPunct="0">
              <a:defRPr sz="2400">
                <a:solidFill>
                  <a:schemeClr val="tx1"/>
                </a:solidFill>
                <a:latin typeface="Arial" panose="020B0604020202020204" pitchFamily="34" charset="0"/>
                <a:ea typeface="MS PGothic" panose="020B0600070205080204" pitchFamily="-110"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110"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110"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110"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110" charset="-128"/>
              </a:defRPr>
            </a:lvl9pPr>
          </a:lstStyle>
          <a:p>
            <a:pPr lvl="0" algn="r" eaLnBrk="1" hangingPunct="1">
              <a:lnSpc>
                <a:spcPct val="120000"/>
              </a:lnSpc>
              <a:defRPr/>
            </a:pP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rPr>
              <a:t>添加说明文字添加说明文字添加说明文字添加说明文字</a:t>
            </a:r>
            <a:endPar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0" name="TextBox 24"/>
          <p:cNvSpPr txBox="1">
            <a:spLocks noChangeArrowheads="1"/>
          </p:cNvSpPr>
          <p:nvPr/>
        </p:nvSpPr>
        <p:spPr bwMode="auto">
          <a:xfrm>
            <a:off x="6459395" y="4222956"/>
            <a:ext cx="2084157" cy="13937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panose="020B0604020202020204" pitchFamily="34" charset="0"/>
                <a:ea typeface="MS PGothic" panose="020B0600070205080204" pitchFamily="-110" charset="-128"/>
              </a:defRPr>
            </a:lvl1pPr>
            <a:lvl2pPr marL="37931725" indent="-37474525" eaLnBrk="0" hangingPunct="0">
              <a:defRPr sz="2400">
                <a:solidFill>
                  <a:schemeClr val="tx1"/>
                </a:solidFill>
                <a:latin typeface="Arial" panose="020B0604020202020204" pitchFamily="34" charset="0"/>
                <a:ea typeface="MS PGothic" panose="020B0600070205080204" pitchFamily="-110" charset="-128"/>
              </a:defRPr>
            </a:lvl2pPr>
            <a:lvl3pPr eaLnBrk="0" hangingPunct="0">
              <a:defRPr sz="2400">
                <a:solidFill>
                  <a:schemeClr val="tx1"/>
                </a:solidFill>
                <a:latin typeface="Arial" panose="020B0604020202020204" pitchFamily="34" charset="0"/>
                <a:ea typeface="MS PGothic" panose="020B0600070205080204" pitchFamily="-110" charset="-128"/>
              </a:defRPr>
            </a:lvl3pPr>
            <a:lvl4pPr eaLnBrk="0" hangingPunct="0">
              <a:defRPr sz="2400">
                <a:solidFill>
                  <a:schemeClr val="tx1"/>
                </a:solidFill>
                <a:latin typeface="Arial" panose="020B0604020202020204" pitchFamily="34" charset="0"/>
                <a:ea typeface="MS PGothic" panose="020B0600070205080204" pitchFamily="-110" charset="-128"/>
              </a:defRPr>
            </a:lvl4pPr>
            <a:lvl5pPr eaLnBrk="0" hangingPunct="0">
              <a:defRPr sz="2400">
                <a:solidFill>
                  <a:schemeClr val="tx1"/>
                </a:solidFill>
                <a:latin typeface="Arial" panose="020B0604020202020204" pitchFamily="34" charset="0"/>
                <a:ea typeface="MS PGothic" panose="020B0600070205080204" pitchFamily="-110"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110"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110"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110"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110" charset="-128"/>
              </a:defRPr>
            </a:lvl9pPr>
          </a:lstStyle>
          <a:p>
            <a:pPr lvl="0" algn="r" eaLnBrk="1" hangingPunct="1">
              <a:lnSpc>
                <a:spcPct val="120000"/>
              </a:lnSpc>
              <a:defRPr/>
            </a:pP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rPr>
              <a:t>添加说明文字添加说明文字添加说明文字添加说明文字添加说明文字</a:t>
            </a:r>
            <a:endPar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eelOff" invX="1"/>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1000"/>
                                        <p:tgtEl>
                                          <p:spTgt spid="31"/>
                                        </p:tgtEl>
                                      </p:cBhvr>
                                    </p:animEffect>
                                  </p:childTnLst>
                                </p:cTn>
                              </p:par>
                            </p:childTnLst>
                          </p:cTn>
                        </p:par>
                        <p:par>
                          <p:cTn id="8" fill="hold">
                            <p:stCondLst>
                              <p:cond delay="1000"/>
                            </p:stCondLst>
                            <p:childTnLst>
                              <p:par>
                                <p:cTn id="9" presetID="45"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anim calcmode="lin" valueType="num">
                                      <p:cBhvr>
                                        <p:cTn id="12" dur="500" fill="hold"/>
                                        <p:tgtEl>
                                          <p:spTgt spid="6"/>
                                        </p:tgtEl>
                                        <p:attrNameLst>
                                          <p:attrName>ppt_w</p:attrName>
                                        </p:attrNameLst>
                                      </p:cBhvr>
                                      <p:tavLst>
                                        <p:tav tm="0" fmla="#ppt_w*sin(2.5*pi*$)">
                                          <p:val>
                                            <p:fltVal val="0"/>
                                          </p:val>
                                        </p:tav>
                                        <p:tav tm="100000">
                                          <p:val>
                                            <p:fltVal val="1"/>
                                          </p:val>
                                        </p:tav>
                                      </p:tavLst>
                                    </p:anim>
                                    <p:anim calcmode="lin" valueType="num">
                                      <p:cBhvr>
                                        <p:cTn id="13" dur="500" fill="hold"/>
                                        <p:tgtEl>
                                          <p:spTgt spid="6"/>
                                        </p:tgtEl>
                                        <p:attrNameLst>
                                          <p:attrName>ppt_h</p:attrName>
                                        </p:attrNameLst>
                                      </p:cBhvr>
                                      <p:tavLst>
                                        <p:tav tm="0">
                                          <p:val>
                                            <p:strVal val="#ppt_h"/>
                                          </p:val>
                                        </p:tav>
                                        <p:tav tm="100000">
                                          <p:val>
                                            <p:strVal val="#ppt_h"/>
                                          </p:val>
                                        </p:tav>
                                      </p:tavLst>
                                    </p:anim>
                                  </p:childTnLst>
                                </p:cTn>
                              </p:par>
                              <p:par>
                                <p:cTn id="14" presetID="45" presetClass="entr" presetSubtype="0" fill="hold" grpId="0" nodeType="withEffect">
                                  <p:stCondLst>
                                    <p:cond delay="25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anim calcmode="lin" valueType="num">
                                      <p:cBhvr>
                                        <p:cTn id="17" dur="500" fill="hold"/>
                                        <p:tgtEl>
                                          <p:spTgt spid="5"/>
                                        </p:tgtEl>
                                        <p:attrNameLst>
                                          <p:attrName>ppt_w</p:attrName>
                                        </p:attrNameLst>
                                      </p:cBhvr>
                                      <p:tavLst>
                                        <p:tav tm="0" fmla="#ppt_w*sin(2.5*pi*$)">
                                          <p:val>
                                            <p:fltVal val="0"/>
                                          </p:val>
                                        </p:tav>
                                        <p:tav tm="100000">
                                          <p:val>
                                            <p:fltVal val="1"/>
                                          </p:val>
                                        </p:tav>
                                      </p:tavLst>
                                    </p:anim>
                                    <p:anim calcmode="lin" valueType="num">
                                      <p:cBhvr>
                                        <p:cTn id="18" dur="500" fill="hold"/>
                                        <p:tgtEl>
                                          <p:spTgt spid="5"/>
                                        </p:tgtEl>
                                        <p:attrNameLst>
                                          <p:attrName>ppt_h</p:attrName>
                                        </p:attrNameLst>
                                      </p:cBhvr>
                                      <p:tavLst>
                                        <p:tav tm="0">
                                          <p:val>
                                            <p:strVal val="#ppt_h"/>
                                          </p:val>
                                        </p:tav>
                                        <p:tav tm="100000">
                                          <p:val>
                                            <p:strVal val="#ppt_h"/>
                                          </p:val>
                                        </p:tav>
                                      </p:tavLst>
                                    </p:anim>
                                  </p:childTnLst>
                                </p:cTn>
                              </p:par>
                              <p:par>
                                <p:cTn id="19" presetID="45" presetClass="entr" presetSubtype="0" fill="hold" grpId="0" nodeType="withEffect">
                                  <p:stCondLst>
                                    <p:cond delay="50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500"/>
                                        <p:tgtEl>
                                          <p:spTgt spid="4"/>
                                        </p:tgtEl>
                                      </p:cBhvr>
                                    </p:animEffect>
                                    <p:anim calcmode="lin" valueType="num">
                                      <p:cBhvr>
                                        <p:cTn id="22" dur="500" fill="hold"/>
                                        <p:tgtEl>
                                          <p:spTgt spid="4"/>
                                        </p:tgtEl>
                                        <p:attrNameLst>
                                          <p:attrName>ppt_w</p:attrName>
                                        </p:attrNameLst>
                                      </p:cBhvr>
                                      <p:tavLst>
                                        <p:tav tm="0" fmla="#ppt_w*sin(2.5*pi*$)">
                                          <p:val>
                                            <p:fltVal val="0"/>
                                          </p:val>
                                        </p:tav>
                                        <p:tav tm="100000">
                                          <p:val>
                                            <p:fltVal val="1"/>
                                          </p:val>
                                        </p:tav>
                                      </p:tavLst>
                                    </p:anim>
                                    <p:anim calcmode="lin" valueType="num">
                                      <p:cBhvr>
                                        <p:cTn id="23" dur="500" fill="hold"/>
                                        <p:tgtEl>
                                          <p:spTgt spid="4"/>
                                        </p:tgtEl>
                                        <p:attrNameLst>
                                          <p:attrName>ppt_h</p:attrName>
                                        </p:attrNameLst>
                                      </p:cBhvr>
                                      <p:tavLst>
                                        <p:tav tm="0">
                                          <p:val>
                                            <p:strVal val="#ppt_h"/>
                                          </p:val>
                                        </p:tav>
                                        <p:tav tm="100000">
                                          <p:val>
                                            <p:strVal val="#ppt_h"/>
                                          </p:val>
                                        </p:tav>
                                      </p:tavLst>
                                    </p:anim>
                                  </p:childTnLst>
                                </p:cTn>
                              </p:par>
                              <p:par>
                                <p:cTn id="24" presetID="45" presetClass="entr" presetSubtype="0" fill="hold" grpId="0" nodeType="withEffect">
                                  <p:stCondLst>
                                    <p:cond delay="750"/>
                                  </p:stCondLst>
                                  <p:childTnLst>
                                    <p:set>
                                      <p:cBhvr>
                                        <p:cTn id="25" dur="1" fill="hold">
                                          <p:stCondLst>
                                            <p:cond delay="0"/>
                                          </p:stCondLst>
                                        </p:cTn>
                                        <p:tgtEl>
                                          <p:spTgt spid="3"/>
                                        </p:tgtEl>
                                        <p:attrNameLst>
                                          <p:attrName>style.visibility</p:attrName>
                                        </p:attrNameLst>
                                      </p:cBhvr>
                                      <p:to>
                                        <p:strVal val="visible"/>
                                      </p:to>
                                    </p:set>
                                    <p:animEffect transition="in" filter="fade">
                                      <p:cBhvr>
                                        <p:cTn id="26" dur="500"/>
                                        <p:tgtEl>
                                          <p:spTgt spid="3"/>
                                        </p:tgtEl>
                                      </p:cBhvr>
                                    </p:animEffect>
                                    <p:anim calcmode="lin" valueType="num">
                                      <p:cBhvr>
                                        <p:cTn id="27" dur="500" fill="hold"/>
                                        <p:tgtEl>
                                          <p:spTgt spid="3"/>
                                        </p:tgtEl>
                                        <p:attrNameLst>
                                          <p:attrName>ppt_w</p:attrName>
                                        </p:attrNameLst>
                                      </p:cBhvr>
                                      <p:tavLst>
                                        <p:tav tm="0" fmla="#ppt_w*sin(2.5*pi*$)">
                                          <p:val>
                                            <p:fltVal val="0"/>
                                          </p:val>
                                        </p:tav>
                                        <p:tav tm="100000">
                                          <p:val>
                                            <p:fltVal val="1"/>
                                          </p:val>
                                        </p:tav>
                                      </p:tavLst>
                                    </p:anim>
                                    <p:anim calcmode="lin" valueType="num">
                                      <p:cBhvr>
                                        <p:cTn id="28" dur="500" fill="hold"/>
                                        <p:tgtEl>
                                          <p:spTgt spid="3"/>
                                        </p:tgtEl>
                                        <p:attrNameLst>
                                          <p:attrName>ppt_h</p:attrName>
                                        </p:attrNameLst>
                                      </p:cBhvr>
                                      <p:tavLst>
                                        <p:tav tm="0">
                                          <p:val>
                                            <p:strVal val="#ppt_h"/>
                                          </p:val>
                                        </p:tav>
                                        <p:tav tm="100000">
                                          <p:val>
                                            <p:strVal val="#ppt_h"/>
                                          </p:val>
                                        </p:tav>
                                      </p:tavLst>
                                    </p:anim>
                                  </p:childTnLst>
                                </p:cTn>
                              </p:par>
                            </p:childTnLst>
                          </p:cTn>
                        </p:par>
                        <p:par>
                          <p:cTn id="29" fill="hold">
                            <p:stCondLst>
                              <p:cond delay="1500"/>
                            </p:stCondLst>
                            <p:childTnLst>
                              <p:par>
                                <p:cTn id="30" presetID="22" presetClass="entr" presetSubtype="2"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ipe(right)">
                                      <p:cBhvr>
                                        <p:cTn id="32" dur="500"/>
                                        <p:tgtEl>
                                          <p:spTgt spid="9"/>
                                        </p:tgtEl>
                                      </p:cBhvr>
                                    </p:animEffect>
                                  </p:childTnLst>
                                </p:cTn>
                              </p:par>
                            </p:childTnLst>
                          </p:cTn>
                        </p:par>
                        <p:par>
                          <p:cTn id="33" fill="hold">
                            <p:stCondLst>
                              <p:cond delay="2000"/>
                            </p:stCondLst>
                            <p:childTnLst>
                              <p:par>
                                <p:cTn id="34" presetID="22" presetClass="entr" presetSubtype="8" fill="hold" grpId="0" nodeType="after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wipe(left)">
                                      <p:cBhvr>
                                        <p:cTn id="36" dur="500"/>
                                        <p:tgtEl>
                                          <p:spTgt spid="7"/>
                                        </p:tgtEl>
                                      </p:cBhvr>
                                    </p:animEffect>
                                  </p:childTnLst>
                                </p:cTn>
                              </p:par>
                            </p:childTnLst>
                          </p:cTn>
                        </p:par>
                        <p:par>
                          <p:cTn id="37" fill="hold">
                            <p:stCondLst>
                              <p:cond delay="2500"/>
                            </p:stCondLst>
                            <p:childTnLst>
                              <p:par>
                                <p:cTn id="38" presetID="22" presetClass="entr" presetSubtype="2" fill="hold" grpId="0" nodeType="after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wipe(right)">
                                      <p:cBhvr>
                                        <p:cTn id="40" dur="500"/>
                                        <p:tgtEl>
                                          <p:spTgt spid="10"/>
                                        </p:tgtEl>
                                      </p:cBhvr>
                                    </p:animEffect>
                                  </p:childTnLst>
                                </p:cTn>
                              </p:par>
                            </p:childTnLst>
                          </p:cTn>
                        </p:par>
                        <p:par>
                          <p:cTn id="41" fill="hold">
                            <p:stCondLst>
                              <p:cond delay="3000"/>
                            </p:stCondLst>
                            <p:childTnLst>
                              <p:par>
                                <p:cTn id="42" presetID="22" presetClass="entr" presetSubtype="8" fill="hold" grpId="0" nodeType="afterEffect">
                                  <p:stCondLst>
                                    <p:cond delay="0"/>
                                  </p:stCondLst>
                                  <p:childTnLst>
                                    <p:set>
                                      <p:cBhvr>
                                        <p:cTn id="43" dur="1" fill="hold">
                                          <p:stCondLst>
                                            <p:cond delay="0"/>
                                          </p:stCondLst>
                                        </p:cTn>
                                        <p:tgtEl>
                                          <p:spTgt spid="8"/>
                                        </p:tgtEl>
                                        <p:attrNameLst>
                                          <p:attrName>style.visibility</p:attrName>
                                        </p:attrNameLst>
                                      </p:cBhvr>
                                      <p:to>
                                        <p:strVal val="visible"/>
                                      </p:to>
                                    </p:set>
                                    <p:animEffect transition="in" filter="wipe(left)">
                                      <p:cBhvr>
                                        <p:cTn id="4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 grpId="0" animBg="1"/>
      <p:bldP spid="4" grpId="0" animBg="1"/>
      <p:bldP spid="5" grpId="0" animBg="1"/>
      <p:bldP spid="6" grpId="0" animBg="1"/>
      <p:bldP spid="7" grpId="0"/>
      <p:bldP spid="8" grpId="0"/>
      <p:bldP spid="9" grpId="0"/>
      <p:bldP spid="1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a:xfrm>
            <a:off x="2917043" y="2828835"/>
            <a:ext cx="6284890" cy="1200329"/>
          </a:xfrm>
          <a:prstGeom prst="rect">
            <a:avLst/>
          </a:prstGeom>
          <a:solidFill>
            <a:schemeClr val="bg1"/>
          </a:solidFill>
        </p:spPr>
        <p:txBody>
          <a:bodyPr wrap="square">
            <a:spAutoFit/>
          </a:bodyPr>
          <a:lstStyle/>
          <a:p>
            <a:pPr algn="dist"/>
            <a:r>
              <a:rPr lang="zh-CN" altLang="en-US" sz="7200" b="1" dirty="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自我评价</a:t>
            </a:r>
            <a:endParaRPr lang="zh-CN" altLang="en-US" sz="7200" b="1" dirty="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400" advTm="0">
        <p14:doors dir="vert"/>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1000" fill="hold"/>
                                        <p:tgtEl>
                                          <p:spTgt spid="18"/>
                                        </p:tgtEl>
                                        <p:attrNameLst>
                                          <p:attrName>ppt_w</p:attrName>
                                        </p:attrNameLst>
                                      </p:cBhvr>
                                      <p:tavLst>
                                        <p:tav tm="0">
                                          <p:val>
                                            <p:strVal val="#ppt_w*0.70"/>
                                          </p:val>
                                        </p:tav>
                                        <p:tav tm="100000">
                                          <p:val>
                                            <p:strVal val="#ppt_w"/>
                                          </p:val>
                                        </p:tav>
                                      </p:tavLst>
                                    </p:anim>
                                    <p:anim calcmode="lin" valueType="num">
                                      <p:cBhvr>
                                        <p:cTn id="8" dur="1000" fill="hold"/>
                                        <p:tgtEl>
                                          <p:spTgt spid="18"/>
                                        </p:tgtEl>
                                        <p:attrNameLst>
                                          <p:attrName>ppt_h</p:attrName>
                                        </p:attrNameLst>
                                      </p:cBhvr>
                                      <p:tavLst>
                                        <p:tav tm="0">
                                          <p:val>
                                            <p:strVal val="#ppt_h"/>
                                          </p:val>
                                        </p:tav>
                                        <p:tav tm="100000">
                                          <p:val>
                                            <p:strVal val="#ppt_h"/>
                                          </p:val>
                                        </p:tav>
                                      </p:tavLst>
                                    </p:anim>
                                    <p:animEffect transition="in" filter="fade">
                                      <p:cBhvr>
                                        <p:cTn id="9"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文本框 30"/>
          <p:cNvSpPr txBox="1"/>
          <p:nvPr/>
        </p:nvSpPr>
        <p:spPr>
          <a:xfrm>
            <a:off x="4091308" y="631787"/>
            <a:ext cx="4009383" cy="646331"/>
          </a:xfrm>
          <a:prstGeom prst="rect">
            <a:avLst/>
          </a:prstGeom>
          <a:noFill/>
        </p:spPr>
        <p:txBody>
          <a:bodyPr wrap="square" rtlCol="0">
            <a:spAutoFit/>
          </a:bodyPr>
          <a:lstStyle/>
          <a:p>
            <a:pPr algn="dist"/>
            <a:r>
              <a:rPr lang="zh-CN" altLang="en-US" sz="3600" b="1" dirty="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自身优点</a:t>
            </a:r>
            <a:endParaRPr lang="zh-CN" altLang="en-US" sz="3600" b="1" dirty="0">
              <a:solidFill>
                <a:srgbClr val="FFC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nvGrpSpPr>
          <p:cNvPr id="3" name="组合 2"/>
          <p:cNvGrpSpPr/>
          <p:nvPr/>
        </p:nvGrpSpPr>
        <p:grpSpPr>
          <a:xfrm>
            <a:off x="1807723" y="1984011"/>
            <a:ext cx="3291132" cy="971355"/>
            <a:chOff x="1604523" y="1768111"/>
            <a:chExt cx="3291132" cy="971355"/>
          </a:xfrm>
        </p:grpSpPr>
        <p:grpSp>
          <p:nvGrpSpPr>
            <p:cNvPr id="4" name="组合 3"/>
            <p:cNvGrpSpPr/>
            <p:nvPr/>
          </p:nvGrpSpPr>
          <p:grpSpPr>
            <a:xfrm>
              <a:off x="1604523" y="1768111"/>
              <a:ext cx="3291132" cy="971355"/>
              <a:chOff x="1382581" y="1952652"/>
              <a:chExt cx="3291132" cy="971355"/>
            </a:xfrm>
          </p:grpSpPr>
          <p:sp>
            <p:nvSpPr>
              <p:cNvPr id="6" name="Oval 25"/>
              <p:cNvSpPr/>
              <p:nvPr/>
            </p:nvSpPr>
            <p:spPr>
              <a:xfrm>
                <a:off x="4480990" y="2341968"/>
                <a:ext cx="192723" cy="192723"/>
              </a:xfrm>
              <a:prstGeom prst="ellipse">
                <a:avLst/>
              </a:prstGeom>
              <a:solidFill>
                <a:srgbClr val="F4D525"/>
              </a:solidFill>
              <a:ln w="28575">
                <a:solidFill>
                  <a:srgbClr val="D9D40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en-US" sz="3555" b="0" i="0" u="none" strike="noStrike" kern="1200" cap="none" spc="0" normalizeH="0" baseline="0" noProof="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endParaRPr>
              </a:p>
            </p:txBody>
          </p:sp>
          <p:grpSp>
            <p:nvGrpSpPr>
              <p:cNvPr id="7" name="Group 30"/>
              <p:cNvGrpSpPr/>
              <p:nvPr/>
            </p:nvGrpSpPr>
            <p:grpSpPr>
              <a:xfrm>
                <a:off x="1382581" y="1952652"/>
                <a:ext cx="3098409" cy="971355"/>
                <a:chOff x="1231550" y="1255634"/>
                <a:chExt cx="2430617" cy="762001"/>
              </a:xfrm>
            </p:grpSpPr>
            <p:sp>
              <p:nvSpPr>
                <p:cNvPr id="8" name="Flowchart: Off-page Connector 22"/>
                <p:cNvSpPr/>
                <p:nvPr/>
              </p:nvSpPr>
              <p:spPr>
                <a:xfrm rot="16200000">
                  <a:off x="1829116" y="830137"/>
                  <a:ext cx="762000" cy="1612995"/>
                </a:xfrm>
                <a:prstGeom prst="flowChartOffpageConnector">
                  <a:avLst/>
                </a:prstGeom>
                <a:solidFill>
                  <a:srgbClr val="F4D525"/>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en-US" sz="5865" b="0" i="0" u="none" strike="noStrike" kern="1200" cap="none" spc="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endParaRPr>
                </a:p>
              </p:txBody>
            </p:sp>
            <p:sp>
              <p:nvSpPr>
                <p:cNvPr id="9" name="Round Same Side Corner Rectangle 23"/>
                <p:cNvSpPr/>
                <p:nvPr/>
              </p:nvSpPr>
              <p:spPr>
                <a:xfrm rot="16200000">
                  <a:off x="1080978" y="1406206"/>
                  <a:ext cx="762001" cy="460857"/>
                </a:xfrm>
                <a:prstGeom prst="round2SameRect">
                  <a:avLst>
                    <a:gd name="adj1" fmla="val 0"/>
                    <a:gd name="adj2" fmla="val 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marL="0" marR="0" lvl="0" indent="0" algn="ctr" defTabSz="913765" rtl="0" eaLnBrk="1" fontAlgn="auto" latinLnBrk="0" hangingPunct="1">
                    <a:lnSpc>
                      <a:spcPct val="100000"/>
                    </a:lnSpc>
                    <a:spcBef>
                      <a:spcPts val="0"/>
                    </a:spcBef>
                    <a:spcAft>
                      <a:spcPts val="0"/>
                    </a:spcAft>
                    <a:buClrTx/>
                    <a:buSzTx/>
                    <a:buFontTx/>
                    <a:buNone/>
                    <a:defRPr/>
                  </a:pPr>
                  <a:r>
                    <a:rPr kumimoji="0" lang="en-US" sz="2800" b="0" i="0" u="none" strike="noStrike" kern="1200" cap="none" spc="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rPr>
                    <a:t>01</a:t>
                  </a:r>
                  <a:endParaRPr kumimoji="0" lang="en-US" sz="2800" b="0" i="0" u="none" strike="noStrike" kern="1200" cap="none" spc="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endParaRPr>
                </a:p>
              </p:txBody>
            </p:sp>
            <p:cxnSp>
              <p:nvCxnSpPr>
                <p:cNvPr id="10" name="Straight Connector 24"/>
                <p:cNvCxnSpPr/>
                <p:nvPr/>
              </p:nvCxnSpPr>
              <p:spPr>
                <a:xfrm flipV="1">
                  <a:off x="2991444" y="1645627"/>
                  <a:ext cx="670723" cy="2"/>
                </a:xfrm>
                <a:prstGeom prst="line">
                  <a:avLst/>
                </a:prstGeom>
                <a:ln w="19050">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grpSp>
        </p:grpSp>
        <p:sp>
          <p:nvSpPr>
            <p:cNvPr id="5" name="文本框 4"/>
            <p:cNvSpPr txBox="1"/>
            <p:nvPr/>
          </p:nvSpPr>
          <p:spPr>
            <a:xfrm>
              <a:off x="2459932" y="1838288"/>
              <a:ext cx="976544" cy="830997"/>
            </a:xfrm>
            <a:prstGeom prst="rect">
              <a:avLst/>
            </a:prstGeom>
            <a:noFill/>
          </p:spPr>
          <p:txBody>
            <a:bodyPr wrap="square" rtlCol="0">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rPr>
                <a:t>善于思考</a:t>
              </a:r>
              <a:endPar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1" name="组合 10"/>
          <p:cNvGrpSpPr/>
          <p:nvPr/>
        </p:nvGrpSpPr>
        <p:grpSpPr>
          <a:xfrm>
            <a:off x="1807723" y="3510709"/>
            <a:ext cx="3291132" cy="971356"/>
            <a:chOff x="1604523" y="3294809"/>
            <a:chExt cx="3291132" cy="971356"/>
          </a:xfrm>
        </p:grpSpPr>
        <p:grpSp>
          <p:nvGrpSpPr>
            <p:cNvPr id="12" name="组合 11"/>
            <p:cNvGrpSpPr/>
            <p:nvPr/>
          </p:nvGrpSpPr>
          <p:grpSpPr>
            <a:xfrm>
              <a:off x="1604523" y="3294809"/>
              <a:ext cx="3291132" cy="971356"/>
              <a:chOff x="1382581" y="3232807"/>
              <a:chExt cx="3291132" cy="971356"/>
            </a:xfrm>
          </p:grpSpPr>
          <p:sp>
            <p:nvSpPr>
              <p:cNvPr id="14" name="Oval 35"/>
              <p:cNvSpPr/>
              <p:nvPr/>
            </p:nvSpPr>
            <p:spPr>
              <a:xfrm>
                <a:off x="4480990" y="3622124"/>
                <a:ext cx="192723" cy="192723"/>
              </a:xfrm>
              <a:prstGeom prst="ellipse">
                <a:avLst/>
              </a:prstGeom>
              <a:solidFill>
                <a:srgbClr val="9FD8EC"/>
              </a:solidFill>
              <a:ln w="28575">
                <a:solidFill>
                  <a:srgbClr val="9FD8E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en-US" sz="3555" b="0" i="0" u="none" strike="noStrike" kern="1200" cap="none" spc="0" normalizeH="0" baseline="0" noProof="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endParaRPr>
              </a:p>
            </p:txBody>
          </p:sp>
          <p:grpSp>
            <p:nvGrpSpPr>
              <p:cNvPr id="15" name="Group 31"/>
              <p:cNvGrpSpPr/>
              <p:nvPr/>
            </p:nvGrpSpPr>
            <p:grpSpPr>
              <a:xfrm>
                <a:off x="1382581" y="3232807"/>
                <a:ext cx="3098403" cy="971356"/>
                <a:chOff x="1231549" y="1255634"/>
                <a:chExt cx="2430612" cy="762002"/>
              </a:xfrm>
            </p:grpSpPr>
            <p:sp>
              <p:nvSpPr>
                <p:cNvPr id="16" name="Flowchart: Off-page Connector 32"/>
                <p:cNvSpPr/>
                <p:nvPr/>
              </p:nvSpPr>
              <p:spPr>
                <a:xfrm rot="16200000">
                  <a:off x="1829116" y="830138"/>
                  <a:ext cx="762000" cy="1612995"/>
                </a:xfrm>
                <a:prstGeom prst="flowChartOffpageConnector">
                  <a:avLst/>
                </a:prstGeom>
                <a:solidFill>
                  <a:srgbClr val="9FD8EC"/>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en-US" sz="3600" b="0" i="0" u="none" strike="noStrike" kern="1200" cap="none" spc="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endParaRPr>
                </a:p>
              </p:txBody>
            </p:sp>
            <p:sp>
              <p:nvSpPr>
                <p:cNvPr id="17" name="Round Same Side Corner Rectangle 33"/>
                <p:cNvSpPr/>
                <p:nvPr/>
              </p:nvSpPr>
              <p:spPr>
                <a:xfrm rot="16200000">
                  <a:off x="1080977" y="1406206"/>
                  <a:ext cx="762001" cy="460857"/>
                </a:xfrm>
                <a:prstGeom prst="round2SameRect">
                  <a:avLst>
                    <a:gd name="adj1" fmla="val 0"/>
                    <a:gd name="adj2" fmla="val 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marL="0" marR="0" lvl="0" indent="0" algn="ctr" defTabSz="913765" rtl="0" eaLnBrk="1" fontAlgn="auto" latinLnBrk="0" hangingPunct="1">
                    <a:lnSpc>
                      <a:spcPct val="100000"/>
                    </a:lnSpc>
                    <a:spcBef>
                      <a:spcPts val="0"/>
                    </a:spcBef>
                    <a:spcAft>
                      <a:spcPts val="0"/>
                    </a:spcAft>
                    <a:buClrTx/>
                    <a:buSzTx/>
                    <a:buFontTx/>
                    <a:buNone/>
                    <a:defRPr/>
                  </a:pPr>
                  <a:r>
                    <a:rPr kumimoji="0" lang="en-US" sz="2800" b="0" i="0" u="none" strike="noStrike" kern="1200" cap="none" spc="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rPr>
                    <a:t>02</a:t>
                  </a:r>
                  <a:endParaRPr kumimoji="0" lang="en-US" sz="2800" b="0" i="0" u="none" strike="noStrike" kern="1200" cap="none" spc="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endParaRPr>
                </a:p>
              </p:txBody>
            </p:sp>
            <p:cxnSp>
              <p:nvCxnSpPr>
                <p:cNvPr id="18" name="Straight Connector 34"/>
                <p:cNvCxnSpPr/>
                <p:nvPr/>
              </p:nvCxnSpPr>
              <p:spPr>
                <a:xfrm>
                  <a:off x="2991442" y="1629194"/>
                  <a:ext cx="670719" cy="1"/>
                </a:xfrm>
                <a:prstGeom prst="line">
                  <a:avLst/>
                </a:prstGeom>
                <a:ln w="19050">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grpSp>
        </p:grpSp>
        <p:sp>
          <p:nvSpPr>
            <p:cNvPr id="13" name="文本框 12"/>
            <p:cNvSpPr txBox="1"/>
            <p:nvPr/>
          </p:nvSpPr>
          <p:spPr>
            <a:xfrm>
              <a:off x="2465312" y="3353521"/>
              <a:ext cx="976544" cy="830997"/>
            </a:xfrm>
            <a:prstGeom prst="rect">
              <a:avLst/>
            </a:prstGeom>
            <a:noFill/>
          </p:spPr>
          <p:txBody>
            <a:bodyPr wrap="square" rtlCol="0">
              <a:spAutoFit/>
            </a:bodyPr>
            <a:lstStyle/>
            <a:p>
              <a:r>
                <a:rPr lang="zh-CN" altLang="en-US" sz="2400" b="1">
                  <a:solidFill>
                    <a:schemeClr val="tx1">
                      <a:lumMod val="75000"/>
                      <a:lumOff val="25000"/>
                    </a:schemeClr>
                  </a:solidFill>
                  <a:latin typeface="微软雅黑" panose="020B0503020204020204" pitchFamily="34" charset="-122"/>
                  <a:ea typeface="微软雅黑" panose="020B0503020204020204" pitchFamily="34" charset="-122"/>
                </a:rPr>
                <a:t>乐于助人</a:t>
              </a:r>
              <a:endParaRPr lang="zh-CN" altLang="en-US" sz="2400" b="1">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1805167" y="4986307"/>
            <a:ext cx="3293688" cy="971356"/>
            <a:chOff x="1601967" y="4770407"/>
            <a:chExt cx="3293688" cy="971356"/>
          </a:xfrm>
        </p:grpSpPr>
        <p:grpSp>
          <p:nvGrpSpPr>
            <p:cNvPr id="20" name="组合 19"/>
            <p:cNvGrpSpPr/>
            <p:nvPr/>
          </p:nvGrpSpPr>
          <p:grpSpPr>
            <a:xfrm>
              <a:off x="1601967" y="4770407"/>
              <a:ext cx="3293688" cy="971356"/>
              <a:chOff x="1380025" y="4512962"/>
              <a:chExt cx="3293688" cy="971356"/>
            </a:xfrm>
          </p:grpSpPr>
          <p:sp>
            <p:nvSpPr>
              <p:cNvPr id="22" name="Oval 51"/>
              <p:cNvSpPr/>
              <p:nvPr/>
            </p:nvSpPr>
            <p:spPr>
              <a:xfrm>
                <a:off x="4480990" y="4920209"/>
                <a:ext cx="192723" cy="192723"/>
              </a:xfrm>
              <a:prstGeom prst="ellipse">
                <a:avLst/>
              </a:prstGeom>
              <a:solidFill>
                <a:srgbClr val="F4D525"/>
              </a:solidFill>
              <a:ln w="28575">
                <a:solidFill>
                  <a:srgbClr val="D9D40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en-US" sz="3555" b="0" i="0" u="none" strike="noStrike" kern="1200" cap="none" spc="0" normalizeH="0" baseline="0" noProof="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endParaRPr>
              </a:p>
            </p:txBody>
          </p:sp>
          <p:grpSp>
            <p:nvGrpSpPr>
              <p:cNvPr id="23" name="Group 40"/>
              <p:cNvGrpSpPr/>
              <p:nvPr/>
            </p:nvGrpSpPr>
            <p:grpSpPr>
              <a:xfrm>
                <a:off x="1380025" y="4512962"/>
                <a:ext cx="3117007" cy="971356"/>
                <a:chOff x="1229546" y="1255634"/>
                <a:chExt cx="2445207" cy="762002"/>
              </a:xfrm>
            </p:grpSpPr>
            <p:sp>
              <p:nvSpPr>
                <p:cNvPr id="24" name="Flowchart: Off-page Connector 47"/>
                <p:cNvSpPr/>
                <p:nvPr/>
              </p:nvSpPr>
              <p:spPr>
                <a:xfrm rot="16200000">
                  <a:off x="1829116" y="830138"/>
                  <a:ext cx="762000" cy="1612995"/>
                </a:xfrm>
                <a:prstGeom prst="flowChartOffpageConnector">
                  <a:avLst/>
                </a:prstGeom>
                <a:solidFill>
                  <a:srgbClr val="F4D525"/>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marL="0" marR="0" lvl="0" indent="0" algn="ctr" defTabSz="913765" rtl="0" eaLnBrk="1" fontAlgn="auto" latinLnBrk="0" hangingPunct="1">
                    <a:lnSpc>
                      <a:spcPct val="100000"/>
                    </a:lnSpc>
                    <a:spcBef>
                      <a:spcPts val="0"/>
                    </a:spcBef>
                    <a:spcAft>
                      <a:spcPts val="0"/>
                    </a:spcAft>
                    <a:buClrTx/>
                    <a:buSzTx/>
                    <a:buFontTx/>
                    <a:buNone/>
                    <a:defRPr/>
                  </a:pPr>
                  <a:endParaRPr kumimoji="0" lang="en-US" sz="3600" b="0" i="0" u="none" strike="noStrike" kern="1200" cap="none" spc="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endParaRPr>
                </a:p>
              </p:txBody>
            </p:sp>
            <p:sp>
              <p:nvSpPr>
                <p:cNvPr id="25" name="Round Same Side Corner Rectangle 49"/>
                <p:cNvSpPr/>
                <p:nvPr/>
              </p:nvSpPr>
              <p:spPr>
                <a:xfrm rot="16200000">
                  <a:off x="1078974" y="1406206"/>
                  <a:ext cx="762001" cy="460857"/>
                </a:xfrm>
                <a:prstGeom prst="round2SameRect">
                  <a:avLst>
                    <a:gd name="adj1" fmla="val 0"/>
                    <a:gd name="adj2" fmla="val 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marL="0" marR="0" lvl="0" indent="0" algn="ctr" defTabSz="913765" rtl="0" eaLnBrk="1" fontAlgn="auto" latinLnBrk="0" hangingPunct="1">
                    <a:lnSpc>
                      <a:spcPct val="100000"/>
                    </a:lnSpc>
                    <a:spcBef>
                      <a:spcPts val="0"/>
                    </a:spcBef>
                    <a:spcAft>
                      <a:spcPts val="0"/>
                    </a:spcAft>
                    <a:buClrTx/>
                    <a:buSzTx/>
                    <a:buFontTx/>
                    <a:buNone/>
                    <a:defRPr/>
                  </a:pPr>
                  <a:r>
                    <a:rPr kumimoji="0" lang="en-US" sz="2800" b="0" i="0" u="none" strike="noStrike" kern="1200" cap="none" spc="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rPr>
                    <a:t>03</a:t>
                  </a:r>
                  <a:endParaRPr kumimoji="0" lang="en-US" sz="2800" b="0" i="0" u="none" strike="noStrike" kern="1200" cap="none" spc="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endParaRPr>
                </a:p>
              </p:txBody>
            </p:sp>
            <p:cxnSp>
              <p:nvCxnSpPr>
                <p:cNvPr id="26" name="Straight Connector 50"/>
                <p:cNvCxnSpPr/>
                <p:nvPr/>
              </p:nvCxnSpPr>
              <p:spPr>
                <a:xfrm>
                  <a:off x="3004029" y="1660827"/>
                  <a:ext cx="670724" cy="1"/>
                </a:xfrm>
                <a:prstGeom prst="line">
                  <a:avLst/>
                </a:prstGeom>
                <a:ln w="19050">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grpSp>
        </p:grpSp>
        <p:sp>
          <p:nvSpPr>
            <p:cNvPr id="21" name="文本框 20"/>
            <p:cNvSpPr txBox="1"/>
            <p:nvPr/>
          </p:nvSpPr>
          <p:spPr>
            <a:xfrm>
              <a:off x="2459932" y="4840586"/>
              <a:ext cx="976544" cy="830997"/>
            </a:xfrm>
            <a:prstGeom prst="rect">
              <a:avLst/>
            </a:prstGeom>
            <a:noFill/>
          </p:spPr>
          <p:txBody>
            <a:bodyPr wrap="square" rtlCol="0">
              <a:spAutoFit/>
            </a:bodyPr>
            <a:lstStyle/>
            <a:p>
              <a:r>
                <a:rPr lang="zh-CN" altLang="en-US" sz="2400" b="1">
                  <a:solidFill>
                    <a:schemeClr val="tx1">
                      <a:lumMod val="75000"/>
                      <a:lumOff val="25000"/>
                    </a:schemeClr>
                  </a:solidFill>
                  <a:latin typeface="微软雅黑" panose="020B0503020204020204" pitchFamily="34" charset="-122"/>
                  <a:ea typeface="微软雅黑" panose="020B0503020204020204" pitchFamily="34" charset="-122"/>
                </a:rPr>
                <a:t>团结合作</a:t>
              </a:r>
              <a:endParaRPr lang="zh-CN" altLang="en-US" sz="2400" b="1">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27" name="矩形 26"/>
          <p:cNvSpPr/>
          <p:nvPr/>
        </p:nvSpPr>
        <p:spPr>
          <a:xfrm>
            <a:off x="5622510" y="2269631"/>
            <a:ext cx="4801314" cy="400110"/>
          </a:xfrm>
          <a:prstGeom prst="rect">
            <a:avLst/>
          </a:prstGeom>
        </p:spPr>
        <p:txBody>
          <a:bodyPr wrap="none">
            <a:spAutoFit/>
          </a:bodyPr>
          <a:lstStyle/>
          <a:p>
            <a:r>
              <a:rPr lang="zh-CN" altLang="en-US" sz="2000">
                <a:solidFill>
                  <a:schemeClr val="tx1">
                    <a:lumMod val="75000"/>
                    <a:lumOff val="25000"/>
                  </a:schemeClr>
                </a:solidFill>
                <a:latin typeface="微软雅黑" panose="020B0503020204020204" pitchFamily="34" charset="-122"/>
                <a:ea typeface="微软雅黑" panose="020B0503020204020204" pitchFamily="34" charset="-122"/>
              </a:rPr>
              <a:t>思考让我更加充实，探索让我更加有价值</a:t>
            </a:r>
            <a:endParaRPr lang="zh-CN" altLang="en-US" sz="20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8" name="矩形 27"/>
          <p:cNvSpPr/>
          <p:nvPr/>
        </p:nvSpPr>
        <p:spPr>
          <a:xfrm>
            <a:off x="5622510" y="3438360"/>
            <a:ext cx="4869910" cy="874407"/>
          </a:xfrm>
          <a:prstGeom prst="rect">
            <a:avLst/>
          </a:prstGeom>
        </p:spPr>
        <p:txBody>
          <a:bodyPr wrap="square">
            <a:spAutoFit/>
          </a:bodyPr>
          <a:lstStyle/>
          <a:p>
            <a:pPr algn="ctr">
              <a:lnSpc>
                <a:spcPct val="150000"/>
              </a:lnSpc>
            </a:pPr>
            <a:r>
              <a:rPr lang="zh-CN" altLang="en-US">
                <a:solidFill>
                  <a:schemeClr val="tx1">
                    <a:lumMod val="75000"/>
                    <a:lumOff val="25000"/>
                  </a:schemeClr>
                </a:solidFill>
                <a:latin typeface="微软雅黑" panose="020B0503020204020204" pitchFamily="34" charset="-122"/>
                <a:ea typeface="微软雅黑" panose="020B0503020204020204" pitchFamily="34" charset="-122"/>
              </a:rPr>
              <a:t>从小我就养成了乐于助人的习惯，在互帮之中共同成长，共同进步</a:t>
            </a:r>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9" name="矩形 28"/>
          <p:cNvSpPr/>
          <p:nvPr/>
        </p:nvSpPr>
        <p:spPr>
          <a:xfrm>
            <a:off x="5622510" y="5106682"/>
            <a:ext cx="5023414" cy="874407"/>
          </a:xfrm>
          <a:prstGeom prst="rect">
            <a:avLst/>
          </a:prstGeom>
        </p:spPr>
        <p:txBody>
          <a:bodyPr wrap="square">
            <a:spAutoFit/>
          </a:bodyPr>
          <a:lstStyle/>
          <a:p>
            <a:pPr algn="ctr">
              <a:lnSpc>
                <a:spcPct val="150000"/>
              </a:lnSpc>
            </a:pPr>
            <a:r>
              <a:rPr lang="zh-CN" altLang="en-US">
                <a:solidFill>
                  <a:schemeClr val="tx1">
                    <a:lumMod val="75000"/>
                    <a:lumOff val="25000"/>
                  </a:schemeClr>
                </a:solidFill>
                <a:latin typeface="微软雅黑" panose="020B0503020204020204" pitchFamily="34" charset="-122"/>
                <a:ea typeface="微软雅黑" panose="020B0503020204020204" pitchFamily="34" charset="-122"/>
              </a:rPr>
              <a:t>一根筷子容易折，十根筷子难折断。团结合作，取长补短，才会更加有力量。</a:t>
            </a:r>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Tm="0">
        <p15:prstTrans prst="peelOff" invX="1"/>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1000"/>
                                        <p:tgtEl>
                                          <p:spTgt spid="31"/>
                                        </p:tgtEl>
                                      </p:cBhvr>
                                    </p:animEffect>
                                  </p:childTnLst>
                                </p:cTn>
                              </p:par>
                            </p:childTnLst>
                          </p:cTn>
                        </p:par>
                        <p:par>
                          <p:cTn id="8" fill="hold">
                            <p:stCondLst>
                              <p:cond delay="1000"/>
                            </p:stCondLst>
                            <p:childTnLst>
                              <p:par>
                                <p:cTn id="9" presetID="53" presetClass="entr" presetSubtype="16"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1000" fill="hold"/>
                                        <p:tgtEl>
                                          <p:spTgt spid="3"/>
                                        </p:tgtEl>
                                        <p:attrNameLst>
                                          <p:attrName>ppt_w</p:attrName>
                                        </p:attrNameLst>
                                      </p:cBhvr>
                                      <p:tavLst>
                                        <p:tav tm="0">
                                          <p:val>
                                            <p:fltVal val="0"/>
                                          </p:val>
                                        </p:tav>
                                        <p:tav tm="100000">
                                          <p:val>
                                            <p:strVal val="#ppt_w"/>
                                          </p:val>
                                        </p:tav>
                                      </p:tavLst>
                                    </p:anim>
                                    <p:anim calcmode="lin" valueType="num">
                                      <p:cBhvr>
                                        <p:cTn id="12" dur="1000" fill="hold"/>
                                        <p:tgtEl>
                                          <p:spTgt spid="3"/>
                                        </p:tgtEl>
                                        <p:attrNameLst>
                                          <p:attrName>ppt_h</p:attrName>
                                        </p:attrNameLst>
                                      </p:cBhvr>
                                      <p:tavLst>
                                        <p:tav tm="0">
                                          <p:val>
                                            <p:fltVal val="0"/>
                                          </p:val>
                                        </p:tav>
                                        <p:tav tm="100000">
                                          <p:val>
                                            <p:strVal val="#ppt_h"/>
                                          </p:val>
                                        </p:tav>
                                      </p:tavLst>
                                    </p:anim>
                                    <p:animEffect transition="in" filter="fade">
                                      <p:cBhvr>
                                        <p:cTn id="13" dur="1000"/>
                                        <p:tgtEl>
                                          <p:spTgt spid="3"/>
                                        </p:tgtEl>
                                      </p:cBhvr>
                                    </p:animEffect>
                                  </p:childTnLst>
                                </p:cTn>
                              </p:par>
                            </p:childTnLst>
                          </p:cTn>
                        </p:par>
                        <p:par>
                          <p:cTn id="14" fill="hold">
                            <p:stCondLst>
                              <p:cond delay="2000"/>
                            </p:stCondLst>
                            <p:childTnLst>
                              <p:par>
                                <p:cTn id="15" presetID="53" presetClass="entr" presetSubtype="16" fill="hold" grpId="0" nodeType="afterEffect">
                                  <p:stCondLst>
                                    <p:cond delay="0"/>
                                  </p:stCondLst>
                                  <p:childTnLst>
                                    <p:set>
                                      <p:cBhvr>
                                        <p:cTn id="16" dur="1" fill="hold">
                                          <p:stCondLst>
                                            <p:cond delay="0"/>
                                          </p:stCondLst>
                                        </p:cTn>
                                        <p:tgtEl>
                                          <p:spTgt spid="27"/>
                                        </p:tgtEl>
                                        <p:attrNameLst>
                                          <p:attrName>style.visibility</p:attrName>
                                        </p:attrNameLst>
                                      </p:cBhvr>
                                      <p:to>
                                        <p:strVal val="visible"/>
                                      </p:to>
                                    </p:set>
                                    <p:anim calcmode="lin" valueType="num">
                                      <p:cBhvr>
                                        <p:cTn id="17" dur="1000" fill="hold"/>
                                        <p:tgtEl>
                                          <p:spTgt spid="27"/>
                                        </p:tgtEl>
                                        <p:attrNameLst>
                                          <p:attrName>ppt_w</p:attrName>
                                        </p:attrNameLst>
                                      </p:cBhvr>
                                      <p:tavLst>
                                        <p:tav tm="0">
                                          <p:val>
                                            <p:fltVal val="0"/>
                                          </p:val>
                                        </p:tav>
                                        <p:tav tm="100000">
                                          <p:val>
                                            <p:strVal val="#ppt_w"/>
                                          </p:val>
                                        </p:tav>
                                      </p:tavLst>
                                    </p:anim>
                                    <p:anim calcmode="lin" valueType="num">
                                      <p:cBhvr>
                                        <p:cTn id="18" dur="1000" fill="hold"/>
                                        <p:tgtEl>
                                          <p:spTgt spid="27"/>
                                        </p:tgtEl>
                                        <p:attrNameLst>
                                          <p:attrName>ppt_h</p:attrName>
                                        </p:attrNameLst>
                                      </p:cBhvr>
                                      <p:tavLst>
                                        <p:tav tm="0">
                                          <p:val>
                                            <p:fltVal val="0"/>
                                          </p:val>
                                        </p:tav>
                                        <p:tav tm="100000">
                                          <p:val>
                                            <p:strVal val="#ppt_h"/>
                                          </p:val>
                                        </p:tav>
                                      </p:tavLst>
                                    </p:anim>
                                    <p:animEffect transition="in" filter="fade">
                                      <p:cBhvr>
                                        <p:cTn id="19" dur="1000"/>
                                        <p:tgtEl>
                                          <p:spTgt spid="27"/>
                                        </p:tgtEl>
                                      </p:cBhvr>
                                    </p:animEffect>
                                  </p:childTnLst>
                                </p:cTn>
                              </p:par>
                            </p:childTnLst>
                          </p:cTn>
                        </p:par>
                        <p:par>
                          <p:cTn id="20" fill="hold">
                            <p:stCondLst>
                              <p:cond delay="3000"/>
                            </p:stCondLst>
                            <p:childTnLst>
                              <p:par>
                                <p:cTn id="21" presetID="53" presetClass="entr" presetSubtype="16" fill="hold" nodeType="after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p:cTn id="23" dur="1000" fill="hold"/>
                                        <p:tgtEl>
                                          <p:spTgt spid="11"/>
                                        </p:tgtEl>
                                        <p:attrNameLst>
                                          <p:attrName>ppt_w</p:attrName>
                                        </p:attrNameLst>
                                      </p:cBhvr>
                                      <p:tavLst>
                                        <p:tav tm="0">
                                          <p:val>
                                            <p:fltVal val="0"/>
                                          </p:val>
                                        </p:tav>
                                        <p:tav tm="100000">
                                          <p:val>
                                            <p:strVal val="#ppt_w"/>
                                          </p:val>
                                        </p:tav>
                                      </p:tavLst>
                                    </p:anim>
                                    <p:anim calcmode="lin" valueType="num">
                                      <p:cBhvr>
                                        <p:cTn id="24" dur="1000" fill="hold"/>
                                        <p:tgtEl>
                                          <p:spTgt spid="11"/>
                                        </p:tgtEl>
                                        <p:attrNameLst>
                                          <p:attrName>ppt_h</p:attrName>
                                        </p:attrNameLst>
                                      </p:cBhvr>
                                      <p:tavLst>
                                        <p:tav tm="0">
                                          <p:val>
                                            <p:fltVal val="0"/>
                                          </p:val>
                                        </p:tav>
                                        <p:tav tm="100000">
                                          <p:val>
                                            <p:strVal val="#ppt_h"/>
                                          </p:val>
                                        </p:tav>
                                      </p:tavLst>
                                    </p:anim>
                                    <p:animEffect transition="in" filter="fade">
                                      <p:cBhvr>
                                        <p:cTn id="25" dur="1000"/>
                                        <p:tgtEl>
                                          <p:spTgt spid="11"/>
                                        </p:tgtEl>
                                      </p:cBhvr>
                                    </p:animEffect>
                                  </p:childTnLst>
                                </p:cTn>
                              </p:par>
                            </p:childTnLst>
                          </p:cTn>
                        </p:par>
                        <p:par>
                          <p:cTn id="26" fill="hold">
                            <p:stCondLst>
                              <p:cond delay="4000"/>
                            </p:stCondLst>
                            <p:childTnLst>
                              <p:par>
                                <p:cTn id="27" presetID="53" presetClass="entr" presetSubtype="16" fill="hold" grpId="0" nodeType="afterEffect">
                                  <p:stCondLst>
                                    <p:cond delay="0"/>
                                  </p:stCondLst>
                                  <p:childTnLst>
                                    <p:set>
                                      <p:cBhvr>
                                        <p:cTn id="28" dur="1" fill="hold">
                                          <p:stCondLst>
                                            <p:cond delay="0"/>
                                          </p:stCondLst>
                                        </p:cTn>
                                        <p:tgtEl>
                                          <p:spTgt spid="28"/>
                                        </p:tgtEl>
                                        <p:attrNameLst>
                                          <p:attrName>style.visibility</p:attrName>
                                        </p:attrNameLst>
                                      </p:cBhvr>
                                      <p:to>
                                        <p:strVal val="visible"/>
                                      </p:to>
                                    </p:set>
                                    <p:anim calcmode="lin" valueType="num">
                                      <p:cBhvr>
                                        <p:cTn id="29" dur="1000" fill="hold"/>
                                        <p:tgtEl>
                                          <p:spTgt spid="28"/>
                                        </p:tgtEl>
                                        <p:attrNameLst>
                                          <p:attrName>ppt_w</p:attrName>
                                        </p:attrNameLst>
                                      </p:cBhvr>
                                      <p:tavLst>
                                        <p:tav tm="0">
                                          <p:val>
                                            <p:fltVal val="0"/>
                                          </p:val>
                                        </p:tav>
                                        <p:tav tm="100000">
                                          <p:val>
                                            <p:strVal val="#ppt_w"/>
                                          </p:val>
                                        </p:tav>
                                      </p:tavLst>
                                    </p:anim>
                                    <p:anim calcmode="lin" valueType="num">
                                      <p:cBhvr>
                                        <p:cTn id="30" dur="1000" fill="hold"/>
                                        <p:tgtEl>
                                          <p:spTgt spid="28"/>
                                        </p:tgtEl>
                                        <p:attrNameLst>
                                          <p:attrName>ppt_h</p:attrName>
                                        </p:attrNameLst>
                                      </p:cBhvr>
                                      <p:tavLst>
                                        <p:tav tm="0">
                                          <p:val>
                                            <p:fltVal val="0"/>
                                          </p:val>
                                        </p:tav>
                                        <p:tav tm="100000">
                                          <p:val>
                                            <p:strVal val="#ppt_h"/>
                                          </p:val>
                                        </p:tav>
                                      </p:tavLst>
                                    </p:anim>
                                    <p:animEffect transition="in" filter="fade">
                                      <p:cBhvr>
                                        <p:cTn id="31" dur="1000"/>
                                        <p:tgtEl>
                                          <p:spTgt spid="28"/>
                                        </p:tgtEl>
                                      </p:cBhvr>
                                    </p:animEffect>
                                  </p:childTnLst>
                                </p:cTn>
                              </p:par>
                            </p:childTnLst>
                          </p:cTn>
                        </p:par>
                        <p:par>
                          <p:cTn id="32" fill="hold">
                            <p:stCondLst>
                              <p:cond delay="5000"/>
                            </p:stCondLst>
                            <p:childTnLst>
                              <p:par>
                                <p:cTn id="33" presetID="53" presetClass="entr" presetSubtype="16" fill="hold" nodeType="after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p:cTn id="35" dur="1000" fill="hold"/>
                                        <p:tgtEl>
                                          <p:spTgt spid="19"/>
                                        </p:tgtEl>
                                        <p:attrNameLst>
                                          <p:attrName>ppt_w</p:attrName>
                                        </p:attrNameLst>
                                      </p:cBhvr>
                                      <p:tavLst>
                                        <p:tav tm="0">
                                          <p:val>
                                            <p:fltVal val="0"/>
                                          </p:val>
                                        </p:tav>
                                        <p:tav tm="100000">
                                          <p:val>
                                            <p:strVal val="#ppt_w"/>
                                          </p:val>
                                        </p:tav>
                                      </p:tavLst>
                                    </p:anim>
                                    <p:anim calcmode="lin" valueType="num">
                                      <p:cBhvr>
                                        <p:cTn id="36" dur="1000" fill="hold"/>
                                        <p:tgtEl>
                                          <p:spTgt spid="19"/>
                                        </p:tgtEl>
                                        <p:attrNameLst>
                                          <p:attrName>ppt_h</p:attrName>
                                        </p:attrNameLst>
                                      </p:cBhvr>
                                      <p:tavLst>
                                        <p:tav tm="0">
                                          <p:val>
                                            <p:fltVal val="0"/>
                                          </p:val>
                                        </p:tav>
                                        <p:tav tm="100000">
                                          <p:val>
                                            <p:strVal val="#ppt_h"/>
                                          </p:val>
                                        </p:tav>
                                      </p:tavLst>
                                    </p:anim>
                                    <p:animEffect transition="in" filter="fade">
                                      <p:cBhvr>
                                        <p:cTn id="37" dur="1000"/>
                                        <p:tgtEl>
                                          <p:spTgt spid="19"/>
                                        </p:tgtEl>
                                      </p:cBhvr>
                                    </p:animEffect>
                                  </p:childTnLst>
                                </p:cTn>
                              </p:par>
                            </p:childTnLst>
                          </p:cTn>
                        </p:par>
                        <p:par>
                          <p:cTn id="38" fill="hold">
                            <p:stCondLst>
                              <p:cond delay="6000"/>
                            </p:stCondLst>
                            <p:childTnLst>
                              <p:par>
                                <p:cTn id="39" presetID="53" presetClass="entr" presetSubtype="16" fill="hold" grpId="0" nodeType="afterEffect">
                                  <p:stCondLst>
                                    <p:cond delay="0"/>
                                  </p:stCondLst>
                                  <p:childTnLst>
                                    <p:set>
                                      <p:cBhvr>
                                        <p:cTn id="40" dur="1" fill="hold">
                                          <p:stCondLst>
                                            <p:cond delay="0"/>
                                          </p:stCondLst>
                                        </p:cTn>
                                        <p:tgtEl>
                                          <p:spTgt spid="29"/>
                                        </p:tgtEl>
                                        <p:attrNameLst>
                                          <p:attrName>style.visibility</p:attrName>
                                        </p:attrNameLst>
                                      </p:cBhvr>
                                      <p:to>
                                        <p:strVal val="visible"/>
                                      </p:to>
                                    </p:set>
                                    <p:anim calcmode="lin" valueType="num">
                                      <p:cBhvr>
                                        <p:cTn id="41" dur="1000" fill="hold"/>
                                        <p:tgtEl>
                                          <p:spTgt spid="29"/>
                                        </p:tgtEl>
                                        <p:attrNameLst>
                                          <p:attrName>ppt_w</p:attrName>
                                        </p:attrNameLst>
                                      </p:cBhvr>
                                      <p:tavLst>
                                        <p:tav tm="0">
                                          <p:val>
                                            <p:fltVal val="0"/>
                                          </p:val>
                                        </p:tav>
                                        <p:tav tm="100000">
                                          <p:val>
                                            <p:strVal val="#ppt_w"/>
                                          </p:val>
                                        </p:tav>
                                      </p:tavLst>
                                    </p:anim>
                                    <p:anim calcmode="lin" valueType="num">
                                      <p:cBhvr>
                                        <p:cTn id="42" dur="1000" fill="hold"/>
                                        <p:tgtEl>
                                          <p:spTgt spid="29"/>
                                        </p:tgtEl>
                                        <p:attrNameLst>
                                          <p:attrName>ppt_h</p:attrName>
                                        </p:attrNameLst>
                                      </p:cBhvr>
                                      <p:tavLst>
                                        <p:tav tm="0">
                                          <p:val>
                                            <p:fltVal val="0"/>
                                          </p:val>
                                        </p:tav>
                                        <p:tav tm="100000">
                                          <p:val>
                                            <p:strVal val="#ppt_h"/>
                                          </p:val>
                                        </p:tav>
                                      </p:tavLst>
                                    </p:anim>
                                    <p:animEffect transition="in" filter="fade">
                                      <p:cBhvr>
                                        <p:cTn id="43" dur="10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27" grpId="0"/>
      <p:bldP spid="28" grpId="0"/>
      <p:bldP spid="29"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2148</Words>
  <Application>WPS 演示</Application>
  <PresentationFormat>宽屏</PresentationFormat>
  <Paragraphs>250</Paragraphs>
  <Slides>21</Slides>
  <Notes>5</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21</vt:i4>
      </vt:variant>
    </vt:vector>
  </HeadingPairs>
  <TitlesOfParts>
    <vt:vector size="42" baseType="lpstr">
      <vt:lpstr>Arial</vt:lpstr>
      <vt:lpstr>宋体</vt:lpstr>
      <vt:lpstr>Wingdings</vt:lpstr>
      <vt:lpstr>微软雅黑</vt:lpstr>
      <vt:lpstr>等线</vt:lpstr>
      <vt:lpstr>Calibri</vt:lpstr>
      <vt:lpstr>经典特宋简</vt:lpstr>
      <vt:lpstr>Impact</vt:lpstr>
      <vt:lpstr>Arial Unicode MS</vt:lpstr>
      <vt:lpstr>MS PGothic</vt:lpstr>
      <vt:lpstr>Calibri</vt:lpstr>
      <vt:lpstr>Arial Unicode MS</vt:lpstr>
      <vt:lpstr>等线 Light</vt:lpstr>
      <vt:lpstr>Gill Sans</vt:lpstr>
      <vt:lpstr>Helvetica Light</vt:lpstr>
      <vt:lpstr>Meiryo</vt:lpstr>
      <vt:lpstr>Yu Gothic UI</vt:lpstr>
      <vt:lpstr>Arial Narrow</vt:lpstr>
      <vt:lpstr>Calibri Light</vt:lpstr>
      <vt:lpstr>Menk Amglang Tig</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铭</cp:lastModifiedBy>
  <cp:revision>148</cp:revision>
  <dcterms:created xsi:type="dcterms:W3CDTF">2019-08-17T08:53:00Z</dcterms:created>
  <dcterms:modified xsi:type="dcterms:W3CDTF">2022-02-25T03:35:46Z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6DFDFCF82E0E4E24BD88E99B2F1C52E0</vt:lpwstr>
  </property>
  <property fmtid="{D5CDD505-2E9C-101B-9397-08002B2CF9AE}" pid="3" name="KSOProductBuildVer">
    <vt:lpwstr>2052-11.1.0.11194</vt:lpwstr>
  </property>
</Properties>
</file>