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media/image6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3"/>
  </p:notesMasterIdLst>
  <p:sldIdLst>
    <p:sldId id="256" r:id="rId4"/>
    <p:sldId id="258" r:id="rId5"/>
    <p:sldId id="257" r:id="rId6"/>
    <p:sldId id="269" r:id="rId7"/>
    <p:sldId id="267" r:id="rId8"/>
    <p:sldId id="268" r:id="rId9"/>
    <p:sldId id="270" r:id="rId10"/>
    <p:sldId id="264" r:id="rId11"/>
    <p:sldId id="271" r:id="rId12"/>
    <p:sldId id="272" r:id="rId13"/>
    <p:sldId id="273" r:id="rId14"/>
    <p:sldId id="274" r:id="rId15"/>
    <p:sldId id="265" r:id="rId16"/>
    <p:sldId id="275" r:id="rId17"/>
    <p:sldId id="278" r:id="rId18"/>
    <p:sldId id="276" r:id="rId19"/>
    <p:sldId id="277" r:id="rId20"/>
    <p:sldId id="266" r:id="rId21"/>
    <p:sldId id="279" r:id="rId22"/>
    <p:sldId id="281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CFF"/>
    <a:srgbClr val="EFF9FF"/>
    <a:srgbClr val="566C90"/>
    <a:srgbClr val="6E85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>
        <p:scale>
          <a:sx n="55" d="100"/>
          <a:sy n="55" d="100"/>
        </p:scale>
        <p:origin x="-2598" y="-13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7907741229762"/>
          <c:y val="0.0593283611824893"/>
          <c:w val="0.615481470258965"/>
          <c:h val="0.92322212082266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lumMod val="20000"/>
                  <a:lumOff val="80000"/>
                  <a:alpha val="50196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4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1E952-D477-44AE-B0E9-033D2C04BB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DB884-17D9-4F6E-ADA1-5CF94204BC7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A66E9E-93F1-417D-933A-9640B106FB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543E17-27F3-43AF-8E1D-1F04C7056D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A66E9E-93F1-417D-933A-9640B106FB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543E17-27F3-43AF-8E1D-1F04C7056D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A66E9E-93F1-417D-933A-9640B106FB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543E17-27F3-43AF-8E1D-1F04C7056D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A66E9E-93F1-417D-933A-9640B106FB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543E17-27F3-43AF-8E1D-1F04C7056D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A66E9E-93F1-417D-933A-9640B106FB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543E17-27F3-43AF-8E1D-1F04C7056D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A66E9E-93F1-417D-933A-9640B106FB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543E17-27F3-43AF-8E1D-1F04C7056D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A66E9E-93F1-417D-933A-9640B106FB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543E17-27F3-43AF-8E1D-1F04C7056D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562648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A66E9E-93F1-417D-933A-9640B106FB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543E17-27F3-43AF-8E1D-1F04C7056D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A66E9E-93F1-417D-933A-9640B106FB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543E17-27F3-43AF-8E1D-1F04C7056D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A66E9E-93F1-417D-933A-9640B106FB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543E17-27F3-43AF-8E1D-1F04C7056D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A66E9E-93F1-417D-933A-9640B106FB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543E17-27F3-43AF-8E1D-1F04C7056D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openxmlformats.org/officeDocument/2006/relationships/image" Target="../media/image3.svg"/><Relationship Id="rId7" Type="http://schemas.openxmlformats.org/officeDocument/2006/relationships/image" Target="../media/image6.png"/><Relationship Id="rId6" Type="http://schemas.openxmlformats.org/officeDocument/2006/relationships/image" Target="../media/image2.sv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1.svg"/><Relationship Id="rId2" Type="http://schemas.openxmlformats.org/officeDocument/2006/relationships/image" Target="../media/image3.png"/><Relationship Id="rId16" Type="http://schemas.openxmlformats.org/officeDocument/2006/relationships/slideLayout" Target="../slideLayouts/slideLayout7.xml"/><Relationship Id="rId15" Type="http://schemas.openxmlformats.org/officeDocument/2006/relationships/image" Target="../media/image10.png"/><Relationship Id="rId14" Type="http://schemas.openxmlformats.org/officeDocument/2006/relationships/image" Target="../media/image6.svg"/><Relationship Id="rId13" Type="http://schemas.openxmlformats.org/officeDocument/2006/relationships/image" Target="../media/image9.png"/><Relationship Id="rId12" Type="http://schemas.openxmlformats.org/officeDocument/2006/relationships/image" Target="../media/image5.svg"/><Relationship Id="rId11" Type="http://schemas.openxmlformats.org/officeDocument/2006/relationships/image" Target="../media/image8.png"/><Relationship Id="rId10" Type="http://schemas.openxmlformats.org/officeDocument/2006/relationships/image" Target="../media/image4.sv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microsoft.com/office/2007/relationships/hdphoto" Target="../media/image12.wdp"/><Relationship Id="rId6" Type="http://schemas.openxmlformats.org/officeDocument/2006/relationships/image" Target="../media/image11.png"/><Relationship Id="rId5" Type="http://schemas.openxmlformats.org/officeDocument/2006/relationships/image" Target="../media/image5.svg"/><Relationship Id="rId4" Type="http://schemas.openxmlformats.org/officeDocument/2006/relationships/image" Target="../media/image8.png"/><Relationship Id="rId3" Type="http://schemas.openxmlformats.org/officeDocument/2006/relationships/image" Target="../media/image1.sv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svg"/><Relationship Id="rId3" Type="http://schemas.openxmlformats.org/officeDocument/2006/relationships/image" Target="../media/image8.png"/><Relationship Id="rId2" Type="http://schemas.openxmlformats.org/officeDocument/2006/relationships/image" Target="../media/image1.sv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8.png"/><Relationship Id="rId3" Type="http://schemas.openxmlformats.org/officeDocument/2006/relationships/image" Target="../media/image1.sv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1" y="0"/>
            <a:ext cx="12192000" cy="6858000"/>
          </a:xfrm>
          <a:prstGeom prst="rect">
            <a:avLst/>
          </a:prstGeom>
        </p:spPr>
      </p:pic>
      <p:sp>
        <p:nvSpPr>
          <p:cNvPr id="7" name="流程图: 可选过程 6"/>
          <p:cNvSpPr/>
          <p:nvPr/>
        </p:nvSpPr>
        <p:spPr>
          <a:xfrm>
            <a:off x="1783760" y="4112192"/>
            <a:ext cx="2781503" cy="439420"/>
          </a:xfrm>
          <a:prstGeom prst="flowChartAlternateProcess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主讲人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en-US" sz="20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3" name="图形 3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" y="4686830"/>
            <a:ext cx="2772228" cy="2171170"/>
          </a:xfrm>
          <a:prstGeom prst="rect">
            <a:avLst/>
          </a:prstGeom>
          <a:effectLst>
            <a:outerShdw blurRad="88900" dist="38100" algn="l" rotWithShape="0">
              <a:prstClr val="black">
                <a:alpha val="55000"/>
              </a:prstClr>
            </a:outerShdw>
          </a:effectLst>
        </p:spPr>
      </p:pic>
      <p:sp>
        <p:nvSpPr>
          <p:cNvPr id="17" name="任意多边形 16"/>
          <p:cNvSpPr/>
          <p:nvPr/>
        </p:nvSpPr>
        <p:spPr>
          <a:xfrm>
            <a:off x="5558118" y="1954306"/>
            <a:ext cx="6289766" cy="4903694"/>
          </a:xfrm>
          <a:custGeom>
            <a:avLst/>
            <a:gdLst>
              <a:gd name="connsiteX0" fmla="*/ 3028128 w 6056256"/>
              <a:gd name="connsiteY0" fmla="*/ 0 h 4792232"/>
              <a:gd name="connsiteX1" fmla="*/ 6056256 w 6056256"/>
              <a:gd name="connsiteY1" fmla="*/ 3028128 h 4792232"/>
              <a:gd name="connsiteX2" fmla="*/ 5539099 w 6056256"/>
              <a:gd name="connsiteY2" fmla="*/ 4721183 h 4792232"/>
              <a:gd name="connsiteX3" fmla="*/ 5485970 w 6056256"/>
              <a:gd name="connsiteY3" fmla="*/ 4792232 h 4792232"/>
              <a:gd name="connsiteX4" fmla="*/ 570286 w 6056256"/>
              <a:gd name="connsiteY4" fmla="*/ 4792232 h 4792232"/>
              <a:gd name="connsiteX5" fmla="*/ 517157 w 6056256"/>
              <a:gd name="connsiteY5" fmla="*/ 4721183 h 4792232"/>
              <a:gd name="connsiteX6" fmla="*/ 0 w 6056256"/>
              <a:gd name="connsiteY6" fmla="*/ 3028128 h 4792232"/>
              <a:gd name="connsiteX7" fmla="*/ 3028128 w 6056256"/>
              <a:gd name="connsiteY7" fmla="*/ 0 h 479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56256" h="4792232">
                <a:moveTo>
                  <a:pt x="3028128" y="0"/>
                </a:moveTo>
                <a:cubicBezTo>
                  <a:pt x="4700517" y="0"/>
                  <a:pt x="6056256" y="1355739"/>
                  <a:pt x="6056256" y="3028128"/>
                </a:cubicBezTo>
                <a:cubicBezTo>
                  <a:pt x="6056256" y="3655274"/>
                  <a:pt x="5865605" y="4237891"/>
                  <a:pt x="5539099" y="4721183"/>
                </a:cubicBezTo>
                <a:lnTo>
                  <a:pt x="5485970" y="4792232"/>
                </a:lnTo>
                <a:lnTo>
                  <a:pt x="570286" y="4792232"/>
                </a:lnTo>
                <a:lnTo>
                  <a:pt x="517157" y="4721183"/>
                </a:lnTo>
                <a:cubicBezTo>
                  <a:pt x="190651" y="4237891"/>
                  <a:pt x="0" y="3655274"/>
                  <a:pt x="0" y="3028128"/>
                </a:cubicBezTo>
                <a:cubicBezTo>
                  <a:pt x="0" y="1355739"/>
                  <a:pt x="1355739" y="0"/>
                  <a:pt x="302812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09464">
            <a:off x="3971603" y="4756064"/>
            <a:ext cx="1697798" cy="1697798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5311885" y="834899"/>
            <a:ext cx="6736905" cy="3433862"/>
            <a:chOff x="5119687" y="746568"/>
            <a:chExt cx="6736905" cy="3433862"/>
          </a:xfrm>
        </p:grpSpPr>
        <p:grpSp>
          <p:nvGrpSpPr>
            <p:cNvPr id="24" name="组合 23"/>
            <p:cNvGrpSpPr/>
            <p:nvPr/>
          </p:nvGrpSpPr>
          <p:grpSpPr>
            <a:xfrm>
              <a:off x="5119687" y="746568"/>
              <a:ext cx="6736905" cy="3433862"/>
              <a:chOff x="5119687" y="746568"/>
              <a:chExt cx="6736905" cy="3433862"/>
            </a:xfrm>
          </p:grpSpPr>
          <p:pic>
            <p:nvPicPr>
              <p:cNvPr id="26" name="图形 15"/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8103742" y="746568"/>
                <a:ext cx="3752850" cy="3200400"/>
              </a:xfrm>
              <a:prstGeom prst="rect">
                <a:avLst/>
              </a:prstGeom>
            </p:spPr>
          </p:pic>
          <p:pic>
            <p:nvPicPr>
              <p:cNvPr id="27" name="图形 16"/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250605" y="1568542"/>
                <a:ext cx="563910" cy="930791"/>
              </a:xfrm>
              <a:prstGeom prst="rect">
                <a:avLst/>
              </a:prstGeom>
            </p:spPr>
          </p:pic>
          <p:pic>
            <p:nvPicPr>
              <p:cNvPr id="28" name="图形 34"/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119687" y="4056605"/>
                <a:ext cx="123825" cy="123825"/>
              </a:xfrm>
              <a:prstGeom prst="rect">
                <a:avLst/>
              </a:prstGeom>
            </p:spPr>
          </p:pic>
        </p:grpSp>
        <p:pic>
          <p:nvPicPr>
            <p:cNvPr id="25" name="图形 112"/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298002" y="2478158"/>
              <a:ext cx="78106" cy="78106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-526408" y="665385"/>
            <a:ext cx="70957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dirty="0">
                <a:solidFill>
                  <a:schemeClr val="accent5">
                    <a:lumMod val="50000"/>
                  </a:schemeClr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cs typeface="+mn-ea"/>
                <a:sym typeface="+mn-lt"/>
              </a:rPr>
              <a:t>校园疫情</a:t>
            </a:r>
            <a:endParaRPr lang="en-US" altLang="zh-CN" sz="8800" dirty="0">
              <a:solidFill>
                <a:schemeClr val="accent5">
                  <a:lumMod val="50000"/>
                </a:schemeClr>
              </a:solidFill>
              <a:latin typeface="汉仪大宋简" panose="02010609000101010101" pitchFamily="49" charset="-122"/>
              <a:ea typeface="汉仪大宋简" panose="02010609000101010101" pitchFamily="49" charset="-122"/>
              <a:cs typeface="+mn-ea"/>
              <a:sym typeface="+mn-lt"/>
            </a:endParaRPr>
          </a:p>
          <a:p>
            <a:pPr algn="ctr"/>
            <a:r>
              <a:rPr lang="zh-CN" altLang="en-US" sz="8800" dirty="0">
                <a:solidFill>
                  <a:schemeClr val="accent5">
                    <a:lumMod val="50000"/>
                  </a:schemeClr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cs typeface="+mn-ea"/>
                <a:sym typeface="+mn-lt"/>
              </a:rPr>
              <a:t>防护知识</a:t>
            </a:r>
            <a:endParaRPr lang="zh-CN" altLang="en-US" sz="8800" dirty="0">
              <a:solidFill>
                <a:schemeClr val="accent5">
                  <a:lumMod val="50000"/>
                </a:schemeClr>
              </a:solidFill>
              <a:latin typeface="汉仪大宋简" panose="02010609000101010101" pitchFamily="49" charset="-122"/>
              <a:ea typeface="汉仪大宋简" panose="02010609000101010101" pitchFamily="49" charset="-122"/>
              <a:cs typeface="+mn-ea"/>
              <a:sym typeface="+mn-lt"/>
            </a:endParaRPr>
          </a:p>
        </p:txBody>
      </p:sp>
      <p:pic>
        <p:nvPicPr>
          <p:cNvPr id="12" name="图形 31"/>
          <p:cNvPicPr>
            <a:picLocks noChangeAspect="1"/>
          </p:cNvPicPr>
          <p:nvPr/>
        </p:nvPicPr>
        <p:blipFill>
          <a:blip r:embed="rId11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646921" y="-14864"/>
            <a:ext cx="8570180" cy="1493134"/>
          </a:xfrm>
          <a:prstGeom prst="rect">
            <a:avLst/>
          </a:prstGeom>
          <a:effectLst>
            <a:outerShdw blurRad="101600" dist="38100" dir="8100000" algn="tr" rotWithShape="0">
              <a:prstClr val="black">
                <a:alpha val="56000"/>
              </a:prstClr>
            </a:outerShdw>
          </a:effectLst>
        </p:spPr>
      </p:pic>
      <p:pic>
        <p:nvPicPr>
          <p:cNvPr id="29" name="图形 22"/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4090238" flipH="1">
            <a:off x="-357187" y="-605087"/>
            <a:ext cx="1668483" cy="1612970"/>
          </a:xfrm>
          <a:prstGeom prst="rect">
            <a:avLst/>
          </a:prstGeom>
        </p:spPr>
      </p:pic>
      <p:pic>
        <p:nvPicPr>
          <p:cNvPr id="19" name="图形 3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551" y="4701694"/>
            <a:ext cx="2772228" cy="2171170"/>
          </a:xfrm>
          <a:prstGeom prst="rect">
            <a:avLst/>
          </a:prstGeom>
          <a:effectLst>
            <a:outerShdw blurRad="88900" dist="38100" algn="l" rotWithShape="0">
              <a:prstClr val="black">
                <a:alpha val="55000"/>
              </a:prstClr>
            </a:outerShdw>
          </a:effectLst>
        </p:spPr>
      </p:pic>
      <p:pic>
        <p:nvPicPr>
          <p:cNvPr id="20" name="图形 31"/>
          <p:cNvPicPr>
            <a:picLocks noChangeAspect="1"/>
          </p:cNvPicPr>
          <p:nvPr/>
        </p:nvPicPr>
        <p:blipFill>
          <a:blip r:embed="rId11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659471" y="0"/>
            <a:ext cx="8570180" cy="1493134"/>
          </a:xfrm>
          <a:prstGeom prst="rect">
            <a:avLst/>
          </a:prstGeom>
          <a:effectLst>
            <a:outerShdw blurRad="101600" dist="38100" dir="8100000" algn="tr" rotWithShape="0">
              <a:prstClr val="black">
                <a:alpha val="56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445" y="2271962"/>
            <a:ext cx="6501712" cy="5025282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51614" y="3373212"/>
            <a:ext cx="5572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3200" spc="-15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CARTOON  </a:t>
            </a:r>
            <a:r>
              <a:rPr kumimoji="0" lang="en-US" altLang="zh-CN" sz="3200" b="0" i="0" u="none" strike="noStrike" kern="1200" cap="none" spc="-15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POWERPOINT</a:t>
            </a:r>
            <a:endParaRPr kumimoji="0" lang="en-US" altLang="zh-CN" sz="3200" b="0" i="0" u="none" strike="noStrike" kern="1200" cap="none" spc="-15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23"/>
          <p:cNvGrpSpPr/>
          <p:nvPr/>
        </p:nvGrpSpPr>
        <p:grpSpPr bwMode="auto">
          <a:xfrm>
            <a:off x="2132086" y="1598472"/>
            <a:ext cx="1738312" cy="1737982"/>
            <a:chOff x="3446463" y="2957513"/>
            <a:chExt cx="1271587" cy="1271587"/>
          </a:xfrm>
          <a:solidFill>
            <a:schemeClr val="accent6">
              <a:lumMod val="50000"/>
            </a:schemeClr>
          </a:solidFill>
        </p:grpSpPr>
        <p:sp>
          <p:nvSpPr>
            <p:cNvPr id="52" name="任意多边形 51"/>
            <p:cNvSpPr>
              <a:spLocks noChangeArrowheads="1"/>
            </p:cNvSpPr>
            <p:nvPr/>
          </p:nvSpPr>
          <p:spPr bwMode="auto">
            <a:xfrm>
              <a:off x="3446463" y="2957513"/>
              <a:ext cx="1271587" cy="1271587"/>
            </a:xfrm>
            <a:custGeom>
              <a:avLst/>
              <a:gdLst>
                <a:gd name="T0" fmla="*/ 918080 w 1058191"/>
                <a:gd name="T1" fmla="*/ 0 h 1058190"/>
                <a:gd name="T2" fmla="*/ 1043823 w 1058191"/>
                <a:gd name="T3" fmla="*/ 52085 h 1058190"/>
                <a:gd name="T4" fmla="*/ 1784074 w 1058191"/>
                <a:gd name="T5" fmla="*/ 792339 h 1058190"/>
                <a:gd name="T6" fmla="*/ 1784074 w 1058191"/>
                <a:gd name="T7" fmla="*/ 1043824 h 1058190"/>
                <a:gd name="T8" fmla="*/ 1043823 w 1058191"/>
                <a:gd name="T9" fmla="*/ 1784078 h 1058190"/>
                <a:gd name="T10" fmla="*/ 792336 w 1058191"/>
                <a:gd name="T11" fmla="*/ 1784078 h 1058190"/>
                <a:gd name="T12" fmla="*/ 52085 w 1058191"/>
                <a:gd name="T13" fmla="*/ 1043824 h 1058190"/>
                <a:gd name="T14" fmla="*/ 52085 w 1058191"/>
                <a:gd name="T15" fmla="*/ 792339 h 1058190"/>
                <a:gd name="T16" fmla="*/ 792336 w 1058191"/>
                <a:gd name="T17" fmla="*/ 52085 h 1058190"/>
                <a:gd name="T18" fmla="*/ 918080 w 1058191"/>
                <a:gd name="T19" fmla="*/ 0 h 10581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58191"/>
                <a:gd name="T31" fmla="*/ 0 h 1058190"/>
                <a:gd name="T32" fmla="*/ 1058191 w 1058191"/>
                <a:gd name="T33" fmla="*/ 1058190 h 105819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58191" h="1058190">
                  <a:moveTo>
                    <a:pt x="529096" y="0"/>
                  </a:moveTo>
                  <a:cubicBezTo>
                    <a:pt x="555323" y="0"/>
                    <a:pt x="581551" y="10006"/>
                    <a:pt x="601562" y="30017"/>
                  </a:cubicBezTo>
                  <a:lnTo>
                    <a:pt x="1028174" y="456629"/>
                  </a:lnTo>
                  <a:cubicBezTo>
                    <a:pt x="1068197" y="496651"/>
                    <a:pt x="1068197" y="561540"/>
                    <a:pt x="1028174" y="601562"/>
                  </a:cubicBezTo>
                  <a:lnTo>
                    <a:pt x="601562" y="1028174"/>
                  </a:lnTo>
                  <a:cubicBezTo>
                    <a:pt x="561540" y="1068196"/>
                    <a:pt x="496651" y="1068196"/>
                    <a:pt x="456629" y="1028174"/>
                  </a:cubicBezTo>
                  <a:lnTo>
                    <a:pt x="30017" y="601562"/>
                  </a:lnTo>
                  <a:cubicBezTo>
                    <a:pt x="-10006" y="561540"/>
                    <a:pt x="-10006" y="496651"/>
                    <a:pt x="30017" y="456629"/>
                  </a:cubicBezTo>
                  <a:lnTo>
                    <a:pt x="456629" y="30017"/>
                  </a:lnTo>
                  <a:cubicBezTo>
                    <a:pt x="476640" y="10006"/>
                    <a:pt x="502868" y="0"/>
                    <a:pt x="5290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圆角矩形 12"/>
            <p:cNvSpPr>
              <a:spLocks noChangeArrowheads="1"/>
            </p:cNvSpPr>
            <p:nvPr/>
          </p:nvSpPr>
          <p:spPr bwMode="auto">
            <a:xfrm rot="2700000">
              <a:off x="3630613" y="3140075"/>
              <a:ext cx="904875" cy="904875"/>
            </a:xfrm>
            <a:prstGeom prst="roundRect">
              <a:avLst>
                <a:gd name="adj" fmla="val 12681"/>
              </a:avLst>
            </a:prstGeom>
            <a:grpFill/>
            <a:ln w="15875">
              <a:solidFill>
                <a:schemeClr val="bg1"/>
              </a:solidFill>
              <a:round/>
            </a:ln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C54"/>
                  </a:solidFill>
                  <a:latin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C54"/>
                  </a:solidFill>
                  <a:latin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C54"/>
                  </a:solidFill>
                  <a:latin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4" name="椭圆 53"/>
            <p:cNvSpPr>
              <a:spLocks noChangeArrowheads="1"/>
            </p:cNvSpPr>
            <p:nvPr/>
          </p:nvSpPr>
          <p:spPr bwMode="auto">
            <a:xfrm>
              <a:off x="4022725" y="3108325"/>
              <a:ext cx="119063" cy="1190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C54"/>
                  </a:solidFill>
                  <a:latin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C54"/>
                  </a:solidFill>
                  <a:latin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C54"/>
                  </a:solidFill>
                  <a:latin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5" name="椭圆 54"/>
            <p:cNvSpPr>
              <a:spLocks noChangeArrowheads="1"/>
            </p:cNvSpPr>
            <p:nvPr/>
          </p:nvSpPr>
          <p:spPr bwMode="auto">
            <a:xfrm>
              <a:off x="3998913" y="3082925"/>
              <a:ext cx="168275" cy="169863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round/>
            </a:ln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C54"/>
                  </a:solidFill>
                  <a:latin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C54"/>
                  </a:solidFill>
                  <a:latin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C54"/>
                  </a:solidFill>
                  <a:latin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5" name="Group 23"/>
          <p:cNvGrpSpPr/>
          <p:nvPr/>
        </p:nvGrpSpPr>
        <p:grpSpPr bwMode="auto">
          <a:xfrm>
            <a:off x="7995303" y="1598472"/>
            <a:ext cx="1738312" cy="1737982"/>
            <a:chOff x="3446463" y="2957513"/>
            <a:chExt cx="1271587" cy="1271587"/>
          </a:xfrm>
          <a:solidFill>
            <a:schemeClr val="accent6">
              <a:lumMod val="50000"/>
            </a:schemeClr>
          </a:solidFill>
        </p:grpSpPr>
        <p:sp>
          <p:nvSpPr>
            <p:cNvPr id="40" name="任意多边形 51"/>
            <p:cNvSpPr>
              <a:spLocks noChangeArrowheads="1"/>
            </p:cNvSpPr>
            <p:nvPr/>
          </p:nvSpPr>
          <p:spPr bwMode="auto">
            <a:xfrm>
              <a:off x="3446463" y="2957513"/>
              <a:ext cx="1271587" cy="1271587"/>
            </a:xfrm>
            <a:custGeom>
              <a:avLst/>
              <a:gdLst>
                <a:gd name="T0" fmla="*/ 918080 w 1058191"/>
                <a:gd name="T1" fmla="*/ 0 h 1058190"/>
                <a:gd name="T2" fmla="*/ 1043823 w 1058191"/>
                <a:gd name="T3" fmla="*/ 52085 h 1058190"/>
                <a:gd name="T4" fmla="*/ 1784074 w 1058191"/>
                <a:gd name="T5" fmla="*/ 792339 h 1058190"/>
                <a:gd name="T6" fmla="*/ 1784074 w 1058191"/>
                <a:gd name="T7" fmla="*/ 1043824 h 1058190"/>
                <a:gd name="T8" fmla="*/ 1043823 w 1058191"/>
                <a:gd name="T9" fmla="*/ 1784078 h 1058190"/>
                <a:gd name="T10" fmla="*/ 792336 w 1058191"/>
                <a:gd name="T11" fmla="*/ 1784078 h 1058190"/>
                <a:gd name="T12" fmla="*/ 52085 w 1058191"/>
                <a:gd name="T13" fmla="*/ 1043824 h 1058190"/>
                <a:gd name="T14" fmla="*/ 52085 w 1058191"/>
                <a:gd name="T15" fmla="*/ 792339 h 1058190"/>
                <a:gd name="T16" fmla="*/ 792336 w 1058191"/>
                <a:gd name="T17" fmla="*/ 52085 h 1058190"/>
                <a:gd name="T18" fmla="*/ 918080 w 1058191"/>
                <a:gd name="T19" fmla="*/ 0 h 10581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58191"/>
                <a:gd name="T31" fmla="*/ 0 h 1058190"/>
                <a:gd name="T32" fmla="*/ 1058191 w 1058191"/>
                <a:gd name="T33" fmla="*/ 1058190 h 105819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58191" h="1058190">
                  <a:moveTo>
                    <a:pt x="529096" y="0"/>
                  </a:moveTo>
                  <a:cubicBezTo>
                    <a:pt x="555323" y="0"/>
                    <a:pt x="581551" y="10006"/>
                    <a:pt x="601562" y="30017"/>
                  </a:cubicBezTo>
                  <a:lnTo>
                    <a:pt x="1028174" y="456629"/>
                  </a:lnTo>
                  <a:cubicBezTo>
                    <a:pt x="1068197" y="496651"/>
                    <a:pt x="1068197" y="561540"/>
                    <a:pt x="1028174" y="601562"/>
                  </a:cubicBezTo>
                  <a:lnTo>
                    <a:pt x="601562" y="1028174"/>
                  </a:lnTo>
                  <a:cubicBezTo>
                    <a:pt x="561540" y="1068196"/>
                    <a:pt x="496651" y="1068196"/>
                    <a:pt x="456629" y="1028174"/>
                  </a:cubicBezTo>
                  <a:lnTo>
                    <a:pt x="30017" y="601562"/>
                  </a:lnTo>
                  <a:cubicBezTo>
                    <a:pt x="-10006" y="561540"/>
                    <a:pt x="-10006" y="496651"/>
                    <a:pt x="30017" y="456629"/>
                  </a:cubicBezTo>
                  <a:lnTo>
                    <a:pt x="456629" y="30017"/>
                  </a:lnTo>
                  <a:cubicBezTo>
                    <a:pt x="476640" y="10006"/>
                    <a:pt x="502868" y="0"/>
                    <a:pt x="5290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圆角矩形 12"/>
            <p:cNvSpPr>
              <a:spLocks noChangeArrowheads="1"/>
            </p:cNvSpPr>
            <p:nvPr/>
          </p:nvSpPr>
          <p:spPr bwMode="auto">
            <a:xfrm rot="2700000">
              <a:off x="3630613" y="3140075"/>
              <a:ext cx="904875" cy="904875"/>
            </a:xfrm>
            <a:prstGeom prst="roundRect">
              <a:avLst>
                <a:gd name="adj" fmla="val 12681"/>
              </a:avLst>
            </a:prstGeom>
            <a:grpFill/>
            <a:ln w="15875">
              <a:solidFill>
                <a:schemeClr val="bg1"/>
              </a:solidFill>
              <a:round/>
            </a:ln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C54"/>
                  </a:solidFill>
                  <a:latin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C54"/>
                  </a:solidFill>
                  <a:latin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C54"/>
                  </a:solidFill>
                  <a:latin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>
              <a:spLocks noChangeArrowheads="1"/>
            </p:cNvSpPr>
            <p:nvPr/>
          </p:nvSpPr>
          <p:spPr bwMode="auto">
            <a:xfrm>
              <a:off x="4022725" y="3108325"/>
              <a:ext cx="119063" cy="1190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C54"/>
                  </a:solidFill>
                  <a:latin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C54"/>
                  </a:solidFill>
                  <a:latin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C54"/>
                  </a:solidFill>
                  <a:latin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3" name="椭圆 42"/>
            <p:cNvSpPr>
              <a:spLocks noChangeArrowheads="1"/>
            </p:cNvSpPr>
            <p:nvPr/>
          </p:nvSpPr>
          <p:spPr bwMode="auto">
            <a:xfrm>
              <a:off x="3998913" y="3082925"/>
              <a:ext cx="168275" cy="169863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round/>
            </a:ln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C54"/>
                  </a:solidFill>
                  <a:latin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C54"/>
                  </a:solidFill>
                  <a:latin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C54"/>
                  </a:solidFill>
                  <a:latin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pic>
        <p:nvPicPr>
          <p:cNvPr id="66" name="图片 6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893" y="2269798"/>
            <a:ext cx="580636" cy="580636"/>
          </a:xfrm>
          <a:prstGeom prst="rect">
            <a:avLst/>
          </a:prstGeom>
        </p:spPr>
      </p:pic>
      <p:sp>
        <p:nvSpPr>
          <p:cNvPr id="67" name="任意多边形: 形状 66"/>
          <p:cNvSpPr/>
          <p:nvPr/>
        </p:nvSpPr>
        <p:spPr>
          <a:xfrm>
            <a:off x="8674885" y="2381495"/>
            <a:ext cx="452351" cy="378053"/>
          </a:xfrm>
          <a:custGeom>
            <a:avLst/>
            <a:gdLst/>
            <a:ahLst/>
            <a:cxnLst/>
            <a:rect l="0" t="0" r="0" b="0"/>
            <a:pathLst>
              <a:path w="772566" h="645675">
                <a:moveTo>
                  <a:pt x="764425" y="47362"/>
                </a:moveTo>
                <a:cubicBezTo>
                  <a:pt x="712028" y="17668"/>
                  <a:pt x="646684" y="58"/>
                  <a:pt x="575642" y="58"/>
                </a:cubicBezTo>
                <a:cubicBezTo>
                  <a:pt x="504514" y="58"/>
                  <a:pt x="438911" y="17926"/>
                  <a:pt x="386601" y="47621"/>
                </a:cubicBezTo>
                <a:cubicBezTo>
                  <a:pt x="386601" y="47621"/>
                  <a:pt x="386514" y="47621"/>
                  <a:pt x="386514" y="47707"/>
                </a:cubicBezTo>
                <a:cubicBezTo>
                  <a:pt x="334204" y="17926"/>
                  <a:pt x="268601" y="58"/>
                  <a:pt x="197559" y="58"/>
                </a:cubicBezTo>
                <a:cubicBezTo>
                  <a:pt x="126517" y="58"/>
                  <a:pt x="61173" y="17581"/>
                  <a:pt x="8777" y="47275"/>
                </a:cubicBezTo>
                <a:cubicBezTo>
                  <a:pt x="3338" y="50383"/>
                  <a:pt x="58" y="56339"/>
                  <a:pt x="58" y="62727"/>
                </a:cubicBezTo>
                <a:lnTo>
                  <a:pt x="58" y="623981"/>
                </a:lnTo>
                <a:cubicBezTo>
                  <a:pt x="58" y="634167"/>
                  <a:pt x="8172" y="641504"/>
                  <a:pt x="17150" y="641504"/>
                </a:cubicBezTo>
                <a:cubicBezTo>
                  <a:pt x="19653" y="641504"/>
                  <a:pt x="22242" y="640900"/>
                  <a:pt x="24659" y="639692"/>
                </a:cubicBezTo>
                <a:cubicBezTo>
                  <a:pt x="74121" y="615177"/>
                  <a:pt x="133509" y="600934"/>
                  <a:pt x="197559" y="600934"/>
                </a:cubicBezTo>
                <a:cubicBezTo>
                  <a:pt x="261004" y="600934"/>
                  <a:pt x="320048" y="615177"/>
                  <a:pt x="369250" y="639260"/>
                </a:cubicBezTo>
                <a:cubicBezTo>
                  <a:pt x="372358" y="640728"/>
                  <a:pt x="375379" y="642281"/>
                  <a:pt x="378314" y="643835"/>
                </a:cubicBezTo>
                <a:cubicBezTo>
                  <a:pt x="383493" y="646599"/>
                  <a:pt x="389708" y="646599"/>
                  <a:pt x="394887" y="643835"/>
                </a:cubicBezTo>
                <a:cubicBezTo>
                  <a:pt x="394974" y="643835"/>
                  <a:pt x="394974" y="643749"/>
                  <a:pt x="395060" y="643749"/>
                </a:cubicBezTo>
                <a:cubicBezTo>
                  <a:pt x="395492" y="643576"/>
                  <a:pt x="395837" y="643317"/>
                  <a:pt x="396268" y="643058"/>
                </a:cubicBezTo>
                <a:cubicBezTo>
                  <a:pt x="398858" y="641763"/>
                  <a:pt x="401361" y="640469"/>
                  <a:pt x="403951" y="639174"/>
                </a:cubicBezTo>
                <a:cubicBezTo>
                  <a:pt x="453153" y="615177"/>
                  <a:pt x="512197" y="600848"/>
                  <a:pt x="575642" y="600848"/>
                </a:cubicBezTo>
                <a:cubicBezTo>
                  <a:pt x="639692" y="600848"/>
                  <a:pt x="699080" y="615090"/>
                  <a:pt x="748542" y="639605"/>
                </a:cubicBezTo>
                <a:cubicBezTo>
                  <a:pt x="751045" y="640814"/>
                  <a:pt x="753548" y="641418"/>
                  <a:pt x="756051" y="641418"/>
                </a:cubicBezTo>
                <a:cubicBezTo>
                  <a:pt x="765029" y="641418"/>
                  <a:pt x="773143" y="634081"/>
                  <a:pt x="773143" y="623895"/>
                </a:cubicBezTo>
                <a:lnTo>
                  <a:pt x="773143" y="62813"/>
                </a:lnTo>
                <a:cubicBezTo>
                  <a:pt x="773143" y="56425"/>
                  <a:pt x="769863" y="50469"/>
                  <a:pt x="764425" y="47362"/>
                </a:cubicBezTo>
                <a:close/>
                <a:moveTo>
                  <a:pt x="575642" y="567010"/>
                </a:moveTo>
                <a:cubicBezTo>
                  <a:pt x="542754" y="567010"/>
                  <a:pt x="510298" y="570722"/>
                  <a:pt x="479222" y="577886"/>
                </a:cubicBezTo>
                <a:cubicBezTo>
                  <a:pt x="453067" y="583670"/>
                  <a:pt x="427862" y="591870"/>
                  <a:pt x="403951" y="602315"/>
                </a:cubicBezTo>
                <a:lnTo>
                  <a:pt x="403951" y="572103"/>
                </a:lnTo>
                <a:cubicBezTo>
                  <a:pt x="406368" y="570894"/>
                  <a:pt x="408699" y="569600"/>
                  <a:pt x="411288" y="568477"/>
                </a:cubicBezTo>
                <a:cubicBezTo>
                  <a:pt x="460318" y="544567"/>
                  <a:pt x="517203" y="531964"/>
                  <a:pt x="575642" y="531964"/>
                </a:cubicBezTo>
                <a:cubicBezTo>
                  <a:pt x="608444" y="531964"/>
                  <a:pt x="640641" y="535848"/>
                  <a:pt x="671371" y="543531"/>
                </a:cubicBezTo>
                <a:cubicBezTo>
                  <a:pt x="695455" y="549573"/>
                  <a:pt x="718330" y="557860"/>
                  <a:pt x="739478" y="568218"/>
                </a:cubicBezTo>
                <a:lnTo>
                  <a:pt x="739478" y="598862"/>
                </a:lnTo>
                <a:cubicBezTo>
                  <a:pt x="717294" y="589712"/>
                  <a:pt x="693987" y="582548"/>
                  <a:pt x="669817" y="577368"/>
                </a:cubicBezTo>
                <a:cubicBezTo>
                  <a:pt x="639519" y="570549"/>
                  <a:pt x="607840" y="567010"/>
                  <a:pt x="575642" y="567010"/>
                </a:cubicBezTo>
                <a:close/>
                <a:moveTo>
                  <a:pt x="33809" y="598862"/>
                </a:moveTo>
                <a:lnTo>
                  <a:pt x="33809" y="568218"/>
                </a:lnTo>
                <a:cubicBezTo>
                  <a:pt x="54958" y="557860"/>
                  <a:pt x="77746" y="549573"/>
                  <a:pt x="101830" y="543617"/>
                </a:cubicBezTo>
                <a:cubicBezTo>
                  <a:pt x="132560" y="535848"/>
                  <a:pt x="164757" y="531964"/>
                  <a:pt x="197559" y="531964"/>
                </a:cubicBezTo>
                <a:cubicBezTo>
                  <a:pt x="256084" y="531964"/>
                  <a:pt x="312883" y="544567"/>
                  <a:pt x="361913" y="568564"/>
                </a:cubicBezTo>
                <a:cubicBezTo>
                  <a:pt x="364416" y="569859"/>
                  <a:pt x="366833" y="571067"/>
                  <a:pt x="369250" y="572276"/>
                </a:cubicBezTo>
                <a:lnTo>
                  <a:pt x="369250" y="602315"/>
                </a:lnTo>
                <a:cubicBezTo>
                  <a:pt x="343699" y="591093"/>
                  <a:pt x="316508" y="582548"/>
                  <a:pt x="288282" y="576678"/>
                </a:cubicBezTo>
                <a:cubicBezTo>
                  <a:pt x="258933" y="570376"/>
                  <a:pt x="228462" y="567096"/>
                  <a:pt x="197559" y="567096"/>
                </a:cubicBezTo>
                <a:cubicBezTo>
                  <a:pt x="168555" y="567096"/>
                  <a:pt x="139983" y="569945"/>
                  <a:pt x="112447" y="575469"/>
                </a:cubicBezTo>
                <a:cubicBezTo>
                  <a:pt x="85084" y="580735"/>
                  <a:pt x="58670" y="588590"/>
                  <a:pt x="33809" y="598862"/>
                </a:cubicBezTo>
                <a:close/>
                <a:moveTo>
                  <a:pt x="575642" y="33723"/>
                </a:moveTo>
                <a:cubicBezTo>
                  <a:pt x="607581" y="33723"/>
                  <a:pt x="638915" y="37608"/>
                  <a:pt x="668695" y="45204"/>
                </a:cubicBezTo>
                <a:cubicBezTo>
                  <a:pt x="693987" y="51678"/>
                  <a:pt x="717725" y="60655"/>
                  <a:pt x="739478" y="72049"/>
                </a:cubicBezTo>
                <a:lnTo>
                  <a:pt x="739478" y="549660"/>
                </a:lnTo>
                <a:cubicBezTo>
                  <a:pt x="691916" y="527734"/>
                  <a:pt x="635807" y="515131"/>
                  <a:pt x="575642" y="515131"/>
                </a:cubicBezTo>
                <a:cubicBezTo>
                  <a:pt x="512283" y="515131"/>
                  <a:pt x="453240" y="529374"/>
                  <a:pt x="403951" y="553458"/>
                </a:cubicBezTo>
                <a:lnTo>
                  <a:pt x="403951" y="76538"/>
                </a:lnTo>
                <a:cubicBezTo>
                  <a:pt x="427775" y="63072"/>
                  <a:pt x="454189" y="52627"/>
                  <a:pt x="482502" y="45290"/>
                </a:cubicBezTo>
                <a:cubicBezTo>
                  <a:pt x="512369" y="37608"/>
                  <a:pt x="543704" y="33723"/>
                  <a:pt x="575642" y="33723"/>
                </a:cubicBezTo>
                <a:close/>
                <a:moveTo>
                  <a:pt x="104592" y="45204"/>
                </a:moveTo>
                <a:cubicBezTo>
                  <a:pt x="134286" y="37521"/>
                  <a:pt x="165621" y="33723"/>
                  <a:pt x="197559" y="33723"/>
                </a:cubicBezTo>
                <a:cubicBezTo>
                  <a:pt x="229498" y="33723"/>
                  <a:pt x="260832" y="37608"/>
                  <a:pt x="290785" y="45290"/>
                </a:cubicBezTo>
                <a:cubicBezTo>
                  <a:pt x="319012" y="52541"/>
                  <a:pt x="345426" y="62986"/>
                  <a:pt x="369250" y="76452"/>
                </a:cubicBezTo>
                <a:lnTo>
                  <a:pt x="369250" y="553458"/>
                </a:lnTo>
                <a:cubicBezTo>
                  <a:pt x="319961" y="529374"/>
                  <a:pt x="260918" y="515131"/>
                  <a:pt x="197559" y="515131"/>
                </a:cubicBezTo>
                <a:cubicBezTo>
                  <a:pt x="137480" y="515131"/>
                  <a:pt x="81372" y="527734"/>
                  <a:pt x="33809" y="549660"/>
                </a:cubicBezTo>
                <a:lnTo>
                  <a:pt x="33809" y="72049"/>
                </a:lnTo>
                <a:cubicBezTo>
                  <a:pt x="55562" y="60655"/>
                  <a:pt x="79300" y="51591"/>
                  <a:pt x="104592" y="45204"/>
                </a:cubicBezTo>
                <a:close/>
              </a:path>
            </a:pathLst>
          </a:custGeom>
          <a:solidFill>
            <a:schemeClr val="bg1"/>
          </a:solidFill>
          <a:ln w="856" cap="flat">
            <a:noFill/>
            <a:prstDash val="solid"/>
            <a:miter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247478" y="3550806"/>
            <a:ext cx="41661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避免接触传染源尽可能避免与有呼吸道疾病症状（如发热、咳嗽或打喷嚏等）的人密切接触；尽量避免到人多拥挤和空间密闭的场所。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69" name="云形标注 68"/>
          <p:cNvSpPr/>
          <p:nvPr/>
        </p:nvSpPr>
        <p:spPr>
          <a:xfrm>
            <a:off x="190538" y="218859"/>
            <a:ext cx="522386" cy="43983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712924" y="150470"/>
            <a:ext cx="3449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避免接触传染源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816574" y="3550806"/>
            <a:ext cx="41689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每天做好健康检测，每天测量体温，如有发热、咳嗽、咽喉痛、腹泻等异常症状，应立即报告班主任和所在社区，并及时就医。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7965816" y="1665288"/>
            <a:ext cx="4050679" cy="3441367"/>
            <a:chOff x="1227194" y="1763638"/>
            <a:chExt cx="3462952" cy="2942047"/>
          </a:xfrm>
        </p:grpSpPr>
        <p:sp>
          <p:nvSpPr>
            <p:cNvPr id="13" name="椭圆 12"/>
            <p:cNvSpPr/>
            <p:nvPr/>
          </p:nvSpPr>
          <p:spPr>
            <a:xfrm>
              <a:off x="1971264" y="1763638"/>
              <a:ext cx="1800000" cy="180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2890146" y="2905685"/>
              <a:ext cx="1800000" cy="18000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227194" y="2905685"/>
              <a:ext cx="1800000" cy="1800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" name="airplane-pointing-up_14466"/>
            <p:cNvSpPr>
              <a:spLocks noChangeAspect="1"/>
            </p:cNvSpPr>
            <p:nvPr/>
          </p:nvSpPr>
          <p:spPr bwMode="auto">
            <a:xfrm>
              <a:off x="1848219" y="3487197"/>
              <a:ext cx="562417" cy="609685"/>
            </a:xfrm>
            <a:custGeom>
              <a:avLst/>
              <a:gdLst>
                <a:gd name="T0" fmla="*/ 566 w 582"/>
                <a:gd name="T1" fmla="*/ 357 h 632"/>
                <a:gd name="T2" fmla="*/ 344 w 582"/>
                <a:gd name="T3" fmla="*/ 259 h 632"/>
                <a:gd name="T4" fmla="*/ 351 w 582"/>
                <a:gd name="T5" fmla="*/ 101 h 632"/>
                <a:gd name="T6" fmla="*/ 300 w 582"/>
                <a:gd name="T7" fmla="*/ 0 h 632"/>
                <a:gd name="T8" fmla="*/ 291 w 582"/>
                <a:gd name="T9" fmla="*/ 0 h 632"/>
                <a:gd name="T10" fmla="*/ 240 w 582"/>
                <a:gd name="T11" fmla="*/ 101 h 632"/>
                <a:gd name="T12" fmla="*/ 247 w 582"/>
                <a:gd name="T13" fmla="*/ 255 h 632"/>
                <a:gd name="T14" fmla="*/ 16 w 582"/>
                <a:gd name="T15" fmla="*/ 357 h 632"/>
                <a:gd name="T16" fmla="*/ 3 w 582"/>
                <a:gd name="T17" fmla="*/ 382 h 632"/>
                <a:gd name="T18" fmla="*/ 9 w 582"/>
                <a:gd name="T19" fmla="*/ 399 h 632"/>
                <a:gd name="T20" fmla="*/ 252 w 582"/>
                <a:gd name="T21" fmla="*/ 380 h 632"/>
                <a:gd name="T22" fmla="*/ 257 w 582"/>
                <a:gd name="T23" fmla="*/ 472 h 632"/>
                <a:gd name="T24" fmla="*/ 194 w 582"/>
                <a:gd name="T25" fmla="*/ 557 h 632"/>
                <a:gd name="T26" fmla="*/ 183 w 582"/>
                <a:gd name="T27" fmla="*/ 586 h 632"/>
                <a:gd name="T28" fmla="*/ 186 w 582"/>
                <a:gd name="T29" fmla="*/ 601 h 632"/>
                <a:gd name="T30" fmla="*/ 260 w 582"/>
                <a:gd name="T31" fmla="*/ 583 h 632"/>
                <a:gd name="T32" fmla="*/ 261 w 582"/>
                <a:gd name="T33" fmla="*/ 601 h 632"/>
                <a:gd name="T34" fmla="*/ 291 w 582"/>
                <a:gd name="T35" fmla="*/ 632 h 632"/>
                <a:gd name="T36" fmla="*/ 300 w 582"/>
                <a:gd name="T37" fmla="*/ 632 h 632"/>
                <a:gd name="T38" fmla="*/ 330 w 582"/>
                <a:gd name="T39" fmla="*/ 601 h 632"/>
                <a:gd name="T40" fmla="*/ 331 w 582"/>
                <a:gd name="T41" fmla="*/ 584 h 632"/>
                <a:gd name="T42" fmla="*/ 405 w 582"/>
                <a:gd name="T43" fmla="*/ 601 h 632"/>
                <a:gd name="T44" fmla="*/ 408 w 582"/>
                <a:gd name="T45" fmla="*/ 586 h 632"/>
                <a:gd name="T46" fmla="*/ 396 w 582"/>
                <a:gd name="T47" fmla="*/ 557 h 632"/>
                <a:gd name="T48" fmla="*/ 335 w 582"/>
                <a:gd name="T49" fmla="*/ 472 h 632"/>
                <a:gd name="T50" fmla="*/ 339 w 582"/>
                <a:gd name="T51" fmla="*/ 381 h 632"/>
                <a:gd name="T52" fmla="*/ 573 w 582"/>
                <a:gd name="T53" fmla="*/ 399 h 632"/>
                <a:gd name="T54" fmla="*/ 579 w 582"/>
                <a:gd name="T55" fmla="*/ 382 h 632"/>
                <a:gd name="T56" fmla="*/ 566 w 582"/>
                <a:gd name="T57" fmla="*/ 357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82" h="632">
                  <a:moveTo>
                    <a:pt x="566" y="357"/>
                  </a:moveTo>
                  <a:lnTo>
                    <a:pt x="344" y="259"/>
                  </a:lnTo>
                  <a:lnTo>
                    <a:pt x="351" y="101"/>
                  </a:lnTo>
                  <a:cubicBezTo>
                    <a:pt x="351" y="84"/>
                    <a:pt x="337" y="0"/>
                    <a:pt x="300" y="0"/>
                  </a:cubicBezTo>
                  <a:lnTo>
                    <a:pt x="291" y="0"/>
                  </a:lnTo>
                  <a:cubicBezTo>
                    <a:pt x="248" y="0"/>
                    <a:pt x="240" y="84"/>
                    <a:pt x="240" y="101"/>
                  </a:cubicBezTo>
                  <a:lnTo>
                    <a:pt x="247" y="255"/>
                  </a:lnTo>
                  <a:lnTo>
                    <a:pt x="16" y="357"/>
                  </a:lnTo>
                  <a:cubicBezTo>
                    <a:pt x="5" y="361"/>
                    <a:pt x="0" y="372"/>
                    <a:pt x="3" y="382"/>
                  </a:cubicBezTo>
                  <a:lnTo>
                    <a:pt x="9" y="399"/>
                  </a:lnTo>
                  <a:lnTo>
                    <a:pt x="252" y="380"/>
                  </a:lnTo>
                  <a:lnTo>
                    <a:pt x="257" y="472"/>
                  </a:lnTo>
                  <a:lnTo>
                    <a:pt x="194" y="557"/>
                  </a:lnTo>
                  <a:cubicBezTo>
                    <a:pt x="186" y="565"/>
                    <a:pt x="181" y="578"/>
                    <a:pt x="183" y="586"/>
                  </a:cubicBezTo>
                  <a:lnTo>
                    <a:pt x="186" y="601"/>
                  </a:lnTo>
                  <a:lnTo>
                    <a:pt x="260" y="583"/>
                  </a:lnTo>
                  <a:lnTo>
                    <a:pt x="261" y="601"/>
                  </a:lnTo>
                  <a:cubicBezTo>
                    <a:pt x="261" y="618"/>
                    <a:pt x="274" y="632"/>
                    <a:pt x="291" y="632"/>
                  </a:cubicBezTo>
                  <a:lnTo>
                    <a:pt x="300" y="632"/>
                  </a:lnTo>
                  <a:cubicBezTo>
                    <a:pt x="317" y="632"/>
                    <a:pt x="330" y="618"/>
                    <a:pt x="330" y="601"/>
                  </a:cubicBezTo>
                  <a:lnTo>
                    <a:pt x="331" y="584"/>
                  </a:lnTo>
                  <a:lnTo>
                    <a:pt x="405" y="601"/>
                  </a:lnTo>
                  <a:lnTo>
                    <a:pt x="408" y="586"/>
                  </a:lnTo>
                  <a:cubicBezTo>
                    <a:pt x="410" y="578"/>
                    <a:pt x="405" y="565"/>
                    <a:pt x="396" y="557"/>
                  </a:cubicBezTo>
                  <a:lnTo>
                    <a:pt x="335" y="472"/>
                  </a:lnTo>
                  <a:lnTo>
                    <a:pt x="339" y="381"/>
                  </a:lnTo>
                  <a:lnTo>
                    <a:pt x="573" y="399"/>
                  </a:lnTo>
                  <a:lnTo>
                    <a:pt x="579" y="382"/>
                  </a:lnTo>
                  <a:cubicBezTo>
                    <a:pt x="582" y="372"/>
                    <a:pt x="576" y="361"/>
                    <a:pt x="566" y="3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plug_159049"/>
            <p:cNvSpPr>
              <a:spLocks noChangeAspect="1"/>
            </p:cNvSpPr>
            <p:nvPr/>
          </p:nvSpPr>
          <p:spPr bwMode="auto">
            <a:xfrm>
              <a:off x="3588071" y="3545160"/>
              <a:ext cx="609685" cy="598261"/>
            </a:xfrm>
            <a:custGeom>
              <a:avLst/>
              <a:gdLst>
                <a:gd name="T0" fmla="*/ 6531 w 6531"/>
                <a:gd name="T1" fmla="*/ 3683 h 6419"/>
                <a:gd name="T2" fmla="*/ 6195 w 6531"/>
                <a:gd name="T3" fmla="*/ 3347 h 6419"/>
                <a:gd name="T4" fmla="*/ 5207 w 6531"/>
                <a:gd name="T5" fmla="*/ 3347 h 6419"/>
                <a:gd name="T6" fmla="*/ 3704 w 6531"/>
                <a:gd name="T7" fmla="*/ 4843 h 6419"/>
                <a:gd name="T8" fmla="*/ 2971 w 6531"/>
                <a:gd name="T9" fmla="*/ 5709 h 6419"/>
                <a:gd name="T10" fmla="*/ 2021 w 6531"/>
                <a:gd name="T11" fmla="*/ 4875 h 6419"/>
                <a:gd name="T12" fmla="*/ 2021 w 6531"/>
                <a:gd name="T13" fmla="*/ 4123 h 6419"/>
                <a:gd name="T14" fmla="*/ 3368 w 6531"/>
                <a:gd name="T15" fmla="*/ 2473 h 6419"/>
                <a:gd name="T16" fmla="*/ 3368 w 6531"/>
                <a:gd name="T17" fmla="*/ 1620 h 6419"/>
                <a:gd name="T18" fmla="*/ 3149 w 6531"/>
                <a:gd name="T19" fmla="*/ 1401 h 6419"/>
                <a:gd name="T20" fmla="*/ 2732 w 6531"/>
                <a:gd name="T21" fmla="*/ 1401 h 6419"/>
                <a:gd name="T22" fmla="*/ 2732 w 6531"/>
                <a:gd name="T23" fmla="*/ 347 h 6419"/>
                <a:gd name="T24" fmla="*/ 2448 w 6531"/>
                <a:gd name="T25" fmla="*/ 19 h 6419"/>
                <a:gd name="T26" fmla="*/ 2101 w 6531"/>
                <a:gd name="T27" fmla="*/ 333 h 6419"/>
                <a:gd name="T28" fmla="*/ 2101 w 6531"/>
                <a:gd name="T29" fmla="*/ 1401 h 6419"/>
                <a:gd name="T30" fmla="*/ 1269 w 6531"/>
                <a:gd name="T31" fmla="*/ 1401 h 6419"/>
                <a:gd name="T32" fmla="*/ 1269 w 6531"/>
                <a:gd name="T33" fmla="*/ 347 h 6419"/>
                <a:gd name="T34" fmla="*/ 984 w 6531"/>
                <a:gd name="T35" fmla="*/ 19 h 6419"/>
                <a:gd name="T36" fmla="*/ 637 w 6531"/>
                <a:gd name="T37" fmla="*/ 333 h 6419"/>
                <a:gd name="T38" fmla="*/ 637 w 6531"/>
                <a:gd name="T39" fmla="*/ 1401 h 6419"/>
                <a:gd name="T40" fmla="*/ 219 w 6531"/>
                <a:gd name="T41" fmla="*/ 1401 h 6419"/>
                <a:gd name="T42" fmla="*/ 0 w 6531"/>
                <a:gd name="T43" fmla="*/ 1620 h 6419"/>
                <a:gd name="T44" fmla="*/ 0 w 6531"/>
                <a:gd name="T45" fmla="*/ 2473 h 6419"/>
                <a:gd name="T46" fmla="*/ 1347 w 6531"/>
                <a:gd name="T47" fmla="*/ 4123 h 6419"/>
                <a:gd name="T48" fmla="*/ 1347 w 6531"/>
                <a:gd name="T49" fmla="*/ 4836 h 6419"/>
                <a:gd name="T50" fmla="*/ 2803 w 6531"/>
                <a:gd name="T51" fmla="*/ 6387 h 6419"/>
                <a:gd name="T52" fmla="*/ 4376 w 6531"/>
                <a:gd name="T53" fmla="*/ 4873 h 6419"/>
                <a:gd name="T54" fmla="*/ 4376 w 6531"/>
                <a:gd name="T55" fmla="*/ 4861 h 6419"/>
                <a:gd name="T56" fmla="*/ 5217 w 6531"/>
                <a:gd name="T57" fmla="*/ 4020 h 6419"/>
                <a:gd name="T58" fmla="*/ 6193 w 6531"/>
                <a:gd name="T59" fmla="*/ 4020 h 6419"/>
                <a:gd name="T60" fmla="*/ 6531 w 6531"/>
                <a:gd name="T61" fmla="*/ 3683 h 6419"/>
                <a:gd name="T62" fmla="*/ 6531 w 6531"/>
                <a:gd name="T63" fmla="*/ 3683 h 6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31" h="6419">
                  <a:moveTo>
                    <a:pt x="6531" y="3683"/>
                  </a:moveTo>
                  <a:cubicBezTo>
                    <a:pt x="6531" y="3497"/>
                    <a:pt x="6380" y="3347"/>
                    <a:pt x="6195" y="3347"/>
                  </a:cubicBezTo>
                  <a:lnTo>
                    <a:pt x="5207" y="3347"/>
                  </a:lnTo>
                  <a:cubicBezTo>
                    <a:pt x="4379" y="3347"/>
                    <a:pt x="3708" y="4016"/>
                    <a:pt x="3704" y="4843"/>
                  </a:cubicBezTo>
                  <a:cubicBezTo>
                    <a:pt x="3703" y="5273"/>
                    <a:pt x="3397" y="5656"/>
                    <a:pt x="2971" y="5709"/>
                  </a:cubicBezTo>
                  <a:cubicBezTo>
                    <a:pt x="2459" y="5773"/>
                    <a:pt x="2021" y="5373"/>
                    <a:pt x="2021" y="4875"/>
                  </a:cubicBezTo>
                  <a:lnTo>
                    <a:pt x="2021" y="4123"/>
                  </a:lnTo>
                  <a:cubicBezTo>
                    <a:pt x="2789" y="3967"/>
                    <a:pt x="3368" y="3288"/>
                    <a:pt x="3368" y="2473"/>
                  </a:cubicBezTo>
                  <a:lnTo>
                    <a:pt x="3368" y="1620"/>
                  </a:lnTo>
                  <a:cubicBezTo>
                    <a:pt x="3368" y="1499"/>
                    <a:pt x="3271" y="1401"/>
                    <a:pt x="3149" y="1401"/>
                  </a:cubicBezTo>
                  <a:lnTo>
                    <a:pt x="2732" y="1401"/>
                  </a:lnTo>
                  <a:lnTo>
                    <a:pt x="2732" y="347"/>
                  </a:lnTo>
                  <a:cubicBezTo>
                    <a:pt x="2732" y="181"/>
                    <a:pt x="2612" y="35"/>
                    <a:pt x="2448" y="19"/>
                  </a:cubicBezTo>
                  <a:cubicBezTo>
                    <a:pt x="2260" y="0"/>
                    <a:pt x="2101" y="148"/>
                    <a:pt x="2101" y="333"/>
                  </a:cubicBezTo>
                  <a:lnTo>
                    <a:pt x="2101" y="1401"/>
                  </a:lnTo>
                  <a:lnTo>
                    <a:pt x="1269" y="1401"/>
                  </a:lnTo>
                  <a:lnTo>
                    <a:pt x="1269" y="347"/>
                  </a:lnTo>
                  <a:cubicBezTo>
                    <a:pt x="1269" y="181"/>
                    <a:pt x="1149" y="35"/>
                    <a:pt x="984" y="19"/>
                  </a:cubicBezTo>
                  <a:cubicBezTo>
                    <a:pt x="796" y="1"/>
                    <a:pt x="637" y="148"/>
                    <a:pt x="637" y="333"/>
                  </a:cubicBezTo>
                  <a:lnTo>
                    <a:pt x="637" y="1401"/>
                  </a:lnTo>
                  <a:lnTo>
                    <a:pt x="219" y="1401"/>
                  </a:lnTo>
                  <a:cubicBezTo>
                    <a:pt x="97" y="1401"/>
                    <a:pt x="0" y="1499"/>
                    <a:pt x="0" y="1620"/>
                  </a:cubicBezTo>
                  <a:lnTo>
                    <a:pt x="0" y="2473"/>
                  </a:lnTo>
                  <a:cubicBezTo>
                    <a:pt x="0" y="3288"/>
                    <a:pt x="579" y="3967"/>
                    <a:pt x="1347" y="4123"/>
                  </a:cubicBezTo>
                  <a:lnTo>
                    <a:pt x="1347" y="4836"/>
                  </a:lnTo>
                  <a:cubicBezTo>
                    <a:pt x="1347" y="5656"/>
                    <a:pt x="1983" y="6356"/>
                    <a:pt x="2803" y="6387"/>
                  </a:cubicBezTo>
                  <a:cubicBezTo>
                    <a:pt x="3664" y="6419"/>
                    <a:pt x="4376" y="5728"/>
                    <a:pt x="4376" y="4873"/>
                  </a:cubicBezTo>
                  <a:lnTo>
                    <a:pt x="4376" y="4861"/>
                  </a:lnTo>
                  <a:cubicBezTo>
                    <a:pt x="4376" y="4396"/>
                    <a:pt x="4753" y="4020"/>
                    <a:pt x="5217" y="4020"/>
                  </a:cubicBezTo>
                  <a:lnTo>
                    <a:pt x="6193" y="4020"/>
                  </a:lnTo>
                  <a:cubicBezTo>
                    <a:pt x="6380" y="4019"/>
                    <a:pt x="6531" y="3868"/>
                    <a:pt x="6531" y="3683"/>
                  </a:cubicBezTo>
                  <a:lnTo>
                    <a:pt x="6531" y="36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placeholder_121386"/>
            <p:cNvSpPr>
              <a:spLocks noChangeAspect="1"/>
            </p:cNvSpPr>
            <p:nvPr/>
          </p:nvSpPr>
          <p:spPr bwMode="auto">
            <a:xfrm>
              <a:off x="2634482" y="2246649"/>
              <a:ext cx="609685" cy="608837"/>
            </a:xfrm>
            <a:custGeom>
              <a:avLst/>
              <a:gdLst>
                <a:gd name="connsiteX0" fmla="*/ 451798 w 609050"/>
                <a:gd name="connsiteY0" fmla="*/ 335680 h 608203"/>
                <a:gd name="connsiteX1" fmla="*/ 451798 w 609050"/>
                <a:gd name="connsiteY1" fmla="*/ 411138 h 608203"/>
                <a:gd name="connsiteX2" fmla="*/ 493427 w 609050"/>
                <a:gd name="connsiteY2" fmla="*/ 411138 h 608203"/>
                <a:gd name="connsiteX3" fmla="*/ 493427 w 609050"/>
                <a:gd name="connsiteY3" fmla="*/ 335680 h 608203"/>
                <a:gd name="connsiteX4" fmla="*/ 609050 w 609050"/>
                <a:gd name="connsiteY4" fmla="*/ 451154 h 608203"/>
                <a:gd name="connsiteX5" fmla="*/ 533494 w 609050"/>
                <a:gd name="connsiteY5" fmla="*/ 451154 h 608203"/>
                <a:gd name="connsiteX6" fmla="*/ 533494 w 609050"/>
                <a:gd name="connsiteY6" fmla="*/ 492729 h 608203"/>
                <a:gd name="connsiteX7" fmla="*/ 609050 w 609050"/>
                <a:gd name="connsiteY7" fmla="*/ 492729 h 608203"/>
                <a:gd name="connsiteX8" fmla="*/ 493427 w 609050"/>
                <a:gd name="connsiteY8" fmla="*/ 608203 h 608203"/>
                <a:gd name="connsiteX9" fmla="*/ 493427 w 609050"/>
                <a:gd name="connsiteY9" fmla="*/ 532745 h 608203"/>
                <a:gd name="connsiteX10" fmla="*/ 451798 w 609050"/>
                <a:gd name="connsiteY10" fmla="*/ 532745 h 608203"/>
                <a:gd name="connsiteX11" fmla="*/ 451798 w 609050"/>
                <a:gd name="connsiteY11" fmla="*/ 608203 h 608203"/>
                <a:gd name="connsiteX12" fmla="*/ 336174 w 609050"/>
                <a:gd name="connsiteY12" fmla="*/ 492729 h 608203"/>
                <a:gd name="connsiteX13" fmla="*/ 411730 w 609050"/>
                <a:gd name="connsiteY13" fmla="*/ 492729 h 608203"/>
                <a:gd name="connsiteX14" fmla="*/ 411730 w 609050"/>
                <a:gd name="connsiteY14" fmla="*/ 451154 h 608203"/>
                <a:gd name="connsiteX15" fmla="*/ 336174 w 609050"/>
                <a:gd name="connsiteY15" fmla="*/ 451154 h 608203"/>
                <a:gd name="connsiteX16" fmla="*/ 451798 w 609050"/>
                <a:gd name="connsiteY16" fmla="*/ 335680 h 608203"/>
                <a:gd name="connsiteX17" fmla="*/ 231243 w 609050"/>
                <a:gd name="connsiteY17" fmla="*/ 165476 h 608203"/>
                <a:gd name="connsiteX18" fmla="*/ 293694 w 609050"/>
                <a:gd name="connsiteY18" fmla="*/ 227821 h 608203"/>
                <a:gd name="connsiteX19" fmla="*/ 231243 w 609050"/>
                <a:gd name="connsiteY19" fmla="*/ 290166 h 608203"/>
                <a:gd name="connsiteX20" fmla="*/ 168792 w 609050"/>
                <a:gd name="connsiteY20" fmla="*/ 227821 h 608203"/>
                <a:gd name="connsiteX21" fmla="*/ 231243 w 609050"/>
                <a:gd name="connsiteY21" fmla="*/ 165476 h 608203"/>
                <a:gd name="connsiteX22" fmla="*/ 231260 w 609050"/>
                <a:gd name="connsiteY22" fmla="*/ 123882 h 608203"/>
                <a:gd name="connsiteX23" fmla="*/ 127183 w 609050"/>
                <a:gd name="connsiteY23" fmla="*/ 227810 h 608203"/>
                <a:gd name="connsiteX24" fmla="*/ 231260 w 609050"/>
                <a:gd name="connsiteY24" fmla="*/ 331739 h 608203"/>
                <a:gd name="connsiteX25" fmla="*/ 335337 w 609050"/>
                <a:gd name="connsiteY25" fmla="*/ 227810 h 608203"/>
                <a:gd name="connsiteX26" fmla="*/ 231260 w 609050"/>
                <a:gd name="connsiteY26" fmla="*/ 123882 h 608203"/>
                <a:gd name="connsiteX27" fmla="*/ 231260 w 609050"/>
                <a:gd name="connsiteY27" fmla="*/ 0 h 608203"/>
                <a:gd name="connsiteX28" fmla="*/ 462415 w 609050"/>
                <a:gd name="connsiteY28" fmla="*/ 230928 h 608203"/>
                <a:gd name="connsiteX29" fmla="*/ 453777 w 609050"/>
                <a:gd name="connsiteY29" fmla="*/ 293597 h 608203"/>
                <a:gd name="connsiteX30" fmla="*/ 292978 w 609050"/>
                <a:gd name="connsiteY30" fmla="*/ 471938 h 608203"/>
                <a:gd name="connsiteX31" fmla="*/ 298702 w 609050"/>
                <a:gd name="connsiteY31" fmla="*/ 516939 h 608203"/>
                <a:gd name="connsiteX32" fmla="*/ 231260 w 609050"/>
                <a:gd name="connsiteY32" fmla="*/ 601640 h 608203"/>
                <a:gd name="connsiteX33" fmla="*/ 49749 w 609050"/>
                <a:gd name="connsiteY33" fmla="*/ 373830 h 608203"/>
                <a:gd name="connsiteX34" fmla="*/ 0 w 609050"/>
                <a:gd name="connsiteY34" fmla="*/ 230928 h 608203"/>
                <a:gd name="connsiteX35" fmla="*/ 231260 w 609050"/>
                <a:gd name="connsiteY35" fmla="*/ 0 h 608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9050" h="608203">
                  <a:moveTo>
                    <a:pt x="451798" y="335680"/>
                  </a:moveTo>
                  <a:lnTo>
                    <a:pt x="451798" y="411138"/>
                  </a:lnTo>
                  <a:lnTo>
                    <a:pt x="493427" y="411138"/>
                  </a:lnTo>
                  <a:lnTo>
                    <a:pt x="493427" y="335680"/>
                  </a:lnTo>
                  <a:cubicBezTo>
                    <a:pt x="552852" y="344723"/>
                    <a:pt x="599996" y="391806"/>
                    <a:pt x="609050" y="451154"/>
                  </a:cubicBezTo>
                  <a:lnTo>
                    <a:pt x="533494" y="451154"/>
                  </a:lnTo>
                  <a:lnTo>
                    <a:pt x="533494" y="492729"/>
                  </a:lnTo>
                  <a:lnTo>
                    <a:pt x="609050" y="492729"/>
                  </a:lnTo>
                  <a:cubicBezTo>
                    <a:pt x="599996" y="552077"/>
                    <a:pt x="552852" y="599160"/>
                    <a:pt x="493427" y="608203"/>
                  </a:cubicBezTo>
                  <a:lnTo>
                    <a:pt x="493427" y="532745"/>
                  </a:lnTo>
                  <a:lnTo>
                    <a:pt x="451798" y="532745"/>
                  </a:lnTo>
                  <a:lnTo>
                    <a:pt x="451798" y="608203"/>
                  </a:lnTo>
                  <a:cubicBezTo>
                    <a:pt x="392373" y="599160"/>
                    <a:pt x="345228" y="552077"/>
                    <a:pt x="336174" y="492729"/>
                  </a:cubicBezTo>
                  <a:lnTo>
                    <a:pt x="411730" y="492729"/>
                  </a:lnTo>
                  <a:lnTo>
                    <a:pt x="411730" y="451154"/>
                  </a:lnTo>
                  <a:lnTo>
                    <a:pt x="336174" y="451154"/>
                  </a:lnTo>
                  <a:cubicBezTo>
                    <a:pt x="345228" y="391806"/>
                    <a:pt x="392373" y="344723"/>
                    <a:pt x="451798" y="335680"/>
                  </a:cubicBezTo>
                  <a:close/>
                  <a:moveTo>
                    <a:pt x="231243" y="165476"/>
                  </a:moveTo>
                  <a:cubicBezTo>
                    <a:pt x="265734" y="165476"/>
                    <a:pt x="293694" y="193389"/>
                    <a:pt x="293694" y="227821"/>
                  </a:cubicBezTo>
                  <a:cubicBezTo>
                    <a:pt x="293694" y="262253"/>
                    <a:pt x="265734" y="290166"/>
                    <a:pt x="231243" y="290166"/>
                  </a:cubicBezTo>
                  <a:cubicBezTo>
                    <a:pt x="196752" y="290166"/>
                    <a:pt x="168792" y="262253"/>
                    <a:pt x="168792" y="227821"/>
                  </a:cubicBezTo>
                  <a:cubicBezTo>
                    <a:pt x="168792" y="193389"/>
                    <a:pt x="196752" y="165476"/>
                    <a:pt x="231243" y="165476"/>
                  </a:cubicBezTo>
                  <a:close/>
                  <a:moveTo>
                    <a:pt x="231260" y="123882"/>
                  </a:moveTo>
                  <a:cubicBezTo>
                    <a:pt x="173809" y="123882"/>
                    <a:pt x="127183" y="170546"/>
                    <a:pt x="127183" y="227810"/>
                  </a:cubicBezTo>
                  <a:cubicBezTo>
                    <a:pt x="127183" y="285075"/>
                    <a:pt x="173809" y="331739"/>
                    <a:pt x="231260" y="331739"/>
                  </a:cubicBezTo>
                  <a:cubicBezTo>
                    <a:pt x="288606" y="331739"/>
                    <a:pt x="335337" y="285075"/>
                    <a:pt x="335337" y="227810"/>
                  </a:cubicBezTo>
                  <a:cubicBezTo>
                    <a:pt x="335337" y="170546"/>
                    <a:pt x="288606" y="123882"/>
                    <a:pt x="231260" y="123882"/>
                  </a:cubicBezTo>
                  <a:close/>
                  <a:moveTo>
                    <a:pt x="231260" y="0"/>
                  </a:moveTo>
                  <a:cubicBezTo>
                    <a:pt x="358754" y="0"/>
                    <a:pt x="462415" y="103616"/>
                    <a:pt x="462415" y="230928"/>
                  </a:cubicBezTo>
                  <a:cubicBezTo>
                    <a:pt x="462415" y="252649"/>
                    <a:pt x="459397" y="273643"/>
                    <a:pt x="453777" y="293597"/>
                  </a:cubicBezTo>
                  <a:cubicBezTo>
                    <a:pt x="363542" y="303054"/>
                    <a:pt x="292978" y="379442"/>
                    <a:pt x="292978" y="471938"/>
                  </a:cubicBezTo>
                  <a:cubicBezTo>
                    <a:pt x="292978" y="487423"/>
                    <a:pt x="294955" y="502493"/>
                    <a:pt x="298702" y="516939"/>
                  </a:cubicBezTo>
                  <a:lnTo>
                    <a:pt x="231260" y="601640"/>
                  </a:lnTo>
                  <a:lnTo>
                    <a:pt x="49749" y="373830"/>
                  </a:lnTo>
                  <a:cubicBezTo>
                    <a:pt x="18630" y="334545"/>
                    <a:pt x="0" y="284867"/>
                    <a:pt x="0" y="230928"/>
                  </a:cubicBezTo>
                  <a:cubicBezTo>
                    <a:pt x="0" y="103616"/>
                    <a:pt x="103765" y="0"/>
                    <a:pt x="2312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2" name="云形标注 21"/>
          <p:cNvSpPr/>
          <p:nvPr/>
        </p:nvSpPr>
        <p:spPr>
          <a:xfrm>
            <a:off x="190538" y="218859"/>
            <a:ext cx="522386" cy="43983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12924" y="150470"/>
            <a:ext cx="4382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正确使用、选购口罩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235586" y="1665288"/>
            <a:ext cx="5762812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戴口罩是抗疫最直接有效的途径，科学正确地多选购一些口罩有备无患。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235586" y="2902390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·</a:t>
            </a:r>
            <a:r>
              <a:rPr lang="zh-CN" altLang="en-US" dirty="0">
                <a:cs typeface="+mn-ea"/>
                <a:sym typeface="+mn-lt"/>
              </a:rPr>
              <a:t>不盲目使用，不过度防护。</a:t>
            </a:r>
            <a:endParaRPr lang="zh-CN" altLang="en-US" dirty="0">
              <a:cs typeface="+mn-ea"/>
              <a:sym typeface="+mn-lt"/>
            </a:endParaRPr>
          </a:p>
          <a:p>
            <a:endParaRPr lang="zh-CN" altLang="en-US" dirty="0">
              <a:cs typeface="+mn-ea"/>
              <a:sym typeface="+mn-lt"/>
            </a:endParaRPr>
          </a:p>
          <a:p>
            <a:r>
              <a:rPr lang="en-US" altLang="zh-CN" dirty="0">
                <a:cs typeface="+mn-ea"/>
                <a:sym typeface="+mn-lt"/>
              </a:rPr>
              <a:t>·</a:t>
            </a:r>
            <a:r>
              <a:rPr lang="zh-CN" altLang="en-US" dirty="0">
                <a:cs typeface="+mn-ea"/>
                <a:sym typeface="+mn-lt"/>
              </a:rPr>
              <a:t>空旷场所，不需要佩戴口罩。</a:t>
            </a:r>
            <a:endParaRPr lang="zh-CN" altLang="en-US" dirty="0">
              <a:cs typeface="+mn-ea"/>
              <a:sym typeface="+mn-lt"/>
            </a:endParaRPr>
          </a:p>
          <a:p>
            <a:endParaRPr lang="zh-CN" altLang="en-US" dirty="0">
              <a:cs typeface="+mn-ea"/>
              <a:sym typeface="+mn-lt"/>
            </a:endParaRPr>
          </a:p>
          <a:p>
            <a:r>
              <a:rPr lang="en-US" altLang="zh-CN" dirty="0">
                <a:cs typeface="+mn-ea"/>
                <a:sym typeface="+mn-lt"/>
              </a:rPr>
              <a:t>·</a:t>
            </a:r>
            <a:r>
              <a:rPr lang="zh-CN" altLang="en-US" dirty="0">
                <a:cs typeface="+mn-ea"/>
                <a:sym typeface="+mn-lt"/>
              </a:rPr>
              <a:t>棉纱口罩，对预防病毒感染无保护作用。</a:t>
            </a:r>
            <a:endParaRPr lang="zh-CN" altLang="en-US" dirty="0">
              <a:cs typeface="+mn-ea"/>
              <a:sym typeface="+mn-lt"/>
            </a:endParaRPr>
          </a:p>
          <a:p>
            <a:endParaRPr lang="zh-CN" altLang="en-US" dirty="0">
              <a:cs typeface="+mn-ea"/>
              <a:sym typeface="+mn-lt"/>
            </a:endParaRPr>
          </a:p>
          <a:p>
            <a:r>
              <a:rPr lang="en-US" altLang="zh-CN" dirty="0">
                <a:cs typeface="+mn-ea"/>
                <a:sym typeface="+mn-lt"/>
              </a:rPr>
              <a:t>·</a:t>
            </a:r>
            <a:r>
              <a:rPr lang="zh-CN" altLang="en-US" dirty="0">
                <a:cs typeface="+mn-ea"/>
                <a:sym typeface="+mn-lt"/>
              </a:rPr>
              <a:t>有呼吸道基础疾病患者，需在医生指导下使用防护口罩。</a:t>
            </a:r>
            <a:endParaRPr lang="zh-CN" altLang="en-US" dirty="0">
              <a:cs typeface="+mn-ea"/>
              <a:sym typeface="+mn-lt"/>
            </a:endParaRPr>
          </a:p>
          <a:p>
            <a:endParaRPr lang="zh-CN" altLang="en-US" dirty="0">
              <a:cs typeface="+mn-ea"/>
              <a:sym typeface="+mn-lt"/>
            </a:endParaRPr>
          </a:p>
          <a:p>
            <a:r>
              <a:rPr lang="en-US" altLang="zh-CN" dirty="0">
                <a:cs typeface="+mn-ea"/>
                <a:sym typeface="+mn-lt"/>
              </a:rPr>
              <a:t>·</a:t>
            </a:r>
            <a:r>
              <a:rPr lang="zh-CN" altLang="en-US" dirty="0">
                <a:cs typeface="+mn-ea"/>
                <a:sym typeface="+mn-lt"/>
              </a:rPr>
              <a:t>年龄极小的婴幼儿，不能戴口罩，易引起窒息。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1672125" y="4939266"/>
            <a:ext cx="533958" cy="518407"/>
            <a:chOff x="1672125" y="4939266"/>
            <a:chExt cx="533958" cy="518407"/>
          </a:xfrm>
          <a:solidFill>
            <a:schemeClr val="accent2">
              <a:lumMod val="50000"/>
            </a:schemeClr>
          </a:solidFill>
        </p:grpSpPr>
        <p:sp>
          <p:nvSpPr>
            <p:cNvPr id="44" name="Freeform 505"/>
            <p:cNvSpPr>
              <a:spLocks noEditPoints="1"/>
            </p:cNvSpPr>
            <p:nvPr/>
          </p:nvSpPr>
          <p:spPr bwMode="auto">
            <a:xfrm>
              <a:off x="1808392" y="5053316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506"/>
            <p:cNvSpPr/>
            <p:nvPr/>
          </p:nvSpPr>
          <p:spPr bwMode="auto">
            <a:xfrm>
              <a:off x="1887634" y="5342142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 507"/>
            <p:cNvSpPr/>
            <p:nvPr/>
          </p:nvSpPr>
          <p:spPr bwMode="auto">
            <a:xfrm>
              <a:off x="1923922" y="5270306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47" name="Freeform 508"/>
            <p:cNvSpPr/>
            <p:nvPr/>
          </p:nvSpPr>
          <p:spPr bwMode="auto">
            <a:xfrm>
              <a:off x="1882450" y="5161440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 509"/>
            <p:cNvSpPr/>
            <p:nvPr/>
          </p:nvSpPr>
          <p:spPr bwMode="auto">
            <a:xfrm>
              <a:off x="1887634" y="5144407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49" name="Freeform 510"/>
            <p:cNvSpPr/>
            <p:nvPr/>
          </p:nvSpPr>
          <p:spPr bwMode="auto">
            <a:xfrm>
              <a:off x="1747664" y="5293264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50" name="Freeform 511"/>
            <p:cNvSpPr/>
            <p:nvPr/>
          </p:nvSpPr>
          <p:spPr bwMode="auto">
            <a:xfrm>
              <a:off x="2045378" y="4990366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51" name="Freeform 512"/>
            <p:cNvSpPr/>
            <p:nvPr/>
          </p:nvSpPr>
          <p:spPr bwMode="auto">
            <a:xfrm>
              <a:off x="1738777" y="5000734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52" name="Freeform 513"/>
            <p:cNvSpPr/>
            <p:nvPr/>
          </p:nvSpPr>
          <p:spPr bwMode="auto">
            <a:xfrm>
              <a:off x="2052043" y="5285858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53" name="Freeform 514"/>
            <p:cNvSpPr/>
            <p:nvPr/>
          </p:nvSpPr>
          <p:spPr bwMode="auto">
            <a:xfrm>
              <a:off x="1672125" y="5175511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54" name="Freeform 515"/>
            <p:cNvSpPr/>
            <p:nvPr/>
          </p:nvSpPr>
          <p:spPr bwMode="auto">
            <a:xfrm>
              <a:off x="2095737" y="5175511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55" name="Freeform 516"/>
            <p:cNvSpPr/>
            <p:nvPr/>
          </p:nvSpPr>
          <p:spPr bwMode="auto">
            <a:xfrm>
              <a:off x="1931328" y="4939266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6" name="Freeform 517"/>
          <p:cNvSpPr/>
          <p:nvPr/>
        </p:nvSpPr>
        <p:spPr bwMode="auto">
          <a:xfrm>
            <a:off x="1632134" y="4902237"/>
            <a:ext cx="610979" cy="609498"/>
          </a:xfrm>
          <a:custGeom>
            <a:avLst/>
            <a:gdLst>
              <a:gd name="T0" fmla="*/ 349 w 349"/>
              <a:gd name="T1" fmla="*/ 281 h 348"/>
              <a:gd name="T2" fmla="*/ 282 w 349"/>
              <a:gd name="T3" fmla="*/ 348 h 348"/>
              <a:gd name="T4" fmla="*/ 68 w 349"/>
              <a:gd name="T5" fmla="*/ 348 h 348"/>
              <a:gd name="T6" fmla="*/ 0 w 349"/>
              <a:gd name="T7" fmla="*/ 281 h 348"/>
              <a:gd name="T8" fmla="*/ 0 w 349"/>
              <a:gd name="T9" fmla="*/ 67 h 348"/>
              <a:gd name="T10" fmla="*/ 68 w 349"/>
              <a:gd name="T11" fmla="*/ 0 h 348"/>
              <a:gd name="T12" fmla="*/ 282 w 349"/>
              <a:gd name="T13" fmla="*/ 0 h 348"/>
              <a:gd name="T14" fmla="*/ 349 w 349"/>
              <a:gd name="T15" fmla="*/ 67 h 348"/>
              <a:gd name="T16" fmla="*/ 349 w 349"/>
              <a:gd name="T17" fmla="*/ 281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9" h="348">
                <a:moveTo>
                  <a:pt x="349" y="281"/>
                </a:moveTo>
                <a:cubicBezTo>
                  <a:pt x="349" y="318"/>
                  <a:pt x="319" y="348"/>
                  <a:pt x="282" y="348"/>
                </a:cubicBezTo>
                <a:cubicBezTo>
                  <a:pt x="68" y="348"/>
                  <a:pt x="68" y="348"/>
                  <a:pt x="68" y="348"/>
                </a:cubicBezTo>
                <a:cubicBezTo>
                  <a:pt x="31" y="348"/>
                  <a:pt x="0" y="318"/>
                  <a:pt x="0" y="281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30"/>
                  <a:pt x="31" y="0"/>
                  <a:pt x="68" y="0"/>
                </a:cubicBezTo>
                <a:cubicBezTo>
                  <a:pt x="282" y="0"/>
                  <a:pt x="282" y="0"/>
                  <a:pt x="282" y="0"/>
                </a:cubicBezTo>
                <a:cubicBezTo>
                  <a:pt x="319" y="0"/>
                  <a:pt x="349" y="30"/>
                  <a:pt x="349" y="67"/>
                </a:cubicBezTo>
                <a:lnTo>
                  <a:pt x="349" y="281"/>
                </a:lnTo>
                <a:close/>
              </a:path>
            </a:pathLst>
          </a:custGeom>
          <a:noFill/>
          <a:ln w="68263" cap="flat">
            <a:solidFill>
              <a:schemeClr val="accent2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>
              <a:solidFill>
                <a:srgbClr val="5C5C5C"/>
              </a:solidFill>
              <a:cs typeface="+mn-ea"/>
              <a:sym typeface="+mn-lt"/>
            </a:endParaRPr>
          </a:p>
        </p:txBody>
      </p:sp>
      <p:grpSp>
        <p:nvGrpSpPr>
          <p:cNvPr id="3" name="Group 59"/>
          <p:cNvGrpSpPr/>
          <p:nvPr/>
        </p:nvGrpSpPr>
        <p:grpSpPr>
          <a:xfrm>
            <a:off x="1433289" y="1191188"/>
            <a:ext cx="2152126" cy="2152127"/>
            <a:chOff x="4247511" y="1566336"/>
            <a:chExt cx="2152126" cy="2152127"/>
          </a:xfrm>
        </p:grpSpPr>
        <p:sp>
          <p:nvSpPr>
            <p:cNvPr id="29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493"/>
            <p:cNvSpPr/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2" name="Freeform 494"/>
            <p:cNvSpPr/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522"/>
            <p:cNvSpPr/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523"/>
            <p:cNvSpPr/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5" name="Freeform 524"/>
            <p:cNvSpPr/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 525"/>
            <p:cNvSpPr/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7" name="Freeform 526"/>
            <p:cNvSpPr/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8" name="Freeform 527"/>
            <p:cNvSpPr/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40" name="Freeform 535"/>
            <p:cNvSpPr/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41" name="Freeform 536"/>
            <p:cNvSpPr/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42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43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Group 61"/>
          <p:cNvGrpSpPr/>
          <p:nvPr/>
        </p:nvGrpSpPr>
        <p:grpSpPr>
          <a:xfrm>
            <a:off x="2144246" y="2953029"/>
            <a:ext cx="2986020" cy="2997870"/>
            <a:chOff x="4958468" y="3328177"/>
            <a:chExt cx="2986020" cy="2997870"/>
          </a:xfrm>
        </p:grpSpPr>
        <p:sp>
          <p:nvSpPr>
            <p:cNvPr id="10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 495"/>
            <p:cNvSpPr/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496"/>
            <p:cNvSpPr/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497"/>
            <p:cNvSpPr/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498"/>
            <p:cNvSpPr/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500"/>
            <p:cNvSpPr/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501"/>
            <p:cNvSpPr/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503"/>
            <p:cNvSpPr/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528"/>
            <p:cNvSpPr/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529"/>
            <p:cNvSpPr/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530"/>
            <p:cNvSpPr/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531"/>
            <p:cNvSpPr/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532"/>
            <p:cNvSpPr/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533"/>
            <p:cNvSpPr/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539"/>
            <p:cNvSpPr/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540"/>
            <p:cNvSpPr/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Group 58"/>
          <p:cNvGrpSpPr/>
          <p:nvPr/>
        </p:nvGrpSpPr>
        <p:grpSpPr>
          <a:xfrm>
            <a:off x="3743159" y="2089512"/>
            <a:ext cx="610979" cy="611720"/>
            <a:chOff x="6557381" y="2464660"/>
            <a:chExt cx="610979" cy="611720"/>
          </a:xfrm>
        </p:grpSpPr>
        <p:sp>
          <p:nvSpPr>
            <p:cNvPr id="6" name="Freeform 541"/>
            <p:cNvSpPr/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noFill/>
            <a:ln w="68263" cap="flat">
              <a:solidFill>
                <a:schemeClr val="accent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543"/>
            <p:cNvSpPr/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544"/>
            <p:cNvSpPr/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2" name="云形标注 61"/>
          <p:cNvSpPr/>
          <p:nvPr/>
        </p:nvSpPr>
        <p:spPr>
          <a:xfrm>
            <a:off x="190538" y="218859"/>
            <a:ext cx="522386" cy="43983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712924" y="150470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保持充足睡眠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603497" y="1076191"/>
            <a:ext cx="581655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cs typeface="+mn-ea"/>
                <a:sym typeface="+mn-lt"/>
              </a:rPr>
              <a:t>调整生物钟，向学校生活靠拢。</a:t>
            </a:r>
            <a:r>
              <a:rPr lang="zh-CN" altLang="en-US" sz="2400" dirty="0">
                <a:cs typeface="+mn-ea"/>
                <a:sym typeface="+mn-lt"/>
              </a:rPr>
              <a:t>养成良好的作息习惯，每要规律作息和充足睡眠，提高自身免疫力。保证小学生每天睡眠 </a:t>
            </a:r>
            <a:r>
              <a:rPr lang="en-US" altLang="zh-CN" sz="2400" dirty="0">
                <a:cs typeface="+mn-ea"/>
                <a:sym typeface="+mn-lt"/>
              </a:rPr>
              <a:t>10 </a:t>
            </a:r>
            <a:r>
              <a:rPr lang="zh-CN" altLang="en-US" sz="2400" dirty="0">
                <a:cs typeface="+mn-ea"/>
                <a:sym typeface="+mn-lt"/>
              </a:rPr>
              <a:t>小时，初中生每天 </a:t>
            </a:r>
            <a:r>
              <a:rPr lang="en-US" altLang="zh-CN" sz="2400" dirty="0">
                <a:cs typeface="+mn-ea"/>
                <a:sym typeface="+mn-lt"/>
              </a:rPr>
              <a:t>9 </a:t>
            </a:r>
            <a:r>
              <a:rPr lang="zh-CN" altLang="en-US" sz="2400" dirty="0">
                <a:cs typeface="+mn-ea"/>
                <a:sym typeface="+mn-lt"/>
              </a:rPr>
              <a:t>小时。家长可在开学前一周开始参照学校作息时间和课程表，模拟学校生活作息制度进行起居学习，由假期生活过渡到学校生活</a:t>
            </a:r>
            <a:r>
              <a:rPr lang="zh-CN" altLang="en-US" dirty="0">
                <a:cs typeface="+mn-ea"/>
                <a:sym typeface="+mn-lt"/>
              </a:rPr>
              <a:t>。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1" y="0"/>
            <a:ext cx="12192000" cy="6858000"/>
          </a:xfrm>
          <a:prstGeom prst="rect">
            <a:avLst/>
          </a:prstGeom>
        </p:spPr>
      </p:pic>
      <p:sp>
        <p:nvSpPr>
          <p:cNvPr id="31" name="任意多边形 30"/>
          <p:cNvSpPr/>
          <p:nvPr/>
        </p:nvSpPr>
        <p:spPr>
          <a:xfrm>
            <a:off x="818529" y="1290920"/>
            <a:ext cx="10745942" cy="5567081"/>
          </a:xfrm>
          <a:custGeom>
            <a:avLst/>
            <a:gdLst>
              <a:gd name="connsiteX0" fmla="*/ 5372971 w 10745942"/>
              <a:gd name="connsiteY0" fmla="*/ 0 h 5567081"/>
              <a:gd name="connsiteX1" fmla="*/ 10745942 w 10745942"/>
              <a:gd name="connsiteY1" fmla="*/ 4327786 h 5567081"/>
              <a:gd name="connsiteX2" fmla="*/ 10608356 w 10745942"/>
              <a:gd name="connsiteY2" fmla="*/ 5305161 h 5567081"/>
              <a:gd name="connsiteX3" fmla="*/ 10520389 w 10745942"/>
              <a:gd name="connsiteY3" fmla="*/ 5567081 h 5567081"/>
              <a:gd name="connsiteX4" fmla="*/ 225553 w 10745942"/>
              <a:gd name="connsiteY4" fmla="*/ 5567081 h 5567081"/>
              <a:gd name="connsiteX5" fmla="*/ 137586 w 10745942"/>
              <a:gd name="connsiteY5" fmla="*/ 5305161 h 5567081"/>
              <a:gd name="connsiteX6" fmla="*/ 0 w 10745942"/>
              <a:gd name="connsiteY6" fmla="*/ 4327786 h 5567081"/>
              <a:gd name="connsiteX7" fmla="*/ 5372971 w 10745942"/>
              <a:gd name="connsiteY7" fmla="*/ 0 h 5567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5942" h="5567081">
                <a:moveTo>
                  <a:pt x="5372971" y="0"/>
                </a:moveTo>
                <a:cubicBezTo>
                  <a:pt x="8340381" y="0"/>
                  <a:pt x="10745942" y="1937616"/>
                  <a:pt x="10745942" y="4327786"/>
                </a:cubicBezTo>
                <a:cubicBezTo>
                  <a:pt x="10745942" y="4663903"/>
                  <a:pt x="10698371" y="4991072"/>
                  <a:pt x="10608356" y="5305161"/>
                </a:cubicBezTo>
                <a:lnTo>
                  <a:pt x="10520389" y="5567081"/>
                </a:lnTo>
                <a:lnTo>
                  <a:pt x="225553" y="5567081"/>
                </a:lnTo>
                <a:lnTo>
                  <a:pt x="137586" y="5305161"/>
                </a:lnTo>
                <a:cubicBezTo>
                  <a:pt x="47571" y="4991072"/>
                  <a:pt x="0" y="4663903"/>
                  <a:pt x="0" y="4327786"/>
                </a:cubicBezTo>
                <a:cubicBezTo>
                  <a:pt x="0" y="1937616"/>
                  <a:pt x="2405561" y="0"/>
                  <a:pt x="5372971" y="0"/>
                </a:cubicBezTo>
                <a:close/>
              </a:path>
            </a:pathLst>
          </a:cu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02153" y="1673358"/>
            <a:ext cx="70957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 smtClean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第三部</a:t>
            </a:r>
            <a:r>
              <a:rPr lang="zh-CN" altLang="en-US" sz="8800" b="1" dirty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分</a:t>
            </a:r>
            <a:endParaRPr lang="zh-CN" altLang="en-US" sz="8800" b="1" dirty="0"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442447" y="3099355"/>
            <a:ext cx="5527997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形 3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2551" y="4701694"/>
            <a:ext cx="2772228" cy="2171170"/>
          </a:xfrm>
          <a:prstGeom prst="rect">
            <a:avLst/>
          </a:prstGeom>
          <a:effectLst>
            <a:outerShdw blurRad="88900" dist="38100" algn="l" rotWithShape="0">
              <a:prstClr val="black">
                <a:alpha val="55000"/>
              </a:prstClr>
            </a:outerShdw>
          </a:effectLst>
        </p:spPr>
      </p:pic>
      <p:pic>
        <p:nvPicPr>
          <p:cNvPr id="10" name="图形 31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659471" y="0"/>
            <a:ext cx="8570180" cy="1493134"/>
          </a:xfrm>
          <a:prstGeom prst="rect">
            <a:avLst/>
          </a:prstGeom>
          <a:effectLst>
            <a:outerShdw blurRad="101600" dist="38100" dir="8100000" algn="tr" rotWithShape="0">
              <a:prstClr val="black">
                <a:alpha val="56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2602153" y="3364322"/>
            <a:ext cx="70957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chemeClr val="accent4">
                    <a:lumMod val="75000"/>
                  </a:schemeClr>
                </a:solidFill>
                <a:effectLst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返校后</a:t>
            </a:r>
            <a:br>
              <a:rPr lang="en-US" altLang="zh-CN" dirty="0">
                <a:sym typeface="+mn-lt"/>
              </a:rPr>
            </a:br>
            <a:r>
              <a:rPr lang="zh-CN" altLang="en-US" dirty="0">
                <a:sym typeface="+mn-lt"/>
              </a:rPr>
              <a:t>如何防控</a:t>
            </a:r>
            <a:endParaRPr lang="zh-CN" altLang="en-US" dirty="0"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46"/>
          <p:cNvSpPr>
            <a:spLocks noEditPoints="1"/>
          </p:cNvSpPr>
          <p:nvPr/>
        </p:nvSpPr>
        <p:spPr bwMode="auto">
          <a:xfrm>
            <a:off x="1839950" y="4394220"/>
            <a:ext cx="828675" cy="670560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Freeform 47"/>
          <p:cNvSpPr>
            <a:spLocks noEditPoints="1"/>
          </p:cNvSpPr>
          <p:nvPr/>
        </p:nvSpPr>
        <p:spPr bwMode="auto">
          <a:xfrm>
            <a:off x="5623915" y="1801515"/>
            <a:ext cx="529590" cy="777875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Freeform 45"/>
          <p:cNvSpPr>
            <a:spLocks noEditPoints="1"/>
          </p:cNvSpPr>
          <p:nvPr/>
        </p:nvSpPr>
        <p:spPr bwMode="auto">
          <a:xfrm>
            <a:off x="9378670" y="4279285"/>
            <a:ext cx="687705" cy="723900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12165" y="2913400"/>
            <a:ext cx="3483610" cy="883285"/>
            <a:chOff x="1008" y="5092"/>
            <a:chExt cx="5486" cy="139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2" name="任意多边形 14"/>
            <p:cNvSpPr/>
            <p:nvPr/>
          </p:nvSpPr>
          <p:spPr>
            <a:xfrm>
              <a:off x="1008" y="5092"/>
              <a:ext cx="5486" cy="1391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">
                  <a:pos x="hc" y="t"/>
                </a:cxn>
                <a:cxn ang="3">
                  <a:pos x="il" y="it"/>
                </a:cxn>
                <a:cxn ang="cd2">
                  <a:pos x="l" y="vc"/>
                </a:cxn>
                <a:cxn ang="cd4">
                  <a:pos x="il" y="ib"/>
                </a:cxn>
                <a:cxn ang="cd4">
                  <a:pos x="hc" y="b"/>
                </a:cxn>
                <a:cxn ang="cd4">
                  <a:pos x="ir" y="ib"/>
                </a:cxn>
                <a:cxn ang="0">
                  <a:pos x="r" y="vc"/>
                </a:cxn>
                <a:cxn ang="3">
                  <a:pos x="ir" y="it"/>
                </a:cxn>
              </a:cxnLst>
              <a:rect l="l" t="t" r="r" b="b"/>
              <a:pathLst>
                <a:path w="5486" h="1392">
                  <a:moveTo>
                    <a:pt x="2308" y="321"/>
                  </a:moveTo>
                  <a:cubicBezTo>
                    <a:pt x="2351" y="145"/>
                    <a:pt x="2560" y="-10"/>
                    <a:pt x="2743" y="0"/>
                  </a:cubicBezTo>
                  <a:cubicBezTo>
                    <a:pt x="2951" y="-12"/>
                    <a:pt x="3139" y="168"/>
                    <a:pt x="3178" y="321"/>
                  </a:cubicBezTo>
                  <a:lnTo>
                    <a:pt x="4951" y="321"/>
                  </a:lnTo>
                  <a:cubicBezTo>
                    <a:pt x="5251" y="312"/>
                    <a:pt x="5493" y="587"/>
                    <a:pt x="5486" y="856"/>
                  </a:cubicBezTo>
                  <a:cubicBezTo>
                    <a:pt x="5495" y="1156"/>
                    <a:pt x="5220" y="1398"/>
                    <a:pt x="4951" y="1391"/>
                  </a:cubicBezTo>
                  <a:lnTo>
                    <a:pt x="535" y="1391"/>
                  </a:lnTo>
                  <a:cubicBezTo>
                    <a:pt x="235" y="1400"/>
                    <a:pt x="-7" y="1125"/>
                    <a:pt x="0" y="856"/>
                  </a:cubicBezTo>
                  <a:cubicBezTo>
                    <a:pt x="-9" y="556"/>
                    <a:pt x="266" y="314"/>
                    <a:pt x="535" y="321"/>
                  </a:cubicBezTo>
                  <a:lnTo>
                    <a:pt x="2308" y="32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23" name="文本框 4"/>
            <p:cNvSpPr txBox="1"/>
            <p:nvPr/>
          </p:nvSpPr>
          <p:spPr>
            <a:xfrm>
              <a:off x="3382" y="5642"/>
              <a:ext cx="884" cy="63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0 1</a:t>
              </a:r>
              <a:endParaRPr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246600" y="3100725"/>
            <a:ext cx="3483610" cy="883285"/>
            <a:chOff x="6889" y="5387"/>
            <a:chExt cx="5486" cy="139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0" name="任意多边形 16"/>
            <p:cNvSpPr/>
            <p:nvPr/>
          </p:nvSpPr>
          <p:spPr>
            <a:xfrm rot="10800000">
              <a:off x="6889" y="5387"/>
              <a:ext cx="5486" cy="1391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">
                  <a:pos x="hc" y="t"/>
                </a:cxn>
                <a:cxn ang="3">
                  <a:pos x="il" y="it"/>
                </a:cxn>
                <a:cxn ang="cd2">
                  <a:pos x="l" y="vc"/>
                </a:cxn>
                <a:cxn ang="cd4">
                  <a:pos x="il" y="ib"/>
                </a:cxn>
                <a:cxn ang="cd4">
                  <a:pos x="hc" y="b"/>
                </a:cxn>
                <a:cxn ang="cd4">
                  <a:pos x="ir" y="ib"/>
                </a:cxn>
                <a:cxn ang="0">
                  <a:pos x="r" y="vc"/>
                </a:cxn>
                <a:cxn ang="3">
                  <a:pos x="ir" y="it"/>
                </a:cxn>
              </a:cxnLst>
              <a:rect l="l" t="t" r="r" b="b"/>
              <a:pathLst>
                <a:path w="5486" h="1392">
                  <a:moveTo>
                    <a:pt x="2308" y="321"/>
                  </a:moveTo>
                  <a:cubicBezTo>
                    <a:pt x="2351" y="145"/>
                    <a:pt x="2560" y="-10"/>
                    <a:pt x="2743" y="0"/>
                  </a:cubicBezTo>
                  <a:cubicBezTo>
                    <a:pt x="2951" y="-12"/>
                    <a:pt x="3139" y="168"/>
                    <a:pt x="3178" y="321"/>
                  </a:cubicBezTo>
                  <a:lnTo>
                    <a:pt x="4951" y="321"/>
                  </a:lnTo>
                  <a:cubicBezTo>
                    <a:pt x="5251" y="312"/>
                    <a:pt x="5493" y="587"/>
                    <a:pt x="5486" y="856"/>
                  </a:cubicBezTo>
                  <a:cubicBezTo>
                    <a:pt x="5495" y="1156"/>
                    <a:pt x="5220" y="1398"/>
                    <a:pt x="4951" y="1391"/>
                  </a:cubicBezTo>
                  <a:lnTo>
                    <a:pt x="535" y="1391"/>
                  </a:lnTo>
                  <a:cubicBezTo>
                    <a:pt x="235" y="1400"/>
                    <a:pt x="-7" y="1125"/>
                    <a:pt x="0" y="856"/>
                  </a:cubicBezTo>
                  <a:cubicBezTo>
                    <a:pt x="-9" y="556"/>
                    <a:pt x="266" y="314"/>
                    <a:pt x="535" y="321"/>
                  </a:cubicBezTo>
                  <a:lnTo>
                    <a:pt x="2308" y="321"/>
                  </a:ln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21" name="文本框 5"/>
            <p:cNvSpPr txBox="1"/>
            <p:nvPr/>
          </p:nvSpPr>
          <p:spPr>
            <a:xfrm>
              <a:off x="9256" y="5642"/>
              <a:ext cx="884" cy="630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0 2</a:t>
              </a:r>
              <a:endParaRPr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981035" y="2913400"/>
            <a:ext cx="3483610" cy="883285"/>
            <a:chOff x="12770" y="5092"/>
            <a:chExt cx="5486" cy="139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8" name="任意多边形 15"/>
            <p:cNvSpPr/>
            <p:nvPr/>
          </p:nvSpPr>
          <p:spPr>
            <a:xfrm>
              <a:off x="12770" y="5092"/>
              <a:ext cx="5486" cy="1391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">
                  <a:pos x="hc" y="t"/>
                </a:cxn>
                <a:cxn ang="3">
                  <a:pos x="il" y="it"/>
                </a:cxn>
                <a:cxn ang="cd2">
                  <a:pos x="l" y="vc"/>
                </a:cxn>
                <a:cxn ang="cd4">
                  <a:pos x="il" y="ib"/>
                </a:cxn>
                <a:cxn ang="cd4">
                  <a:pos x="hc" y="b"/>
                </a:cxn>
                <a:cxn ang="cd4">
                  <a:pos x="ir" y="ib"/>
                </a:cxn>
                <a:cxn ang="0">
                  <a:pos x="r" y="vc"/>
                </a:cxn>
                <a:cxn ang="3">
                  <a:pos x="ir" y="it"/>
                </a:cxn>
              </a:cxnLst>
              <a:rect l="l" t="t" r="r" b="b"/>
              <a:pathLst>
                <a:path w="5486" h="1392">
                  <a:moveTo>
                    <a:pt x="2308" y="321"/>
                  </a:moveTo>
                  <a:cubicBezTo>
                    <a:pt x="2351" y="145"/>
                    <a:pt x="2560" y="-10"/>
                    <a:pt x="2743" y="0"/>
                  </a:cubicBezTo>
                  <a:cubicBezTo>
                    <a:pt x="2951" y="-12"/>
                    <a:pt x="3139" y="168"/>
                    <a:pt x="3178" y="321"/>
                  </a:cubicBezTo>
                  <a:lnTo>
                    <a:pt x="4951" y="321"/>
                  </a:lnTo>
                  <a:cubicBezTo>
                    <a:pt x="5251" y="312"/>
                    <a:pt x="5493" y="587"/>
                    <a:pt x="5486" y="856"/>
                  </a:cubicBezTo>
                  <a:cubicBezTo>
                    <a:pt x="5495" y="1156"/>
                    <a:pt x="5220" y="1398"/>
                    <a:pt x="4951" y="1391"/>
                  </a:cubicBezTo>
                  <a:lnTo>
                    <a:pt x="535" y="1391"/>
                  </a:lnTo>
                  <a:cubicBezTo>
                    <a:pt x="235" y="1400"/>
                    <a:pt x="-7" y="1125"/>
                    <a:pt x="0" y="856"/>
                  </a:cubicBezTo>
                  <a:cubicBezTo>
                    <a:pt x="-9" y="556"/>
                    <a:pt x="266" y="314"/>
                    <a:pt x="535" y="321"/>
                  </a:cubicBezTo>
                  <a:lnTo>
                    <a:pt x="2308" y="32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19" name="文本框 6"/>
            <p:cNvSpPr txBox="1"/>
            <p:nvPr/>
          </p:nvSpPr>
          <p:spPr>
            <a:xfrm>
              <a:off x="15169" y="5642"/>
              <a:ext cx="884" cy="63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0 3</a:t>
              </a:r>
              <a:endParaRPr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1054820" y="1168113"/>
            <a:ext cx="2940955" cy="205165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dirty="0">
                <a:cs typeface="+mn-ea"/>
                <a:sym typeface="+mn-lt"/>
              </a:rPr>
              <a:t>严格按照学校通知及班主任的相关安排，错时错峰入学。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27" name="云形标注 26"/>
          <p:cNvSpPr/>
          <p:nvPr/>
        </p:nvSpPr>
        <p:spPr>
          <a:xfrm>
            <a:off x="190538" y="218859"/>
            <a:ext cx="522386" cy="43983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12924" y="150470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错时错峰入学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981035" y="1507470"/>
            <a:ext cx="39517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学生们根据标识排队入校，保持安全距离。入校时间段为上午</a:t>
            </a:r>
            <a:r>
              <a:rPr lang="en-US" altLang="zh-CN" dirty="0">
                <a:cs typeface="+mn-ea"/>
                <a:sym typeface="+mn-lt"/>
              </a:rPr>
              <a:t>7</a:t>
            </a:r>
            <a:r>
              <a:rPr lang="zh-CN" altLang="en-US" dirty="0">
                <a:cs typeface="+mn-ea"/>
                <a:sym typeface="+mn-lt"/>
              </a:rPr>
              <a:t>时</a:t>
            </a:r>
            <a:r>
              <a:rPr lang="en-US" altLang="zh-CN" dirty="0">
                <a:cs typeface="+mn-ea"/>
                <a:sym typeface="+mn-lt"/>
              </a:rPr>
              <a:t>30</a:t>
            </a:r>
            <a:r>
              <a:rPr lang="zh-CN" altLang="en-US" dirty="0">
                <a:cs typeface="+mn-ea"/>
                <a:sym typeface="+mn-lt"/>
              </a:rPr>
              <a:t>分至</a:t>
            </a:r>
            <a:r>
              <a:rPr lang="en-US" altLang="zh-CN" dirty="0">
                <a:cs typeface="+mn-ea"/>
                <a:sym typeface="+mn-lt"/>
              </a:rPr>
              <a:t>7</a:t>
            </a:r>
            <a:r>
              <a:rPr lang="zh-CN" altLang="en-US" dirty="0">
                <a:cs typeface="+mn-ea"/>
                <a:sym typeface="+mn-lt"/>
              </a:rPr>
              <a:t>时</a:t>
            </a:r>
            <a:r>
              <a:rPr lang="en-US" altLang="zh-CN" dirty="0">
                <a:cs typeface="+mn-ea"/>
                <a:sym typeface="+mn-lt"/>
              </a:rPr>
              <a:t>50</a:t>
            </a:r>
            <a:r>
              <a:rPr lang="zh-CN" altLang="en-US" dirty="0">
                <a:cs typeface="+mn-ea"/>
                <a:sym typeface="+mn-lt"/>
              </a:rPr>
              <a:t>分，每个年级间隔</a:t>
            </a: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分钟进入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488082" y="4641235"/>
            <a:ext cx="333084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在校门学生间距按照学校规划好的定点（每个点距</a:t>
            </a:r>
            <a:r>
              <a:rPr lang="en-US" altLang="zh-CN" dirty="0">
                <a:solidFill>
                  <a:srgbClr val="000000"/>
                </a:solidFill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米）站立并有序进入，教学楼南门、东门两处同步开放，意向流动，东门进，西门出。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-1" y="0"/>
            <a:ext cx="2299317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云形标注 13"/>
          <p:cNvSpPr/>
          <p:nvPr/>
        </p:nvSpPr>
        <p:spPr>
          <a:xfrm>
            <a:off x="190538" y="218859"/>
            <a:ext cx="522386" cy="43983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2924" y="150470"/>
            <a:ext cx="3449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进入校门如何做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22169" y="2350792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到达校园门口，主动接受老师测量体温，体温正常可入校园。进入校园后，主动到卫生间洗手。</a:t>
            </a:r>
            <a:endParaRPr lang="en-US" altLang="zh-CN" sz="3200" dirty="0">
              <a:cs typeface="+mn-ea"/>
              <a:sym typeface="+mn-lt"/>
            </a:endParaRPr>
          </a:p>
          <a:p>
            <a:r>
              <a:rPr lang="zh-CN" altLang="en-US" sz="3200" dirty="0">
                <a:cs typeface="+mn-ea"/>
                <a:sym typeface="+mn-lt"/>
              </a:rPr>
              <a:t>尽量减少扎堆，避免可能出现的交叉感染。</a:t>
            </a:r>
            <a:endParaRPr lang="zh-CN" altLang="en-US" sz="3200" dirty="0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31" y="1250631"/>
            <a:ext cx="4754869" cy="47548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>
            <a:off x="6078747" y="2142898"/>
            <a:ext cx="0" cy="368925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929833" y="1600412"/>
            <a:ext cx="1036037" cy="1036037"/>
            <a:chOff x="3071249" y="4723868"/>
            <a:chExt cx="1036037" cy="103603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4" name="椭圆 23"/>
            <p:cNvSpPr>
              <a:spLocks noChangeAspect="1"/>
            </p:cNvSpPr>
            <p:nvPr/>
          </p:nvSpPr>
          <p:spPr>
            <a:xfrm>
              <a:off x="3071249" y="4723868"/>
              <a:ext cx="1036037" cy="1036037"/>
            </a:xfrm>
            <a:prstGeom prst="ellipse">
              <a:avLst/>
            </a:prstGeom>
            <a:grpFill/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Shape 2550"/>
            <p:cNvSpPr>
              <a:spLocks noChangeAspect="1"/>
            </p:cNvSpPr>
            <p:nvPr/>
          </p:nvSpPr>
          <p:spPr>
            <a:xfrm>
              <a:off x="3394517" y="5063820"/>
              <a:ext cx="369323" cy="369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09" y="7364"/>
                  </a:moveTo>
                  <a:cubicBezTo>
                    <a:pt x="20838" y="7364"/>
                    <a:pt x="20618" y="7584"/>
                    <a:pt x="20618" y="7855"/>
                  </a:cubicBezTo>
                  <a:lnTo>
                    <a:pt x="20618" y="18655"/>
                  </a:lnTo>
                  <a:cubicBezTo>
                    <a:pt x="20618" y="19739"/>
                    <a:pt x="19739" y="20618"/>
                    <a:pt x="18655" y="20618"/>
                  </a:cubicBezTo>
                  <a:lnTo>
                    <a:pt x="2945" y="20618"/>
                  </a:lnTo>
                  <a:cubicBezTo>
                    <a:pt x="1861" y="20618"/>
                    <a:pt x="982" y="19739"/>
                    <a:pt x="982" y="18655"/>
                  </a:cubicBezTo>
                  <a:lnTo>
                    <a:pt x="982" y="2945"/>
                  </a:lnTo>
                  <a:cubicBezTo>
                    <a:pt x="982" y="1861"/>
                    <a:pt x="1861" y="982"/>
                    <a:pt x="2945" y="982"/>
                  </a:cubicBezTo>
                  <a:lnTo>
                    <a:pt x="13745" y="982"/>
                  </a:lnTo>
                  <a:cubicBezTo>
                    <a:pt x="14017" y="982"/>
                    <a:pt x="14236" y="762"/>
                    <a:pt x="14236" y="491"/>
                  </a:cubicBezTo>
                  <a:cubicBezTo>
                    <a:pt x="14236" y="220"/>
                    <a:pt x="14017" y="0"/>
                    <a:pt x="13745" y="0"/>
                  </a:cubicBezTo>
                  <a:lnTo>
                    <a:pt x="2945" y="0"/>
                  </a:lnTo>
                  <a:cubicBezTo>
                    <a:pt x="1318" y="0"/>
                    <a:pt x="0" y="1319"/>
                    <a:pt x="0" y="2945"/>
                  </a:cubicBezTo>
                  <a:lnTo>
                    <a:pt x="0" y="18655"/>
                  </a:lnTo>
                  <a:cubicBezTo>
                    <a:pt x="0" y="20282"/>
                    <a:pt x="1318" y="21600"/>
                    <a:pt x="2945" y="21600"/>
                  </a:cubicBezTo>
                  <a:lnTo>
                    <a:pt x="18655" y="21600"/>
                  </a:lnTo>
                  <a:cubicBezTo>
                    <a:pt x="20282" y="21600"/>
                    <a:pt x="21600" y="20282"/>
                    <a:pt x="21600" y="18655"/>
                  </a:cubicBezTo>
                  <a:lnTo>
                    <a:pt x="21600" y="7855"/>
                  </a:lnTo>
                  <a:cubicBezTo>
                    <a:pt x="21600" y="7584"/>
                    <a:pt x="21380" y="7364"/>
                    <a:pt x="21109" y="7364"/>
                  </a:cubicBezTo>
                  <a:moveTo>
                    <a:pt x="7006" y="12764"/>
                  </a:moveTo>
                  <a:lnTo>
                    <a:pt x="8836" y="12764"/>
                  </a:lnTo>
                  <a:lnTo>
                    <a:pt x="8836" y="14594"/>
                  </a:lnTo>
                  <a:lnTo>
                    <a:pt x="6627" y="14973"/>
                  </a:lnTo>
                  <a:cubicBezTo>
                    <a:pt x="6627" y="14973"/>
                    <a:pt x="7006" y="12764"/>
                    <a:pt x="7006" y="12764"/>
                  </a:cubicBezTo>
                  <a:close/>
                  <a:moveTo>
                    <a:pt x="16775" y="2742"/>
                  </a:moveTo>
                  <a:lnTo>
                    <a:pt x="18858" y="4825"/>
                  </a:lnTo>
                  <a:lnTo>
                    <a:pt x="9818" y="13865"/>
                  </a:lnTo>
                  <a:lnTo>
                    <a:pt x="9818" y="11782"/>
                  </a:lnTo>
                  <a:lnTo>
                    <a:pt x="7736" y="11782"/>
                  </a:lnTo>
                  <a:cubicBezTo>
                    <a:pt x="7736" y="11782"/>
                    <a:pt x="16775" y="2742"/>
                    <a:pt x="16775" y="2742"/>
                  </a:cubicBezTo>
                  <a:close/>
                  <a:moveTo>
                    <a:pt x="18104" y="1414"/>
                  </a:moveTo>
                  <a:cubicBezTo>
                    <a:pt x="18371" y="1147"/>
                    <a:pt x="18739" y="982"/>
                    <a:pt x="19145" y="982"/>
                  </a:cubicBezTo>
                  <a:cubicBezTo>
                    <a:pt x="19959" y="982"/>
                    <a:pt x="20618" y="1642"/>
                    <a:pt x="20618" y="2455"/>
                  </a:cubicBezTo>
                  <a:cubicBezTo>
                    <a:pt x="20618" y="2861"/>
                    <a:pt x="20453" y="3230"/>
                    <a:pt x="20187" y="3496"/>
                  </a:cubicBezTo>
                  <a:lnTo>
                    <a:pt x="19552" y="4131"/>
                  </a:lnTo>
                  <a:lnTo>
                    <a:pt x="17469" y="2048"/>
                  </a:lnTo>
                  <a:cubicBezTo>
                    <a:pt x="17469" y="2048"/>
                    <a:pt x="18104" y="1414"/>
                    <a:pt x="18104" y="1414"/>
                  </a:cubicBezTo>
                  <a:close/>
                  <a:moveTo>
                    <a:pt x="5400" y="16200"/>
                  </a:moveTo>
                  <a:lnTo>
                    <a:pt x="9590" y="15481"/>
                  </a:lnTo>
                  <a:lnTo>
                    <a:pt x="20881" y="4190"/>
                  </a:lnTo>
                  <a:cubicBezTo>
                    <a:pt x="21325" y="3746"/>
                    <a:pt x="21600" y="3133"/>
                    <a:pt x="21600" y="2455"/>
                  </a:cubicBezTo>
                  <a:cubicBezTo>
                    <a:pt x="21600" y="1099"/>
                    <a:pt x="20501" y="0"/>
                    <a:pt x="19145" y="0"/>
                  </a:cubicBezTo>
                  <a:cubicBezTo>
                    <a:pt x="18468" y="0"/>
                    <a:pt x="17854" y="275"/>
                    <a:pt x="17410" y="719"/>
                  </a:cubicBezTo>
                  <a:lnTo>
                    <a:pt x="6119" y="12010"/>
                  </a:lnTo>
                  <a:cubicBezTo>
                    <a:pt x="6119" y="12010"/>
                    <a:pt x="5400" y="16200"/>
                    <a:pt x="5400" y="162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19045" tIns="19045" rIns="19045" bIns="190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29833" y="4989819"/>
            <a:ext cx="1036037" cy="1036037"/>
            <a:chOff x="4769156" y="4723868"/>
            <a:chExt cx="1036037" cy="103603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2" name="椭圆 21"/>
            <p:cNvSpPr>
              <a:spLocks noChangeAspect="1"/>
            </p:cNvSpPr>
            <p:nvPr/>
          </p:nvSpPr>
          <p:spPr>
            <a:xfrm>
              <a:off x="4769156" y="4723868"/>
              <a:ext cx="1036037" cy="1036037"/>
            </a:xfrm>
            <a:prstGeom prst="ellipse">
              <a:avLst/>
            </a:prstGeom>
            <a:grpFill/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Shape 2609"/>
            <p:cNvSpPr>
              <a:spLocks noChangeAspect="1"/>
            </p:cNvSpPr>
            <p:nvPr/>
          </p:nvSpPr>
          <p:spPr>
            <a:xfrm>
              <a:off x="5092424" y="5114608"/>
              <a:ext cx="369323" cy="302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09" y="13200"/>
                  </a:moveTo>
                  <a:lnTo>
                    <a:pt x="5400" y="13200"/>
                  </a:lnTo>
                  <a:cubicBezTo>
                    <a:pt x="5129" y="13200"/>
                    <a:pt x="4909" y="13469"/>
                    <a:pt x="4909" y="13800"/>
                  </a:cubicBezTo>
                  <a:cubicBezTo>
                    <a:pt x="4909" y="14132"/>
                    <a:pt x="5129" y="14400"/>
                    <a:pt x="5400" y="14400"/>
                  </a:cubicBezTo>
                  <a:lnTo>
                    <a:pt x="21109" y="14400"/>
                  </a:lnTo>
                  <a:cubicBezTo>
                    <a:pt x="21380" y="14400"/>
                    <a:pt x="21600" y="14132"/>
                    <a:pt x="21600" y="13800"/>
                  </a:cubicBezTo>
                  <a:cubicBezTo>
                    <a:pt x="21600" y="13469"/>
                    <a:pt x="21380" y="13200"/>
                    <a:pt x="21109" y="13200"/>
                  </a:cubicBezTo>
                  <a:moveTo>
                    <a:pt x="21109" y="7200"/>
                  </a:moveTo>
                  <a:lnTo>
                    <a:pt x="5400" y="7200"/>
                  </a:lnTo>
                  <a:cubicBezTo>
                    <a:pt x="5129" y="7200"/>
                    <a:pt x="4909" y="7469"/>
                    <a:pt x="4909" y="7800"/>
                  </a:cubicBezTo>
                  <a:cubicBezTo>
                    <a:pt x="4909" y="8132"/>
                    <a:pt x="5129" y="8401"/>
                    <a:pt x="5400" y="8401"/>
                  </a:cubicBezTo>
                  <a:lnTo>
                    <a:pt x="21109" y="8401"/>
                  </a:lnTo>
                  <a:cubicBezTo>
                    <a:pt x="21380" y="8401"/>
                    <a:pt x="21600" y="8132"/>
                    <a:pt x="21600" y="7800"/>
                  </a:cubicBezTo>
                  <a:cubicBezTo>
                    <a:pt x="21600" y="7469"/>
                    <a:pt x="21380" y="7200"/>
                    <a:pt x="21109" y="7200"/>
                  </a:cubicBezTo>
                  <a:moveTo>
                    <a:pt x="1473" y="0"/>
                  </a:moveTo>
                  <a:cubicBezTo>
                    <a:pt x="659" y="0"/>
                    <a:pt x="0" y="807"/>
                    <a:pt x="0" y="1800"/>
                  </a:cubicBezTo>
                  <a:cubicBezTo>
                    <a:pt x="0" y="2794"/>
                    <a:pt x="659" y="3600"/>
                    <a:pt x="1473" y="3600"/>
                  </a:cubicBezTo>
                  <a:cubicBezTo>
                    <a:pt x="2286" y="3600"/>
                    <a:pt x="2945" y="2794"/>
                    <a:pt x="2945" y="1800"/>
                  </a:cubicBezTo>
                  <a:cubicBezTo>
                    <a:pt x="2945" y="807"/>
                    <a:pt x="2286" y="0"/>
                    <a:pt x="1473" y="0"/>
                  </a:cubicBezTo>
                  <a:moveTo>
                    <a:pt x="21109" y="19200"/>
                  </a:moveTo>
                  <a:lnTo>
                    <a:pt x="5400" y="19200"/>
                  </a:lnTo>
                  <a:cubicBezTo>
                    <a:pt x="5129" y="19200"/>
                    <a:pt x="4909" y="19469"/>
                    <a:pt x="4909" y="19800"/>
                  </a:cubicBezTo>
                  <a:cubicBezTo>
                    <a:pt x="4909" y="20132"/>
                    <a:pt x="5129" y="20400"/>
                    <a:pt x="5400" y="20400"/>
                  </a:cubicBezTo>
                  <a:lnTo>
                    <a:pt x="21109" y="20400"/>
                  </a:lnTo>
                  <a:cubicBezTo>
                    <a:pt x="21380" y="20400"/>
                    <a:pt x="21600" y="20132"/>
                    <a:pt x="21600" y="19800"/>
                  </a:cubicBezTo>
                  <a:cubicBezTo>
                    <a:pt x="21600" y="19469"/>
                    <a:pt x="21380" y="19200"/>
                    <a:pt x="21109" y="19200"/>
                  </a:cubicBezTo>
                  <a:moveTo>
                    <a:pt x="5400" y="2400"/>
                  </a:moveTo>
                  <a:lnTo>
                    <a:pt x="21109" y="2400"/>
                  </a:lnTo>
                  <a:cubicBezTo>
                    <a:pt x="21380" y="2400"/>
                    <a:pt x="21600" y="2132"/>
                    <a:pt x="21600" y="1800"/>
                  </a:cubicBezTo>
                  <a:cubicBezTo>
                    <a:pt x="21600" y="1469"/>
                    <a:pt x="21380" y="1200"/>
                    <a:pt x="21109" y="1200"/>
                  </a:cubicBezTo>
                  <a:lnTo>
                    <a:pt x="5400" y="1200"/>
                  </a:lnTo>
                  <a:cubicBezTo>
                    <a:pt x="5129" y="1200"/>
                    <a:pt x="4909" y="1469"/>
                    <a:pt x="4909" y="1800"/>
                  </a:cubicBezTo>
                  <a:cubicBezTo>
                    <a:pt x="4909" y="2132"/>
                    <a:pt x="5129" y="2400"/>
                    <a:pt x="5400" y="2400"/>
                  </a:cubicBezTo>
                  <a:moveTo>
                    <a:pt x="1473" y="18000"/>
                  </a:moveTo>
                  <a:cubicBezTo>
                    <a:pt x="659" y="18000"/>
                    <a:pt x="0" y="18806"/>
                    <a:pt x="0" y="19800"/>
                  </a:cubicBezTo>
                  <a:cubicBezTo>
                    <a:pt x="0" y="20794"/>
                    <a:pt x="659" y="21600"/>
                    <a:pt x="1473" y="21600"/>
                  </a:cubicBezTo>
                  <a:cubicBezTo>
                    <a:pt x="2286" y="21600"/>
                    <a:pt x="2945" y="20794"/>
                    <a:pt x="2945" y="19800"/>
                  </a:cubicBezTo>
                  <a:cubicBezTo>
                    <a:pt x="2945" y="18806"/>
                    <a:pt x="2286" y="18000"/>
                    <a:pt x="1473" y="18000"/>
                  </a:cubicBezTo>
                  <a:moveTo>
                    <a:pt x="1473" y="6000"/>
                  </a:moveTo>
                  <a:cubicBezTo>
                    <a:pt x="659" y="6000"/>
                    <a:pt x="0" y="6807"/>
                    <a:pt x="0" y="7800"/>
                  </a:cubicBezTo>
                  <a:cubicBezTo>
                    <a:pt x="0" y="8794"/>
                    <a:pt x="659" y="9600"/>
                    <a:pt x="1473" y="9600"/>
                  </a:cubicBezTo>
                  <a:cubicBezTo>
                    <a:pt x="2286" y="9600"/>
                    <a:pt x="2945" y="8794"/>
                    <a:pt x="2945" y="7800"/>
                  </a:cubicBezTo>
                  <a:cubicBezTo>
                    <a:pt x="2945" y="6807"/>
                    <a:pt x="2286" y="6000"/>
                    <a:pt x="1473" y="6000"/>
                  </a:cubicBezTo>
                  <a:moveTo>
                    <a:pt x="1473" y="12000"/>
                  </a:moveTo>
                  <a:cubicBezTo>
                    <a:pt x="659" y="12000"/>
                    <a:pt x="0" y="12807"/>
                    <a:pt x="0" y="13800"/>
                  </a:cubicBezTo>
                  <a:cubicBezTo>
                    <a:pt x="0" y="14794"/>
                    <a:pt x="659" y="15600"/>
                    <a:pt x="1473" y="15600"/>
                  </a:cubicBezTo>
                  <a:cubicBezTo>
                    <a:pt x="2286" y="15600"/>
                    <a:pt x="2945" y="14794"/>
                    <a:pt x="2945" y="13800"/>
                  </a:cubicBezTo>
                  <a:cubicBezTo>
                    <a:pt x="2945" y="12807"/>
                    <a:pt x="2286" y="12000"/>
                    <a:pt x="1473" y="12000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19045" tIns="19045" rIns="19045" bIns="190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0386374" y="4989819"/>
            <a:ext cx="1036037" cy="1036037"/>
            <a:chOff x="6467062" y="4723868"/>
            <a:chExt cx="1036037" cy="103603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0" name="椭圆 19"/>
            <p:cNvSpPr>
              <a:spLocks noChangeAspect="1"/>
            </p:cNvSpPr>
            <p:nvPr/>
          </p:nvSpPr>
          <p:spPr>
            <a:xfrm>
              <a:off x="6467062" y="4723868"/>
              <a:ext cx="1036037" cy="1036037"/>
            </a:xfrm>
            <a:prstGeom prst="ellipse">
              <a:avLst/>
            </a:prstGeom>
            <a:grpFill/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Shape 2587"/>
            <p:cNvSpPr>
              <a:spLocks noChangeAspect="1"/>
            </p:cNvSpPr>
            <p:nvPr/>
          </p:nvSpPr>
          <p:spPr>
            <a:xfrm>
              <a:off x="6790330" y="5063820"/>
              <a:ext cx="369323" cy="369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19045" tIns="19045" rIns="19045" bIns="190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386374" y="1600413"/>
            <a:ext cx="1036037" cy="1036037"/>
            <a:chOff x="8164969" y="4723868"/>
            <a:chExt cx="1036037" cy="103603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8164969" y="4723868"/>
              <a:ext cx="1036037" cy="1036037"/>
            </a:xfrm>
            <a:prstGeom prst="ellipse">
              <a:avLst/>
            </a:prstGeom>
            <a:grpFill/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Shape 2540"/>
            <p:cNvSpPr>
              <a:spLocks noChangeAspect="1"/>
            </p:cNvSpPr>
            <p:nvPr/>
          </p:nvSpPr>
          <p:spPr>
            <a:xfrm>
              <a:off x="8488237" y="5063820"/>
              <a:ext cx="369323" cy="369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19045" tIns="19045" rIns="19045" bIns="190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065911" y="3369825"/>
            <a:ext cx="4025672" cy="762248"/>
            <a:chOff x="2486025" y="1890712"/>
            <a:chExt cx="7219950" cy="347549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6" name="矩形 15"/>
            <p:cNvSpPr/>
            <p:nvPr/>
          </p:nvSpPr>
          <p:spPr>
            <a:xfrm>
              <a:off x="2486025" y="1890712"/>
              <a:ext cx="7219950" cy="3475498"/>
            </a:xfrm>
            <a:prstGeom prst="rect">
              <a:avLst/>
            </a:prstGeom>
            <a:grpFill/>
            <a:ln>
              <a:noFill/>
            </a:ln>
            <a:effectLst>
              <a:outerShdw blurRad="254000" dist="1270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752724" y="2474342"/>
              <a:ext cx="6686550" cy="2293525"/>
            </a:xfrm>
            <a:prstGeom prst="rect">
              <a:avLst/>
            </a:prstGeom>
            <a:grpFill/>
            <a:ln w="63500">
              <a:solidFill>
                <a:schemeClr val="bg1"/>
              </a:solidFill>
            </a:ln>
            <a:effectLst>
              <a:outerShdw blurRad="254000" dist="1270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7" name="云形标注 36"/>
          <p:cNvSpPr/>
          <p:nvPr/>
        </p:nvSpPr>
        <p:spPr>
          <a:xfrm>
            <a:off x="190538" y="218859"/>
            <a:ext cx="522386" cy="43983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12924" y="150470"/>
            <a:ext cx="3449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进入教室如何做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245197" y="1523366"/>
            <a:ext cx="329296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cs typeface="+mn-ea"/>
                <a:sym typeface="+mn-lt"/>
              </a:rPr>
              <a:t>1</a:t>
            </a:r>
            <a:r>
              <a:rPr lang="zh-CN" altLang="en-US" sz="2000" dirty="0">
                <a:cs typeface="+mn-ea"/>
                <a:sym typeface="+mn-lt"/>
              </a:rPr>
              <a:t>、配合老师做好每日体温监测和健康状况检查，发现身边出现疑似症状人员，要及时报告班主任，并避免他（她）近距离接触。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363467" y="1763197"/>
            <a:ext cx="28204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cs typeface="+mn-ea"/>
                <a:sym typeface="+mn-lt"/>
              </a:rPr>
              <a:t>2</a:t>
            </a:r>
            <a:r>
              <a:rPr lang="zh-CN" altLang="en-US" sz="2000">
                <a:cs typeface="+mn-ea"/>
                <a:sym typeface="+mn-lt"/>
              </a:rPr>
              <a:t>、保持教室环境清洁，利用课间时间进行通风，通风时注意保暖。</a:t>
            </a:r>
            <a:endParaRPr lang="zh-CN" altLang="en-US" sz="2000"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319506" y="5033978"/>
            <a:ext cx="257107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cs typeface="+mn-ea"/>
                <a:sym typeface="+mn-lt"/>
              </a:rPr>
              <a:t>3</a:t>
            </a:r>
            <a:r>
              <a:rPr lang="zh-CN" altLang="en-US" sz="2000">
                <a:cs typeface="+mn-ea"/>
                <a:sym typeface="+mn-lt"/>
              </a:rPr>
              <a:t>、同学间对话保持安全距离，注意佩戴口罩。</a:t>
            </a:r>
            <a:endParaRPr lang="zh-CN" altLang="en-US" sz="2000"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568003" y="5034152"/>
            <a:ext cx="28709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cs typeface="+mn-ea"/>
                <a:sym typeface="+mn-lt"/>
              </a:rPr>
              <a:t>4</a:t>
            </a:r>
            <a:r>
              <a:rPr lang="zh-CN" altLang="en-US" sz="2000">
                <a:cs typeface="+mn-ea"/>
                <a:sym typeface="+mn-lt"/>
              </a:rPr>
              <a:t>、保持勤洗手、多喝温水，不喝生水。</a:t>
            </a:r>
            <a:endParaRPr lang="zh-CN" altLang="en-US" sz="20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227001" y="2016486"/>
            <a:ext cx="622920" cy="6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227001" y="3254022"/>
            <a:ext cx="622920" cy="6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27001" y="4486909"/>
            <a:ext cx="622920" cy="6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aphicFrame>
        <p:nvGraphicFramePr>
          <p:cNvPr id="15" name="图表 14"/>
          <p:cNvGraphicFramePr/>
          <p:nvPr/>
        </p:nvGraphicFramePr>
        <p:xfrm>
          <a:off x="6814108" y="1749404"/>
          <a:ext cx="4697679" cy="3359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6" name="文本框 25"/>
          <p:cNvSpPr txBox="1"/>
          <p:nvPr/>
        </p:nvSpPr>
        <p:spPr>
          <a:xfrm>
            <a:off x="8901204" y="3103817"/>
            <a:ext cx="1790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cs typeface="+mn-ea"/>
                <a:sym typeface="+mn-lt"/>
              </a:rPr>
              <a:t>39%</a:t>
            </a:r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10" name="云形标注 9"/>
          <p:cNvSpPr/>
          <p:nvPr/>
        </p:nvSpPr>
        <p:spPr>
          <a:xfrm>
            <a:off x="190538" y="218859"/>
            <a:ext cx="522386" cy="43983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12924" y="150470"/>
            <a:ext cx="3449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课间活动如何做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73964" y="1559722"/>
            <a:ext cx="5801098" cy="113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cs typeface="+mn-ea"/>
                <a:sym typeface="+mn-lt"/>
              </a:rPr>
              <a:t>1</a:t>
            </a:r>
            <a:r>
              <a:rPr lang="zh-CN" altLang="en-US" sz="2400">
                <a:cs typeface="+mn-ea"/>
                <a:sym typeface="+mn-lt"/>
              </a:rPr>
              <a:t>、课间休息，佩戴口罩，同学间保持安全距离。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973964" y="2965317"/>
            <a:ext cx="58010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cs typeface="+mn-ea"/>
                <a:sym typeface="+mn-lt"/>
              </a:rPr>
              <a:t>2</a:t>
            </a:r>
            <a:r>
              <a:rPr lang="zh-CN" altLang="en-US" sz="2400">
                <a:cs typeface="+mn-ea"/>
                <a:sym typeface="+mn-lt"/>
              </a:rPr>
              <a:t>、尽量不要扎堆玩耍，控制休息时间，不随地吐痰，不乱扔垃圾，如厕后正确洗手。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973963" y="4447459"/>
            <a:ext cx="62383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cs typeface="+mn-ea"/>
                <a:sym typeface="+mn-lt"/>
              </a:rPr>
              <a:t>3</a:t>
            </a:r>
            <a:r>
              <a:rPr lang="zh-CN" altLang="en-US" sz="2400">
                <a:cs typeface="+mn-ea"/>
                <a:sym typeface="+mn-lt"/>
              </a:rPr>
              <a:t>、适当、适度进行课间运动，保证身体状况良好。避免过度、过量运动，造成身体免疫能力下降。</a:t>
            </a:r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  <p:bldGraphic spid="15" grpId="0">
        <p:bldAsOne/>
      </p:bldGraphic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1" y="0"/>
            <a:ext cx="12192000" cy="6858000"/>
          </a:xfrm>
          <a:prstGeom prst="rect">
            <a:avLst/>
          </a:prstGeom>
        </p:spPr>
      </p:pic>
      <p:sp>
        <p:nvSpPr>
          <p:cNvPr id="31" name="任意多边形 30"/>
          <p:cNvSpPr/>
          <p:nvPr/>
        </p:nvSpPr>
        <p:spPr>
          <a:xfrm>
            <a:off x="818529" y="1290920"/>
            <a:ext cx="10745942" cy="5567081"/>
          </a:xfrm>
          <a:custGeom>
            <a:avLst/>
            <a:gdLst>
              <a:gd name="connsiteX0" fmla="*/ 5372971 w 10745942"/>
              <a:gd name="connsiteY0" fmla="*/ 0 h 5567081"/>
              <a:gd name="connsiteX1" fmla="*/ 10745942 w 10745942"/>
              <a:gd name="connsiteY1" fmla="*/ 4327786 h 5567081"/>
              <a:gd name="connsiteX2" fmla="*/ 10608356 w 10745942"/>
              <a:gd name="connsiteY2" fmla="*/ 5305161 h 5567081"/>
              <a:gd name="connsiteX3" fmla="*/ 10520389 w 10745942"/>
              <a:gd name="connsiteY3" fmla="*/ 5567081 h 5567081"/>
              <a:gd name="connsiteX4" fmla="*/ 225553 w 10745942"/>
              <a:gd name="connsiteY4" fmla="*/ 5567081 h 5567081"/>
              <a:gd name="connsiteX5" fmla="*/ 137586 w 10745942"/>
              <a:gd name="connsiteY5" fmla="*/ 5305161 h 5567081"/>
              <a:gd name="connsiteX6" fmla="*/ 0 w 10745942"/>
              <a:gd name="connsiteY6" fmla="*/ 4327786 h 5567081"/>
              <a:gd name="connsiteX7" fmla="*/ 5372971 w 10745942"/>
              <a:gd name="connsiteY7" fmla="*/ 0 h 5567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5942" h="5567081">
                <a:moveTo>
                  <a:pt x="5372971" y="0"/>
                </a:moveTo>
                <a:cubicBezTo>
                  <a:pt x="8340381" y="0"/>
                  <a:pt x="10745942" y="1937616"/>
                  <a:pt x="10745942" y="4327786"/>
                </a:cubicBezTo>
                <a:cubicBezTo>
                  <a:pt x="10745942" y="4663903"/>
                  <a:pt x="10698371" y="4991072"/>
                  <a:pt x="10608356" y="5305161"/>
                </a:cubicBezTo>
                <a:lnTo>
                  <a:pt x="10520389" y="5567081"/>
                </a:lnTo>
                <a:lnTo>
                  <a:pt x="225553" y="5567081"/>
                </a:lnTo>
                <a:lnTo>
                  <a:pt x="137586" y="5305161"/>
                </a:lnTo>
                <a:cubicBezTo>
                  <a:pt x="47571" y="4991072"/>
                  <a:pt x="0" y="4663903"/>
                  <a:pt x="0" y="4327786"/>
                </a:cubicBezTo>
                <a:cubicBezTo>
                  <a:pt x="0" y="1937616"/>
                  <a:pt x="2405561" y="0"/>
                  <a:pt x="5372971" y="0"/>
                </a:cubicBezTo>
                <a:close/>
              </a:path>
            </a:pathLst>
          </a:cu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548128" y="1673358"/>
            <a:ext cx="70957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 smtClean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第四部</a:t>
            </a:r>
            <a:r>
              <a:rPr lang="zh-CN" altLang="en-US" sz="8800" b="1" dirty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分</a:t>
            </a:r>
            <a:endParaRPr lang="zh-CN" altLang="en-US" sz="8800" b="1" dirty="0"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442447" y="3099355"/>
            <a:ext cx="5527997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形 3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2551" y="4701694"/>
            <a:ext cx="2772228" cy="2171170"/>
          </a:xfrm>
          <a:prstGeom prst="rect">
            <a:avLst/>
          </a:prstGeom>
          <a:effectLst>
            <a:outerShdw blurRad="88900" dist="38100" algn="l" rotWithShape="0">
              <a:prstClr val="black">
                <a:alpha val="55000"/>
              </a:prstClr>
            </a:outerShdw>
          </a:effectLst>
        </p:spPr>
      </p:pic>
      <p:pic>
        <p:nvPicPr>
          <p:cNvPr id="10" name="图形 31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659471" y="0"/>
            <a:ext cx="8570180" cy="1493134"/>
          </a:xfrm>
          <a:prstGeom prst="rect">
            <a:avLst/>
          </a:prstGeom>
          <a:effectLst>
            <a:outerShdw blurRad="101600" dist="38100" dir="8100000" algn="tr" rotWithShape="0">
              <a:prstClr val="black">
                <a:alpha val="56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2548128" y="3122780"/>
            <a:ext cx="70957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chemeClr val="accent4">
                    <a:lumMod val="75000"/>
                  </a:schemeClr>
                </a:solidFill>
                <a:effectLst>
                  <a:outerShdw blurRad="76200" dist="38100" algn="l" rotWithShape="0">
                    <a:prstClr val="black">
                      <a:alpha val="43000"/>
                    </a:prstClr>
                  </a:outerShdw>
                </a:effectLst>
                <a:latin typeface="阿里巴巴普惠体 B" panose="00020600040101010101" pitchFamily="18" charset="-122"/>
                <a:ea typeface="阿里巴巴普惠体 B" panose="00020600040101010101" pitchFamily="18" charset="-122"/>
                <a:cs typeface="阿里巴巴普惠体 B" panose="00020600040101010101" pitchFamily="18" charset="-122"/>
              </a:defRPr>
            </a:lvl1pPr>
          </a:lstStyle>
          <a:p>
            <a:r>
              <a:rPr lang="zh-CN" altLang="en-US" dirty="0">
                <a:effectLst/>
                <a:latin typeface="+mn-lt"/>
                <a:ea typeface="+mn-ea"/>
                <a:cs typeface="+mn-ea"/>
                <a:sym typeface="+mn-lt"/>
              </a:rPr>
              <a:t>校园防疫</a:t>
            </a:r>
            <a:br>
              <a:rPr lang="en-US" altLang="zh-CN" dirty="0">
                <a:effectLst/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dirty="0">
                <a:effectLst/>
                <a:latin typeface="+mn-lt"/>
                <a:ea typeface="+mn-ea"/>
                <a:cs typeface="+mn-ea"/>
                <a:sym typeface="+mn-lt"/>
              </a:rPr>
              <a:t>小口诀</a:t>
            </a:r>
            <a:endParaRPr lang="zh-CN" altLang="en-US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0"/>
            <a:ext cx="6502400" cy="6858000"/>
            <a:chOff x="0" y="0"/>
            <a:chExt cx="6502400" cy="685800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" name="矩形 1"/>
            <p:cNvSpPr/>
            <p:nvPr/>
          </p:nvSpPr>
          <p:spPr>
            <a:xfrm>
              <a:off x="0" y="0"/>
              <a:ext cx="6492240" cy="6858000"/>
            </a:xfrm>
            <a:custGeom>
              <a:avLst/>
              <a:gdLst>
                <a:gd name="connsiteX0" fmla="*/ 0 w 6451600"/>
                <a:gd name="connsiteY0" fmla="*/ 0 h 6858000"/>
                <a:gd name="connsiteX1" fmla="*/ 6451600 w 6451600"/>
                <a:gd name="connsiteY1" fmla="*/ 0 h 6858000"/>
                <a:gd name="connsiteX2" fmla="*/ 6451600 w 6451600"/>
                <a:gd name="connsiteY2" fmla="*/ 6858000 h 6858000"/>
                <a:gd name="connsiteX3" fmla="*/ 0 w 6451600"/>
                <a:gd name="connsiteY3" fmla="*/ 6858000 h 6858000"/>
                <a:gd name="connsiteX4" fmla="*/ 0 w 6451600"/>
                <a:gd name="connsiteY4" fmla="*/ 0 h 6858000"/>
                <a:gd name="connsiteX0-1" fmla="*/ 0 w 6451600"/>
                <a:gd name="connsiteY0-2" fmla="*/ 0 h 6858000"/>
                <a:gd name="connsiteX1-3" fmla="*/ 6451600 w 6451600"/>
                <a:gd name="connsiteY1-4" fmla="*/ 0 h 6858000"/>
                <a:gd name="connsiteX2-5" fmla="*/ 5029200 w 6451600"/>
                <a:gd name="connsiteY2-6" fmla="*/ 6858000 h 6858000"/>
                <a:gd name="connsiteX3-7" fmla="*/ 0 w 6451600"/>
                <a:gd name="connsiteY3-8" fmla="*/ 6858000 h 6858000"/>
                <a:gd name="connsiteX4-9" fmla="*/ 0 w 6451600"/>
                <a:gd name="connsiteY4-10" fmla="*/ 0 h 6858000"/>
                <a:gd name="connsiteX0-11" fmla="*/ 0 w 6428963"/>
                <a:gd name="connsiteY0-12" fmla="*/ 0 h 6858000"/>
                <a:gd name="connsiteX1-13" fmla="*/ 6428963 w 6428963"/>
                <a:gd name="connsiteY1-14" fmla="*/ 0 h 6858000"/>
                <a:gd name="connsiteX2-15" fmla="*/ 5029200 w 6428963"/>
                <a:gd name="connsiteY2-16" fmla="*/ 6858000 h 6858000"/>
                <a:gd name="connsiteX3-17" fmla="*/ 0 w 6428963"/>
                <a:gd name="connsiteY3-18" fmla="*/ 6858000 h 6858000"/>
                <a:gd name="connsiteX4-19" fmla="*/ 0 w 6428963"/>
                <a:gd name="connsiteY4-20" fmla="*/ 0 h 6858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428963" h="6858000">
                  <a:moveTo>
                    <a:pt x="0" y="0"/>
                  </a:moveTo>
                  <a:lnTo>
                    <a:pt x="6428963" y="0"/>
                  </a:lnTo>
                  <a:lnTo>
                    <a:pt x="502920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 flipH="1">
              <a:off x="5066000" y="0"/>
              <a:ext cx="1436400" cy="6858000"/>
            </a:xfrm>
            <a:prstGeom prst="line">
              <a:avLst/>
            </a:prstGeom>
            <a:grpFill/>
            <a:ln w="381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0" scaled="0"/>
                <a:tileRect/>
              </a:gradFill>
            </a:ln>
            <a:effectLst>
              <a:outerShdw blurRad="127000" dist="63500" dir="10800000" algn="r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iconfont-1187-868118"/>
          <p:cNvSpPr>
            <a:spLocks noChangeAspect="1"/>
          </p:cNvSpPr>
          <p:nvPr/>
        </p:nvSpPr>
        <p:spPr bwMode="auto">
          <a:xfrm>
            <a:off x="1764030" y="1995805"/>
            <a:ext cx="2660650" cy="2867025"/>
          </a:xfrm>
          <a:custGeom>
            <a:avLst/>
            <a:gdLst>
              <a:gd name="T0" fmla="*/ 10712 w 11708"/>
              <a:gd name="T1" fmla="*/ 21 h 12613"/>
              <a:gd name="T2" fmla="*/ 10456 w 11708"/>
              <a:gd name="T3" fmla="*/ 20 h 12613"/>
              <a:gd name="T4" fmla="*/ 10325 w 11708"/>
              <a:gd name="T5" fmla="*/ 47 h 12613"/>
              <a:gd name="T6" fmla="*/ 9395 w 11708"/>
              <a:gd name="T7" fmla="*/ 1216 h 12613"/>
              <a:gd name="T8" fmla="*/ 8433 w 11708"/>
              <a:gd name="T9" fmla="*/ 976 h 12613"/>
              <a:gd name="T10" fmla="*/ 7046 w 11708"/>
              <a:gd name="T11" fmla="*/ 1083 h 12613"/>
              <a:gd name="T12" fmla="*/ 4358 w 11708"/>
              <a:gd name="T13" fmla="*/ 2553 h 12613"/>
              <a:gd name="T14" fmla="*/ 3333 w 11708"/>
              <a:gd name="T15" fmla="*/ 3342 h 12613"/>
              <a:gd name="T16" fmla="*/ 1854 w 11708"/>
              <a:gd name="T17" fmla="*/ 3755 h 12613"/>
              <a:gd name="T18" fmla="*/ 728 w 11708"/>
              <a:gd name="T19" fmla="*/ 4023 h 12613"/>
              <a:gd name="T20" fmla="*/ 53 w 11708"/>
              <a:gd name="T21" fmla="*/ 4850 h 12613"/>
              <a:gd name="T22" fmla="*/ 32 w 11708"/>
              <a:gd name="T23" fmla="*/ 4916 h 12613"/>
              <a:gd name="T24" fmla="*/ 14 w 11708"/>
              <a:gd name="T25" fmla="*/ 4929 h 12613"/>
              <a:gd name="T26" fmla="*/ 0 w 11708"/>
              <a:gd name="T27" fmla="*/ 5056 h 12613"/>
              <a:gd name="T28" fmla="*/ 0 w 11708"/>
              <a:gd name="T29" fmla="*/ 5084 h 12613"/>
              <a:gd name="T30" fmla="*/ 0 w 11708"/>
              <a:gd name="T31" fmla="*/ 5282 h 12613"/>
              <a:gd name="T32" fmla="*/ 0 w 11708"/>
              <a:gd name="T33" fmla="*/ 5311 h 12613"/>
              <a:gd name="T34" fmla="*/ 15 w 11708"/>
              <a:gd name="T35" fmla="*/ 5466 h 12613"/>
              <a:gd name="T36" fmla="*/ 32 w 11708"/>
              <a:gd name="T37" fmla="*/ 5479 h 12613"/>
              <a:gd name="T38" fmla="*/ 320 w 11708"/>
              <a:gd name="T39" fmla="*/ 6494 h 12613"/>
              <a:gd name="T40" fmla="*/ 1657 w 11708"/>
              <a:gd name="T41" fmla="*/ 8578 h 12613"/>
              <a:gd name="T42" fmla="*/ 4450 w 11708"/>
              <a:gd name="T43" fmla="*/ 10985 h 12613"/>
              <a:gd name="T44" fmla="*/ 6401 w 11708"/>
              <a:gd name="T45" fmla="*/ 11632 h 12613"/>
              <a:gd name="T46" fmla="*/ 7491 w 11708"/>
              <a:gd name="T47" fmla="*/ 11224 h 12613"/>
              <a:gd name="T48" fmla="*/ 7750 w 11708"/>
              <a:gd name="T49" fmla="*/ 10617 h 12613"/>
              <a:gd name="T50" fmla="*/ 8144 w 11708"/>
              <a:gd name="T51" fmla="*/ 9057 h 12613"/>
              <a:gd name="T52" fmla="*/ 8945 w 11708"/>
              <a:gd name="T53" fmla="*/ 7679 h 12613"/>
              <a:gd name="T54" fmla="*/ 10341 w 11708"/>
              <a:gd name="T55" fmla="*/ 5606 h 12613"/>
              <a:gd name="T56" fmla="*/ 10610 w 11708"/>
              <a:gd name="T57" fmla="*/ 2746 h 12613"/>
              <a:gd name="T58" fmla="*/ 10473 w 11708"/>
              <a:gd name="T59" fmla="*/ 2318 h 12613"/>
              <a:gd name="T60" fmla="*/ 11658 w 11708"/>
              <a:gd name="T61" fmla="*/ 1351 h 12613"/>
              <a:gd name="T62" fmla="*/ 11683 w 11708"/>
              <a:gd name="T63" fmla="*/ 1246 h 12613"/>
              <a:gd name="T64" fmla="*/ 11683 w 11708"/>
              <a:gd name="T65" fmla="*/ 1001 h 12613"/>
              <a:gd name="T66" fmla="*/ 10712 w 11708"/>
              <a:gd name="T67" fmla="*/ 21 h 12613"/>
              <a:gd name="T68" fmla="*/ 8713 w 11708"/>
              <a:gd name="T69" fmla="*/ 2115 h 12613"/>
              <a:gd name="T70" fmla="*/ 6525 w 11708"/>
              <a:gd name="T71" fmla="*/ 3424 h 12613"/>
              <a:gd name="T72" fmla="*/ 4830 w 11708"/>
              <a:gd name="T73" fmla="*/ 5301 h 12613"/>
              <a:gd name="T74" fmla="*/ 2957 w 11708"/>
              <a:gd name="T75" fmla="*/ 6660 h 12613"/>
              <a:gd name="T76" fmla="*/ 2478 w 11708"/>
              <a:gd name="T77" fmla="*/ 6777 h 12613"/>
              <a:gd name="T78" fmla="*/ 2124 w 11708"/>
              <a:gd name="T79" fmla="*/ 6695 h 12613"/>
              <a:gd name="T80" fmla="*/ 1497 w 11708"/>
              <a:gd name="T81" fmla="*/ 5850 h 12613"/>
              <a:gd name="T82" fmla="*/ 1467 w 11708"/>
              <a:gd name="T83" fmla="*/ 5684 h 12613"/>
              <a:gd name="T84" fmla="*/ 1554 w 11708"/>
              <a:gd name="T85" fmla="*/ 5585 h 12613"/>
              <a:gd name="T86" fmla="*/ 3506 w 11708"/>
              <a:gd name="T87" fmla="*/ 5044 h 12613"/>
              <a:gd name="T88" fmla="*/ 5285 w 11708"/>
              <a:gd name="T89" fmla="*/ 3681 h 12613"/>
              <a:gd name="T90" fmla="*/ 6672 w 11708"/>
              <a:gd name="T91" fmla="*/ 2456 h 12613"/>
              <a:gd name="T92" fmla="*/ 8576 w 11708"/>
              <a:gd name="T93" fmla="*/ 2025 h 12613"/>
              <a:gd name="T94" fmla="*/ 8712 w 11708"/>
              <a:gd name="T95" fmla="*/ 2060 h 12613"/>
              <a:gd name="T96" fmla="*/ 8713 w 11708"/>
              <a:gd name="T97" fmla="*/ 2115 h 12613"/>
              <a:gd name="T98" fmla="*/ 10542 w 11708"/>
              <a:gd name="T99" fmla="*/ 1734 h 12613"/>
              <a:gd name="T100" fmla="*/ 9969 w 11708"/>
              <a:gd name="T101" fmla="*/ 1170 h 12613"/>
              <a:gd name="T102" fmla="*/ 10533 w 11708"/>
              <a:gd name="T103" fmla="*/ 598 h 12613"/>
              <a:gd name="T104" fmla="*/ 11105 w 11708"/>
              <a:gd name="T105" fmla="*/ 1161 h 12613"/>
              <a:gd name="T106" fmla="*/ 10542 w 11708"/>
              <a:gd name="T107" fmla="*/ 1734 h 12613"/>
              <a:gd name="T108" fmla="*/ 4679 w 11708"/>
              <a:gd name="T109" fmla="*/ 11663 h 12613"/>
              <a:gd name="T110" fmla="*/ 3078 w 11708"/>
              <a:gd name="T111" fmla="*/ 10636 h 12613"/>
              <a:gd name="T112" fmla="*/ 2902 w 11708"/>
              <a:gd name="T113" fmla="*/ 10642 h 12613"/>
              <a:gd name="T114" fmla="*/ 2568 w 11708"/>
              <a:gd name="T115" fmla="*/ 11810 h 12613"/>
              <a:gd name="T116" fmla="*/ 3422 w 11708"/>
              <a:gd name="T117" fmla="*/ 12610 h 12613"/>
              <a:gd name="T118" fmla="*/ 3848 w 11708"/>
              <a:gd name="T119" fmla="*/ 12613 h 12613"/>
              <a:gd name="T120" fmla="*/ 4739 w 11708"/>
              <a:gd name="T121" fmla="*/ 11817 h 12613"/>
              <a:gd name="T122" fmla="*/ 4679 w 11708"/>
              <a:gd name="T123" fmla="*/ 11663 h 12613"/>
              <a:gd name="T124" fmla="*/ 4679 w 11708"/>
              <a:gd name="T125" fmla="*/ 11663 h 12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708" h="12613">
                <a:moveTo>
                  <a:pt x="10712" y="21"/>
                </a:moveTo>
                <a:cubicBezTo>
                  <a:pt x="10627" y="18"/>
                  <a:pt x="10542" y="19"/>
                  <a:pt x="10456" y="20"/>
                </a:cubicBezTo>
                <a:cubicBezTo>
                  <a:pt x="10427" y="66"/>
                  <a:pt x="10358" y="9"/>
                  <a:pt x="10325" y="47"/>
                </a:cubicBezTo>
                <a:cubicBezTo>
                  <a:pt x="9728" y="203"/>
                  <a:pt x="9429" y="599"/>
                  <a:pt x="9395" y="1216"/>
                </a:cubicBezTo>
                <a:cubicBezTo>
                  <a:pt x="9078" y="1094"/>
                  <a:pt x="8763" y="1010"/>
                  <a:pt x="8433" y="976"/>
                </a:cubicBezTo>
                <a:cubicBezTo>
                  <a:pt x="7963" y="927"/>
                  <a:pt x="7502" y="974"/>
                  <a:pt x="7046" y="1083"/>
                </a:cubicBezTo>
                <a:cubicBezTo>
                  <a:pt x="6018" y="1331"/>
                  <a:pt x="5143" y="1861"/>
                  <a:pt x="4358" y="2553"/>
                </a:cubicBezTo>
                <a:cubicBezTo>
                  <a:pt x="4034" y="2839"/>
                  <a:pt x="3739" y="3160"/>
                  <a:pt x="3333" y="3342"/>
                </a:cubicBezTo>
                <a:cubicBezTo>
                  <a:pt x="2859" y="3553"/>
                  <a:pt x="2356" y="3651"/>
                  <a:pt x="1854" y="3755"/>
                </a:cubicBezTo>
                <a:cubicBezTo>
                  <a:pt x="1476" y="3833"/>
                  <a:pt x="1095" y="3895"/>
                  <a:pt x="728" y="4023"/>
                </a:cubicBezTo>
                <a:cubicBezTo>
                  <a:pt x="331" y="4162"/>
                  <a:pt x="116" y="4442"/>
                  <a:pt x="53" y="4850"/>
                </a:cubicBezTo>
                <a:cubicBezTo>
                  <a:pt x="50" y="4873"/>
                  <a:pt x="39" y="4894"/>
                  <a:pt x="32" y="4916"/>
                </a:cubicBezTo>
                <a:cubicBezTo>
                  <a:pt x="26" y="4925"/>
                  <a:pt x="20" y="4930"/>
                  <a:pt x="14" y="4929"/>
                </a:cubicBezTo>
                <a:cubicBezTo>
                  <a:pt x="9" y="4971"/>
                  <a:pt x="26" y="5016"/>
                  <a:pt x="0" y="5056"/>
                </a:cubicBezTo>
                <a:lnTo>
                  <a:pt x="0" y="5084"/>
                </a:lnTo>
                <a:cubicBezTo>
                  <a:pt x="22" y="5150"/>
                  <a:pt x="22" y="5216"/>
                  <a:pt x="0" y="5282"/>
                </a:cubicBezTo>
                <a:lnTo>
                  <a:pt x="0" y="5311"/>
                </a:lnTo>
                <a:cubicBezTo>
                  <a:pt x="28" y="5360"/>
                  <a:pt x="8" y="5415"/>
                  <a:pt x="15" y="5466"/>
                </a:cubicBezTo>
                <a:cubicBezTo>
                  <a:pt x="20" y="5466"/>
                  <a:pt x="26" y="5470"/>
                  <a:pt x="32" y="5479"/>
                </a:cubicBezTo>
                <a:cubicBezTo>
                  <a:pt x="100" y="5825"/>
                  <a:pt x="182" y="6167"/>
                  <a:pt x="320" y="6494"/>
                </a:cubicBezTo>
                <a:cubicBezTo>
                  <a:pt x="644" y="7267"/>
                  <a:pt x="1112" y="7948"/>
                  <a:pt x="1657" y="8578"/>
                </a:cubicBezTo>
                <a:cubicBezTo>
                  <a:pt x="2469" y="9518"/>
                  <a:pt x="3370" y="10357"/>
                  <a:pt x="4450" y="10985"/>
                </a:cubicBezTo>
                <a:cubicBezTo>
                  <a:pt x="5053" y="11336"/>
                  <a:pt x="5689" y="11607"/>
                  <a:pt x="6401" y="11632"/>
                </a:cubicBezTo>
                <a:cubicBezTo>
                  <a:pt x="6815" y="11647"/>
                  <a:pt x="7216" y="11591"/>
                  <a:pt x="7491" y="11224"/>
                </a:cubicBezTo>
                <a:cubicBezTo>
                  <a:pt x="7625" y="11045"/>
                  <a:pt x="7691" y="10831"/>
                  <a:pt x="7750" y="10617"/>
                </a:cubicBezTo>
                <a:cubicBezTo>
                  <a:pt x="7892" y="10100"/>
                  <a:pt x="7986" y="9571"/>
                  <a:pt x="8144" y="9057"/>
                </a:cubicBezTo>
                <a:cubicBezTo>
                  <a:pt x="8305" y="8535"/>
                  <a:pt x="8558" y="8071"/>
                  <a:pt x="8945" y="7679"/>
                </a:cubicBezTo>
                <a:cubicBezTo>
                  <a:pt x="9538" y="7075"/>
                  <a:pt x="10019" y="6392"/>
                  <a:pt x="10341" y="5606"/>
                </a:cubicBezTo>
                <a:cubicBezTo>
                  <a:pt x="10720" y="4681"/>
                  <a:pt x="10862" y="3731"/>
                  <a:pt x="10610" y="2746"/>
                </a:cubicBezTo>
                <a:cubicBezTo>
                  <a:pt x="10573" y="2601"/>
                  <a:pt x="10519" y="2460"/>
                  <a:pt x="10473" y="2318"/>
                </a:cubicBezTo>
                <a:cubicBezTo>
                  <a:pt x="11208" y="2202"/>
                  <a:pt x="11536" y="1935"/>
                  <a:pt x="11658" y="1351"/>
                </a:cubicBezTo>
                <a:cubicBezTo>
                  <a:pt x="11687" y="1326"/>
                  <a:pt x="11649" y="1269"/>
                  <a:pt x="11683" y="1246"/>
                </a:cubicBezTo>
                <a:lnTo>
                  <a:pt x="11683" y="1001"/>
                </a:lnTo>
                <a:cubicBezTo>
                  <a:pt x="11708" y="530"/>
                  <a:pt x="11169" y="0"/>
                  <a:pt x="10712" y="21"/>
                </a:cubicBezTo>
                <a:close/>
                <a:moveTo>
                  <a:pt x="8713" y="2115"/>
                </a:moveTo>
                <a:cubicBezTo>
                  <a:pt x="7823" y="2284"/>
                  <a:pt x="7160" y="2834"/>
                  <a:pt x="6525" y="3424"/>
                </a:cubicBezTo>
                <a:cubicBezTo>
                  <a:pt x="5905" y="3999"/>
                  <a:pt x="5362" y="4646"/>
                  <a:pt x="4830" y="5301"/>
                </a:cubicBezTo>
                <a:cubicBezTo>
                  <a:pt x="4327" y="5921"/>
                  <a:pt x="3724" y="6405"/>
                  <a:pt x="2957" y="6660"/>
                </a:cubicBezTo>
                <a:cubicBezTo>
                  <a:pt x="2802" y="6712"/>
                  <a:pt x="2638" y="6740"/>
                  <a:pt x="2478" y="6777"/>
                </a:cubicBezTo>
                <a:cubicBezTo>
                  <a:pt x="2347" y="6807"/>
                  <a:pt x="2235" y="6776"/>
                  <a:pt x="2124" y="6695"/>
                </a:cubicBezTo>
                <a:cubicBezTo>
                  <a:pt x="1826" y="6477"/>
                  <a:pt x="1597" y="6212"/>
                  <a:pt x="1497" y="5850"/>
                </a:cubicBezTo>
                <a:cubicBezTo>
                  <a:pt x="1482" y="5796"/>
                  <a:pt x="1476" y="5739"/>
                  <a:pt x="1467" y="5684"/>
                </a:cubicBezTo>
                <a:cubicBezTo>
                  <a:pt x="1456" y="5615"/>
                  <a:pt x="1473" y="5584"/>
                  <a:pt x="1554" y="5585"/>
                </a:cubicBezTo>
                <a:cubicBezTo>
                  <a:pt x="2257" y="5596"/>
                  <a:pt x="2897" y="5370"/>
                  <a:pt x="3506" y="5044"/>
                </a:cubicBezTo>
                <a:cubicBezTo>
                  <a:pt x="4172" y="4686"/>
                  <a:pt x="4738" y="4197"/>
                  <a:pt x="5285" y="3681"/>
                </a:cubicBezTo>
                <a:cubicBezTo>
                  <a:pt x="5733" y="3257"/>
                  <a:pt x="6159" y="2807"/>
                  <a:pt x="6672" y="2456"/>
                </a:cubicBezTo>
                <a:cubicBezTo>
                  <a:pt x="7250" y="2059"/>
                  <a:pt x="7882" y="1903"/>
                  <a:pt x="8576" y="2025"/>
                </a:cubicBezTo>
                <a:cubicBezTo>
                  <a:pt x="8622" y="2033"/>
                  <a:pt x="8667" y="2048"/>
                  <a:pt x="8712" y="2060"/>
                </a:cubicBezTo>
                <a:cubicBezTo>
                  <a:pt x="8730" y="2078"/>
                  <a:pt x="8729" y="2096"/>
                  <a:pt x="8713" y="2115"/>
                </a:cubicBezTo>
                <a:close/>
                <a:moveTo>
                  <a:pt x="10542" y="1734"/>
                </a:moveTo>
                <a:cubicBezTo>
                  <a:pt x="10236" y="1738"/>
                  <a:pt x="9974" y="1480"/>
                  <a:pt x="9969" y="1170"/>
                </a:cubicBezTo>
                <a:cubicBezTo>
                  <a:pt x="9965" y="863"/>
                  <a:pt x="10223" y="602"/>
                  <a:pt x="10533" y="598"/>
                </a:cubicBezTo>
                <a:cubicBezTo>
                  <a:pt x="10843" y="595"/>
                  <a:pt x="11101" y="849"/>
                  <a:pt x="11105" y="1161"/>
                </a:cubicBezTo>
                <a:cubicBezTo>
                  <a:pt x="11109" y="1469"/>
                  <a:pt x="10852" y="1730"/>
                  <a:pt x="10542" y="1734"/>
                </a:cubicBezTo>
                <a:close/>
                <a:moveTo>
                  <a:pt x="4679" y="11663"/>
                </a:moveTo>
                <a:cubicBezTo>
                  <a:pt x="4101" y="11390"/>
                  <a:pt x="3575" y="11034"/>
                  <a:pt x="3078" y="10636"/>
                </a:cubicBezTo>
                <a:cubicBezTo>
                  <a:pt x="3007" y="10579"/>
                  <a:pt x="2963" y="10583"/>
                  <a:pt x="2902" y="10642"/>
                </a:cubicBezTo>
                <a:cubicBezTo>
                  <a:pt x="2563" y="10967"/>
                  <a:pt x="2436" y="11355"/>
                  <a:pt x="2568" y="11810"/>
                </a:cubicBezTo>
                <a:cubicBezTo>
                  <a:pt x="2693" y="12243"/>
                  <a:pt x="2998" y="12493"/>
                  <a:pt x="3422" y="12610"/>
                </a:cubicBezTo>
                <a:cubicBezTo>
                  <a:pt x="3564" y="12611"/>
                  <a:pt x="3706" y="12612"/>
                  <a:pt x="3848" y="12613"/>
                </a:cubicBezTo>
                <a:cubicBezTo>
                  <a:pt x="4294" y="12515"/>
                  <a:pt x="4594" y="12254"/>
                  <a:pt x="4739" y="11817"/>
                </a:cubicBezTo>
                <a:cubicBezTo>
                  <a:pt x="4763" y="11744"/>
                  <a:pt x="4760" y="11701"/>
                  <a:pt x="4679" y="11663"/>
                </a:cubicBezTo>
                <a:close/>
                <a:moveTo>
                  <a:pt x="4679" y="11663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57042" y="1634226"/>
            <a:ext cx="4551423" cy="4623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每日测温，一日三检，不适请假，缺课报告；</a:t>
            </a:r>
            <a:endParaRPr lang="zh-CN" altLang="en-US" dirty="0"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减少外出，避免聚集，两点一线，固定轨迹；</a:t>
            </a:r>
            <a:endParaRPr lang="zh-CN" altLang="en-US" dirty="0"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校外途中，注重防护，手部卫生，佩戴口罩；</a:t>
            </a:r>
            <a:endParaRPr lang="zh-CN" altLang="en-US" dirty="0"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校内学习，固定位置，保持距离，注重礼仪；</a:t>
            </a:r>
            <a:endParaRPr lang="zh-CN" altLang="en-US" dirty="0"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密闭空间，通风不畅，人多距小，要戴口罩；</a:t>
            </a:r>
            <a:endParaRPr lang="zh-CN" altLang="en-US" dirty="0"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食堂就餐，检测体温，保持距离，请先洗手</a:t>
            </a:r>
            <a:r>
              <a:rPr lang="en-US" altLang="zh-CN" dirty="0">
                <a:cs typeface="+mn-ea"/>
                <a:sym typeface="+mn-lt"/>
              </a:rPr>
              <a:t>;</a:t>
            </a:r>
            <a:endParaRPr lang="zh-CN" altLang="en-US" dirty="0"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同向而坐，互不交谈，鼓励套餐，即拿即走；</a:t>
            </a:r>
            <a:endParaRPr lang="zh-CN" altLang="en-US" dirty="0"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教室宿舍，爱国卫生，清洁通风，科学消毒；</a:t>
            </a:r>
            <a:endParaRPr lang="zh-CN" altLang="en-US" dirty="0"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个人防护，最重洗手，每天锻炼，增强体质；</a:t>
            </a:r>
            <a:endParaRPr lang="zh-CN" altLang="en-US" dirty="0"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出现不适，立即报告，稳定情绪，服从安排；</a:t>
            </a:r>
            <a:endParaRPr lang="zh-CN" altLang="en-US" dirty="0"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调整心态，理性平和，互相关爱，共渡难关。</a:t>
            </a:r>
            <a:endParaRPr lang="zh-CN" altLang="en-US" b="0" i="0" dirty="0">
              <a:effectLst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91305" y="778926"/>
            <a:ext cx="3082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cs typeface="+mn-ea"/>
                <a:sym typeface="+mn-lt"/>
              </a:rPr>
              <a:t>学生日常防疫口诀</a:t>
            </a:r>
            <a:endParaRPr lang="zh-CN" altLang="en-US" sz="2800" b="1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1" y="0"/>
            <a:ext cx="12192000" cy="6858000"/>
          </a:xfrm>
          <a:prstGeom prst="rect">
            <a:avLst/>
          </a:prstGeom>
        </p:spPr>
      </p:pic>
      <p:sp>
        <p:nvSpPr>
          <p:cNvPr id="7" name="云形标注 6"/>
          <p:cNvSpPr/>
          <p:nvPr/>
        </p:nvSpPr>
        <p:spPr>
          <a:xfrm>
            <a:off x="201462" y="312637"/>
            <a:ext cx="3317020" cy="2008949"/>
          </a:xfrm>
          <a:prstGeom prst="cloudCallout">
            <a:avLst/>
          </a:prstGeom>
          <a:solidFill>
            <a:srgbClr val="F7FC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-348687" y="569085"/>
            <a:ext cx="43317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>
                <a:solidFill>
                  <a:schemeClr val="accent5">
                    <a:lumMod val="50000"/>
                  </a:schemeClr>
                </a:solidFill>
                <a:effectLst>
                  <a:outerShdw blurRad="76200" dist="38100" algn="l" rotWithShape="0">
                    <a:prstClr val="black">
                      <a:alpha val="43000"/>
                    </a:prstClr>
                  </a:outerShdw>
                </a:effectLst>
                <a:cs typeface="+mn-ea"/>
                <a:sym typeface="+mn-lt"/>
              </a:rPr>
              <a:t>目录</a:t>
            </a:r>
            <a:endParaRPr lang="zh-CN" altLang="en-US" sz="8800" b="1">
              <a:solidFill>
                <a:schemeClr val="accent5">
                  <a:lumMod val="50000"/>
                </a:schemeClr>
              </a:solidFill>
              <a:effectLst>
                <a:outerShdw blurRad="76200" dist="38100" algn="l" rotWithShape="0">
                  <a:prstClr val="black">
                    <a:alpha val="43000"/>
                  </a:prst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759202" y="1962252"/>
            <a:ext cx="787851" cy="748148"/>
            <a:chOff x="7531331" y="1259522"/>
            <a:chExt cx="787851" cy="748148"/>
          </a:xfrm>
          <a:solidFill>
            <a:schemeClr val="accent2"/>
          </a:solidFill>
        </p:grpSpPr>
        <p:sp>
          <p:nvSpPr>
            <p:cNvPr id="14" name="Freeform 10"/>
            <p:cNvSpPr/>
            <p:nvPr/>
          </p:nvSpPr>
          <p:spPr bwMode="auto">
            <a:xfrm>
              <a:off x="7531331" y="1259522"/>
              <a:ext cx="748147" cy="748148"/>
            </a:xfrm>
            <a:custGeom>
              <a:avLst/>
              <a:gdLst>
                <a:gd name="T0" fmla="*/ 56 w 56"/>
                <a:gd name="T1" fmla="*/ 42 h 56"/>
                <a:gd name="T2" fmla="*/ 42 w 56"/>
                <a:gd name="T3" fmla="*/ 56 h 56"/>
                <a:gd name="T4" fmla="*/ 14 w 56"/>
                <a:gd name="T5" fmla="*/ 56 h 56"/>
                <a:gd name="T6" fmla="*/ 0 w 56"/>
                <a:gd name="T7" fmla="*/ 42 h 56"/>
                <a:gd name="T8" fmla="*/ 0 w 56"/>
                <a:gd name="T9" fmla="*/ 14 h 56"/>
                <a:gd name="T10" fmla="*/ 14 w 56"/>
                <a:gd name="T11" fmla="*/ 0 h 56"/>
                <a:gd name="T12" fmla="*/ 42 w 56"/>
                <a:gd name="T13" fmla="*/ 0 h 56"/>
                <a:gd name="T14" fmla="*/ 56 w 56"/>
                <a:gd name="T15" fmla="*/ 14 h 56"/>
                <a:gd name="T16" fmla="*/ 56 w 56"/>
                <a:gd name="T17" fmla="*/ 4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6">
                  <a:moveTo>
                    <a:pt x="56" y="42"/>
                  </a:moveTo>
                  <a:cubicBezTo>
                    <a:pt x="56" y="50"/>
                    <a:pt x="50" y="56"/>
                    <a:pt x="42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7" y="56"/>
                    <a:pt x="0" y="50"/>
                    <a:pt x="0" y="4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0" y="0"/>
                    <a:pt x="56" y="6"/>
                    <a:pt x="56" y="14"/>
                  </a:cubicBezTo>
                  <a:lnTo>
                    <a:pt x="56" y="4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563847" y="1306219"/>
              <a:ext cx="75533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rgbClr val="FFFFFF"/>
                  </a:solidFill>
                  <a:cs typeface="+mn-ea"/>
                  <a:sym typeface="+mn-lt"/>
                </a:rPr>
                <a:t>01</a:t>
              </a:r>
              <a:endParaRPr lang="zh-CN" altLang="en-US" sz="36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759200" y="2926554"/>
            <a:ext cx="775294" cy="748148"/>
            <a:chOff x="7531329" y="2452432"/>
            <a:chExt cx="775294" cy="748148"/>
          </a:xfrm>
          <a:solidFill>
            <a:schemeClr val="accent2"/>
          </a:solidFill>
        </p:grpSpPr>
        <p:sp>
          <p:nvSpPr>
            <p:cNvPr id="17" name="Freeform 10"/>
            <p:cNvSpPr/>
            <p:nvPr/>
          </p:nvSpPr>
          <p:spPr bwMode="auto">
            <a:xfrm>
              <a:off x="7531329" y="2452432"/>
              <a:ext cx="748147" cy="748148"/>
            </a:xfrm>
            <a:custGeom>
              <a:avLst/>
              <a:gdLst>
                <a:gd name="T0" fmla="*/ 56 w 56"/>
                <a:gd name="T1" fmla="*/ 42 h 56"/>
                <a:gd name="T2" fmla="*/ 42 w 56"/>
                <a:gd name="T3" fmla="*/ 56 h 56"/>
                <a:gd name="T4" fmla="*/ 14 w 56"/>
                <a:gd name="T5" fmla="*/ 56 h 56"/>
                <a:gd name="T6" fmla="*/ 0 w 56"/>
                <a:gd name="T7" fmla="*/ 42 h 56"/>
                <a:gd name="T8" fmla="*/ 0 w 56"/>
                <a:gd name="T9" fmla="*/ 14 h 56"/>
                <a:gd name="T10" fmla="*/ 14 w 56"/>
                <a:gd name="T11" fmla="*/ 0 h 56"/>
                <a:gd name="T12" fmla="*/ 42 w 56"/>
                <a:gd name="T13" fmla="*/ 0 h 56"/>
                <a:gd name="T14" fmla="*/ 56 w 56"/>
                <a:gd name="T15" fmla="*/ 14 h 56"/>
                <a:gd name="T16" fmla="*/ 56 w 56"/>
                <a:gd name="T17" fmla="*/ 4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6">
                  <a:moveTo>
                    <a:pt x="56" y="42"/>
                  </a:moveTo>
                  <a:cubicBezTo>
                    <a:pt x="56" y="50"/>
                    <a:pt x="50" y="56"/>
                    <a:pt x="42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7" y="56"/>
                    <a:pt x="0" y="50"/>
                    <a:pt x="0" y="4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0" y="0"/>
                    <a:pt x="56" y="6"/>
                    <a:pt x="56" y="14"/>
                  </a:cubicBezTo>
                  <a:lnTo>
                    <a:pt x="56" y="4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551288" y="2512904"/>
              <a:ext cx="75533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rgbClr val="FFFFFF"/>
                  </a:solidFill>
                  <a:cs typeface="+mn-ea"/>
                  <a:sym typeface="+mn-lt"/>
                </a:rPr>
                <a:t>02</a:t>
              </a:r>
              <a:endParaRPr lang="zh-CN" altLang="en-US" sz="36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759200" y="3890860"/>
            <a:ext cx="765831" cy="748148"/>
            <a:chOff x="7531329" y="3645342"/>
            <a:chExt cx="765831" cy="748148"/>
          </a:xfrm>
          <a:solidFill>
            <a:schemeClr val="accent2"/>
          </a:solidFill>
        </p:grpSpPr>
        <p:sp>
          <p:nvSpPr>
            <p:cNvPr id="21" name="Freeform 10"/>
            <p:cNvSpPr/>
            <p:nvPr/>
          </p:nvSpPr>
          <p:spPr bwMode="auto">
            <a:xfrm>
              <a:off x="7531329" y="3645342"/>
              <a:ext cx="748147" cy="748148"/>
            </a:xfrm>
            <a:custGeom>
              <a:avLst/>
              <a:gdLst>
                <a:gd name="T0" fmla="*/ 56 w 56"/>
                <a:gd name="T1" fmla="*/ 42 h 56"/>
                <a:gd name="T2" fmla="*/ 42 w 56"/>
                <a:gd name="T3" fmla="*/ 56 h 56"/>
                <a:gd name="T4" fmla="*/ 14 w 56"/>
                <a:gd name="T5" fmla="*/ 56 h 56"/>
                <a:gd name="T6" fmla="*/ 0 w 56"/>
                <a:gd name="T7" fmla="*/ 42 h 56"/>
                <a:gd name="T8" fmla="*/ 0 w 56"/>
                <a:gd name="T9" fmla="*/ 14 h 56"/>
                <a:gd name="T10" fmla="*/ 14 w 56"/>
                <a:gd name="T11" fmla="*/ 0 h 56"/>
                <a:gd name="T12" fmla="*/ 42 w 56"/>
                <a:gd name="T13" fmla="*/ 0 h 56"/>
                <a:gd name="T14" fmla="*/ 56 w 56"/>
                <a:gd name="T15" fmla="*/ 14 h 56"/>
                <a:gd name="T16" fmla="*/ 56 w 56"/>
                <a:gd name="T17" fmla="*/ 4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6">
                  <a:moveTo>
                    <a:pt x="56" y="42"/>
                  </a:moveTo>
                  <a:cubicBezTo>
                    <a:pt x="56" y="50"/>
                    <a:pt x="50" y="56"/>
                    <a:pt x="42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7" y="56"/>
                    <a:pt x="0" y="50"/>
                    <a:pt x="0" y="4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0" y="0"/>
                    <a:pt x="56" y="6"/>
                    <a:pt x="56" y="14"/>
                  </a:cubicBezTo>
                  <a:lnTo>
                    <a:pt x="56" y="4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541825" y="3705814"/>
              <a:ext cx="75533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rgbClr val="FFFFFF"/>
                  </a:solidFill>
                  <a:cs typeface="+mn-ea"/>
                  <a:sym typeface="+mn-lt"/>
                </a:rPr>
                <a:t>03</a:t>
              </a:r>
              <a:endParaRPr lang="zh-CN" altLang="en-US" sz="36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759200" y="4869455"/>
            <a:ext cx="782301" cy="748148"/>
            <a:chOff x="7531329" y="4838252"/>
            <a:chExt cx="782301" cy="748148"/>
          </a:xfrm>
          <a:solidFill>
            <a:schemeClr val="accent2"/>
          </a:solidFill>
        </p:grpSpPr>
        <p:sp>
          <p:nvSpPr>
            <p:cNvPr id="24" name="Freeform 10"/>
            <p:cNvSpPr/>
            <p:nvPr/>
          </p:nvSpPr>
          <p:spPr bwMode="auto">
            <a:xfrm>
              <a:off x="7531329" y="4838252"/>
              <a:ext cx="748147" cy="748148"/>
            </a:xfrm>
            <a:custGeom>
              <a:avLst/>
              <a:gdLst>
                <a:gd name="T0" fmla="*/ 56 w 56"/>
                <a:gd name="T1" fmla="*/ 42 h 56"/>
                <a:gd name="T2" fmla="*/ 42 w 56"/>
                <a:gd name="T3" fmla="*/ 56 h 56"/>
                <a:gd name="T4" fmla="*/ 14 w 56"/>
                <a:gd name="T5" fmla="*/ 56 h 56"/>
                <a:gd name="T6" fmla="*/ 0 w 56"/>
                <a:gd name="T7" fmla="*/ 42 h 56"/>
                <a:gd name="T8" fmla="*/ 0 w 56"/>
                <a:gd name="T9" fmla="*/ 14 h 56"/>
                <a:gd name="T10" fmla="*/ 14 w 56"/>
                <a:gd name="T11" fmla="*/ 0 h 56"/>
                <a:gd name="T12" fmla="*/ 42 w 56"/>
                <a:gd name="T13" fmla="*/ 0 h 56"/>
                <a:gd name="T14" fmla="*/ 56 w 56"/>
                <a:gd name="T15" fmla="*/ 14 h 56"/>
                <a:gd name="T16" fmla="*/ 56 w 56"/>
                <a:gd name="T17" fmla="*/ 4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6">
                  <a:moveTo>
                    <a:pt x="56" y="42"/>
                  </a:moveTo>
                  <a:cubicBezTo>
                    <a:pt x="56" y="50"/>
                    <a:pt x="50" y="56"/>
                    <a:pt x="42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7" y="56"/>
                    <a:pt x="0" y="50"/>
                    <a:pt x="0" y="4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0" y="0"/>
                    <a:pt x="56" y="6"/>
                    <a:pt x="56" y="14"/>
                  </a:cubicBezTo>
                  <a:lnTo>
                    <a:pt x="56" y="4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558295" y="4898724"/>
              <a:ext cx="75533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rgbClr val="FFFFFF"/>
                  </a:solidFill>
                  <a:cs typeface="+mn-ea"/>
                  <a:sym typeface="+mn-lt"/>
                </a:rPr>
                <a:t>04</a:t>
              </a:r>
              <a:endParaRPr lang="zh-CN" altLang="en-US" sz="36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2" name="图形 3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551" y="4701694"/>
            <a:ext cx="2772228" cy="2171170"/>
          </a:xfrm>
          <a:prstGeom prst="rect">
            <a:avLst/>
          </a:prstGeom>
          <a:effectLst>
            <a:outerShdw blurRad="88900" dist="38100" algn="l" rotWithShape="0">
              <a:prstClr val="black">
                <a:alpha val="55000"/>
              </a:prstClr>
            </a:outerShdw>
          </a:effectLst>
        </p:spPr>
      </p:pic>
      <p:pic>
        <p:nvPicPr>
          <p:cNvPr id="33" name="图形 31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59471" y="0"/>
            <a:ext cx="8570180" cy="1493134"/>
          </a:xfrm>
          <a:prstGeom prst="rect">
            <a:avLst/>
          </a:prstGeom>
          <a:effectLst>
            <a:outerShdw blurRad="101600" dist="38100" dir="8100000" algn="tr" rotWithShape="0">
              <a:prstClr val="black">
                <a:alpha val="56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100" b="90000" l="4667" r="31633">
                        <a14:foregroundMark x1="17867" y1="16350" x2="27667" y2="18000"/>
                        <a14:foregroundMark x1="17600" y1="24200" x2="27400" y2="25700"/>
                        <a14:foregroundMark x1="17967" y1="31200" x2="26567" y2="30800"/>
                        <a14:foregroundMark x1="19133" y1="33950" x2="25100" y2="34250"/>
                        <a14:foregroundMark x1="26767" y1="32850" x2="22533" y2="37950"/>
                        <a14:foregroundMark x1="16667" y1="32300" x2="17600" y2="341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4815"/>
          <a:stretch>
            <a:fillRect/>
          </a:stretch>
        </p:blipFill>
        <p:spPr>
          <a:xfrm>
            <a:off x="8582002" y="1610214"/>
            <a:ext cx="2904255" cy="5502798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988789" y="2023938"/>
            <a:ext cx="3954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spc="600" dirty="0" smtClean="0">
                <a:cs typeface="+mn-ea"/>
                <a:sym typeface="+mn-lt"/>
              </a:rPr>
              <a:t>幼儿园防</a:t>
            </a:r>
            <a:r>
              <a:rPr lang="zh-CN" altLang="en-US" sz="3600" spc="600" dirty="0">
                <a:cs typeface="+mn-ea"/>
                <a:sym typeface="+mn-lt"/>
              </a:rPr>
              <a:t>控指南</a:t>
            </a:r>
            <a:endParaRPr lang="zh-CN" altLang="en-US" sz="3600" b="1" dirty="0"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988789" y="2988240"/>
            <a:ext cx="3954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spc="600" dirty="0">
                <a:cs typeface="+mn-ea"/>
                <a:sym typeface="+mn-lt"/>
              </a:rPr>
              <a:t>返校前如何防控</a:t>
            </a:r>
            <a:endParaRPr lang="zh-CN" altLang="en-US" sz="3600" b="1" dirty="0"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988789" y="3951810"/>
            <a:ext cx="3954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spc="600" dirty="0">
                <a:cs typeface="+mn-ea"/>
                <a:sym typeface="+mn-lt"/>
              </a:rPr>
              <a:t>返校后如何防控</a:t>
            </a:r>
            <a:endParaRPr lang="zh-CN" altLang="en-US" sz="3600" b="1" dirty="0"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979171" y="4918630"/>
            <a:ext cx="3954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spc="600" dirty="0">
                <a:cs typeface="+mn-ea"/>
                <a:sym typeface="+mn-lt"/>
              </a:rPr>
              <a:t>校园防疫小口诀</a:t>
            </a:r>
            <a:endParaRPr lang="zh-CN" altLang="en-US" sz="3600" b="1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1" y="0"/>
            <a:ext cx="12192000" cy="6858000"/>
          </a:xfrm>
          <a:prstGeom prst="rect">
            <a:avLst/>
          </a:prstGeom>
        </p:spPr>
      </p:pic>
      <p:sp>
        <p:nvSpPr>
          <p:cNvPr id="7" name="流程图: 可选过程 6"/>
          <p:cNvSpPr/>
          <p:nvPr/>
        </p:nvSpPr>
        <p:spPr>
          <a:xfrm>
            <a:off x="1783760" y="4112192"/>
            <a:ext cx="2781503" cy="439420"/>
          </a:xfrm>
          <a:prstGeom prst="flowChartAlternateProcess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主讲人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en-US" sz="20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3" name="图形 3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" y="4686830"/>
            <a:ext cx="2772228" cy="2171170"/>
          </a:xfrm>
          <a:prstGeom prst="rect">
            <a:avLst/>
          </a:prstGeom>
          <a:effectLst>
            <a:outerShdw blurRad="88900" dist="38100" algn="l" rotWithShape="0">
              <a:prstClr val="black">
                <a:alpha val="55000"/>
              </a:prstClr>
            </a:outerShdw>
          </a:effectLst>
        </p:spPr>
      </p:pic>
      <p:sp>
        <p:nvSpPr>
          <p:cNvPr id="17" name="任意多边形 16"/>
          <p:cNvSpPr/>
          <p:nvPr/>
        </p:nvSpPr>
        <p:spPr>
          <a:xfrm>
            <a:off x="5558118" y="1954306"/>
            <a:ext cx="6289766" cy="4903694"/>
          </a:xfrm>
          <a:custGeom>
            <a:avLst/>
            <a:gdLst>
              <a:gd name="connsiteX0" fmla="*/ 3028128 w 6056256"/>
              <a:gd name="connsiteY0" fmla="*/ 0 h 4792232"/>
              <a:gd name="connsiteX1" fmla="*/ 6056256 w 6056256"/>
              <a:gd name="connsiteY1" fmla="*/ 3028128 h 4792232"/>
              <a:gd name="connsiteX2" fmla="*/ 5539099 w 6056256"/>
              <a:gd name="connsiteY2" fmla="*/ 4721183 h 4792232"/>
              <a:gd name="connsiteX3" fmla="*/ 5485970 w 6056256"/>
              <a:gd name="connsiteY3" fmla="*/ 4792232 h 4792232"/>
              <a:gd name="connsiteX4" fmla="*/ 570286 w 6056256"/>
              <a:gd name="connsiteY4" fmla="*/ 4792232 h 4792232"/>
              <a:gd name="connsiteX5" fmla="*/ 517157 w 6056256"/>
              <a:gd name="connsiteY5" fmla="*/ 4721183 h 4792232"/>
              <a:gd name="connsiteX6" fmla="*/ 0 w 6056256"/>
              <a:gd name="connsiteY6" fmla="*/ 3028128 h 4792232"/>
              <a:gd name="connsiteX7" fmla="*/ 3028128 w 6056256"/>
              <a:gd name="connsiteY7" fmla="*/ 0 h 479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56256" h="4792232">
                <a:moveTo>
                  <a:pt x="3028128" y="0"/>
                </a:moveTo>
                <a:cubicBezTo>
                  <a:pt x="4700517" y="0"/>
                  <a:pt x="6056256" y="1355739"/>
                  <a:pt x="6056256" y="3028128"/>
                </a:cubicBezTo>
                <a:cubicBezTo>
                  <a:pt x="6056256" y="3655274"/>
                  <a:pt x="5865605" y="4237891"/>
                  <a:pt x="5539099" y="4721183"/>
                </a:cubicBezTo>
                <a:lnTo>
                  <a:pt x="5485970" y="4792232"/>
                </a:lnTo>
                <a:lnTo>
                  <a:pt x="570286" y="4792232"/>
                </a:lnTo>
                <a:lnTo>
                  <a:pt x="517157" y="4721183"/>
                </a:lnTo>
                <a:cubicBezTo>
                  <a:pt x="190651" y="4237891"/>
                  <a:pt x="0" y="3655274"/>
                  <a:pt x="0" y="3028128"/>
                </a:cubicBezTo>
                <a:cubicBezTo>
                  <a:pt x="0" y="1355739"/>
                  <a:pt x="1355739" y="0"/>
                  <a:pt x="302812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09464">
            <a:off x="3971603" y="4756064"/>
            <a:ext cx="1697798" cy="1697798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5311885" y="834899"/>
            <a:ext cx="6736905" cy="3433862"/>
            <a:chOff x="5119687" y="746568"/>
            <a:chExt cx="6736905" cy="3433862"/>
          </a:xfrm>
        </p:grpSpPr>
        <p:grpSp>
          <p:nvGrpSpPr>
            <p:cNvPr id="24" name="组合 23"/>
            <p:cNvGrpSpPr/>
            <p:nvPr/>
          </p:nvGrpSpPr>
          <p:grpSpPr>
            <a:xfrm>
              <a:off x="5119687" y="746568"/>
              <a:ext cx="6736905" cy="3433862"/>
              <a:chOff x="5119687" y="746568"/>
              <a:chExt cx="6736905" cy="3433862"/>
            </a:xfrm>
          </p:grpSpPr>
          <p:pic>
            <p:nvPicPr>
              <p:cNvPr id="26" name="图形 1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03742" y="746568"/>
                <a:ext cx="3752850" cy="3200400"/>
              </a:xfrm>
              <a:prstGeom prst="rect">
                <a:avLst/>
              </a:prstGeom>
            </p:spPr>
          </p:pic>
          <p:pic>
            <p:nvPicPr>
              <p:cNvPr id="27" name="图形 1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50605" y="1568542"/>
                <a:ext cx="563910" cy="930791"/>
              </a:xfrm>
              <a:prstGeom prst="rect">
                <a:avLst/>
              </a:prstGeom>
            </p:spPr>
          </p:pic>
          <p:pic>
            <p:nvPicPr>
              <p:cNvPr id="28" name="图形 3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19687" y="4056605"/>
                <a:ext cx="123825" cy="123825"/>
              </a:xfrm>
              <a:prstGeom prst="rect">
                <a:avLst/>
              </a:prstGeom>
            </p:spPr>
          </p:pic>
        </p:grpSp>
        <p:pic>
          <p:nvPicPr>
            <p:cNvPr id="25" name="图形 1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298002" y="2478158"/>
              <a:ext cx="78106" cy="78106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-317752" y="1855771"/>
            <a:ext cx="70957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solidFill>
                  <a:schemeClr val="accent5">
                    <a:lumMod val="50000"/>
                  </a:schemeClr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谢谢观看</a:t>
            </a:r>
            <a:endParaRPr lang="zh-CN" altLang="en-US" dirty="0">
              <a:sym typeface="+mn-lt"/>
            </a:endParaRPr>
          </a:p>
        </p:txBody>
      </p:sp>
      <p:pic>
        <p:nvPicPr>
          <p:cNvPr id="12" name="图形 31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646921" y="-14864"/>
            <a:ext cx="8570180" cy="1493134"/>
          </a:xfrm>
          <a:prstGeom prst="rect">
            <a:avLst/>
          </a:prstGeom>
          <a:effectLst>
            <a:outerShdw blurRad="101600" dist="38100" dir="8100000" algn="tr" rotWithShape="0">
              <a:prstClr val="black">
                <a:alpha val="56000"/>
              </a:prstClr>
            </a:outerShdw>
          </a:effectLst>
        </p:spPr>
      </p:pic>
      <p:pic>
        <p:nvPicPr>
          <p:cNvPr id="29" name="图形 22"/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4090238" flipH="1">
            <a:off x="-357187" y="-605087"/>
            <a:ext cx="1668483" cy="1612970"/>
          </a:xfrm>
          <a:prstGeom prst="rect">
            <a:avLst/>
          </a:prstGeom>
        </p:spPr>
      </p:pic>
      <p:pic>
        <p:nvPicPr>
          <p:cNvPr id="19" name="图形 3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2551" y="4701694"/>
            <a:ext cx="2772228" cy="2171170"/>
          </a:xfrm>
          <a:prstGeom prst="rect">
            <a:avLst/>
          </a:prstGeom>
          <a:effectLst>
            <a:outerShdw blurRad="88900" dist="38100" algn="l" rotWithShape="0">
              <a:prstClr val="black">
                <a:alpha val="55000"/>
              </a:prstClr>
            </a:outerShdw>
          </a:effectLst>
        </p:spPr>
      </p:pic>
      <p:pic>
        <p:nvPicPr>
          <p:cNvPr id="20" name="图形 31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659471" y="0"/>
            <a:ext cx="8570180" cy="1493134"/>
          </a:xfrm>
          <a:prstGeom prst="rect">
            <a:avLst/>
          </a:prstGeom>
          <a:effectLst>
            <a:outerShdw blurRad="101600" dist="38100" dir="8100000" algn="tr" rotWithShape="0">
              <a:prstClr val="black">
                <a:alpha val="56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445" y="2271962"/>
            <a:ext cx="6501712" cy="5025282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51614" y="3373212"/>
            <a:ext cx="5572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3200" spc="-150">
                <a:cs typeface="+mn-ea"/>
                <a:sym typeface="+mn-lt"/>
              </a:rPr>
              <a:t>CARTOON  </a:t>
            </a:r>
            <a:r>
              <a:rPr kumimoji="0" lang="en-US" altLang="zh-CN" sz="3200" b="0" i="0" u="none" strike="noStrike" kern="1200" cap="none" spc="-15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POWERPOINT</a:t>
            </a:r>
            <a:endParaRPr kumimoji="0" lang="en-US" altLang="zh-CN" sz="3200" b="0" i="0" u="none" strike="noStrike" kern="1200" cap="none" spc="-15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/>
          <p:cNvSpPr/>
          <p:nvPr/>
        </p:nvSpPr>
        <p:spPr>
          <a:xfrm>
            <a:off x="818529" y="1290920"/>
            <a:ext cx="10745942" cy="5567081"/>
          </a:xfrm>
          <a:custGeom>
            <a:avLst/>
            <a:gdLst>
              <a:gd name="connsiteX0" fmla="*/ 5372971 w 10745942"/>
              <a:gd name="connsiteY0" fmla="*/ 0 h 5567081"/>
              <a:gd name="connsiteX1" fmla="*/ 10745942 w 10745942"/>
              <a:gd name="connsiteY1" fmla="*/ 4327786 h 5567081"/>
              <a:gd name="connsiteX2" fmla="*/ 10608356 w 10745942"/>
              <a:gd name="connsiteY2" fmla="*/ 5305161 h 5567081"/>
              <a:gd name="connsiteX3" fmla="*/ 10520389 w 10745942"/>
              <a:gd name="connsiteY3" fmla="*/ 5567081 h 5567081"/>
              <a:gd name="connsiteX4" fmla="*/ 225553 w 10745942"/>
              <a:gd name="connsiteY4" fmla="*/ 5567081 h 5567081"/>
              <a:gd name="connsiteX5" fmla="*/ 137586 w 10745942"/>
              <a:gd name="connsiteY5" fmla="*/ 5305161 h 5567081"/>
              <a:gd name="connsiteX6" fmla="*/ 0 w 10745942"/>
              <a:gd name="connsiteY6" fmla="*/ 4327786 h 5567081"/>
              <a:gd name="connsiteX7" fmla="*/ 5372971 w 10745942"/>
              <a:gd name="connsiteY7" fmla="*/ 0 h 5567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5942" h="5567081">
                <a:moveTo>
                  <a:pt x="5372971" y="0"/>
                </a:moveTo>
                <a:cubicBezTo>
                  <a:pt x="8340381" y="0"/>
                  <a:pt x="10745942" y="1937616"/>
                  <a:pt x="10745942" y="4327786"/>
                </a:cubicBezTo>
                <a:cubicBezTo>
                  <a:pt x="10745942" y="4663903"/>
                  <a:pt x="10698371" y="4991072"/>
                  <a:pt x="10608356" y="5305161"/>
                </a:cubicBezTo>
                <a:lnTo>
                  <a:pt x="10520389" y="5567081"/>
                </a:lnTo>
                <a:lnTo>
                  <a:pt x="225553" y="5567081"/>
                </a:lnTo>
                <a:lnTo>
                  <a:pt x="137586" y="5305161"/>
                </a:lnTo>
                <a:cubicBezTo>
                  <a:pt x="47571" y="4991072"/>
                  <a:pt x="0" y="4663903"/>
                  <a:pt x="0" y="4327786"/>
                </a:cubicBezTo>
                <a:cubicBezTo>
                  <a:pt x="0" y="1937616"/>
                  <a:pt x="2405561" y="0"/>
                  <a:pt x="5372971" y="0"/>
                </a:cubicBezTo>
                <a:close/>
              </a:path>
            </a:pathLst>
          </a:cu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02153" y="1673358"/>
            <a:ext cx="70957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 smtClean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第一部分</a:t>
            </a:r>
            <a:endParaRPr lang="zh-CN" altLang="en-US" sz="8800" b="1" dirty="0"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442447" y="3099355"/>
            <a:ext cx="5527997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形 32"/>
          <p:cNvPicPr>
            <a:picLocks noChangeAspect="1"/>
          </p:cNvPicPr>
          <p:nvPr/>
        </p:nvPicPr>
        <p:blipFill>
          <a:blip r:embed="rId1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2551" y="4701694"/>
            <a:ext cx="2772228" cy="2171170"/>
          </a:xfrm>
          <a:prstGeom prst="rect">
            <a:avLst/>
          </a:prstGeom>
          <a:effectLst>
            <a:outerShdw blurRad="88900" dist="38100" algn="l" rotWithShape="0">
              <a:prstClr val="black">
                <a:alpha val="55000"/>
              </a:prstClr>
            </a:outerShdw>
          </a:effectLst>
        </p:spPr>
      </p:pic>
      <p:pic>
        <p:nvPicPr>
          <p:cNvPr id="10" name="图形 31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59471" y="0"/>
            <a:ext cx="8570180" cy="1493134"/>
          </a:xfrm>
          <a:prstGeom prst="rect">
            <a:avLst/>
          </a:prstGeom>
          <a:effectLst>
            <a:outerShdw blurRad="101600" dist="38100" dir="8100000" algn="tr" rotWithShape="0">
              <a:prstClr val="black">
                <a:alpha val="56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2602153" y="3312563"/>
            <a:ext cx="70957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chemeClr val="accent4">
                    <a:lumMod val="75000"/>
                  </a:schemeClr>
                </a:solidFill>
                <a:effectLst/>
                <a:cs typeface="+mn-ea"/>
              </a:defRPr>
            </a:lvl1pPr>
          </a:lstStyle>
          <a:p>
            <a:r>
              <a:rPr lang="zh-CN" altLang="en-US" dirty="0" smtClean="0">
                <a:sym typeface="+mn-lt"/>
              </a:rPr>
              <a:t>幼儿园</a:t>
            </a:r>
            <a:endParaRPr lang="en-US" altLang="zh-CN" dirty="0">
              <a:sym typeface="+mn-lt"/>
            </a:endParaRPr>
          </a:p>
          <a:p>
            <a:r>
              <a:rPr lang="zh-CN" altLang="en-US" dirty="0">
                <a:sym typeface="+mn-lt"/>
              </a:rPr>
              <a:t>防控指南</a:t>
            </a:r>
            <a:endParaRPr lang="zh-CN" altLang="en-US" dirty="0"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190538" y="2017117"/>
            <a:ext cx="11699440" cy="5837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sz="2400" dirty="0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886043" y="1821201"/>
            <a:ext cx="2869293" cy="3350999"/>
            <a:chOff x="5956762" y="1972000"/>
            <a:chExt cx="2152633" cy="2514026"/>
          </a:xfrm>
        </p:grpSpPr>
        <p:sp>
          <p:nvSpPr>
            <p:cNvPr id="30" name="任意多边形: 形状 29"/>
            <p:cNvSpPr/>
            <p:nvPr/>
          </p:nvSpPr>
          <p:spPr bwMode="auto">
            <a:xfrm>
              <a:off x="5956764" y="2473268"/>
              <a:ext cx="1524224" cy="2012758"/>
            </a:xfrm>
            <a:custGeom>
              <a:avLst/>
              <a:gdLst>
                <a:gd name="T0" fmla="*/ 912 w 912"/>
                <a:gd name="T1" fmla="*/ 2414 h 2684"/>
                <a:gd name="T2" fmla="*/ 457 w 912"/>
                <a:gd name="T3" fmla="*/ 2684 h 2684"/>
                <a:gd name="T4" fmla="*/ 0 w 912"/>
                <a:gd name="T5" fmla="*/ 2414 h 2684"/>
                <a:gd name="T6" fmla="*/ 0 w 912"/>
                <a:gd name="T7" fmla="*/ 0 h 2684"/>
                <a:gd name="T8" fmla="*/ 912 w 912"/>
                <a:gd name="T9" fmla="*/ 0 h 2684"/>
                <a:gd name="T10" fmla="*/ 912 w 912"/>
                <a:gd name="T11" fmla="*/ 2414 h 2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2" h="2684">
                  <a:moveTo>
                    <a:pt x="912" y="2414"/>
                  </a:moveTo>
                  <a:lnTo>
                    <a:pt x="457" y="2684"/>
                  </a:lnTo>
                  <a:lnTo>
                    <a:pt x="0" y="2414"/>
                  </a:lnTo>
                  <a:lnTo>
                    <a:pt x="0" y="0"/>
                  </a:lnTo>
                  <a:lnTo>
                    <a:pt x="912" y="0"/>
                  </a:lnTo>
                  <a:lnTo>
                    <a:pt x="912" y="24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31" name="任意多边形: 形状 30"/>
            <p:cNvSpPr/>
            <p:nvPr/>
          </p:nvSpPr>
          <p:spPr bwMode="auto">
            <a:xfrm>
              <a:off x="5956764" y="2470269"/>
              <a:ext cx="324231" cy="216396"/>
            </a:xfrm>
            <a:custGeom>
              <a:avLst/>
              <a:gdLst>
                <a:gd name="T0" fmla="*/ 194 w 194"/>
                <a:gd name="T1" fmla="*/ 148 h 148"/>
                <a:gd name="T2" fmla="*/ 0 w 194"/>
                <a:gd name="T3" fmla="*/ 0 h 148"/>
                <a:gd name="T4" fmla="*/ 194 w 194"/>
                <a:gd name="T5" fmla="*/ 0 h 148"/>
                <a:gd name="T6" fmla="*/ 194 w 194"/>
                <a:gd name="T7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148">
                  <a:moveTo>
                    <a:pt x="194" y="148"/>
                  </a:moveTo>
                  <a:lnTo>
                    <a:pt x="0" y="0"/>
                  </a:lnTo>
                  <a:lnTo>
                    <a:pt x="194" y="0"/>
                  </a:lnTo>
                  <a:lnTo>
                    <a:pt x="194" y="14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33" name="任意多边形: 形状 32"/>
            <p:cNvSpPr/>
            <p:nvPr/>
          </p:nvSpPr>
          <p:spPr bwMode="auto">
            <a:xfrm>
              <a:off x="5956764" y="1972000"/>
              <a:ext cx="324231" cy="143982"/>
            </a:xfrm>
            <a:custGeom>
              <a:avLst/>
              <a:gdLst>
                <a:gd name="T0" fmla="*/ 194 w 194"/>
                <a:gd name="T1" fmla="*/ 0 h 147"/>
                <a:gd name="T2" fmla="*/ 0 w 194"/>
                <a:gd name="T3" fmla="*/ 147 h 147"/>
                <a:gd name="T4" fmla="*/ 194 w 194"/>
                <a:gd name="T5" fmla="*/ 147 h 147"/>
                <a:gd name="T6" fmla="*/ 194 w 194"/>
                <a:gd name="T7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147">
                  <a:moveTo>
                    <a:pt x="194" y="0"/>
                  </a:moveTo>
                  <a:lnTo>
                    <a:pt x="0" y="147"/>
                  </a:lnTo>
                  <a:lnTo>
                    <a:pt x="194" y="147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34" name="任意多边形: 形状 33"/>
            <p:cNvSpPr/>
            <p:nvPr/>
          </p:nvSpPr>
          <p:spPr bwMode="auto">
            <a:xfrm>
              <a:off x="5956762" y="3400907"/>
              <a:ext cx="1524224" cy="505439"/>
            </a:xfrm>
            <a:custGeom>
              <a:avLst/>
              <a:gdLst>
                <a:gd name="T0" fmla="*/ 912 w 912"/>
                <a:gd name="T1" fmla="*/ 0 h 674"/>
                <a:gd name="T2" fmla="*/ 457 w 912"/>
                <a:gd name="T3" fmla="*/ 270 h 674"/>
                <a:gd name="T4" fmla="*/ 0 w 912"/>
                <a:gd name="T5" fmla="*/ 0 h 674"/>
                <a:gd name="T6" fmla="*/ 0 w 912"/>
                <a:gd name="T7" fmla="*/ 404 h 674"/>
                <a:gd name="T8" fmla="*/ 457 w 912"/>
                <a:gd name="T9" fmla="*/ 674 h 674"/>
                <a:gd name="T10" fmla="*/ 912 w 912"/>
                <a:gd name="T11" fmla="*/ 404 h 674"/>
                <a:gd name="T12" fmla="*/ 912 w 912"/>
                <a:gd name="T13" fmla="*/ 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2" h="674">
                  <a:moveTo>
                    <a:pt x="912" y="0"/>
                  </a:moveTo>
                  <a:lnTo>
                    <a:pt x="457" y="270"/>
                  </a:lnTo>
                  <a:lnTo>
                    <a:pt x="0" y="0"/>
                  </a:lnTo>
                  <a:lnTo>
                    <a:pt x="0" y="404"/>
                  </a:lnTo>
                  <a:lnTo>
                    <a:pt x="457" y="674"/>
                  </a:lnTo>
                  <a:lnTo>
                    <a:pt x="912" y="404"/>
                  </a:lnTo>
                  <a:lnTo>
                    <a:pt x="9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35" name="矩形 34"/>
            <p:cNvSpPr/>
            <p:nvPr/>
          </p:nvSpPr>
          <p:spPr bwMode="auto">
            <a:xfrm>
              <a:off x="6280995" y="1972000"/>
              <a:ext cx="1828400" cy="71466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36" name="文本框 45"/>
            <p:cNvSpPr txBox="1"/>
            <p:nvPr/>
          </p:nvSpPr>
          <p:spPr>
            <a:xfrm>
              <a:off x="6941399" y="2157115"/>
              <a:ext cx="507591" cy="484748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48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en-US" altLang="zh-CN" sz="4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48"/>
            <p:cNvSpPr txBox="1"/>
            <p:nvPr/>
          </p:nvSpPr>
          <p:spPr>
            <a:xfrm>
              <a:off x="6393918" y="2347775"/>
              <a:ext cx="1602552" cy="278147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827504" y="1821202"/>
            <a:ext cx="2437114" cy="3714846"/>
            <a:chOff x="3662154" y="1972000"/>
            <a:chExt cx="1828400" cy="2786993"/>
          </a:xfrm>
        </p:grpSpPr>
        <p:sp>
          <p:nvSpPr>
            <p:cNvPr id="20" name="任意多边形: 形状 19"/>
            <p:cNvSpPr/>
            <p:nvPr/>
          </p:nvSpPr>
          <p:spPr bwMode="auto">
            <a:xfrm>
              <a:off x="3814241" y="2473268"/>
              <a:ext cx="1522553" cy="2285725"/>
            </a:xfrm>
            <a:custGeom>
              <a:avLst/>
              <a:gdLst>
                <a:gd name="T0" fmla="*/ 911 w 911"/>
                <a:gd name="T1" fmla="*/ 2779 h 3048"/>
                <a:gd name="T2" fmla="*/ 456 w 911"/>
                <a:gd name="T3" fmla="*/ 3048 h 3048"/>
                <a:gd name="T4" fmla="*/ 0 w 911"/>
                <a:gd name="T5" fmla="*/ 2779 h 3048"/>
                <a:gd name="T6" fmla="*/ 0 w 911"/>
                <a:gd name="T7" fmla="*/ 0 h 3048"/>
                <a:gd name="T8" fmla="*/ 911 w 911"/>
                <a:gd name="T9" fmla="*/ 0 h 3048"/>
                <a:gd name="T10" fmla="*/ 911 w 911"/>
                <a:gd name="T11" fmla="*/ 2779 h 3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1" h="3048">
                  <a:moveTo>
                    <a:pt x="911" y="2779"/>
                  </a:moveTo>
                  <a:lnTo>
                    <a:pt x="456" y="3048"/>
                  </a:lnTo>
                  <a:lnTo>
                    <a:pt x="0" y="2779"/>
                  </a:lnTo>
                  <a:lnTo>
                    <a:pt x="0" y="0"/>
                  </a:lnTo>
                  <a:lnTo>
                    <a:pt x="911" y="0"/>
                  </a:lnTo>
                  <a:lnTo>
                    <a:pt x="911" y="277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21" name="任意多边形: 形状 20"/>
            <p:cNvSpPr/>
            <p:nvPr/>
          </p:nvSpPr>
          <p:spPr bwMode="auto">
            <a:xfrm>
              <a:off x="3814241" y="3675374"/>
              <a:ext cx="1522553" cy="506190"/>
            </a:xfrm>
            <a:custGeom>
              <a:avLst/>
              <a:gdLst>
                <a:gd name="T0" fmla="*/ 911 w 911"/>
                <a:gd name="T1" fmla="*/ 0 h 675"/>
                <a:gd name="T2" fmla="*/ 456 w 911"/>
                <a:gd name="T3" fmla="*/ 271 h 675"/>
                <a:gd name="T4" fmla="*/ 0 w 911"/>
                <a:gd name="T5" fmla="*/ 0 h 675"/>
                <a:gd name="T6" fmla="*/ 0 w 911"/>
                <a:gd name="T7" fmla="*/ 405 h 675"/>
                <a:gd name="T8" fmla="*/ 456 w 911"/>
                <a:gd name="T9" fmla="*/ 675 h 675"/>
                <a:gd name="T10" fmla="*/ 911 w 911"/>
                <a:gd name="T11" fmla="*/ 405 h 675"/>
                <a:gd name="T12" fmla="*/ 911 w 911"/>
                <a:gd name="T13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1" h="675">
                  <a:moveTo>
                    <a:pt x="911" y="0"/>
                  </a:moveTo>
                  <a:lnTo>
                    <a:pt x="456" y="271"/>
                  </a:lnTo>
                  <a:lnTo>
                    <a:pt x="0" y="0"/>
                  </a:lnTo>
                  <a:lnTo>
                    <a:pt x="0" y="405"/>
                  </a:lnTo>
                  <a:lnTo>
                    <a:pt x="456" y="675"/>
                  </a:lnTo>
                  <a:lnTo>
                    <a:pt x="911" y="405"/>
                  </a:lnTo>
                  <a:lnTo>
                    <a:pt x="9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 bwMode="auto">
            <a:xfrm>
              <a:off x="3662154" y="1972000"/>
              <a:ext cx="1828400" cy="71466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23" name="文本框 44"/>
            <p:cNvSpPr txBox="1"/>
            <p:nvPr/>
          </p:nvSpPr>
          <p:spPr>
            <a:xfrm>
              <a:off x="4327367" y="2157114"/>
              <a:ext cx="497973" cy="484748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48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altLang="zh-CN" sz="4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47"/>
            <p:cNvSpPr txBox="1"/>
            <p:nvPr/>
          </p:nvSpPr>
          <p:spPr>
            <a:xfrm>
              <a:off x="3775078" y="2347775"/>
              <a:ext cx="1602552" cy="278147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66214" y="1821201"/>
            <a:ext cx="2869291" cy="3350999"/>
            <a:chOff x="743303" y="1972000"/>
            <a:chExt cx="2152632" cy="2514026"/>
          </a:xfrm>
        </p:grpSpPr>
        <p:sp>
          <p:nvSpPr>
            <p:cNvPr id="7" name="任意多边形: 形状 6"/>
            <p:cNvSpPr/>
            <p:nvPr/>
          </p:nvSpPr>
          <p:spPr bwMode="auto">
            <a:xfrm>
              <a:off x="1370040" y="2473268"/>
              <a:ext cx="1525895" cy="2012758"/>
            </a:xfrm>
            <a:custGeom>
              <a:avLst/>
              <a:gdLst>
                <a:gd name="T0" fmla="*/ 0 w 913"/>
                <a:gd name="T1" fmla="*/ 2414 h 2684"/>
                <a:gd name="T2" fmla="*/ 456 w 913"/>
                <a:gd name="T3" fmla="*/ 2684 h 2684"/>
                <a:gd name="T4" fmla="*/ 913 w 913"/>
                <a:gd name="T5" fmla="*/ 2414 h 2684"/>
                <a:gd name="T6" fmla="*/ 913 w 913"/>
                <a:gd name="T7" fmla="*/ 0 h 2684"/>
                <a:gd name="T8" fmla="*/ 0 w 913"/>
                <a:gd name="T9" fmla="*/ 0 h 2684"/>
                <a:gd name="T10" fmla="*/ 0 w 913"/>
                <a:gd name="T11" fmla="*/ 2414 h 2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3" h="2684">
                  <a:moveTo>
                    <a:pt x="0" y="2414"/>
                  </a:moveTo>
                  <a:lnTo>
                    <a:pt x="456" y="2684"/>
                  </a:lnTo>
                  <a:lnTo>
                    <a:pt x="913" y="2414"/>
                  </a:lnTo>
                  <a:lnTo>
                    <a:pt x="913" y="0"/>
                  </a:lnTo>
                  <a:lnTo>
                    <a:pt x="0" y="0"/>
                  </a:lnTo>
                  <a:lnTo>
                    <a:pt x="0" y="24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8" name="任意多边形: 形状 7"/>
            <p:cNvSpPr/>
            <p:nvPr/>
          </p:nvSpPr>
          <p:spPr bwMode="auto">
            <a:xfrm>
              <a:off x="2571703" y="2470269"/>
              <a:ext cx="324231" cy="216396"/>
            </a:xfrm>
            <a:custGeom>
              <a:avLst/>
              <a:gdLst>
                <a:gd name="T0" fmla="*/ 0 w 194"/>
                <a:gd name="T1" fmla="*/ 148 h 148"/>
                <a:gd name="T2" fmla="*/ 194 w 194"/>
                <a:gd name="T3" fmla="*/ 0 h 148"/>
                <a:gd name="T4" fmla="*/ 0 w 194"/>
                <a:gd name="T5" fmla="*/ 0 h 148"/>
                <a:gd name="T6" fmla="*/ 0 w 194"/>
                <a:gd name="T7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148">
                  <a:moveTo>
                    <a:pt x="0" y="148"/>
                  </a:moveTo>
                  <a:lnTo>
                    <a:pt x="194" y="0"/>
                  </a:lnTo>
                  <a:lnTo>
                    <a:pt x="0" y="0"/>
                  </a:lnTo>
                  <a:lnTo>
                    <a:pt x="0" y="14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10" name="任意多边形: 形状 9"/>
            <p:cNvSpPr/>
            <p:nvPr/>
          </p:nvSpPr>
          <p:spPr bwMode="auto">
            <a:xfrm>
              <a:off x="2571703" y="1972000"/>
              <a:ext cx="324231" cy="143982"/>
            </a:xfrm>
            <a:custGeom>
              <a:avLst/>
              <a:gdLst>
                <a:gd name="T0" fmla="*/ 0 w 194"/>
                <a:gd name="T1" fmla="*/ 0 h 147"/>
                <a:gd name="T2" fmla="*/ 194 w 194"/>
                <a:gd name="T3" fmla="*/ 147 h 147"/>
                <a:gd name="T4" fmla="*/ 0 w 194"/>
                <a:gd name="T5" fmla="*/ 147 h 147"/>
                <a:gd name="T6" fmla="*/ 0 w 194"/>
                <a:gd name="T7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147">
                  <a:moveTo>
                    <a:pt x="0" y="0"/>
                  </a:moveTo>
                  <a:lnTo>
                    <a:pt x="194" y="147"/>
                  </a:lnTo>
                  <a:lnTo>
                    <a:pt x="0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11" name="任意多边形: 形状 10"/>
            <p:cNvSpPr/>
            <p:nvPr/>
          </p:nvSpPr>
          <p:spPr bwMode="auto">
            <a:xfrm>
              <a:off x="1370040" y="3400907"/>
              <a:ext cx="1525895" cy="505439"/>
            </a:xfrm>
            <a:custGeom>
              <a:avLst/>
              <a:gdLst>
                <a:gd name="T0" fmla="*/ 913 w 913"/>
                <a:gd name="T1" fmla="*/ 0 h 674"/>
                <a:gd name="T2" fmla="*/ 456 w 913"/>
                <a:gd name="T3" fmla="*/ 270 h 674"/>
                <a:gd name="T4" fmla="*/ 0 w 913"/>
                <a:gd name="T5" fmla="*/ 0 h 674"/>
                <a:gd name="T6" fmla="*/ 0 w 913"/>
                <a:gd name="T7" fmla="*/ 404 h 674"/>
                <a:gd name="T8" fmla="*/ 456 w 913"/>
                <a:gd name="T9" fmla="*/ 674 h 674"/>
                <a:gd name="T10" fmla="*/ 913 w 913"/>
                <a:gd name="T11" fmla="*/ 404 h 674"/>
                <a:gd name="T12" fmla="*/ 913 w 913"/>
                <a:gd name="T13" fmla="*/ 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3" h="674">
                  <a:moveTo>
                    <a:pt x="913" y="0"/>
                  </a:moveTo>
                  <a:lnTo>
                    <a:pt x="456" y="270"/>
                  </a:lnTo>
                  <a:lnTo>
                    <a:pt x="0" y="0"/>
                  </a:lnTo>
                  <a:lnTo>
                    <a:pt x="0" y="404"/>
                  </a:lnTo>
                  <a:lnTo>
                    <a:pt x="456" y="674"/>
                  </a:lnTo>
                  <a:lnTo>
                    <a:pt x="913" y="404"/>
                  </a:lnTo>
                  <a:lnTo>
                    <a:pt x="9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 bwMode="auto">
            <a:xfrm>
              <a:off x="743303" y="1972000"/>
              <a:ext cx="1828400" cy="71466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13" name="文本框 43"/>
            <p:cNvSpPr txBox="1"/>
            <p:nvPr/>
          </p:nvSpPr>
          <p:spPr>
            <a:xfrm>
              <a:off x="1429556" y="2157114"/>
              <a:ext cx="455894" cy="484748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48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altLang="zh-CN" sz="4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46"/>
            <p:cNvSpPr txBox="1"/>
            <p:nvPr/>
          </p:nvSpPr>
          <p:spPr>
            <a:xfrm>
              <a:off x="856227" y="2347775"/>
              <a:ext cx="1602552" cy="278147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673132" y="3473945"/>
            <a:ext cx="3490581" cy="25545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学校属于人群密集的地方，出现这些传染病的机会也是比较高的，学校防控这些传染病也是维持正常教学秩序、保障广大师生健康非常重要的一部分。</a:t>
            </a:r>
            <a:endParaRPr lang="en-US" altLang="zh-CN" sz="1050" dirty="0"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448317" y="3347760"/>
            <a:ext cx="3228444" cy="317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600" dirty="0">
                <a:cs typeface="+mn-ea"/>
                <a:sym typeface="+mn-lt"/>
              </a:rPr>
              <a:t>在幼儿园，新冠肺炎的防控，包括秋冬季节呼吸道传染病的防控，其实最有效的办法就是提高幼儿的身体抵抗力，有效预防流感这些呼吸道传染病。</a:t>
            </a:r>
            <a:endParaRPr lang="en-US" altLang="zh-CN" sz="1600" dirty="0">
              <a:cs typeface="+mn-ea"/>
              <a:sym typeface="+mn-lt"/>
            </a:endParaRPr>
          </a:p>
        </p:txBody>
      </p:sp>
      <p:sp>
        <p:nvSpPr>
          <p:cNvPr id="60" name="云形标注 59"/>
          <p:cNvSpPr/>
          <p:nvPr/>
        </p:nvSpPr>
        <p:spPr>
          <a:xfrm>
            <a:off x="190538" y="218859"/>
            <a:ext cx="522386" cy="43983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12924" y="150470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保持个人卫生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7961365" y="3409315"/>
            <a:ext cx="3358029" cy="30469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首先要保持良好的个人卫生习惯。包括佩戴好口罩、做好手卫生，便前便后都要洗手，咳嗽、打喷嚏的时候要用上臂或者纸巾、毛巾遮住口鼻，咳嗽或打喷嚏之后要洗手，尽量避免触摸眼睛、口鼻等。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8" grpId="0"/>
      <p:bldP spid="59" grpId="0"/>
      <p:bldP spid="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等腰三角形 29"/>
          <p:cNvSpPr/>
          <p:nvPr/>
        </p:nvSpPr>
        <p:spPr>
          <a:xfrm>
            <a:off x="-69916" y="1121564"/>
            <a:ext cx="2687347" cy="2316678"/>
          </a:xfrm>
          <a:prstGeom prst="triangle">
            <a:avLst/>
          </a:prstGeom>
          <a:solidFill>
            <a:srgbClr val="6E6558">
              <a:alpha val="5000"/>
            </a:srgbClr>
          </a:solidFill>
          <a:ln>
            <a:solidFill>
              <a:srgbClr val="6E6558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spc="5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3" t="3924" r="12322" b="10172"/>
          <a:stretch>
            <a:fillRect/>
          </a:stretch>
        </p:blipFill>
        <p:spPr>
          <a:xfrm>
            <a:off x="-233082" y="1213676"/>
            <a:ext cx="4482353" cy="3764098"/>
          </a:xfrm>
          <a:custGeom>
            <a:avLst/>
            <a:gdLst>
              <a:gd name="connsiteX0" fmla="*/ 2241177 w 4482353"/>
              <a:gd name="connsiteY0" fmla="*/ 0 h 3764098"/>
              <a:gd name="connsiteX1" fmla="*/ 4482353 w 4482353"/>
              <a:gd name="connsiteY1" fmla="*/ 3764098 h 3764098"/>
              <a:gd name="connsiteX2" fmla="*/ 0 w 4482353"/>
              <a:gd name="connsiteY2" fmla="*/ 3764098 h 3764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82353" h="3764098">
                <a:moveTo>
                  <a:pt x="2241177" y="0"/>
                </a:moveTo>
                <a:lnTo>
                  <a:pt x="4482353" y="3764098"/>
                </a:lnTo>
                <a:lnTo>
                  <a:pt x="0" y="3764098"/>
                </a:lnTo>
                <a:close/>
              </a:path>
            </a:pathLst>
          </a:custGeom>
        </p:spPr>
      </p:pic>
      <p:sp>
        <p:nvSpPr>
          <p:cNvPr id="27" name="等腰三角形 26"/>
          <p:cNvSpPr/>
          <p:nvPr/>
        </p:nvSpPr>
        <p:spPr>
          <a:xfrm>
            <a:off x="199264" y="1286466"/>
            <a:ext cx="4683951" cy="4037889"/>
          </a:xfrm>
          <a:prstGeom prst="triangle">
            <a:avLst/>
          </a:prstGeom>
          <a:solidFill>
            <a:srgbClr val="B4E5EA">
              <a:alpha val="14000"/>
            </a:srgbClr>
          </a:solidFill>
          <a:ln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spc="5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n-ea"/>
              <a:sym typeface="+mn-lt"/>
            </a:endParaRPr>
          </a:p>
        </p:txBody>
      </p:sp>
      <p:sp>
        <p:nvSpPr>
          <p:cNvPr id="32" name="等腰三角形 31"/>
          <p:cNvSpPr/>
          <p:nvPr/>
        </p:nvSpPr>
        <p:spPr>
          <a:xfrm>
            <a:off x="6874" y="3784823"/>
            <a:ext cx="3360584" cy="2897055"/>
          </a:xfrm>
          <a:prstGeom prst="triangle">
            <a:avLst/>
          </a:prstGeom>
          <a:solidFill>
            <a:srgbClr val="6E6558">
              <a:alpha val="0"/>
            </a:srgbClr>
          </a:solidFill>
          <a:ln>
            <a:solidFill>
              <a:srgbClr val="6E6558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spc="5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n-ea"/>
              <a:sym typeface="+mn-lt"/>
            </a:endParaRPr>
          </a:p>
        </p:txBody>
      </p:sp>
      <p:sp>
        <p:nvSpPr>
          <p:cNvPr id="5" name="直角三角形 4"/>
          <p:cNvSpPr/>
          <p:nvPr/>
        </p:nvSpPr>
        <p:spPr>
          <a:xfrm rot="16200000">
            <a:off x="10116481" y="4812139"/>
            <a:ext cx="2072201" cy="2072201"/>
          </a:xfrm>
          <a:prstGeom prst="rtTriangle">
            <a:avLst/>
          </a:prstGeom>
          <a:solidFill>
            <a:schemeClr val="accent2">
              <a:lumMod val="75000"/>
              <a:alpha val="49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+mn-ea"/>
              <a:sym typeface="+mn-lt"/>
            </a:endParaRPr>
          </a:p>
        </p:txBody>
      </p:sp>
      <p:sp>
        <p:nvSpPr>
          <p:cNvPr id="11" name="云形标注 10"/>
          <p:cNvSpPr/>
          <p:nvPr/>
        </p:nvSpPr>
        <p:spPr>
          <a:xfrm>
            <a:off x="190538" y="218859"/>
            <a:ext cx="522386" cy="43983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2924" y="150470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保持环境清洁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92382" y="1830957"/>
            <a:ext cx="492271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333333"/>
                </a:solidFill>
                <a:cs typeface="+mn-ea"/>
                <a:sym typeface="+mn-lt"/>
              </a:rPr>
              <a:t>要保持环境清洁和通风，在空气良好的情况下，家庭的居室也需要保持通风，每天至少通风一次，每次不少于</a:t>
            </a:r>
            <a:r>
              <a:rPr lang="en-US" altLang="zh-CN" sz="2400" b="1" dirty="0">
                <a:solidFill>
                  <a:srgbClr val="333333"/>
                </a:solidFill>
                <a:cs typeface="+mn-ea"/>
                <a:sym typeface="+mn-lt"/>
              </a:rPr>
              <a:t>30</a:t>
            </a:r>
            <a:r>
              <a:rPr lang="zh-CN" altLang="en-US" sz="2400" b="1" dirty="0">
                <a:solidFill>
                  <a:srgbClr val="333333"/>
                </a:solidFill>
                <a:cs typeface="+mn-ea"/>
                <a:sym typeface="+mn-lt"/>
              </a:rPr>
              <a:t>分钟，尽量减少到密集场所的活动。</a:t>
            </a:r>
            <a:r>
              <a:rPr lang="zh-CN" altLang="en-US" sz="2400" dirty="0">
                <a:solidFill>
                  <a:srgbClr val="333333"/>
                </a:solidFill>
                <a:cs typeface="+mn-ea"/>
                <a:sym typeface="+mn-lt"/>
              </a:rPr>
              <a:t>如果出现了呼吸道感染的症状，应该居家休息，及早就医。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29" y="1124260"/>
            <a:ext cx="10237542" cy="2144458"/>
          </a:xfrm>
          <a:prstGeom prst="roundRect">
            <a:avLst>
              <a:gd name="adj" fmla="val 50000"/>
            </a:avLst>
          </a:prstGeom>
        </p:spPr>
      </p:pic>
      <p:sp>
        <p:nvSpPr>
          <p:cNvPr id="2" name="í$ḷíḓé"/>
          <p:cNvSpPr/>
          <p:nvPr/>
        </p:nvSpPr>
        <p:spPr>
          <a:xfrm>
            <a:off x="977229" y="3549042"/>
            <a:ext cx="10237542" cy="230404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7" name="矩形: 圆角 16"/>
          <p:cNvSpPr/>
          <p:nvPr/>
        </p:nvSpPr>
        <p:spPr>
          <a:xfrm>
            <a:off x="1493832" y="1457074"/>
            <a:ext cx="8910797" cy="1478829"/>
          </a:xfrm>
          <a:prstGeom prst="roundRect">
            <a:avLst>
              <a:gd name="adj" fmla="val 4720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云形标注 11"/>
          <p:cNvSpPr/>
          <p:nvPr/>
        </p:nvSpPr>
        <p:spPr>
          <a:xfrm>
            <a:off x="190538" y="218859"/>
            <a:ext cx="522386" cy="43983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12924" y="15047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保持“两点一线”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74614" y="3768145"/>
            <a:ext cx="85483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333333"/>
                </a:solidFill>
                <a:cs typeface="+mn-ea"/>
                <a:sym typeface="+mn-lt"/>
              </a:rPr>
              <a:t>学生在上下学途中尽量做到家庭学校“两点一线”，避免不必要的外出活动。最好也要采取步行、自行车、私家车这样的方式上下学。乘坐公共交通或者校车的时候，应当注意个人防护，同时要注意与他人保持合理间距，途中避免用手触摸公共交通工具上的物品。</a:t>
            </a:r>
            <a:endParaRPr lang="zh-CN" altLang="en-US" sz="2400" dirty="0">
              <a:solidFill>
                <a:srgbClr val="333333"/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690536" y="1724202"/>
            <a:ext cx="480131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>
                <a:solidFill>
                  <a:srgbClr val="333333"/>
                </a:solidFill>
                <a:cs typeface="+mn-ea"/>
                <a:sym typeface="+mn-lt"/>
              </a:rPr>
              <a:t>“两点一线”</a:t>
            </a:r>
            <a:endParaRPr lang="zh-CN" altLang="en-US" sz="6000" b="1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/>
          <p:cNvGrpSpPr/>
          <p:nvPr/>
        </p:nvGrpSpPr>
        <p:grpSpPr>
          <a:xfrm>
            <a:off x="2338491" y="2723296"/>
            <a:ext cx="1733518" cy="2187332"/>
            <a:chOff x="4823609" y="2237050"/>
            <a:chExt cx="2653553" cy="3348228"/>
          </a:xfrm>
          <a:solidFill>
            <a:schemeClr val="accent1">
              <a:lumMod val="75000"/>
            </a:schemeClr>
          </a:solidFill>
        </p:grpSpPr>
        <p:sp>
          <p:nvSpPr>
            <p:cNvPr id="34" name="Freeform: Shape 6"/>
            <p:cNvSpPr/>
            <p:nvPr/>
          </p:nvSpPr>
          <p:spPr bwMode="auto">
            <a:xfrm>
              <a:off x="5275903" y="2766146"/>
              <a:ext cx="1741057" cy="2247538"/>
            </a:xfrm>
            <a:custGeom>
              <a:avLst/>
              <a:gdLst>
                <a:gd name="T0" fmla="*/ 160 w 321"/>
                <a:gd name="T1" fmla="*/ 0 h 429"/>
                <a:gd name="T2" fmla="*/ 0 w 321"/>
                <a:gd name="T3" fmla="*/ 160 h 429"/>
                <a:gd name="T4" fmla="*/ 22 w 321"/>
                <a:gd name="T5" fmla="*/ 240 h 429"/>
                <a:gd name="T6" fmla="*/ 78 w 321"/>
                <a:gd name="T7" fmla="*/ 389 h 429"/>
                <a:gd name="T8" fmla="*/ 115 w 321"/>
                <a:gd name="T9" fmla="*/ 429 h 429"/>
                <a:gd name="T10" fmla="*/ 160 w 321"/>
                <a:gd name="T11" fmla="*/ 429 h 429"/>
                <a:gd name="T12" fmla="*/ 206 w 321"/>
                <a:gd name="T13" fmla="*/ 429 h 429"/>
                <a:gd name="T14" fmla="*/ 243 w 321"/>
                <a:gd name="T15" fmla="*/ 389 h 429"/>
                <a:gd name="T16" fmla="*/ 299 w 321"/>
                <a:gd name="T17" fmla="*/ 240 h 429"/>
                <a:gd name="T18" fmla="*/ 321 w 321"/>
                <a:gd name="T19" fmla="*/ 160 h 429"/>
                <a:gd name="T20" fmla="*/ 160 w 321"/>
                <a:gd name="T21" fmla="*/ 0 h 429"/>
                <a:gd name="T22" fmla="*/ 287 w 321"/>
                <a:gd name="T23" fmla="*/ 233 h 429"/>
                <a:gd name="T24" fmla="*/ 229 w 321"/>
                <a:gd name="T25" fmla="*/ 387 h 429"/>
                <a:gd name="T26" fmla="*/ 221 w 321"/>
                <a:gd name="T27" fmla="*/ 411 h 429"/>
                <a:gd name="T28" fmla="*/ 206 w 321"/>
                <a:gd name="T29" fmla="*/ 414 h 429"/>
                <a:gd name="T30" fmla="*/ 160 w 321"/>
                <a:gd name="T31" fmla="*/ 414 h 429"/>
                <a:gd name="T32" fmla="*/ 115 w 321"/>
                <a:gd name="T33" fmla="*/ 414 h 429"/>
                <a:gd name="T34" fmla="*/ 100 w 321"/>
                <a:gd name="T35" fmla="*/ 411 h 429"/>
                <a:gd name="T36" fmla="*/ 92 w 321"/>
                <a:gd name="T37" fmla="*/ 387 h 429"/>
                <a:gd name="T38" fmla="*/ 34 w 321"/>
                <a:gd name="T39" fmla="*/ 233 h 429"/>
                <a:gd name="T40" fmla="*/ 15 w 321"/>
                <a:gd name="T41" fmla="*/ 160 h 429"/>
                <a:gd name="T42" fmla="*/ 160 w 321"/>
                <a:gd name="T43" fmla="*/ 14 h 429"/>
                <a:gd name="T44" fmla="*/ 306 w 321"/>
                <a:gd name="T45" fmla="*/ 160 h 429"/>
                <a:gd name="T46" fmla="*/ 287 w 321"/>
                <a:gd name="T47" fmla="*/ 233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1" h="429">
                  <a:moveTo>
                    <a:pt x="160" y="0"/>
                  </a:moveTo>
                  <a:cubicBezTo>
                    <a:pt x="72" y="0"/>
                    <a:pt x="0" y="72"/>
                    <a:pt x="0" y="160"/>
                  </a:cubicBezTo>
                  <a:cubicBezTo>
                    <a:pt x="0" y="189"/>
                    <a:pt x="8" y="216"/>
                    <a:pt x="22" y="240"/>
                  </a:cubicBezTo>
                  <a:cubicBezTo>
                    <a:pt x="61" y="311"/>
                    <a:pt x="71" y="351"/>
                    <a:pt x="78" y="389"/>
                  </a:cubicBezTo>
                  <a:cubicBezTo>
                    <a:pt x="83" y="421"/>
                    <a:pt x="91" y="429"/>
                    <a:pt x="115" y="429"/>
                  </a:cubicBezTo>
                  <a:cubicBezTo>
                    <a:pt x="125" y="429"/>
                    <a:pt x="142" y="429"/>
                    <a:pt x="160" y="429"/>
                  </a:cubicBezTo>
                  <a:cubicBezTo>
                    <a:pt x="179" y="429"/>
                    <a:pt x="195" y="429"/>
                    <a:pt x="206" y="429"/>
                  </a:cubicBezTo>
                  <a:cubicBezTo>
                    <a:pt x="230" y="429"/>
                    <a:pt x="238" y="421"/>
                    <a:pt x="243" y="389"/>
                  </a:cubicBezTo>
                  <a:cubicBezTo>
                    <a:pt x="249" y="351"/>
                    <a:pt x="260" y="311"/>
                    <a:pt x="299" y="240"/>
                  </a:cubicBezTo>
                  <a:cubicBezTo>
                    <a:pt x="312" y="216"/>
                    <a:pt x="321" y="189"/>
                    <a:pt x="321" y="160"/>
                  </a:cubicBezTo>
                  <a:cubicBezTo>
                    <a:pt x="321" y="72"/>
                    <a:pt x="249" y="0"/>
                    <a:pt x="160" y="0"/>
                  </a:cubicBezTo>
                  <a:close/>
                  <a:moveTo>
                    <a:pt x="287" y="233"/>
                  </a:moveTo>
                  <a:cubicBezTo>
                    <a:pt x="248" y="302"/>
                    <a:pt x="236" y="343"/>
                    <a:pt x="229" y="387"/>
                  </a:cubicBezTo>
                  <a:cubicBezTo>
                    <a:pt x="228" y="392"/>
                    <a:pt x="226" y="406"/>
                    <a:pt x="221" y="411"/>
                  </a:cubicBezTo>
                  <a:cubicBezTo>
                    <a:pt x="220" y="413"/>
                    <a:pt x="217" y="414"/>
                    <a:pt x="206" y="414"/>
                  </a:cubicBezTo>
                  <a:cubicBezTo>
                    <a:pt x="160" y="414"/>
                    <a:pt x="160" y="414"/>
                    <a:pt x="160" y="414"/>
                  </a:cubicBezTo>
                  <a:cubicBezTo>
                    <a:pt x="115" y="414"/>
                    <a:pt x="115" y="414"/>
                    <a:pt x="115" y="414"/>
                  </a:cubicBezTo>
                  <a:cubicBezTo>
                    <a:pt x="104" y="414"/>
                    <a:pt x="101" y="413"/>
                    <a:pt x="100" y="411"/>
                  </a:cubicBezTo>
                  <a:cubicBezTo>
                    <a:pt x="95" y="406"/>
                    <a:pt x="93" y="392"/>
                    <a:pt x="92" y="387"/>
                  </a:cubicBezTo>
                  <a:cubicBezTo>
                    <a:pt x="85" y="343"/>
                    <a:pt x="73" y="302"/>
                    <a:pt x="34" y="233"/>
                  </a:cubicBezTo>
                  <a:cubicBezTo>
                    <a:pt x="21" y="210"/>
                    <a:pt x="15" y="185"/>
                    <a:pt x="15" y="160"/>
                  </a:cubicBezTo>
                  <a:cubicBezTo>
                    <a:pt x="15" y="80"/>
                    <a:pt x="80" y="14"/>
                    <a:pt x="160" y="14"/>
                  </a:cubicBezTo>
                  <a:cubicBezTo>
                    <a:pt x="241" y="14"/>
                    <a:pt x="306" y="80"/>
                    <a:pt x="306" y="160"/>
                  </a:cubicBezTo>
                  <a:cubicBezTo>
                    <a:pt x="306" y="185"/>
                    <a:pt x="300" y="210"/>
                    <a:pt x="287" y="233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5" name="Freeform: Shape 7"/>
            <p:cNvSpPr/>
            <p:nvPr/>
          </p:nvSpPr>
          <p:spPr bwMode="auto">
            <a:xfrm>
              <a:off x="5773762" y="5013683"/>
              <a:ext cx="754314" cy="108681"/>
            </a:xfrm>
            <a:custGeom>
              <a:avLst/>
              <a:gdLst>
                <a:gd name="T0" fmla="*/ 130 w 139"/>
                <a:gd name="T1" fmla="*/ 0 h 23"/>
                <a:gd name="T2" fmla="*/ 9 w 139"/>
                <a:gd name="T3" fmla="*/ 0 h 23"/>
                <a:gd name="T4" fmla="*/ 0 w 139"/>
                <a:gd name="T5" fmla="*/ 9 h 23"/>
                <a:gd name="T6" fmla="*/ 0 w 139"/>
                <a:gd name="T7" fmla="*/ 14 h 23"/>
                <a:gd name="T8" fmla="*/ 9 w 139"/>
                <a:gd name="T9" fmla="*/ 23 h 23"/>
                <a:gd name="T10" fmla="*/ 130 w 139"/>
                <a:gd name="T11" fmla="*/ 23 h 23"/>
                <a:gd name="T12" fmla="*/ 139 w 139"/>
                <a:gd name="T13" fmla="*/ 14 h 23"/>
                <a:gd name="T14" fmla="*/ 139 w 139"/>
                <a:gd name="T15" fmla="*/ 9 h 23"/>
                <a:gd name="T16" fmla="*/ 130 w 139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23">
                  <a:moveTo>
                    <a:pt x="13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9"/>
                    <a:pt x="4" y="23"/>
                    <a:pt x="9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5" y="23"/>
                    <a:pt x="139" y="19"/>
                    <a:pt x="139" y="14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39" y="4"/>
                    <a:pt x="135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: Shape 8"/>
            <p:cNvSpPr/>
            <p:nvPr/>
          </p:nvSpPr>
          <p:spPr bwMode="auto">
            <a:xfrm>
              <a:off x="5795282" y="5170787"/>
              <a:ext cx="710196" cy="119442"/>
            </a:xfrm>
            <a:custGeom>
              <a:avLst/>
              <a:gdLst>
                <a:gd name="T0" fmla="*/ 122 w 131"/>
                <a:gd name="T1" fmla="*/ 0 h 24"/>
                <a:gd name="T2" fmla="*/ 9 w 131"/>
                <a:gd name="T3" fmla="*/ 0 h 24"/>
                <a:gd name="T4" fmla="*/ 0 w 131"/>
                <a:gd name="T5" fmla="*/ 9 h 24"/>
                <a:gd name="T6" fmla="*/ 0 w 131"/>
                <a:gd name="T7" fmla="*/ 15 h 24"/>
                <a:gd name="T8" fmla="*/ 9 w 131"/>
                <a:gd name="T9" fmla="*/ 24 h 24"/>
                <a:gd name="T10" fmla="*/ 122 w 131"/>
                <a:gd name="T11" fmla="*/ 24 h 24"/>
                <a:gd name="T12" fmla="*/ 131 w 131"/>
                <a:gd name="T13" fmla="*/ 15 h 24"/>
                <a:gd name="T14" fmla="*/ 131 w 131"/>
                <a:gd name="T15" fmla="*/ 9 h 24"/>
                <a:gd name="T16" fmla="*/ 122 w 131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24">
                  <a:moveTo>
                    <a:pt x="12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0"/>
                    <a:pt x="4" y="24"/>
                    <a:pt x="9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7" y="24"/>
                    <a:pt x="131" y="20"/>
                    <a:pt x="131" y="15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4"/>
                    <a:pt x="127" y="0"/>
                    <a:pt x="122" y="0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7" name="Freeform: Shape 9"/>
            <p:cNvSpPr/>
            <p:nvPr/>
          </p:nvSpPr>
          <p:spPr bwMode="auto">
            <a:xfrm>
              <a:off x="5838325" y="5333271"/>
              <a:ext cx="624112" cy="100283"/>
            </a:xfrm>
            <a:custGeom>
              <a:avLst/>
              <a:gdLst>
                <a:gd name="T0" fmla="*/ 107 w 115"/>
                <a:gd name="T1" fmla="*/ 0 h 23"/>
                <a:gd name="T2" fmla="*/ 8 w 115"/>
                <a:gd name="T3" fmla="*/ 0 h 23"/>
                <a:gd name="T4" fmla="*/ 0 w 115"/>
                <a:gd name="T5" fmla="*/ 9 h 23"/>
                <a:gd name="T6" fmla="*/ 0 w 115"/>
                <a:gd name="T7" fmla="*/ 15 h 23"/>
                <a:gd name="T8" fmla="*/ 8 w 115"/>
                <a:gd name="T9" fmla="*/ 23 h 23"/>
                <a:gd name="T10" fmla="*/ 107 w 115"/>
                <a:gd name="T11" fmla="*/ 23 h 23"/>
                <a:gd name="T12" fmla="*/ 115 w 115"/>
                <a:gd name="T13" fmla="*/ 15 h 23"/>
                <a:gd name="T14" fmla="*/ 115 w 115"/>
                <a:gd name="T15" fmla="*/ 9 h 23"/>
                <a:gd name="T16" fmla="*/ 107 w 115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23">
                  <a:moveTo>
                    <a:pt x="10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9"/>
                    <a:pt x="4" y="23"/>
                    <a:pt x="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11" y="23"/>
                    <a:pt x="115" y="19"/>
                    <a:pt x="115" y="15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5" y="4"/>
                    <a:pt x="111" y="0"/>
                    <a:pt x="107" y="0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8" name="Freeform: Shape 10"/>
            <p:cNvSpPr/>
            <p:nvPr/>
          </p:nvSpPr>
          <p:spPr bwMode="auto">
            <a:xfrm>
              <a:off x="5952386" y="5476597"/>
              <a:ext cx="395988" cy="108681"/>
            </a:xfrm>
            <a:custGeom>
              <a:avLst/>
              <a:gdLst>
                <a:gd name="T0" fmla="*/ 0 w 73"/>
                <a:gd name="T1" fmla="*/ 0 h 20"/>
                <a:gd name="T2" fmla="*/ 73 w 73"/>
                <a:gd name="T3" fmla="*/ 0 h 20"/>
                <a:gd name="T4" fmla="*/ 36 w 73"/>
                <a:gd name="T5" fmla="*/ 20 h 20"/>
                <a:gd name="T6" fmla="*/ 0 w 73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20">
                  <a:moveTo>
                    <a:pt x="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3" y="12"/>
                    <a:pt x="54" y="20"/>
                    <a:pt x="36" y="20"/>
                  </a:cubicBezTo>
                  <a:cubicBezTo>
                    <a:pt x="19" y="20"/>
                    <a:pt x="0" y="12"/>
                    <a:pt x="0" y="0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: Shape 11"/>
            <p:cNvSpPr/>
            <p:nvPr/>
          </p:nvSpPr>
          <p:spPr bwMode="auto">
            <a:xfrm>
              <a:off x="5740404" y="3781799"/>
              <a:ext cx="841475" cy="1133086"/>
            </a:xfrm>
            <a:custGeom>
              <a:avLst/>
              <a:gdLst>
                <a:gd name="T0" fmla="*/ 29 w 155"/>
                <a:gd name="T1" fmla="*/ 200 h 209"/>
                <a:gd name="T2" fmla="*/ 37 w 155"/>
                <a:gd name="T3" fmla="*/ 176 h 209"/>
                <a:gd name="T4" fmla="*/ 44 w 155"/>
                <a:gd name="T5" fmla="*/ 139 h 209"/>
                <a:gd name="T6" fmla="*/ 48 w 155"/>
                <a:gd name="T7" fmla="*/ 52 h 209"/>
                <a:gd name="T8" fmla="*/ 21 w 155"/>
                <a:gd name="T9" fmla="*/ 2 h 209"/>
                <a:gd name="T10" fmla="*/ 1 w 155"/>
                <a:gd name="T11" fmla="*/ 14 h 209"/>
                <a:gd name="T12" fmla="*/ 14 w 155"/>
                <a:gd name="T13" fmla="*/ 46 h 209"/>
                <a:gd name="T14" fmla="*/ 43 w 155"/>
                <a:gd name="T15" fmla="*/ 55 h 209"/>
                <a:gd name="T16" fmla="*/ 79 w 155"/>
                <a:gd name="T17" fmla="*/ 49 h 209"/>
                <a:gd name="T18" fmla="*/ 98 w 155"/>
                <a:gd name="T19" fmla="*/ 26 h 209"/>
                <a:gd name="T20" fmla="*/ 83 w 155"/>
                <a:gd name="T21" fmla="*/ 2 h 209"/>
                <a:gd name="T22" fmla="*/ 64 w 155"/>
                <a:gd name="T23" fmla="*/ 14 h 209"/>
                <a:gd name="T24" fmla="*/ 79 w 155"/>
                <a:gd name="T25" fmla="*/ 52 h 209"/>
                <a:gd name="T26" fmla="*/ 143 w 155"/>
                <a:gd name="T27" fmla="*/ 42 h 209"/>
                <a:gd name="T28" fmla="*/ 143 w 155"/>
                <a:gd name="T29" fmla="*/ 7 h 209"/>
                <a:gd name="T30" fmla="*/ 120 w 155"/>
                <a:gd name="T31" fmla="*/ 26 h 209"/>
                <a:gd name="T32" fmla="*/ 114 w 155"/>
                <a:gd name="T33" fmla="*/ 61 h 209"/>
                <a:gd name="T34" fmla="*/ 112 w 155"/>
                <a:gd name="T35" fmla="*/ 97 h 209"/>
                <a:gd name="T36" fmla="*/ 117 w 155"/>
                <a:gd name="T37" fmla="*/ 170 h 209"/>
                <a:gd name="T38" fmla="*/ 120 w 155"/>
                <a:gd name="T39" fmla="*/ 207 h 209"/>
                <a:gd name="T40" fmla="*/ 128 w 155"/>
                <a:gd name="T41" fmla="*/ 205 h 209"/>
                <a:gd name="T42" fmla="*/ 120 w 155"/>
                <a:gd name="T43" fmla="*/ 85 h 209"/>
                <a:gd name="T44" fmla="*/ 128 w 155"/>
                <a:gd name="T45" fmla="*/ 25 h 209"/>
                <a:gd name="T46" fmla="*/ 137 w 155"/>
                <a:gd name="T47" fmla="*/ 11 h 209"/>
                <a:gd name="T48" fmla="*/ 138 w 155"/>
                <a:gd name="T49" fmla="*/ 11 h 209"/>
                <a:gd name="T50" fmla="*/ 139 w 155"/>
                <a:gd name="T51" fmla="*/ 13 h 209"/>
                <a:gd name="T52" fmla="*/ 140 w 155"/>
                <a:gd name="T53" fmla="*/ 21 h 209"/>
                <a:gd name="T54" fmla="*/ 123 w 155"/>
                <a:gd name="T55" fmla="*/ 56 h 209"/>
                <a:gd name="T56" fmla="*/ 91 w 155"/>
                <a:gd name="T57" fmla="*/ 53 h 209"/>
                <a:gd name="T58" fmla="*/ 72 w 155"/>
                <a:gd name="T59" fmla="*/ 22 h 209"/>
                <a:gd name="T60" fmla="*/ 82 w 155"/>
                <a:gd name="T61" fmla="*/ 7 h 209"/>
                <a:gd name="T62" fmla="*/ 89 w 155"/>
                <a:gd name="T63" fmla="*/ 33 h 209"/>
                <a:gd name="T64" fmla="*/ 67 w 155"/>
                <a:gd name="T65" fmla="*/ 50 h 209"/>
                <a:gd name="T66" fmla="*/ 16 w 155"/>
                <a:gd name="T67" fmla="*/ 35 h 209"/>
                <a:gd name="T68" fmla="*/ 10 w 155"/>
                <a:gd name="T69" fmla="*/ 8 h 209"/>
                <a:gd name="T70" fmla="*/ 20 w 155"/>
                <a:gd name="T71" fmla="*/ 8 h 209"/>
                <a:gd name="T72" fmla="*/ 28 w 155"/>
                <a:gd name="T73" fmla="*/ 14 h 209"/>
                <a:gd name="T74" fmla="*/ 41 w 155"/>
                <a:gd name="T75" fmla="*/ 68 h 209"/>
                <a:gd name="T76" fmla="*/ 35 w 155"/>
                <a:gd name="T77" fmla="*/ 147 h 209"/>
                <a:gd name="T78" fmla="*/ 21 w 155"/>
                <a:gd name="T79" fmla="*/ 201 h 209"/>
                <a:gd name="T80" fmla="*/ 29 w 155"/>
                <a:gd name="T81" fmla="*/ 20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5" h="209">
                  <a:moveTo>
                    <a:pt x="29" y="200"/>
                  </a:moveTo>
                  <a:cubicBezTo>
                    <a:pt x="33" y="192"/>
                    <a:pt x="35" y="184"/>
                    <a:pt x="37" y="176"/>
                  </a:cubicBezTo>
                  <a:cubicBezTo>
                    <a:pt x="40" y="164"/>
                    <a:pt x="42" y="151"/>
                    <a:pt x="44" y="139"/>
                  </a:cubicBezTo>
                  <a:cubicBezTo>
                    <a:pt x="48" y="110"/>
                    <a:pt x="51" y="81"/>
                    <a:pt x="48" y="52"/>
                  </a:cubicBezTo>
                  <a:cubicBezTo>
                    <a:pt x="46" y="34"/>
                    <a:pt x="42" y="8"/>
                    <a:pt x="21" y="2"/>
                  </a:cubicBezTo>
                  <a:cubicBezTo>
                    <a:pt x="12" y="0"/>
                    <a:pt x="2" y="4"/>
                    <a:pt x="1" y="14"/>
                  </a:cubicBezTo>
                  <a:cubicBezTo>
                    <a:pt x="0" y="25"/>
                    <a:pt x="6" y="38"/>
                    <a:pt x="14" y="46"/>
                  </a:cubicBezTo>
                  <a:cubicBezTo>
                    <a:pt x="22" y="53"/>
                    <a:pt x="33" y="54"/>
                    <a:pt x="43" y="55"/>
                  </a:cubicBezTo>
                  <a:cubicBezTo>
                    <a:pt x="55" y="55"/>
                    <a:pt x="68" y="54"/>
                    <a:pt x="79" y="49"/>
                  </a:cubicBezTo>
                  <a:cubicBezTo>
                    <a:pt x="89" y="45"/>
                    <a:pt x="98" y="38"/>
                    <a:pt x="98" y="26"/>
                  </a:cubicBezTo>
                  <a:cubicBezTo>
                    <a:pt x="99" y="16"/>
                    <a:pt x="94" y="4"/>
                    <a:pt x="83" y="2"/>
                  </a:cubicBezTo>
                  <a:cubicBezTo>
                    <a:pt x="74" y="0"/>
                    <a:pt x="65" y="5"/>
                    <a:pt x="64" y="14"/>
                  </a:cubicBezTo>
                  <a:cubicBezTo>
                    <a:pt x="61" y="27"/>
                    <a:pt x="69" y="44"/>
                    <a:pt x="79" y="52"/>
                  </a:cubicBezTo>
                  <a:cubicBezTo>
                    <a:pt x="98" y="69"/>
                    <a:pt x="131" y="65"/>
                    <a:pt x="143" y="42"/>
                  </a:cubicBezTo>
                  <a:cubicBezTo>
                    <a:pt x="147" y="35"/>
                    <a:pt x="155" y="10"/>
                    <a:pt x="143" y="7"/>
                  </a:cubicBezTo>
                  <a:cubicBezTo>
                    <a:pt x="132" y="4"/>
                    <a:pt x="124" y="18"/>
                    <a:pt x="120" y="26"/>
                  </a:cubicBezTo>
                  <a:cubicBezTo>
                    <a:pt x="116" y="37"/>
                    <a:pt x="115" y="49"/>
                    <a:pt x="114" y="61"/>
                  </a:cubicBezTo>
                  <a:cubicBezTo>
                    <a:pt x="112" y="73"/>
                    <a:pt x="112" y="85"/>
                    <a:pt x="112" y="97"/>
                  </a:cubicBezTo>
                  <a:cubicBezTo>
                    <a:pt x="112" y="121"/>
                    <a:pt x="115" y="146"/>
                    <a:pt x="117" y="170"/>
                  </a:cubicBezTo>
                  <a:cubicBezTo>
                    <a:pt x="118" y="183"/>
                    <a:pt x="119" y="195"/>
                    <a:pt x="120" y="207"/>
                  </a:cubicBezTo>
                  <a:cubicBezTo>
                    <a:pt x="120" y="209"/>
                    <a:pt x="128" y="208"/>
                    <a:pt x="128" y="205"/>
                  </a:cubicBezTo>
                  <a:cubicBezTo>
                    <a:pt x="126" y="165"/>
                    <a:pt x="120" y="125"/>
                    <a:pt x="120" y="85"/>
                  </a:cubicBezTo>
                  <a:cubicBezTo>
                    <a:pt x="121" y="65"/>
                    <a:pt x="121" y="43"/>
                    <a:pt x="128" y="25"/>
                  </a:cubicBezTo>
                  <a:cubicBezTo>
                    <a:pt x="130" y="20"/>
                    <a:pt x="133" y="13"/>
                    <a:pt x="137" y="11"/>
                  </a:cubicBezTo>
                  <a:cubicBezTo>
                    <a:pt x="139" y="10"/>
                    <a:pt x="137" y="10"/>
                    <a:pt x="138" y="11"/>
                  </a:cubicBezTo>
                  <a:cubicBezTo>
                    <a:pt x="138" y="12"/>
                    <a:pt x="139" y="12"/>
                    <a:pt x="139" y="13"/>
                  </a:cubicBezTo>
                  <a:cubicBezTo>
                    <a:pt x="141" y="16"/>
                    <a:pt x="141" y="19"/>
                    <a:pt x="140" y="21"/>
                  </a:cubicBezTo>
                  <a:cubicBezTo>
                    <a:pt x="140" y="34"/>
                    <a:pt x="135" y="49"/>
                    <a:pt x="123" y="56"/>
                  </a:cubicBezTo>
                  <a:cubicBezTo>
                    <a:pt x="113" y="61"/>
                    <a:pt x="100" y="59"/>
                    <a:pt x="91" y="53"/>
                  </a:cubicBezTo>
                  <a:cubicBezTo>
                    <a:pt x="80" y="46"/>
                    <a:pt x="74" y="34"/>
                    <a:pt x="72" y="22"/>
                  </a:cubicBezTo>
                  <a:cubicBezTo>
                    <a:pt x="71" y="15"/>
                    <a:pt x="72" y="1"/>
                    <a:pt x="82" y="7"/>
                  </a:cubicBezTo>
                  <a:cubicBezTo>
                    <a:pt x="90" y="12"/>
                    <a:pt x="92" y="24"/>
                    <a:pt x="89" y="33"/>
                  </a:cubicBezTo>
                  <a:cubicBezTo>
                    <a:pt x="86" y="43"/>
                    <a:pt x="77" y="47"/>
                    <a:pt x="67" y="50"/>
                  </a:cubicBezTo>
                  <a:cubicBezTo>
                    <a:pt x="49" y="53"/>
                    <a:pt x="26" y="52"/>
                    <a:pt x="16" y="35"/>
                  </a:cubicBezTo>
                  <a:cubicBezTo>
                    <a:pt x="11" y="28"/>
                    <a:pt x="7" y="16"/>
                    <a:pt x="10" y="8"/>
                  </a:cubicBezTo>
                  <a:cubicBezTo>
                    <a:pt x="12" y="3"/>
                    <a:pt x="15" y="6"/>
                    <a:pt x="20" y="8"/>
                  </a:cubicBezTo>
                  <a:cubicBezTo>
                    <a:pt x="23" y="9"/>
                    <a:pt x="25" y="11"/>
                    <a:pt x="28" y="14"/>
                  </a:cubicBezTo>
                  <a:cubicBezTo>
                    <a:pt x="39" y="28"/>
                    <a:pt x="40" y="51"/>
                    <a:pt x="41" y="68"/>
                  </a:cubicBezTo>
                  <a:cubicBezTo>
                    <a:pt x="42" y="94"/>
                    <a:pt x="39" y="121"/>
                    <a:pt x="35" y="147"/>
                  </a:cubicBezTo>
                  <a:cubicBezTo>
                    <a:pt x="32" y="165"/>
                    <a:pt x="29" y="185"/>
                    <a:pt x="21" y="201"/>
                  </a:cubicBezTo>
                  <a:cubicBezTo>
                    <a:pt x="20" y="203"/>
                    <a:pt x="28" y="202"/>
                    <a:pt x="29" y="200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grpSp>
          <p:nvGrpSpPr>
            <p:cNvPr id="40" name="Group 12"/>
            <p:cNvGrpSpPr/>
            <p:nvPr/>
          </p:nvGrpSpPr>
          <p:grpSpPr>
            <a:xfrm>
              <a:off x="4823609" y="2237050"/>
              <a:ext cx="2653553" cy="2000393"/>
              <a:chOff x="3525061" y="1210682"/>
              <a:chExt cx="2097079" cy="1580888"/>
            </a:xfrm>
            <a:grpFill/>
          </p:grpSpPr>
          <p:sp>
            <p:nvSpPr>
              <p:cNvPr id="42" name="Freeform: Shape 13"/>
              <p:cNvSpPr/>
              <p:nvPr/>
            </p:nvSpPr>
            <p:spPr bwMode="auto">
              <a:xfrm>
                <a:off x="5347462" y="2255820"/>
                <a:ext cx="274678" cy="47622"/>
              </a:xfrm>
              <a:custGeom>
                <a:avLst/>
                <a:gdLst>
                  <a:gd name="T0" fmla="*/ 58 w 64"/>
                  <a:gd name="T1" fmla="*/ 0 h 11"/>
                  <a:gd name="T2" fmla="*/ 6 w 64"/>
                  <a:gd name="T3" fmla="*/ 0 h 11"/>
                  <a:gd name="T4" fmla="*/ 0 w 64"/>
                  <a:gd name="T5" fmla="*/ 5 h 11"/>
                  <a:gd name="T6" fmla="*/ 6 w 64"/>
                  <a:gd name="T7" fmla="*/ 11 h 11"/>
                  <a:gd name="T8" fmla="*/ 58 w 64"/>
                  <a:gd name="T9" fmla="*/ 11 h 11"/>
                  <a:gd name="T10" fmla="*/ 64 w 64"/>
                  <a:gd name="T11" fmla="*/ 5 h 11"/>
                  <a:gd name="T12" fmla="*/ 58 w 64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11">
                    <a:moveTo>
                      <a:pt x="5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9"/>
                      <a:pt x="3" y="11"/>
                      <a:pt x="6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62" y="11"/>
                      <a:pt x="64" y="9"/>
                      <a:pt x="64" y="5"/>
                    </a:cubicBezTo>
                    <a:cubicBezTo>
                      <a:pt x="64" y="2"/>
                      <a:pt x="62" y="0"/>
                      <a:pt x="58" y="0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</a:pPr>
                <a:endParaRPr sz="13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Freeform: Shape 14"/>
              <p:cNvSpPr/>
              <p:nvPr/>
            </p:nvSpPr>
            <p:spPr bwMode="auto">
              <a:xfrm>
                <a:off x="5275178" y="1763440"/>
                <a:ext cx="248316" cy="167528"/>
              </a:xfrm>
              <a:custGeom>
                <a:avLst/>
                <a:gdLst>
                  <a:gd name="T0" fmla="*/ 6 w 58"/>
                  <a:gd name="T1" fmla="*/ 39 h 39"/>
                  <a:gd name="T2" fmla="*/ 9 w 58"/>
                  <a:gd name="T3" fmla="*/ 38 h 39"/>
                  <a:gd name="T4" fmla="*/ 54 w 58"/>
                  <a:gd name="T5" fmla="*/ 12 h 39"/>
                  <a:gd name="T6" fmla="*/ 56 w 58"/>
                  <a:gd name="T7" fmla="*/ 4 h 39"/>
                  <a:gd name="T8" fmla="*/ 48 w 58"/>
                  <a:gd name="T9" fmla="*/ 2 h 39"/>
                  <a:gd name="T10" fmla="*/ 3 w 58"/>
                  <a:gd name="T11" fmla="*/ 28 h 39"/>
                  <a:gd name="T12" fmla="*/ 1 w 58"/>
                  <a:gd name="T13" fmla="*/ 36 h 39"/>
                  <a:gd name="T14" fmla="*/ 6 w 58"/>
                  <a:gd name="T1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39">
                    <a:moveTo>
                      <a:pt x="6" y="39"/>
                    </a:moveTo>
                    <a:cubicBezTo>
                      <a:pt x="7" y="39"/>
                      <a:pt x="8" y="38"/>
                      <a:pt x="9" y="38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7" y="10"/>
                      <a:pt x="58" y="6"/>
                      <a:pt x="56" y="4"/>
                    </a:cubicBezTo>
                    <a:cubicBezTo>
                      <a:pt x="55" y="1"/>
                      <a:pt x="51" y="0"/>
                      <a:pt x="48" y="2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0" y="30"/>
                      <a:pt x="0" y="33"/>
                      <a:pt x="1" y="36"/>
                    </a:cubicBezTo>
                    <a:cubicBezTo>
                      <a:pt x="2" y="38"/>
                      <a:pt x="4" y="39"/>
                      <a:pt x="6" y="39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</a:pPr>
                <a:endParaRPr sz="13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Freeform: Shape 15"/>
              <p:cNvSpPr/>
              <p:nvPr/>
            </p:nvSpPr>
            <p:spPr bwMode="auto">
              <a:xfrm>
                <a:off x="4979240" y="1351848"/>
                <a:ext cx="166678" cy="249166"/>
              </a:xfrm>
              <a:custGeom>
                <a:avLst/>
                <a:gdLst>
                  <a:gd name="T0" fmla="*/ 3 w 39"/>
                  <a:gd name="T1" fmla="*/ 57 h 58"/>
                  <a:gd name="T2" fmla="*/ 6 w 39"/>
                  <a:gd name="T3" fmla="*/ 58 h 58"/>
                  <a:gd name="T4" fmla="*/ 11 w 39"/>
                  <a:gd name="T5" fmla="*/ 55 h 58"/>
                  <a:gd name="T6" fmla="*/ 37 w 39"/>
                  <a:gd name="T7" fmla="*/ 9 h 58"/>
                  <a:gd name="T8" fmla="*/ 35 w 39"/>
                  <a:gd name="T9" fmla="*/ 1 h 58"/>
                  <a:gd name="T10" fmla="*/ 27 w 39"/>
                  <a:gd name="T11" fmla="*/ 3 h 58"/>
                  <a:gd name="T12" fmla="*/ 1 w 39"/>
                  <a:gd name="T13" fmla="*/ 49 h 58"/>
                  <a:gd name="T14" fmla="*/ 3 w 39"/>
                  <a:gd name="T15" fmla="*/ 5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58">
                    <a:moveTo>
                      <a:pt x="3" y="57"/>
                    </a:moveTo>
                    <a:cubicBezTo>
                      <a:pt x="4" y="57"/>
                      <a:pt x="5" y="58"/>
                      <a:pt x="6" y="58"/>
                    </a:cubicBezTo>
                    <a:cubicBezTo>
                      <a:pt x="8" y="58"/>
                      <a:pt x="10" y="56"/>
                      <a:pt x="11" y="55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9" y="6"/>
                      <a:pt x="38" y="3"/>
                      <a:pt x="35" y="1"/>
                    </a:cubicBezTo>
                    <a:cubicBezTo>
                      <a:pt x="32" y="0"/>
                      <a:pt x="29" y="1"/>
                      <a:pt x="27" y="3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0" y="52"/>
                      <a:pt x="1" y="55"/>
                      <a:pt x="3" y="57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</a:pPr>
                <a:endParaRPr sz="13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Freeform: Shape 16"/>
              <p:cNvSpPr/>
              <p:nvPr/>
            </p:nvSpPr>
            <p:spPr bwMode="auto">
              <a:xfrm>
                <a:off x="3576935" y="1742180"/>
                <a:ext cx="252568" cy="166678"/>
              </a:xfrm>
              <a:custGeom>
                <a:avLst/>
                <a:gdLst>
                  <a:gd name="T0" fmla="*/ 55 w 59"/>
                  <a:gd name="T1" fmla="*/ 28 h 39"/>
                  <a:gd name="T2" fmla="*/ 10 w 59"/>
                  <a:gd name="T3" fmla="*/ 1 h 39"/>
                  <a:gd name="T4" fmla="*/ 2 w 59"/>
                  <a:gd name="T5" fmla="*/ 4 h 39"/>
                  <a:gd name="T6" fmla="*/ 4 w 59"/>
                  <a:gd name="T7" fmla="*/ 11 h 39"/>
                  <a:gd name="T8" fmla="*/ 49 w 59"/>
                  <a:gd name="T9" fmla="*/ 38 h 39"/>
                  <a:gd name="T10" fmla="*/ 52 w 59"/>
                  <a:gd name="T11" fmla="*/ 39 h 39"/>
                  <a:gd name="T12" fmla="*/ 57 w 59"/>
                  <a:gd name="T13" fmla="*/ 36 h 39"/>
                  <a:gd name="T14" fmla="*/ 55 w 59"/>
                  <a:gd name="T15" fmla="*/ 2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39">
                    <a:moveTo>
                      <a:pt x="55" y="28"/>
                    </a:moveTo>
                    <a:cubicBezTo>
                      <a:pt x="10" y="1"/>
                      <a:pt x="10" y="1"/>
                      <a:pt x="10" y="1"/>
                    </a:cubicBezTo>
                    <a:cubicBezTo>
                      <a:pt x="7" y="0"/>
                      <a:pt x="4" y="1"/>
                      <a:pt x="2" y="4"/>
                    </a:cubicBezTo>
                    <a:cubicBezTo>
                      <a:pt x="0" y="6"/>
                      <a:pt x="1" y="10"/>
                      <a:pt x="4" y="11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50" y="38"/>
                      <a:pt x="51" y="39"/>
                      <a:pt x="52" y="39"/>
                    </a:cubicBezTo>
                    <a:cubicBezTo>
                      <a:pt x="54" y="39"/>
                      <a:pt x="56" y="38"/>
                      <a:pt x="57" y="36"/>
                    </a:cubicBezTo>
                    <a:cubicBezTo>
                      <a:pt x="59" y="33"/>
                      <a:pt x="58" y="29"/>
                      <a:pt x="55" y="28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</a:pPr>
                <a:endParaRPr sz="13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Freeform: Shape 17"/>
              <p:cNvSpPr/>
              <p:nvPr/>
            </p:nvSpPr>
            <p:spPr bwMode="auto">
              <a:xfrm>
                <a:off x="5275178" y="2603632"/>
                <a:ext cx="248316" cy="166678"/>
              </a:xfrm>
              <a:custGeom>
                <a:avLst/>
                <a:gdLst>
                  <a:gd name="T0" fmla="*/ 54 w 58"/>
                  <a:gd name="T1" fmla="*/ 28 h 39"/>
                  <a:gd name="T2" fmla="*/ 9 w 58"/>
                  <a:gd name="T3" fmla="*/ 2 h 39"/>
                  <a:gd name="T4" fmla="*/ 1 w 58"/>
                  <a:gd name="T5" fmla="*/ 4 h 39"/>
                  <a:gd name="T6" fmla="*/ 3 w 58"/>
                  <a:gd name="T7" fmla="*/ 12 h 39"/>
                  <a:gd name="T8" fmla="*/ 48 w 58"/>
                  <a:gd name="T9" fmla="*/ 38 h 39"/>
                  <a:gd name="T10" fmla="*/ 51 w 58"/>
                  <a:gd name="T11" fmla="*/ 39 h 39"/>
                  <a:gd name="T12" fmla="*/ 56 w 58"/>
                  <a:gd name="T13" fmla="*/ 36 h 39"/>
                  <a:gd name="T14" fmla="*/ 54 w 58"/>
                  <a:gd name="T15" fmla="*/ 2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39">
                    <a:moveTo>
                      <a:pt x="54" y="28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4"/>
                    </a:cubicBezTo>
                    <a:cubicBezTo>
                      <a:pt x="0" y="7"/>
                      <a:pt x="0" y="10"/>
                      <a:pt x="3" y="12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49" y="39"/>
                      <a:pt x="50" y="39"/>
                      <a:pt x="51" y="39"/>
                    </a:cubicBezTo>
                    <a:cubicBezTo>
                      <a:pt x="53" y="39"/>
                      <a:pt x="55" y="38"/>
                      <a:pt x="56" y="36"/>
                    </a:cubicBezTo>
                    <a:cubicBezTo>
                      <a:pt x="58" y="33"/>
                      <a:pt x="57" y="30"/>
                      <a:pt x="54" y="28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</a:pPr>
                <a:endParaRPr sz="13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Freeform: Shape 18"/>
              <p:cNvSpPr/>
              <p:nvPr/>
            </p:nvSpPr>
            <p:spPr bwMode="auto">
              <a:xfrm>
                <a:off x="3576935" y="2629144"/>
                <a:ext cx="252568" cy="162426"/>
              </a:xfrm>
              <a:custGeom>
                <a:avLst/>
                <a:gdLst>
                  <a:gd name="T0" fmla="*/ 49 w 59"/>
                  <a:gd name="T1" fmla="*/ 1 h 38"/>
                  <a:gd name="T2" fmla="*/ 4 w 59"/>
                  <a:gd name="T3" fmla="*/ 27 h 38"/>
                  <a:gd name="T4" fmla="*/ 2 w 59"/>
                  <a:gd name="T5" fmla="*/ 35 h 38"/>
                  <a:gd name="T6" fmla="*/ 7 w 59"/>
                  <a:gd name="T7" fmla="*/ 38 h 38"/>
                  <a:gd name="T8" fmla="*/ 10 w 59"/>
                  <a:gd name="T9" fmla="*/ 37 h 38"/>
                  <a:gd name="T10" fmla="*/ 55 w 59"/>
                  <a:gd name="T11" fmla="*/ 11 h 38"/>
                  <a:gd name="T12" fmla="*/ 57 w 59"/>
                  <a:gd name="T13" fmla="*/ 3 h 38"/>
                  <a:gd name="T14" fmla="*/ 49 w 59"/>
                  <a:gd name="T15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38">
                    <a:moveTo>
                      <a:pt x="49" y="1"/>
                    </a:moveTo>
                    <a:cubicBezTo>
                      <a:pt x="4" y="27"/>
                      <a:pt x="4" y="27"/>
                      <a:pt x="4" y="27"/>
                    </a:cubicBezTo>
                    <a:cubicBezTo>
                      <a:pt x="1" y="29"/>
                      <a:pt x="0" y="33"/>
                      <a:pt x="2" y="35"/>
                    </a:cubicBezTo>
                    <a:cubicBezTo>
                      <a:pt x="3" y="37"/>
                      <a:pt x="5" y="38"/>
                      <a:pt x="7" y="38"/>
                    </a:cubicBezTo>
                    <a:cubicBezTo>
                      <a:pt x="8" y="38"/>
                      <a:pt x="9" y="38"/>
                      <a:pt x="10" y="37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8" y="9"/>
                      <a:pt x="59" y="6"/>
                      <a:pt x="57" y="3"/>
                    </a:cubicBezTo>
                    <a:cubicBezTo>
                      <a:pt x="56" y="0"/>
                      <a:pt x="52" y="0"/>
                      <a:pt x="49" y="1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</a:pPr>
                <a:endParaRPr sz="13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Freeform: Shape 19"/>
              <p:cNvSpPr/>
              <p:nvPr/>
            </p:nvSpPr>
            <p:spPr bwMode="auto">
              <a:xfrm>
                <a:off x="3953661" y="1330588"/>
                <a:ext cx="171780" cy="244064"/>
              </a:xfrm>
              <a:custGeom>
                <a:avLst/>
                <a:gdLst>
                  <a:gd name="T0" fmla="*/ 28 w 40"/>
                  <a:gd name="T1" fmla="*/ 55 h 57"/>
                  <a:gd name="T2" fmla="*/ 33 w 40"/>
                  <a:gd name="T3" fmla="*/ 57 h 57"/>
                  <a:gd name="T4" fmla="*/ 36 w 40"/>
                  <a:gd name="T5" fmla="*/ 57 h 57"/>
                  <a:gd name="T6" fmla="*/ 38 w 40"/>
                  <a:gd name="T7" fmla="*/ 49 h 57"/>
                  <a:gd name="T8" fmla="*/ 12 w 40"/>
                  <a:gd name="T9" fmla="*/ 3 h 57"/>
                  <a:gd name="T10" fmla="*/ 4 w 40"/>
                  <a:gd name="T11" fmla="*/ 1 h 57"/>
                  <a:gd name="T12" fmla="*/ 2 w 40"/>
                  <a:gd name="T13" fmla="*/ 9 h 57"/>
                  <a:gd name="T14" fmla="*/ 28 w 40"/>
                  <a:gd name="T15" fmla="*/ 55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57">
                    <a:moveTo>
                      <a:pt x="28" y="55"/>
                    </a:moveTo>
                    <a:cubicBezTo>
                      <a:pt x="29" y="56"/>
                      <a:pt x="31" y="57"/>
                      <a:pt x="33" y="57"/>
                    </a:cubicBezTo>
                    <a:cubicBezTo>
                      <a:pt x="34" y="57"/>
                      <a:pt x="35" y="57"/>
                      <a:pt x="36" y="57"/>
                    </a:cubicBezTo>
                    <a:cubicBezTo>
                      <a:pt x="39" y="55"/>
                      <a:pt x="40" y="52"/>
                      <a:pt x="38" y="49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1"/>
                      <a:pt x="7" y="0"/>
                      <a:pt x="4" y="1"/>
                    </a:cubicBezTo>
                    <a:cubicBezTo>
                      <a:pt x="1" y="3"/>
                      <a:pt x="0" y="6"/>
                      <a:pt x="2" y="9"/>
                    </a:cubicBezTo>
                    <a:lnTo>
                      <a:pt x="28" y="55"/>
                    </a:ln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</a:pPr>
                <a:endParaRPr sz="13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Freeform: Shape 20"/>
              <p:cNvSpPr/>
              <p:nvPr/>
            </p:nvSpPr>
            <p:spPr bwMode="auto">
              <a:xfrm>
                <a:off x="4537033" y="1210682"/>
                <a:ext cx="47622" cy="274678"/>
              </a:xfrm>
              <a:custGeom>
                <a:avLst/>
                <a:gdLst>
                  <a:gd name="T0" fmla="*/ 5 w 11"/>
                  <a:gd name="T1" fmla="*/ 64 h 64"/>
                  <a:gd name="T2" fmla="*/ 11 w 11"/>
                  <a:gd name="T3" fmla="*/ 58 h 64"/>
                  <a:gd name="T4" fmla="*/ 11 w 11"/>
                  <a:gd name="T5" fmla="*/ 6 h 64"/>
                  <a:gd name="T6" fmla="*/ 5 w 11"/>
                  <a:gd name="T7" fmla="*/ 0 h 64"/>
                  <a:gd name="T8" fmla="*/ 0 w 11"/>
                  <a:gd name="T9" fmla="*/ 6 h 64"/>
                  <a:gd name="T10" fmla="*/ 0 w 11"/>
                  <a:gd name="T11" fmla="*/ 58 h 64"/>
                  <a:gd name="T12" fmla="*/ 5 w 11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64">
                    <a:moveTo>
                      <a:pt x="5" y="64"/>
                    </a:moveTo>
                    <a:cubicBezTo>
                      <a:pt x="8" y="64"/>
                      <a:pt x="11" y="61"/>
                      <a:pt x="11" y="58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3"/>
                      <a:pt x="8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1"/>
                      <a:pt x="2" y="64"/>
                      <a:pt x="5" y="64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</a:pPr>
                <a:endParaRPr sz="13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Freeform: Shape 21"/>
              <p:cNvSpPr/>
              <p:nvPr/>
            </p:nvSpPr>
            <p:spPr bwMode="auto">
              <a:xfrm>
                <a:off x="3525061" y="2255820"/>
                <a:ext cx="274678" cy="47622"/>
              </a:xfrm>
              <a:custGeom>
                <a:avLst/>
                <a:gdLst>
                  <a:gd name="T0" fmla="*/ 64 w 64"/>
                  <a:gd name="T1" fmla="*/ 5 h 11"/>
                  <a:gd name="T2" fmla="*/ 58 w 64"/>
                  <a:gd name="T3" fmla="*/ 0 h 11"/>
                  <a:gd name="T4" fmla="*/ 6 w 64"/>
                  <a:gd name="T5" fmla="*/ 0 h 11"/>
                  <a:gd name="T6" fmla="*/ 0 w 64"/>
                  <a:gd name="T7" fmla="*/ 5 h 11"/>
                  <a:gd name="T8" fmla="*/ 6 w 64"/>
                  <a:gd name="T9" fmla="*/ 11 h 11"/>
                  <a:gd name="T10" fmla="*/ 58 w 64"/>
                  <a:gd name="T11" fmla="*/ 11 h 11"/>
                  <a:gd name="T12" fmla="*/ 64 w 64"/>
                  <a:gd name="T13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11">
                    <a:moveTo>
                      <a:pt x="64" y="5"/>
                    </a:moveTo>
                    <a:cubicBezTo>
                      <a:pt x="64" y="2"/>
                      <a:pt x="61" y="0"/>
                      <a:pt x="58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9"/>
                      <a:pt x="2" y="11"/>
                      <a:pt x="6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61" y="11"/>
                      <a:pt x="64" y="9"/>
                      <a:pt x="64" y="5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</a:pPr>
                <a:endParaRPr sz="13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1" name="Freeform: Shape 22"/>
            <p:cNvSpPr/>
            <p:nvPr/>
          </p:nvSpPr>
          <p:spPr bwMode="auto">
            <a:xfrm>
              <a:off x="5353024" y="3209502"/>
              <a:ext cx="314208" cy="744655"/>
            </a:xfrm>
            <a:custGeom>
              <a:avLst/>
              <a:gdLst>
                <a:gd name="T0" fmla="*/ 54 w 58"/>
                <a:gd name="T1" fmla="*/ 14 h 108"/>
                <a:gd name="T2" fmla="*/ 50 w 58"/>
                <a:gd name="T3" fmla="*/ 96 h 108"/>
                <a:gd name="T4" fmla="*/ 48 w 58"/>
                <a:gd name="T5" fmla="*/ 107 h 108"/>
                <a:gd name="T6" fmla="*/ 44 w 58"/>
                <a:gd name="T7" fmla="*/ 108 h 108"/>
                <a:gd name="T8" fmla="*/ 38 w 58"/>
                <a:gd name="T9" fmla="*/ 104 h 108"/>
                <a:gd name="T10" fmla="*/ 45 w 58"/>
                <a:gd name="T11" fmla="*/ 3 h 108"/>
                <a:gd name="T12" fmla="*/ 55 w 58"/>
                <a:gd name="T13" fmla="*/ 4 h 108"/>
                <a:gd name="T14" fmla="*/ 54 w 58"/>
                <a:gd name="T15" fmla="*/ 1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108">
                  <a:moveTo>
                    <a:pt x="54" y="14"/>
                  </a:moveTo>
                  <a:cubicBezTo>
                    <a:pt x="48" y="19"/>
                    <a:pt x="19" y="47"/>
                    <a:pt x="50" y="96"/>
                  </a:cubicBezTo>
                  <a:cubicBezTo>
                    <a:pt x="53" y="100"/>
                    <a:pt x="51" y="104"/>
                    <a:pt x="48" y="107"/>
                  </a:cubicBezTo>
                  <a:cubicBezTo>
                    <a:pt x="47" y="107"/>
                    <a:pt x="45" y="108"/>
                    <a:pt x="44" y="108"/>
                  </a:cubicBezTo>
                  <a:cubicBezTo>
                    <a:pt x="42" y="108"/>
                    <a:pt x="39" y="106"/>
                    <a:pt x="38" y="104"/>
                  </a:cubicBezTo>
                  <a:cubicBezTo>
                    <a:pt x="0" y="45"/>
                    <a:pt x="37" y="9"/>
                    <a:pt x="45" y="3"/>
                  </a:cubicBezTo>
                  <a:cubicBezTo>
                    <a:pt x="48" y="0"/>
                    <a:pt x="53" y="1"/>
                    <a:pt x="55" y="4"/>
                  </a:cubicBezTo>
                  <a:cubicBezTo>
                    <a:pt x="58" y="7"/>
                    <a:pt x="58" y="12"/>
                    <a:pt x="54" y="14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" name="Oval 26"/>
          <p:cNvSpPr>
            <a:spLocks noChangeAspect="1"/>
          </p:cNvSpPr>
          <p:nvPr/>
        </p:nvSpPr>
        <p:spPr>
          <a:xfrm>
            <a:off x="4162288" y="1942673"/>
            <a:ext cx="679993" cy="67999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Freeform: Shape 25"/>
          <p:cNvSpPr/>
          <p:nvPr/>
        </p:nvSpPr>
        <p:spPr bwMode="auto">
          <a:xfrm>
            <a:off x="4352431" y="2158994"/>
            <a:ext cx="305126" cy="247350"/>
          </a:xfrm>
          <a:custGeom>
            <a:avLst/>
            <a:gdLst>
              <a:gd name="T0" fmla="*/ 68 w 186"/>
              <a:gd name="T1" fmla="*/ 84 h 151"/>
              <a:gd name="T2" fmla="*/ 118 w 186"/>
              <a:gd name="T3" fmla="*/ 84 h 151"/>
              <a:gd name="T4" fmla="*/ 93 w 186"/>
              <a:gd name="T5" fmla="*/ 101 h 151"/>
              <a:gd name="T6" fmla="*/ 93 w 186"/>
              <a:gd name="T7" fmla="*/ 67 h 151"/>
              <a:gd name="T8" fmla="*/ 93 w 186"/>
              <a:gd name="T9" fmla="*/ 101 h 151"/>
              <a:gd name="T10" fmla="*/ 114 w 186"/>
              <a:gd name="T11" fmla="*/ 25 h 151"/>
              <a:gd name="T12" fmla="*/ 114 w 186"/>
              <a:gd name="T13" fmla="*/ 16 h 151"/>
              <a:gd name="T14" fmla="*/ 68 w 186"/>
              <a:gd name="T15" fmla="*/ 21 h 151"/>
              <a:gd name="T16" fmla="*/ 156 w 186"/>
              <a:gd name="T17" fmla="*/ 33 h 151"/>
              <a:gd name="T18" fmla="*/ 156 w 186"/>
              <a:gd name="T19" fmla="*/ 59 h 151"/>
              <a:gd name="T20" fmla="*/ 156 w 186"/>
              <a:gd name="T21" fmla="*/ 33 h 151"/>
              <a:gd name="T22" fmla="*/ 152 w 186"/>
              <a:gd name="T23" fmla="*/ 46 h 151"/>
              <a:gd name="T24" fmla="*/ 160 w 186"/>
              <a:gd name="T25" fmla="*/ 46 h 151"/>
              <a:gd name="T26" fmla="*/ 169 w 186"/>
              <a:gd name="T27" fmla="*/ 16 h 151"/>
              <a:gd name="T28" fmla="*/ 122 w 186"/>
              <a:gd name="T29" fmla="*/ 0 h 151"/>
              <a:gd name="T30" fmla="*/ 63 w 186"/>
              <a:gd name="T31" fmla="*/ 0 h 151"/>
              <a:gd name="T32" fmla="*/ 17 w 186"/>
              <a:gd name="T33" fmla="*/ 16 h 151"/>
              <a:gd name="T34" fmla="*/ 0 w 186"/>
              <a:gd name="T35" fmla="*/ 135 h 151"/>
              <a:gd name="T36" fmla="*/ 169 w 186"/>
              <a:gd name="T37" fmla="*/ 151 h 151"/>
              <a:gd name="T38" fmla="*/ 186 w 186"/>
              <a:gd name="T39" fmla="*/ 33 h 151"/>
              <a:gd name="T40" fmla="*/ 177 w 186"/>
              <a:gd name="T41" fmla="*/ 101 h 151"/>
              <a:gd name="T42" fmla="*/ 137 w 186"/>
              <a:gd name="T43" fmla="*/ 109 h 151"/>
              <a:gd name="T44" fmla="*/ 177 w 186"/>
              <a:gd name="T45" fmla="*/ 135 h 151"/>
              <a:gd name="T46" fmla="*/ 17 w 186"/>
              <a:gd name="T47" fmla="*/ 143 h 151"/>
              <a:gd name="T48" fmla="*/ 9 w 186"/>
              <a:gd name="T49" fmla="*/ 109 h 151"/>
              <a:gd name="T50" fmla="*/ 45 w 186"/>
              <a:gd name="T51" fmla="*/ 101 h 151"/>
              <a:gd name="T52" fmla="*/ 9 w 186"/>
              <a:gd name="T53" fmla="*/ 33 h 151"/>
              <a:gd name="T54" fmla="*/ 34 w 186"/>
              <a:gd name="T55" fmla="*/ 25 h 151"/>
              <a:gd name="T56" fmla="*/ 93 w 186"/>
              <a:gd name="T57" fmla="*/ 8 h 151"/>
              <a:gd name="T58" fmla="*/ 152 w 186"/>
              <a:gd name="T59" fmla="*/ 25 h 151"/>
              <a:gd name="T60" fmla="*/ 177 w 186"/>
              <a:gd name="T61" fmla="*/ 33 h 151"/>
              <a:gd name="T62" fmla="*/ 156 w 186"/>
              <a:gd name="T63" fmla="*/ 67 h 151"/>
              <a:gd name="T64" fmla="*/ 156 w 186"/>
              <a:gd name="T65" fmla="*/ 75 h 151"/>
              <a:gd name="T66" fmla="*/ 156 w 186"/>
              <a:gd name="T67" fmla="*/ 67 h 151"/>
              <a:gd name="T68" fmla="*/ 51 w 186"/>
              <a:gd name="T69" fmla="*/ 84 h 151"/>
              <a:gd name="T70" fmla="*/ 135 w 186"/>
              <a:gd name="T71" fmla="*/ 84 h 151"/>
              <a:gd name="T72" fmla="*/ 93 w 186"/>
              <a:gd name="T73" fmla="*/ 118 h 151"/>
              <a:gd name="T74" fmla="*/ 93 w 186"/>
              <a:gd name="T75" fmla="*/ 50 h 151"/>
              <a:gd name="T76" fmla="*/ 93 w 186"/>
              <a:gd name="T77" fmla="*/ 118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6" h="151">
                <a:moveTo>
                  <a:pt x="93" y="59"/>
                </a:moveTo>
                <a:cubicBezTo>
                  <a:pt x="79" y="59"/>
                  <a:pt x="68" y="70"/>
                  <a:pt x="68" y="84"/>
                </a:cubicBezTo>
                <a:cubicBezTo>
                  <a:pt x="68" y="98"/>
                  <a:pt x="79" y="109"/>
                  <a:pt x="93" y="109"/>
                </a:cubicBezTo>
                <a:cubicBezTo>
                  <a:pt x="107" y="109"/>
                  <a:pt x="118" y="98"/>
                  <a:pt x="118" y="84"/>
                </a:cubicBezTo>
                <a:cubicBezTo>
                  <a:pt x="118" y="70"/>
                  <a:pt x="107" y="59"/>
                  <a:pt x="93" y="59"/>
                </a:cubicBezTo>
                <a:close/>
                <a:moveTo>
                  <a:pt x="93" y="101"/>
                </a:moveTo>
                <a:cubicBezTo>
                  <a:pt x="84" y="101"/>
                  <a:pt x="76" y="93"/>
                  <a:pt x="76" y="84"/>
                </a:cubicBezTo>
                <a:cubicBezTo>
                  <a:pt x="76" y="75"/>
                  <a:pt x="84" y="67"/>
                  <a:pt x="93" y="67"/>
                </a:cubicBezTo>
                <a:cubicBezTo>
                  <a:pt x="102" y="67"/>
                  <a:pt x="110" y="75"/>
                  <a:pt x="110" y="84"/>
                </a:cubicBezTo>
                <a:cubicBezTo>
                  <a:pt x="110" y="93"/>
                  <a:pt x="102" y="101"/>
                  <a:pt x="93" y="101"/>
                </a:cubicBezTo>
                <a:close/>
                <a:moveTo>
                  <a:pt x="72" y="25"/>
                </a:moveTo>
                <a:cubicBezTo>
                  <a:pt x="114" y="25"/>
                  <a:pt x="114" y="25"/>
                  <a:pt x="114" y="25"/>
                </a:cubicBezTo>
                <a:cubicBezTo>
                  <a:pt x="116" y="25"/>
                  <a:pt x="118" y="23"/>
                  <a:pt x="118" y="21"/>
                </a:cubicBezTo>
                <a:cubicBezTo>
                  <a:pt x="118" y="18"/>
                  <a:pt x="116" y="16"/>
                  <a:pt x="114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0" y="16"/>
                  <a:pt x="68" y="18"/>
                  <a:pt x="68" y="21"/>
                </a:cubicBezTo>
                <a:cubicBezTo>
                  <a:pt x="68" y="23"/>
                  <a:pt x="70" y="25"/>
                  <a:pt x="72" y="25"/>
                </a:cubicBezTo>
                <a:close/>
                <a:moveTo>
                  <a:pt x="156" y="33"/>
                </a:moveTo>
                <a:cubicBezTo>
                  <a:pt x="149" y="33"/>
                  <a:pt x="144" y="39"/>
                  <a:pt x="144" y="46"/>
                </a:cubicBezTo>
                <a:cubicBezTo>
                  <a:pt x="144" y="53"/>
                  <a:pt x="149" y="59"/>
                  <a:pt x="156" y="59"/>
                </a:cubicBezTo>
                <a:cubicBezTo>
                  <a:pt x="163" y="59"/>
                  <a:pt x="169" y="53"/>
                  <a:pt x="169" y="46"/>
                </a:cubicBezTo>
                <a:cubicBezTo>
                  <a:pt x="169" y="39"/>
                  <a:pt x="163" y="33"/>
                  <a:pt x="156" y="33"/>
                </a:cubicBezTo>
                <a:close/>
                <a:moveTo>
                  <a:pt x="156" y="50"/>
                </a:moveTo>
                <a:cubicBezTo>
                  <a:pt x="154" y="50"/>
                  <a:pt x="152" y="48"/>
                  <a:pt x="152" y="46"/>
                </a:cubicBezTo>
                <a:cubicBezTo>
                  <a:pt x="152" y="44"/>
                  <a:pt x="154" y="42"/>
                  <a:pt x="156" y="42"/>
                </a:cubicBezTo>
                <a:cubicBezTo>
                  <a:pt x="159" y="42"/>
                  <a:pt x="160" y="44"/>
                  <a:pt x="160" y="46"/>
                </a:cubicBezTo>
                <a:cubicBezTo>
                  <a:pt x="160" y="48"/>
                  <a:pt x="159" y="50"/>
                  <a:pt x="156" y="50"/>
                </a:cubicBezTo>
                <a:close/>
                <a:moveTo>
                  <a:pt x="169" y="16"/>
                </a:moveTo>
                <a:cubicBezTo>
                  <a:pt x="152" y="16"/>
                  <a:pt x="152" y="16"/>
                  <a:pt x="152" y="16"/>
                </a:cubicBezTo>
                <a:cubicBezTo>
                  <a:pt x="139" y="16"/>
                  <a:pt x="139" y="0"/>
                  <a:pt x="122" y="0"/>
                </a:cubicBezTo>
                <a:cubicBezTo>
                  <a:pt x="106" y="0"/>
                  <a:pt x="93" y="0"/>
                  <a:pt x="93" y="0"/>
                </a:cubicBezTo>
                <a:cubicBezTo>
                  <a:pt x="93" y="0"/>
                  <a:pt x="80" y="0"/>
                  <a:pt x="63" y="0"/>
                </a:cubicBezTo>
                <a:cubicBezTo>
                  <a:pt x="47" y="0"/>
                  <a:pt x="47" y="16"/>
                  <a:pt x="34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8" y="16"/>
                  <a:pt x="0" y="24"/>
                  <a:pt x="0" y="33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44"/>
                  <a:pt x="8" y="151"/>
                  <a:pt x="17" y="151"/>
                </a:cubicBezTo>
                <a:cubicBezTo>
                  <a:pt x="169" y="151"/>
                  <a:pt x="169" y="151"/>
                  <a:pt x="169" y="151"/>
                </a:cubicBezTo>
                <a:cubicBezTo>
                  <a:pt x="178" y="151"/>
                  <a:pt x="186" y="144"/>
                  <a:pt x="186" y="135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186" y="24"/>
                  <a:pt x="178" y="16"/>
                  <a:pt x="169" y="16"/>
                </a:cubicBezTo>
                <a:close/>
                <a:moveTo>
                  <a:pt x="177" y="101"/>
                </a:moveTo>
                <a:cubicBezTo>
                  <a:pt x="141" y="101"/>
                  <a:pt x="141" y="101"/>
                  <a:pt x="141" y="101"/>
                </a:cubicBezTo>
                <a:cubicBezTo>
                  <a:pt x="140" y="104"/>
                  <a:pt x="138" y="107"/>
                  <a:pt x="137" y="109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7" y="135"/>
                  <a:pt x="177" y="135"/>
                  <a:pt x="177" y="135"/>
                </a:cubicBezTo>
                <a:cubicBezTo>
                  <a:pt x="177" y="139"/>
                  <a:pt x="174" y="143"/>
                  <a:pt x="169" y="143"/>
                </a:cubicBezTo>
                <a:cubicBezTo>
                  <a:pt x="17" y="143"/>
                  <a:pt x="17" y="143"/>
                  <a:pt x="17" y="143"/>
                </a:cubicBezTo>
                <a:cubicBezTo>
                  <a:pt x="12" y="143"/>
                  <a:pt x="9" y="139"/>
                  <a:pt x="9" y="135"/>
                </a:cubicBezTo>
                <a:cubicBezTo>
                  <a:pt x="9" y="109"/>
                  <a:pt x="9" y="109"/>
                  <a:pt x="9" y="10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48" y="107"/>
                  <a:pt x="46" y="104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29"/>
                  <a:pt x="12" y="25"/>
                  <a:pt x="17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51" y="25"/>
                  <a:pt x="51" y="8"/>
                  <a:pt x="63" y="8"/>
                </a:cubicBezTo>
                <a:cubicBezTo>
                  <a:pt x="72" y="8"/>
                  <a:pt x="93" y="8"/>
                  <a:pt x="93" y="8"/>
                </a:cubicBezTo>
                <a:cubicBezTo>
                  <a:pt x="93" y="8"/>
                  <a:pt x="114" y="8"/>
                  <a:pt x="122" y="8"/>
                </a:cubicBezTo>
                <a:cubicBezTo>
                  <a:pt x="135" y="8"/>
                  <a:pt x="135" y="25"/>
                  <a:pt x="152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74" y="25"/>
                  <a:pt x="177" y="29"/>
                  <a:pt x="177" y="33"/>
                </a:cubicBezTo>
                <a:lnTo>
                  <a:pt x="177" y="101"/>
                </a:lnTo>
                <a:close/>
                <a:moveTo>
                  <a:pt x="156" y="67"/>
                </a:moveTo>
                <a:cubicBezTo>
                  <a:pt x="154" y="67"/>
                  <a:pt x="152" y="69"/>
                  <a:pt x="152" y="71"/>
                </a:cubicBezTo>
                <a:cubicBezTo>
                  <a:pt x="152" y="74"/>
                  <a:pt x="154" y="75"/>
                  <a:pt x="156" y="75"/>
                </a:cubicBezTo>
                <a:cubicBezTo>
                  <a:pt x="159" y="75"/>
                  <a:pt x="160" y="74"/>
                  <a:pt x="160" y="71"/>
                </a:cubicBezTo>
                <a:cubicBezTo>
                  <a:pt x="160" y="69"/>
                  <a:pt x="159" y="67"/>
                  <a:pt x="156" y="67"/>
                </a:cubicBezTo>
                <a:close/>
                <a:moveTo>
                  <a:pt x="93" y="42"/>
                </a:moveTo>
                <a:cubicBezTo>
                  <a:pt x="70" y="42"/>
                  <a:pt x="51" y="61"/>
                  <a:pt x="51" y="84"/>
                </a:cubicBezTo>
                <a:cubicBezTo>
                  <a:pt x="51" y="107"/>
                  <a:pt x="70" y="126"/>
                  <a:pt x="93" y="126"/>
                </a:cubicBezTo>
                <a:cubicBezTo>
                  <a:pt x="116" y="126"/>
                  <a:pt x="135" y="107"/>
                  <a:pt x="135" y="84"/>
                </a:cubicBezTo>
                <a:cubicBezTo>
                  <a:pt x="135" y="61"/>
                  <a:pt x="116" y="42"/>
                  <a:pt x="93" y="42"/>
                </a:cubicBezTo>
                <a:close/>
                <a:moveTo>
                  <a:pt x="93" y="118"/>
                </a:moveTo>
                <a:cubicBezTo>
                  <a:pt x="74" y="118"/>
                  <a:pt x="59" y="103"/>
                  <a:pt x="59" y="84"/>
                </a:cubicBezTo>
                <a:cubicBezTo>
                  <a:pt x="59" y="65"/>
                  <a:pt x="74" y="50"/>
                  <a:pt x="93" y="50"/>
                </a:cubicBezTo>
                <a:cubicBezTo>
                  <a:pt x="112" y="50"/>
                  <a:pt x="127" y="65"/>
                  <a:pt x="127" y="84"/>
                </a:cubicBezTo>
                <a:cubicBezTo>
                  <a:pt x="127" y="103"/>
                  <a:pt x="112" y="118"/>
                  <a:pt x="93" y="11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" name="Oval 28"/>
          <p:cNvSpPr>
            <a:spLocks noChangeAspect="1"/>
          </p:cNvSpPr>
          <p:nvPr/>
        </p:nvSpPr>
        <p:spPr>
          <a:xfrm>
            <a:off x="4740159" y="3299649"/>
            <a:ext cx="679993" cy="67999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Freeform: Shape 27"/>
          <p:cNvSpPr/>
          <p:nvPr/>
        </p:nvSpPr>
        <p:spPr bwMode="auto">
          <a:xfrm>
            <a:off x="4930303" y="3543055"/>
            <a:ext cx="306028" cy="193187"/>
          </a:xfrm>
          <a:custGeom>
            <a:avLst/>
            <a:gdLst>
              <a:gd name="T0" fmla="*/ 118 w 186"/>
              <a:gd name="T1" fmla="*/ 21 h 118"/>
              <a:gd name="T2" fmla="*/ 127 w 186"/>
              <a:gd name="T3" fmla="*/ 21 h 118"/>
              <a:gd name="T4" fmla="*/ 182 w 186"/>
              <a:gd name="T5" fmla="*/ 17 h 118"/>
              <a:gd name="T6" fmla="*/ 180 w 186"/>
              <a:gd name="T7" fmla="*/ 17 h 118"/>
              <a:gd name="T8" fmla="*/ 144 w 186"/>
              <a:gd name="T9" fmla="*/ 17 h 118"/>
              <a:gd name="T10" fmla="*/ 17 w 186"/>
              <a:gd name="T11" fmla="*/ 0 h 118"/>
              <a:gd name="T12" fmla="*/ 0 w 186"/>
              <a:gd name="T13" fmla="*/ 101 h 118"/>
              <a:gd name="T14" fmla="*/ 127 w 186"/>
              <a:gd name="T15" fmla="*/ 118 h 118"/>
              <a:gd name="T16" fmla="*/ 144 w 186"/>
              <a:gd name="T17" fmla="*/ 83 h 118"/>
              <a:gd name="T18" fmla="*/ 180 w 186"/>
              <a:gd name="T19" fmla="*/ 101 h 118"/>
              <a:gd name="T20" fmla="*/ 186 w 186"/>
              <a:gd name="T21" fmla="*/ 97 h 118"/>
              <a:gd name="T22" fmla="*/ 182 w 186"/>
              <a:gd name="T23" fmla="*/ 17 h 118"/>
              <a:gd name="T24" fmla="*/ 127 w 186"/>
              <a:gd name="T25" fmla="*/ 110 h 118"/>
              <a:gd name="T26" fmla="*/ 9 w 186"/>
              <a:gd name="T27" fmla="*/ 101 h 118"/>
              <a:gd name="T28" fmla="*/ 135 w 186"/>
              <a:gd name="T29" fmla="*/ 42 h 118"/>
              <a:gd name="T30" fmla="*/ 135 w 186"/>
              <a:gd name="T31" fmla="*/ 34 h 118"/>
              <a:gd name="T32" fmla="*/ 9 w 186"/>
              <a:gd name="T33" fmla="*/ 17 h 118"/>
              <a:gd name="T34" fmla="*/ 127 w 186"/>
              <a:gd name="T35" fmla="*/ 8 h 118"/>
              <a:gd name="T36" fmla="*/ 135 w 186"/>
              <a:gd name="T37" fmla="*/ 34 h 118"/>
              <a:gd name="T38" fmla="*/ 144 w 186"/>
              <a:gd name="T39" fmla="*/ 73 h 118"/>
              <a:gd name="T40" fmla="*/ 161 w 186"/>
              <a:gd name="T41" fmla="*/ 36 h 118"/>
              <a:gd name="T42" fmla="*/ 177 w 186"/>
              <a:gd name="T43" fmla="*/ 90 h 118"/>
              <a:gd name="T44" fmla="*/ 169 w 186"/>
              <a:gd name="T45" fmla="*/ 32 h 118"/>
              <a:gd name="T46" fmla="*/ 177 w 186"/>
              <a:gd name="T47" fmla="*/ 90 h 118"/>
              <a:gd name="T48" fmla="*/ 97 w 186"/>
              <a:gd name="T49" fmla="*/ 93 h 118"/>
              <a:gd name="T50" fmla="*/ 97 w 186"/>
              <a:gd name="T51" fmla="*/ 51 h 118"/>
              <a:gd name="T52" fmla="*/ 81 w 186"/>
              <a:gd name="T53" fmla="*/ 84 h 118"/>
              <a:gd name="T54" fmla="*/ 68 w 186"/>
              <a:gd name="T55" fmla="*/ 72 h 118"/>
              <a:gd name="T56" fmla="*/ 26 w 186"/>
              <a:gd name="T57" fmla="*/ 72 h 118"/>
              <a:gd name="T58" fmla="*/ 97 w 186"/>
              <a:gd name="T59" fmla="*/ 59 h 118"/>
              <a:gd name="T60" fmla="*/ 97 w 186"/>
              <a:gd name="T61" fmla="*/ 84 h 118"/>
              <a:gd name="T62" fmla="*/ 97 w 186"/>
              <a:gd name="T63" fmla="*/ 59 h 118"/>
              <a:gd name="T64" fmla="*/ 59 w 186"/>
              <a:gd name="T65" fmla="*/ 72 h 118"/>
              <a:gd name="T66" fmla="*/ 34 w 186"/>
              <a:gd name="T67" fmla="*/ 72 h 118"/>
              <a:gd name="T68" fmla="*/ 106 w 186"/>
              <a:gd name="T69" fmla="*/ 17 h 118"/>
              <a:gd name="T70" fmla="*/ 106 w 186"/>
              <a:gd name="T71" fmla="*/ 25 h 118"/>
              <a:gd name="T72" fmla="*/ 106 w 186"/>
              <a:gd name="T73" fmla="*/ 1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6" h="118">
                <a:moveTo>
                  <a:pt x="123" y="17"/>
                </a:moveTo>
                <a:cubicBezTo>
                  <a:pt x="120" y="17"/>
                  <a:pt x="118" y="19"/>
                  <a:pt x="118" y="21"/>
                </a:cubicBezTo>
                <a:cubicBezTo>
                  <a:pt x="118" y="23"/>
                  <a:pt x="120" y="25"/>
                  <a:pt x="123" y="25"/>
                </a:cubicBezTo>
                <a:cubicBezTo>
                  <a:pt x="125" y="25"/>
                  <a:pt x="127" y="23"/>
                  <a:pt x="127" y="21"/>
                </a:cubicBezTo>
                <a:cubicBezTo>
                  <a:pt x="127" y="19"/>
                  <a:pt x="125" y="17"/>
                  <a:pt x="123" y="17"/>
                </a:cubicBezTo>
                <a:close/>
                <a:moveTo>
                  <a:pt x="182" y="17"/>
                </a:moveTo>
                <a:cubicBezTo>
                  <a:pt x="181" y="17"/>
                  <a:pt x="180" y="17"/>
                  <a:pt x="180" y="17"/>
                </a:cubicBezTo>
                <a:cubicBezTo>
                  <a:pt x="180" y="17"/>
                  <a:pt x="180" y="17"/>
                  <a:pt x="180" y="17"/>
                </a:cubicBezTo>
                <a:cubicBezTo>
                  <a:pt x="144" y="35"/>
                  <a:pt x="144" y="35"/>
                  <a:pt x="144" y="35"/>
                </a:cubicBezTo>
                <a:cubicBezTo>
                  <a:pt x="144" y="17"/>
                  <a:pt x="144" y="17"/>
                  <a:pt x="144" y="17"/>
                </a:cubicBezTo>
                <a:cubicBezTo>
                  <a:pt x="144" y="8"/>
                  <a:pt x="136" y="0"/>
                  <a:pt x="12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8"/>
                  <a:pt x="0" y="17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11"/>
                  <a:pt x="8" y="118"/>
                  <a:pt x="17" y="118"/>
                </a:cubicBezTo>
                <a:cubicBezTo>
                  <a:pt x="127" y="118"/>
                  <a:pt x="127" y="118"/>
                  <a:pt x="127" y="118"/>
                </a:cubicBezTo>
                <a:cubicBezTo>
                  <a:pt x="136" y="118"/>
                  <a:pt x="144" y="111"/>
                  <a:pt x="144" y="101"/>
                </a:cubicBezTo>
                <a:cubicBezTo>
                  <a:pt x="144" y="83"/>
                  <a:pt x="144" y="83"/>
                  <a:pt x="144" y="83"/>
                </a:cubicBezTo>
                <a:cubicBezTo>
                  <a:pt x="180" y="101"/>
                  <a:pt x="180" y="101"/>
                  <a:pt x="180" y="101"/>
                </a:cubicBezTo>
                <a:cubicBezTo>
                  <a:pt x="180" y="101"/>
                  <a:pt x="180" y="101"/>
                  <a:pt x="180" y="101"/>
                </a:cubicBezTo>
                <a:cubicBezTo>
                  <a:pt x="180" y="101"/>
                  <a:pt x="181" y="101"/>
                  <a:pt x="182" y="101"/>
                </a:cubicBezTo>
                <a:cubicBezTo>
                  <a:pt x="184" y="101"/>
                  <a:pt x="186" y="99"/>
                  <a:pt x="186" y="97"/>
                </a:cubicBezTo>
                <a:cubicBezTo>
                  <a:pt x="186" y="21"/>
                  <a:pt x="186" y="21"/>
                  <a:pt x="186" y="21"/>
                </a:cubicBezTo>
                <a:cubicBezTo>
                  <a:pt x="186" y="19"/>
                  <a:pt x="184" y="17"/>
                  <a:pt x="182" y="17"/>
                </a:cubicBezTo>
                <a:close/>
                <a:moveTo>
                  <a:pt x="135" y="101"/>
                </a:moveTo>
                <a:cubicBezTo>
                  <a:pt x="135" y="106"/>
                  <a:pt x="132" y="110"/>
                  <a:pt x="127" y="110"/>
                </a:cubicBezTo>
                <a:cubicBezTo>
                  <a:pt x="17" y="110"/>
                  <a:pt x="17" y="110"/>
                  <a:pt x="17" y="110"/>
                </a:cubicBezTo>
                <a:cubicBezTo>
                  <a:pt x="13" y="110"/>
                  <a:pt x="9" y="106"/>
                  <a:pt x="9" y="101"/>
                </a:cubicBezTo>
                <a:cubicBezTo>
                  <a:pt x="9" y="42"/>
                  <a:pt x="9" y="42"/>
                  <a:pt x="9" y="42"/>
                </a:cubicBezTo>
                <a:cubicBezTo>
                  <a:pt x="135" y="42"/>
                  <a:pt x="135" y="42"/>
                  <a:pt x="135" y="42"/>
                </a:cubicBezTo>
                <a:lnTo>
                  <a:pt x="135" y="101"/>
                </a:lnTo>
                <a:close/>
                <a:moveTo>
                  <a:pt x="135" y="34"/>
                </a:moveTo>
                <a:cubicBezTo>
                  <a:pt x="9" y="34"/>
                  <a:pt x="9" y="34"/>
                  <a:pt x="9" y="34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2"/>
                  <a:pt x="13" y="8"/>
                  <a:pt x="17" y="8"/>
                </a:cubicBezTo>
                <a:cubicBezTo>
                  <a:pt x="127" y="8"/>
                  <a:pt x="127" y="8"/>
                  <a:pt x="127" y="8"/>
                </a:cubicBezTo>
                <a:cubicBezTo>
                  <a:pt x="132" y="8"/>
                  <a:pt x="135" y="12"/>
                  <a:pt x="135" y="17"/>
                </a:cubicBezTo>
                <a:lnTo>
                  <a:pt x="135" y="34"/>
                </a:lnTo>
                <a:close/>
                <a:moveTo>
                  <a:pt x="161" y="82"/>
                </a:moveTo>
                <a:cubicBezTo>
                  <a:pt x="144" y="73"/>
                  <a:pt x="144" y="73"/>
                  <a:pt x="144" y="73"/>
                </a:cubicBezTo>
                <a:cubicBezTo>
                  <a:pt x="144" y="45"/>
                  <a:pt x="144" y="45"/>
                  <a:pt x="144" y="45"/>
                </a:cubicBezTo>
                <a:cubicBezTo>
                  <a:pt x="161" y="36"/>
                  <a:pt x="161" y="36"/>
                  <a:pt x="161" y="36"/>
                </a:cubicBezTo>
                <a:lnTo>
                  <a:pt x="161" y="82"/>
                </a:lnTo>
                <a:close/>
                <a:moveTo>
                  <a:pt x="177" y="90"/>
                </a:moveTo>
                <a:cubicBezTo>
                  <a:pt x="169" y="86"/>
                  <a:pt x="169" y="86"/>
                  <a:pt x="169" y="86"/>
                </a:cubicBezTo>
                <a:cubicBezTo>
                  <a:pt x="169" y="32"/>
                  <a:pt x="169" y="32"/>
                  <a:pt x="169" y="32"/>
                </a:cubicBezTo>
                <a:cubicBezTo>
                  <a:pt x="177" y="28"/>
                  <a:pt x="177" y="28"/>
                  <a:pt x="177" y="28"/>
                </a:cubicBezTo>
                <a:lnTo>
                  <a:pt x="177" y="90"/>
                </a:lnTo>
                <a:close/>
                <a:moveTo>
                  <a:pt x="47" y="93"/>
                </a:moveTo>
                <a:cubicBezTo>
                  <a:pt x="97" y="93"/>
                  <a:pt x="97" y="93"/>
                  <a:pt x="97" y="93"/>
                </a:cubicBezTo>
                <a:cubicBezTo>
                  <a:pt x="109" y="93"/>
                  <a:pt x="118" y="83"/>
                  <a:pt x="118" y="72"/>
                </a:cubicBezTo>
                <a:cubicBezTo>
                  <a:pt x="118" y="60"/>
                  <a:pt x="109" y="51"/>
                  <a:pt x="97" y="51"/>
                </a:cubicBezTo>
                <a:cubicBezTo>
                  <a:pt x="86" y="51"/>
                  <a:pt x="76" y="60"/>
                  <a:pt x="76" y="72"/>
                </a:cubicBezTo>
                <a:cubicBezTo>
                  <a:pt x="76" y="77"/>
                  <a:pt x="78" y="81"/>
                  <a:pt x="81" y="84"/>
                </a:cubicBezTo>
                <a:cubicBezTo>
                  <a:pt x="63" y="84"/>
                  <a:pt x="63" y="84"/>
                  <a:pt x="63" y="84"/>
                </a:cubicBezTo>
                <a:cubicBezTo>
                  <a:pt x="66" y="81"/>
                  <a:pt x="68" y="77"/>
                  <a:pt x="68" y="72"/>
                </a:cubicBezTo>
                <a:cubicBezTo>
                  <a:pt x="68" y="60"/>
                  <a:pt x="58" y="51"/>
                  <a:pt x="47" y="51"/>
                </a:cubicBezTo>
                <a:cubicBezTo>
                  <a:pt x="35" y="51"/>
                  <a:pt x="26" y="60"/>
                  <a:pt x="26" y="72"/>
                </a:cubicBezTo>
                <a:cubicBezTo>
                  <a:pt x="26" y="83"/>
                  <a:pt x="35" y="93"/>
                  <a:pt x="47" y="93"/>
                </a:cubicBezTo>
                <a:close/>
                <a:moveTo>
                  <a:pt x="97" y="59"/>
                </a:moveTo>
                <a:cubicBezTo>
                  <a:pt x="104" y="59"/>
                  <a:pt x="110" y="65"/>
                  <a:pt x="110" y="72"/>
                </a:cubicBezTo>
                <a:cubicBezTo>
                  <a:pt x="110" y="79"/>
                  <a:pt x="104" y="84"/>
                  <a:pt x="97" y="84"/>
                </a:cubicBezTo>
                <a:cubicBezTo>
                  <a:pt x="90" y="84"/>
                  <a:pt x="85" y="79"/>
                  <a:pt x="85" y="72"/>
                </a:cubicBezTo>
                <a:cubicBezTo>
                  <a:pt x="85" y="65"/>
                  <a:pt x="90" y="59"/>
                  <a:pt x="97" y="59"/>
                </a:cubicBezTo>
                <a:close/>
                <a:moveTo>
                  <a:pt x="47" y="59"/>
                </a:moveTo>
                <a:cubicBezTo>
                  <a:pt x="54" y="59"/>
                  <a:pt x="59" y="65"/>
                  <a:pt x="59" y="72"/>
                </a:cubicBezTo>
                <a:cubicBezTo>
                  <a:pt x="59" y="79"/>
                  <a:pt x="54" y="84"/>
                  <a:pt x="47" y="84"/>
                </a:cubicBezTo>
                <a:cubicBezTo>
                  <a:pt x="40" y="84"/>
                  <a:pt x="34" y="79"/>
                  <a:pt x="34" y="72"/>
                </a:cubicBezTo>
                <a:cubicBezTo>
                  <a:pt x="34" y="65"/>
                  <a:pt x="40" y="59"/>
                  <a:pt x="47" y="59"/>
                </a:cubicBezTo>
                <a:close/>
                <a:moveTo>
                  <a:pt x="106" y="17"/>
                </a:moveTo>
                <a:cubicBezTo>
                  <a:pt x="103" y="17"/>
                  <a:pt x="102" y="19"/>
                  <a:pt x="102" y="21"/>
                </a:cubicBezTo>
                <a:cubicBezTo>
                  <a:pt x="102" y="23"/>
                  <a:pt x="103" y="25"/>
                  <a:pt x="106" y="25"/>
                </a:cubicBezTo>
                <a:cubicBezTo>
                  <a:pt x="108" y="25"/>
                  <a:pt x="110" y="23"/>
                  <a:pt x="110" y="21"/>
                </a:cubicBezTo>
                <a:cubicBezTo>
                  <a:pt x="110" y="19"/>
                  <a:pt x="108" y="17"/>
                  <a:pt x="106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" name="Oval 32"/>
          <p:cNvSpPr>
            <a:spLocks noChangeAspect="1"/>
          </p:cNvSpPr>
          <p:nvPr/>
        </p:nvSpPr>
        <p:spPr>
          <a:xfrm>
            <a:off x="1096262" y="3309774"/>
            <a:ext cx="679993" cy="67999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Freeform: Shape 33"/>
          <p:cNvSpPr/>
          <p:nvPr/>
        </p:nvSpPr>
        <p:spPr bwMode="auto">
          <a:xfrm>
            <a:off x="1284529" y="3528520"/>
            <a:ext cx="300735" cy="247192"/>
          </a:xfrm>
          <a:custGeom>
            <a:avLst/>
            <a:gdLst>
              <a:gd name="T0" fmla="*/ 17 w 185"/>
              <a:gd name="T1" fmla="*/ 109 h 152"/>
              <a:gd name="T2" fmla="*/ 25 w 185"/>
              <a:gd name="T3" fmla="*/ 109 h 152"/>
              <a:gd name="T4" fmla="*/ 46 w 185"/>
              <a:gd name="T5" fmla="*/ 88 h 152"/>
              <a:gd name="T6" fmla="*/ 181 w 185"/>
              <a:gd name="T7" fmla="*/ 91 h 152"/>
              <a:gd name="T8" fmla="*/ 150 w 185"/>
              <a:gd name="T9" fmla="*/ 17 h 152"/>
              <a:gd name="T10" fmla="*/ 101 w 185"/>
              <a:gd name="T11" fmla="*/ 25 h 152"/>
              <a:gd name="T12" fmla="*/ 59 w 185"/>
              <a:gd name="T13" fmla="*/ 0 h 152"/>
              <a:gd name="T14" fmla="*/ 35 w 185"/>
              <a:gd name="T15" fmla="*/ 17 h 152"/>
              <a:gd name="T16" fmla="*/ 0 w 185"/>
              <a:gd name="T17" fmla="*/ 109 h 152"/>
              <a:gd name="T18" fmla="*/ 83 w 185"/>
              <a:gd name="T19" fmla="*/ 118 h 152"/>
              <a:gd name="T20" fmla="*/ 143 w 185"/>
              <a:gd name="T21" fmla="*/ 152 h 152"/>
              <a:gd name="T22" fmla="*/ 181 w 185"/>
              <a:gd name="T23" fmla="*/ 91 h 152"/>
              <a:gd name="T24" fmla="*/ 8 w 185"/>
              <a:gd name="T25" fmla="*/ 109 h 152"/>
              <a:gd name="T26" fmla="*/ 76 w 185"/>
              <a:gd name="T27" fmla="*/ 109 h 152"/>
              <a:gd name="T28" fmla="*/ 76 w 185"/>
              <a:gd name="T29" fmla="*/ 84 h 152"/>
              <a:gd name="T30" fmla="*/ 21 w 185"/>
              <a:gd name="T31" fmla="*/ 73 h 152"/>
              <a:gd name="T32" fmla="*/ 44 w 185"/>
              <a:gd name="T33" fmla="*/ 18 h 152"/>
              <a:gd name="T34" fmla="*/ 76 w 185"/>
              <a:gd name="T35" fmla="*/ 24 h 152"/>
              <a:gd name="T36" fmla="*/ 76 w 185"/>
              <a:gd name="T37" fmla="*/ 84 h 152"/>
              <a:gd name="T38" fmla="*/ 84 w 185"/>
              <a:gd name="T39" fmla="*/ 109 h 152"/>
              <a:gd name="T40" fmla="*/ 101 w 185"/>
              <a:gd name="T41" fmla="*/ 101 h 152"/>
              <a:gd name="T42" fmla="*/ 101 w 185"/>
              <a:gd name="T43" fmla="*/ 93 h 152"/>
              <a:gd name="T44" fmla="*/ 84 w 185"/>
              <a:gd name="T45" fmla="*/ 33 h 152"/>
              <a:gd name="T46" fmla="*/ 101 w 185"/>
              <a:gd name="T47" fmla="*/ 93 h 152"/>
              <a:gd name="T48" fmla="*/ 110 w 185"/>
              <a:gd name="T49" fmla="*/ 24 h 152"/>
              <a:gd name="T50" fmla="*/ 142 w 185"/>
              <a:gd name="T51" fmla="*/ 18 h 152"/>
              <a:gd name="T52" fmla="*/ 164 w 185"/>
              <a:gd name="T53" fmla="*/ 73 h 152"/>
              <a:gd name="T54" fmla="*/ 109 w 185"/>
              <a:gd name="T55" fmla="*/ 84 h 152"/>
              <a:gd name="T56" fmla="*/ 143 w 185"/>
              <a:gd name="T57" fmla="*/ 143 h 152"/>
              <a:gd name="T58" fmla="*/ 143 w 185"/>
              <a:gd name="T59" fmla="*/ 76 h 152"/>
              <a:gd name="T60" fmla="*/ 143 w 185"/>
              <a:gd name="T61" fmla="*/ 143 h 152"/>
              <a:gd name="T62" fmla="*/ 118 w 185"/>
              <a:gd name="T63" fmla="*/ 109 h 152"/>
              <a:gd name="T64" fmla="*/ 126 w 185"/>
              <a:gd name="T65" fmla="*/ 109 h 152"/>
              <a:gd name="T66" fmla="*/ 147 w 185"/>
              <a:gd name="T67" fmla="*/ 8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5" h="152">
                <a:moveTo>
                  <a:pt x="42" y="84"/>
                </a:moveTo>
                <a:cubicBezTo>
                  <a:pt x="28" y="84"/>
                  <a:pt x="17" y="95"/>
                  <a:pt x="17" y="109"/>
                </a:cubicBezTo>
                <a:cubicBezTo>
                  <a:pt x="17" y="112"/>
                  <a:pt x="19" y="114"/>
                  <a:pt x="21" y="114"/>
                </a:cubicBezTo>
                <a:cubicBezTo>
                  <a:pt x="23" y="114"/>
                  <a:pt x="25" y="112"/>
                  <a:pt x="25" y="109"/>
                </a:cubicBezTo>
                <a:cubicBezTo>
                  <a:pt x="25" y="100"/>
                  <a:pt x="33" y="93"/>
                  <a:pt x="42" y="93"/>
                </a:cubicBezTo>
                <a:cubicBezTo>
                  <a:pt x="44" y="93"/>
                  <a:pt x="46" y="91"/>
                  <a:pt x="46" y="88"/>
                </a:cubicBezTo>
                <a:cubicBezTo>
                  <a:pt x="46" y="86"/>
                  <a:pt x="44" y="84"/>
                  <a:pt x="42" y="84"/>
                </a:cubicBezTo>
                <a:close/>
                <a:moveTo>
                  <a:pt x="181" y="91"/>
                </a:moveTo>
                <a:cubicBezTo>
                  <a:pt x="150" y="17"/>
                  <a:pt x="150" y="17"/>
                  <a:pt x="150" y="17"/>
                </a:cubicBezTo>
                <a:cubicBezTo>
                  <a:pt x="150" y="17"/>
                  <a:pt x="150" y="17"/>
                  <a:pt x="150" y="17"/>
                </a:cubicBezTo>
                <a:cubicBezTo>
                  <a:pt x="147" y="7"/>
                  <a:pt x="137" y="0"/>
                  <a:pt x="126" y="0"/>
                </a:cubicBezTo>
                <a:cubicBezTo>
                  <a:pt x="112" y="0"/>
                  <a:pt x="101" y="11"/>
                  <a:pt x="101" y="25"/>
                </a:cubicBezTo>
                <a:cubicBezTo>
                  <a:pt x="84" y="25"/>
                  <a:pt x="84" y="25"/>
                  <a:pt x="84" y="25"/>
                </a:cubicBezTo>
                <a:cubicBezTo>
                  <a:pt x="84" y="11"/>
                  <a:pt x="73" y="0"/>
                  <a:pt x="59" y="0"/>
                </a:cubicBezTo>
                <a:cubicBezTo>
                  <a:pt x="48" y="0"/>
                  <a:pt x="39" y="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4" y="91"/>
                  <a:pt x="4" y="91"/>
                  <a:pt x="4" y="91"/>
                </a:cubicBezTo>
                <a:cubicBezTo>
                  <a:pt x="1" y="97"/>
                  <a:pt x="0" y="103"/>
                  <a:pt x="0" y="109"/>
                </a:cubicBezTo>
                <a:cubicBezTo>
                  <a:pt x="0" y="133"/>
                  <a:pt x="19" y="152"/>
                  <a:pt x="42" y="152"/>
                </a:cubicBezTo>
                <a:cubicBezTo>
                  <a:pt x="62" y="152"/>
                  <a:pt x="79" y="137"/>
                  <a:pt x="83" y="118"/>
                </a:cubicBezTo>
                <a:cubicBezTo>
                  <a:pt x="102" y="118"/>
                  <a:pt x="102" y="118"/>
                  <a:pt x="102" y="118"/>
                </a:cubicBezTo>
                <a:cubicBezTo>
                  <a:pt x="106" y="137"/>
                  <a:pt x="123" y="152"/>
                  <a:pt x="143" y="152"/>
                </a:cubicBezTo>
                <a:cubicBezTo>
                  <a:pt x="167" y="152"/>
                  <a:pt x="185" y="133"/>
                  <a:pt x="185" y="109"/>
                </a:cubicBezTo>
                <a:cubicBezTo>
                  <a:pt x="185" y="103"/>
                  <a:pt x="184" y="97"/>
                  <a:pt x="181" y="91"/>
                </a:cubicBezTo>
                <a:close/>
                <a:moveTo>
                  <a:pt x="42" y="143"/>
                </a:moveTo>
                <a:cubicBezTo>
                  <a:pt x="23" y="143"/>
                  <a:pt x="8" y="128"/>
                  <a:pt x="8" y="109"/>
                </a:cubicBezTo>
                <a:cubicBezTo>
                  <a:pt x="8" y="91"/>
                  <a:pt x="23" y="76"/>
                  <a:pt x="42" y="76"/>
                </a:cubicBezTo>
                <a:cubicBezTo>
                  <a:pt x="61" y="76"/>
                  <a:pt x="76" y="91"/>
                  <a:pt x="76" y="109"/>
                </a:cubicBezTo>
                <a:cubicBezTo>
                  <a:pt x="76" y="128"/>
                  <a:pt x="61" y="143"/>
                  <a:pt x="42" y="143"/>
                </a:cubicBezTo>
                <a:close/>
                <a:moveTo>
                  <a:pt x="76" y="84"/>
                </a:moveTo>
                <a:cubicBezTo>
                  <a:pt x="68" y="74"/>
                  <a:pt x="56" y="67"/>
                  <a:pt x="42" y="67"/>
                </a:cubicBezTo>
                <a:cubicBezTo>
                  <a:pt x="34" y="67"/>
                  <a:pt x="27" y="69"/>
                  <a:pt x="21" y="73"/>
                </a:cubicBezTo>
                <a:cubicBezTo>
                  <a:pt x="44" y="18"/>
                  <a:pt x="44" y="18"/>
                  <a:pt x="44" y="18"/>
                </a:cubicBezTo>
                <a:cubicBezTo>
                  <a:pt x="44" y="18"/>
                  <a:pt x="44" y="18"/>
                  <a:pt x="44" y="18"/>
                </a:cubicBezTo>
                <a:cubicBezTo>
                  <a:pt x="46" y="12"/>
                  <a:pt x="52" y="8"/>
                  <a:pt x="59" y="8"/>
                </a:cubicBezTo>
                <a:cubicBezTo>
                  <a:pt x="68" y="8"/>
                  <a:pt x="75" y="15"/>
                  <a:pt x="76" y="24"/>
                </a:cubicBezTo>
                <a:cubicBezTo>
                  <a:pt x="76" y="24"/>
                  <a:pt x="76" y="24"/>
                  <a:pt x="76" y="24"/>
                </a:cubicBezTo>
                <a:lnTo>
                  <a:pt x="76" y="84"/>
                </a:lnTo>
                <a:close/>
                <a:moveTo>
                  <a:pt x="101" y="109"/>
                </a:moveTo>
                <a:cubicBezTo>
                  <a:pt x="84" y="109"/>
                  <a:pt x="84" y="109"/>
                  <a:pt x="84" y="109"/>
                </a:cubicBezTo>
                <a:cubicBezTo>
                  <a:pt x="84" y="101"/>
                  <a:pt x="84" y="101"/>
                  <a:pt x="84" y="101"/>
                </a:cubicBezTo>
                <a:cubicBezTo>
                  <a:pt x="101" y="101"/>
                  <a:pt x="101" y="101"/>
                  <a:pt x="101" y="101"/>
                </a:cubicBezTo>
                <a:lnTo>
                  <a:pt x="101" y="109"/>
                </a:lnTo>
                <a:close/>
                <a:moveTo>
                  <a:pt x="101" y="93"/>
                </a:moveTo>
                <a:cubicBezTo>
                  <a:pt x="84" y="93"/>
                  <a:pt x="84" y="93"/>
                  <a:pt x="84" y="93"/>
                </a:cubicBezTo>
                <a:cubicBezTo>
                  <a:pt x="84" y="33"/>
                  <a:pt x="84" y="33"/>
                  <a:pt x="84" y="33"/>
                </a:cubicBezTo>
                <a:cubicBezTo>
                  <a:pt x="101" y="33"/>
                  <a:pt x="101" y="33"/>
                  <a:pt x="101" y="33"/>
                </a:cubicBezTo>
                <a:lnTo>
                  <a:pt x="101" y="93"/>
                </a:lnTo>
                <a:close/>
                <a:moveTo>
                  <a:pt x="109" y="24"/>
                </a:moveTo>
                <a:cubicBezTo>
                  <a:pt x="110" y="24"/>
                  <a:pt x="110" y="24"/>
                  <a:pt x="110" y="24"/>
                </a:cubicBezTo>
                <a:cubicBezTo>
                  <a:pt x="110" y="15"/>
                  <a:pt x="118" y="8"/>
                  <a:pt x="126" y="8"/>
                </a:cubicBezTo>
                <a:cubicBezTo>
                  <a:pt x="133" y="8"/>
                  <a:pt x="139" y="12"/>
                  <a:pt x="142" y="18"/>
                </a:cubicBezTo>
                <a:cubicBezTo>
                  <a:pt x="142" y="18"/>
                  <a:pt x="142" y="18"/>
                  <a:pt x="142" y="18"/>
                </a:cubicBezTo>
                <a:cubicBezTo>
                  <a:pt x="164" y="73"/>
                  <a:pt x="164" y="73"/>
                  <a:pt x="164" y="73"/>
                </a:cubicBezTo>
                <a:cubicBezTo>
                  <a:pt x="158" y="69"/>
                  <a:pt x="151" y="67"/>
                  <a:pt x="143" y="67"/>
                </a:cubicBezTo>
                <a:cubicBezTo>
                  <a:pt x="129" y="67"/>
                  <a:pt x="117" y="74"/>
                  <a:pt x="109" y="84"/>
                </a:cubicBezTo>
                <a:lnTo>
                  <a:pt x="109" y="24"/>
                </a:lnTo>
                <a:close/>
                <a:moveTo>
                  <a:pt x="143" y="143"/>
                </a:moveTo>
                <a:cubicBezTo>
                  <a:pt x="125" y="143"/>
                  <a:pt x="109" y="128"/>
                  <a:pt x="109" y="109"/>
                </a:cubicBezTo>
                <a:cubicBezTo>
                  <a:pt x="109" y="91"/>
                  <a:pt x="125" y="76"/>
                  <a:pt x="143" y="76"/>
                </a:cubicBezTo>
                <a:cubicBezTo>
                  <a:pt x="162" y="76"/>
                  <a:pt x="177" y="91"/>
                  <a:pt x="177" y="109"/>
                </a:cubicBezTo>
                <a:cubicBezTo>
                  <a:pt x="177" y="128"/>
                  <a:pt x="162" y="143"/>
                  <a:pt x="143" y="143"/>
                </a:cubicBezTo>
                <a:close/>
                <a:moveTo>
                  <a:pt x="143" y="84"/>
                </a:moveTo>
                <a:cubicBezTo>
                  <a:pt x="129" y="84"/>
                  <a:pt x="118" y="95"/>
                  <a:pt x="118" y="109"/>
                </a:cubicBezTo>
                <a:cubicBezTo>
                  <a:pt x="118" y="112"/>
                  <a:pt x="120" y="114"/>
                  <a:pt x="122" y="114"/>
                </a:cubicBezTo>
                <a:cubicBezTo>
                  <a:pt x="124" y="114"/>
                  <a:pt x="126" y="112"/>
                  <a:pt x="126" y="109"/>
                </a:cubicBezTo>
                <a:cubicBezTo>
                  <a:pt x="126" y="100"/>
                  <a:pt x="134" y="93"/>
                  <a:pt x="143" y="93"/>
                </a:cubicBezTo>
                <a:cubicBezTo>
                  <a:pt x="146" y="93"/>
                  <a:pt x="147" y="91"/>
                  <a:pt x="147" y="88"/>
                </a:cubicBezTo>
                <a:cubicBezTo>
                  <a:pt x="147" y="86"/>
                  <a:pt x="146" y="84"/>
                  <a:pt x="143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" name="Oval 31"/>
          <p:cNvSpPr>
            <a:spLocks noChangeAspect="1"/>
          </p:cNvSpPr>
          <p:nvPr/>
        </p:nvSpPr>
        <p:spPr>
          <a:xfrm>
            <a:off x="1658655" y="1942673"/>
            <a:ext cx="679993" cy="67999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Freeform: Shape 34"/>
          <p:cNvSpPr/>
          <p:nvPr/>
        </p:nvSpPr>
        <p:spPr bwMode="auto">
          <a:xfrm>
            <a:off x="1847392" y="2146124"/>
            <a:ext cx="302520" cy="300735"/>
          </a:xfrm>
          <a:custGeom>
            <a:avLst/>
            <a:gdLst>
              <a:gd name="T0" fmla="*/ 85 w 186"/>
              <a:gd name="T1" fmla="*/ 93 h 185"/>
              <a:gd name="T2" fmla="*/ 101 w 186"/>
              <a:gd name="T3" fmla="*/ 93 h 185"/>
              <a:gd name="T4" fmla="*/ 186 w 186"/>
              <a:gd name="T5" fmla="*/ 93 h 185"/>
              <a:gd name="T6" fmla="*/ 159 w 186"/>
              <a:gd name="T7" fmla="*/ 27 h 185"/>
              <a:gd name="T8" fmla="*/ 93 w 186"/>
              <a:gd name="T9" fmla="*/ 0 h 185"/>
              <a:gd name="T10" fmla="*/ 27 w 186"/>
              <a:gd name="T11" fmla="*/ 27 h 185"/>
              <a:gd name="T12" fmla="*/ 0 w 186"/>
              <a:gd name="T13" fmla="*/ 93 h 185"/>
              <a:gd name="T14" fmla="*/ 27 w 186"/>
              <a:gd name="T15" fmla="*/ 158 h 185"/>
              <a:gd name="T16" fmla="*/ 93 w 186"/>
              <a:gd name="T17" fmla="*/ 185 h 185"/>
              <a:gd name="T18" fmla="*/ 159 w 186"/>
              <a:gd name="T19" fmla="*/ 158 h 185"/>
              <a:gd name="T20" fmla="*/ 186 w 186"/>
              <a:gd name="T21" fmla="*/ 93 h 185"/>
              <a:gd name="T22" fmla="*/ 36 w 186"/>
              <a:gd name="T23" fmla="*/ 74 h 185"/>
              <a:gd name="T24" fmla="*/ 36 w 186"/>
              <a:gd name="T25" fmla="*/ 111 h 185"/>
              <a:gd name="T26" fmla="*/ 60 w 186"/>
              <a:gd name="T27" fmla="*/ 79 h 185"/>
              <a:gd name="T28" fmla="*/ 44 w 186"/>
              <a:gd name="T29" fmla="*/ 72 h 185"/>
              <a:gd name="T30" fmla="*/ 60 w 186"/>
              <a:gd name="T31" fmla="*/ 79 h 185"/>
              <a:gd name="T32" fmla="*/ 44 w 186"/>
              <a:gd name="T33" fmla="*/ 113 h 185"/>
              <a:gd name="T34" fmla="*/ 60 w 186"/>
              <a:gd name="T35" fmla="*/ 107 h 185"/>
              <a:gd name="T36" fmla="*/ 33 w 186"/>
              <a:gd name="T37" fmla="*/ 152 h 185"/>
              <a:gd name="T38" fmla="*/ 61 w 186"/>
              <a:gd name="T39" fmla="*/ 124 h 185"/>
              <a:gd name="T40" fmla="*/ 33 w 186"/>
              <a:gd name="T41" fmla="*/ 152 h 185"/>
              <a:gd name="T42" fmla="*/ 39 w 186"/>
              <a:gd name="T43" fmla="*/ 65 h 185"/>
              <a:gd name="T44" fmla="*/ 66 w 186"/>
              <a:gd name="T45" fmla="*/ 39 h 185"/>
              <a:gd name="T46" fmla="*/ 116 w 186"/>
              <a:gd name="T47" fmla="*/ 60 h 185"/>
              <a:gd name="T48" fmla="*/ 100 w 186"/>
              <a:gd name="T49" fmla="*/ 53 h 185"/>
              <a:gd name="T50" fmla="*/ 116 w 186"/>
              <a:gd name="T51" fmla="*/ 60 h 185"/>
              <a:gd name="T52" fmla="*/ 112 w 186"/>
              <a:gd name="T53" fmla="*/ 35 h 185"/>
              <a:gd name="T54" fmla="*/ 74 w 186"/>
              <a:gd name="T55" fmla="*/ 35 h 185"/>
              <a:gd name="T56" fmla="*/ 73 w 186"/>
              <a:gd name="T57" fmla="*/ 43 h 185"/>
              <a:gd name="T58" fmla="*/ 79 w 186"/>
              <a:gd name="T59" fmla="*/ 59 h 185"/>
              <a:gd name="T60" fmla="*/ 73 w 186"/>
              <a:gd name="T61" fmla="*/ 43 h 185"/>
              <a:gd name="T62" fmla="*/ 79 w 186"/>
              <a:gd name="T63" fmla="*/ 126 h 185"/>
              <a:gd name="T64" fmla="*/ 73 w 186"/>
              <a:gd name="T65" fmla="*/ 142 h 185"/>
              <a:gd name="T66" fmla="*/ 93 w 186"/>
              <a:gd name="T67" fmla="*/ 177 h 185"/>
              <a:gd name="T68" fmla="*/ 93 w 186"/>
              <a:gd name="T69" fmla="*/ 137 h 185"/>
              <a:gd name="T70" fmla="*/ 93 w 186"/>
              <a:gd name="T71" fmla="*/ 177 h 185"/>
              <a:gd name="T72" fmla="*/ 100 w 186"/>
              <a:gd name="T73" fmla="*/ 132 h 185"/>
              <a:gd name="T74" fmla="*/ 116 w 186"/>
              <a:gd name="T75" fmla="*/ 125 h 185"/>
              <a:gd name="T76" fmla="*/ 118 w 186"/>
              <a:gd name="T77" fmla="*/ 103 h 185"/>
              <a:gd name="T78" fmla="*/ 103 w 186"/>
              <a:gd name="T79" fmla="*/ 118 h 185"/>
              <a:gd name="T80" fmla="*/ 83 w 186"/>
              <a:gd name="T81" fmla="*/ 118 h 185"/>
              <a:gd name="T82" fmla="*/ 68 w 186"/>
              <a:gd name="T83" fmla="*/ 103 h 185"/>
              <a:gd name="T84" fmla="*/ 68 w 186"/>
              <a:gd name="T85" fmla="*/ 82 h 185"/>
              <a:gd name="T86" fmla="*/ 83 w 186"/>
              <a:gd name="T87" fmla="*/ 68 h 185"/>
              <a:gd name="T88" fmla="*/ 103 w 186"/>
              <a:gd name="T89" fmla="*/ 68 h 185"/>
              <a:gd name="T90" fmla="*/ 118 w 186"/>
              <a:gd name="T91" fmla="*/ 82 h 185"/>
              <a:gd name="T92" fmla="*/ 118 w 186"/>
              <a:gd name="T93" fmla="*/ 103 h 185"/>
              <a:gd name="T94" fmla="*/ 147 w 186"/>
              <a:gd name="T95" fmla="*/ 65 h 185"/>
              <a:gd name="T96" fmla="*/ 120 w 186"/>
              <a:gd name="T97" fmla="*/ 39 h 185"/>
              <a:gd name="T98" fmla="*/ 133 w 186"/>
              <a:gd name="T99" fmla="*/ 86 h 185"/>
              <a:gd name="T100" fmla="*/ 126 w 186"/>
              <a:gd name="T101" fmla="*/ 69 h 185"/>
              <a:gd name="T102" fmla="*/ 133 w 186"/>
              <a:gd name="T103" fmla="*/ 86 h 185"/>
              <a:gd name="T104" fmla="*/ 142 w 186"/>
              <a:gd name="T105" fmla="*/ 113 h 185"/>
              <a:gd name="T106" fmla="*/ 126 w 186"/>
              <a:gd name="T107" fmla="*/ 107 h 185"/>
              <a:gd name="T108" fmla="*/ 153 w 186"/>
              <a:gd name="T109" fmla="*/ 152 h 185"/>
              <a:gd name="T110" fmla="*/ 125 w 186"/>
              <a:gd name="T111" fmla="*/ 124 h 185"/>
              <a:gd name="T112" fmla="*/ 153 w 186"/>
              <a:gd name="T113" fmla="*/ 152 h 185"/>
              <a:gd name="T114" fmla="*/ 138 w 186"/>
              <a:gd name="T115" fmla="*/ 93 h 185"/>
              <a:gd name="T116" fmla="*/ 177 w 186"/>
              <a:gd name="T117" fmla="*/ 93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6" h="185">
                <a:moveTo>
                  <a:pt x="93" y="84"/>
                </a:moveTo>
                <a:cubicBezTo>
                  <a:pt x="88" y="84"/>
                  <a:pt x="85" y="88"/>
                  <a:pt x="85" y="93"/>
                </a:cubicBezTo>
                <a:cubicBezTo>
                  <a:pt x="85" y="97"/>
                  <a:pt x="88" y="101"/>
                  <a:pt x="93" y="101"/>
                </a:cubicBezTo>
                <a:cubicBezTo>
                  <a:pt x="98" y="101"/>
                  <a:pt x="101" y="97"/>
                  <a:pt x="101" y="93"/>
                </a:cubicBezTo>
                <a:cubicBezTo>
                  <a:pt x="101" y="88"/>
                  <a:pt x="98" y="84"/>
                  <a:pt x="93" y="84"/>
                </a:cubicBezTo>
                <a:close/>
                <a:moveTo>
                  <a:pt x="186" y="93"/>
                </a:moveTo>
                <a:cubicBezTo>
                  <a:pt x="186" y="83"/>
                  <a:pt x="174" y="74"/>
                  <a:pt x="154" y="67"/>
                </a:cubicBezTo>
                <a:cubicBezTo>
                  <a:pt x="163" y="49"/>
                  <a:pt x="166" y="34"/>
                  <a:pt x="159" y="27"/>
                </a:cubicBezTo>
                <a:cubicBezTo>
                  <a:pt x="151" y="20"/>
                  <a:pt x="136" y="22"/>
                  <a:pt x="118" y="32"/>
                </a:cubicBezTo>
                <a:cubicBezTo>
                  <a:pt x="112" y="12"/>
                  <a:pt x="103" y="0"/>
                  <a:pt x="93" y="0"/>
                </a:cubicBezTo>
                <a:cubicBezTo>
                  <a:pt x="83" y="0"/>
                  <a:pt x="74" y="12"/>
                  <a:pt x="68" y="32"/>
                </a:cubicBezTo>
                <a:cubicBezTo>
                  <a:pt x="50" y="22"/>
                  <a:pt x="35" y="20"/>
                  <a:pt x="27" y="27"/>
                </a:cubicBezTo>
                <a:cubicBezTo>
                  <a:pt x="20" y="34"/>
                  <a:pt x="23" y="49"/>
                  <a:pt x="32" y="67"/>
                </a:cubicBezTo>
                <a:cubicBezTo>
                  <a:pt x="12" y="74"/>
                  <a:pt x="0" y="83"/>
                  <a:pt x="0" y="93"/>
                </a:cubicBezTo>
                <a:cubicBezTo>
                  <a:pt x="0" y="103"/>
                  <a:pt x="12" y="112"/>
                  <a:pt x="32" y="118"/>
                </a:cubicBezTo>
                <a:cubicBezTo>
                  <a:pt x="23" y="136"/>
                  <a:pt x="20" y="151"/>
                  <a:pt x="27" y="158"/>
                </a:cubicBezTo>
                <a:cubicBezTo>
                  <a:pt x="35" y="165"/>
                  <a:pt x="50" y="163"/>
                  <a:pt x="68" y="154"/>
                </a:cubicBezTo>
                <a:cubicBezTo>
                  <a:pt x="74" y="173"/>
                  <a:pt x="83" y="185"/>
                  <a:pt x="93" y="185"/>
                </a:cubicBezTo>
                <a:cubicBezTo>
                  <a:pt x="103" y="185"/>
                  <a:pt x="112" y="173"/>
                  <a:pt x="118" y="154"/>
                </a:cubicBezTo>
                <a:cubicBezTo>
                  <a:pt x="136" y="163"/>
                  <a:pt x="151" y="165"/>
                  <a:pt x="159" y="158"/>
                </a:cubicBezTo>
                <a:cubicBezTo>
                  <a:pt x="166" y="151"/>
                  <a:pt x="163" y="136"/>
                  <a:pt x="154" y="118"/>
                </a:cubicBezTo>
                <a:cubicBezTo>
                  <a:pt x="174" y="112"/>
                  <a:pt x="186" y="103"/>
                  <a:pt x="186" y="93"/>
                </a:cubicBezTo>
                <a:close/>
                <a:moveTo>
                  <a:pt x="9" y="93"/>
                </a:moveTo>
                <a:cubicBezTo>
                  <a:pt x="9" y="85"/>
                  <a:pt x="19" y="79"/>
                  <a:pt x="36" y="74"/>
                </a:cubicBezTo>
                <a:cubicBezTo>
                  <a:pt x="39" y="80"/>
                  <a:pt x="43" y="86"/>
                  <a:pt x="48" y="93"/>
                </a:cubicBezTo>
                <a:cubicBezTo>
                  <a:pt x="43" y="99"/>
                  <a:pt x="39" y="105"/>
                  <a:pt x="36" y="111"/>
                </a:cubicBezTo>
                <a:cubicBezTo>
                  <a:pt x="19" y="107"/>
                  <a:pt x="9" y="100"/>
                  <a:pt x="9" y="93"/>
                </a:cubicBezTo>
                <a:close/>
                <a:moveTo>
                  <a:pt x="60" y="79"/>
                </a:moveTo>
                <a:cubicBezTo>
                  <a:pt x="58" y="81"/>
                  <a:pt x="55" y="84"/>
                  <a:pt x="53" y="86"/>
                </a:cubicBezTo>
                <a:cubicBezTo>
                  <a:pt x="50" y="81"/>
                  <a:pt x="46" y="77"/>
                  <a:pt x="44" y="72"/>
                </a:cubicBezTo>
                <a:cubicBezTo>
                  <a:pt x="49" y="71"/>
                  <a:pt x="54" y="70"/>
                  <a:pt x="60" y="69"/>
                </a:cubicBezTo>
                <a:cubicBezTo>
                  <a:pt x="60" y="72"/>
                  <a:pt x="60" y="76"/>
                  <a:pt x="60" y="79"/>
                </a:cubicBezTo>
                <a:close/>
                <a:moveTo>
                  <a:pt x="60" y="116"/>
                </a:moveTo>
                <a:cubicBezTo>
                  <a:pt x="54" y="115"/>
                  <a:pt x="49" y="114"/>
                  <a:pt x="44" y="113"/>
                </a:cubicBezTo>
                <a:cubicBezTo>
                  <a:pt x="46" y="109"/>
                  <a:pt x="50" y="104"/>
                  <a:pt x="53" y="99"/>
                </a:cubicBezTo>
                <a:cubicBezTo>
                  <a:pt x="55" y="102"/>
                  <a:pt x="58" y="104"/>
                  <a:pt x="60" y="107"/>
                </a:cubicBezTo>
                <a:cubicBezTo>
                  <a:pt x="60" y="110"/>
                  <a:pt x="60" y="113"/>
                  <a:pt x="60" y="116"/>
                </a:cubicBezTo>
                <a:close/>
                <a:moveTo>
                  <a:pt x="33" y="152"/>
                </a:moveTo>
                <a:cubicBezTo>
                  <a:pt x="28" y="147"/>
                  <a:pt x="31" y="135"/>
                  <a:pt x="39" y="120"/>
                </a:cubicBezTo>
                <a:cubicBezTo>
                  <a:pt x="46" y="122"/>
                  <a:pt x="53" y="123"/>
                  <a:pt x="61" y="124"/>
                </a:cubicBezTo>
                <a:cubicBezTo>
                  <a:pt x="62" y="132"/>
                  <a:pt x="64" y="140"/>
                  <a:pt x="66" y="146"/>
                </a:cubicBezTo>
                <a:cubicBezTo>
                  <a:pt x="51" y="155"/>
                  <a:pt x="39" y="158"/>
                  <a:pt x="33" y="152"/>
                </a:cubicBezTo>
                <a:close/>
                <a:moveTo>
                  <a:pt x="61" y="61"/>
                </a:moveTo>
                <a:cubicBezTo>
                  <a:pt x="53" y="62"/>
                  <a:pt x="46" y="63"/>
                  <a:pt x="39" y="65"/>
                </a:cubicBezTo>
                <a:cubicBezTo>
                  <a:pt x="31" y="50"/>
                  <a:pt x="28" y="38"/>
                  <a:pt x="33" y="33"/>
                </a:cubicBezTo>
                <a:cubicBezTo>
                  <a:pt x="39" y="28"/>
                  <a:pt x="51" y="31"/>
                  <a:pt x="66" y="39"/>
                </a:cubicBezTo>
                <a:cubicBezTo>
                  <a:pt x="64" y="46"/>
                  <a:pt x="62" y="53"/>
                  <a:pt x="61" y="61"/>
                </a:cubicBezTo>
                <a:close/>
                <a:moveTo>
                  <a:pt x="116" y="60"/>
                </a:moveTo>
                <a:cubicBezTo>
                  <a:pt x="113" y="60"/>
                  <a:pt x="110" y="60"/>
                  <a:pt x="107" y="59"/>
                </a:cubicBezTo>
                <a:cubicBezTo>
                  <a:pt x="104" y="57"/>
                  <a:pt x="102" y="55"/>
                  <a:pt x="100" y="53"/>
                </a:cubicBezTo>
                <a:cubicBezTo>
                  <a:pt x="104" y="49"/>
                  <a:pt x="109" y="46"/>
                  <a:pt x="114" y="43"/>
                </a:cubicBezTo>
                <a:cubicBezTo>
                  <a:pt x="115" y="48"/>
                  <a:pt x="116" y="54"/>
                  <a:pt x="116" y="60"/>
                </a:cubicBezTo>
                <a:close/>
                <a:moveTo>
                  <a:pt x="93" y="8"/>
                </a:moveTo>
                <a:cubicBezTo>
                  <a:pt x="100" y="8"/>
                  <a:pt x="107" y="19"/>
                  <a:pt x="112" y="35"/>
                </a:cubicBezTo>
                <a:cubicBezTo>
                  <a:pt x="106" y="39"/>
                  <a:pt x="99" y="43"/>
                  <a:pt x="93" y="48"/>
                </a:cubicBezTo>
                <a:cubicBezTo>
                  <a:pt x="87" y="43"/>
                  <a:pt x="80" y="39"/>
                  <a:pt x="74" y="35"/>
                </a:cubicBezTo>
                <a:cubicBezTo>
                  <a:pt x="79" y="19"/>
                  <a:pt x="86" y="8"/>
                  <a:pt x="93" y="8"/>
                </a:cubicBezTo>
                <a:close/>
                <a:moveTo>
                  <a:pt x="73" y="43"/>
                </a:moveTo>
                <a:cubicBezTo>
                  <a:pt x="77" y="46"/>
                  <a:pt x="82" y="49"/>
                  <a:pt x="86" y="53"/>
                </a:cubicBezTo>
                <a:cubicBezTo>
                  <a:pt x="84" y="55"/>
                  <a:pt x="82" y="57"/>
                  <a:pt x="79" y="59"/>
                </a:cubicBezTo>
                <a:cubicBezTo>
                  <a:pt x="76" y="60"/>
                  <a:pt x="73" y="60"/>
                  <a:pt x="70" y="60"/>
                </a:cubicBezTo>
                <a:cubicBezTo>
                  <a:pt x="70" y="54"/>
                  <a:pt x="71" y="48"/>
                  <a:pt x="73" y="43"/>
                </a:cubicBezTo>
                <a:close/>
                <a:moveTo>
                  <a:pt x="70" y="125"/>
                </a:moveTo>
                <a:cubicBezTo>
                  <a:pt x="73" y="126"/>
                  <a:pt x="76" y="126"/>
                  <a:pt x="79" y="126"/>
                </a:cubicBezTo>
                <a:cubicBezTo>
                  <a:pt x="82" y="128"/>
                  <a:pt x="84" y="130"/>
                  <a:pt x="86" y="132"/>
                </a:cubicBezTo>
                <a:cubicBezTo>
                  <a:pt x="82" y="136"/>
                  <a:pt x="77" y="139"/>
                  <a:pt x="73" y="142"/>
                </a:cubicBezTo>
                <a:cubicBezTo>
                  <a:pt x="71" y="137"/>
                  <a:pt x="70" y="131"/>
                  <a:pt x="70" y="125"/>
                </a:cubicBezTo>
                <a:close/>
                <a:moveTo>
                  <a:pt x="93" y="177"/>
                </a:moveTo>
                <a:cubicBezTo>
                  <a:pt x="86" y="177"/>
                  <a:pt x="79" y="167"/>
                  <a:pt x="74" y="150"/>
                </a:cubicBezTo>
                <a:cubicBezTo>
                  <a:pt x="80" y="147"/>
                  <a:pt x="87" y="142"/>
                  <a:pt x="93" y="137"/>
                </a:cubicBezTo>
                <a:cubicBezTo>
                  <a:pt x="99" y="142"/>
                  <a:pt x="106" y="147"/>
                  <a:pt x="112" y="150"/>
                </a:cubicBezTo>
                <a:cubicBezTo>
                  <a:pt x="107" y="167"/>
                  <a:pt x="100" y="177"/>
                  <a:pt x="93" y="177"/>
                </a:cubicBezTo>
                <a:close/>
                <a:moveTo>
                  <a:pt x="114" y="142"/>
                </a:moveTo>
                <a:cubicBezTo>
                  <a:pt x="109" y="139"/>
                  <a:pt x="104" y="136"/>
                  <a:pt x="100" y="132"/>
                </a:cubicBezTo>
                <a:cubicBezTo>
                  <a:pt x="102" y="130"/>
                  <a:pt x="104" y="128"/>
                  <a:pt x="107" y="126"/>
                </a:cubicBezTo>
                <a:cubicBezTo>
                  <a:pt x="110" y="126"/>
                  <a:pt x="113" y="126"/>
                  <a:pt x="116" y="125"/>
                </a:cubicBezTo>
                <a:cubicBezTo>
                  <a:pt x="116" y="131"/>
                  <a:pt x="115" y="137"/>
                  <a:pt x="114" y="142"/>
                </a:cubicBezTo>
                <a:close/>
                <a:moveTo>
                  <a:pt x="118" y="103"/>
                </a:moveTo>
                <a:cubicBezTo>
                  <a:pt x="116" y="106"/>
                  <a:pt x="113" y="108"/>
                  <a:pt x="111" y="111"/>
                </a:cubicBezTo>
                <a:cubicBezTo>
                  <a:pt x="108" y="113"/>
                  <a:pt x="106" y="115"/>
                  <a:pt x="103" y="118"/>
                </a:cubicBezTo>
                <a:cubicBezTo>
                  <a:pt x="100" y="118"/>
                  <a:pt x="97" y="118"/>
                  <a:pt x="93" y="118"/>
                </a:cubicBezTo>
                <a:cubicBezTo>
                  <a:pt x="89" y="118"/>
                  <a:pt x="86" y="118"/>
                  <a:pt x="83" y="118"/>
                </a:cubicBezTo>
                <a:cubicBezTo>
                  <a:pt x="80" y="115"/>
                  <a:pt x="78" y="113"/>
                  <a:pt x="75" y="111"/>
                </a:cubicBezTo>
                <a:cubicBezTo>
                  <a:pt x="73" y="108"/>
                  <a:pt x="70" y="106"/>
                  <a:pt x="68" y="103"/>
                </a:cubicBezTo>
                <a:cubicBezTo>
                  <a:pt x="68" y="100"/>
                  <a:pt x="68" y="96"/>
                  <a:pt x="68" y="93"/>
                </a:cubicBezTo>
                <a:cubicBezTo>
                  <a:pt x="68" y="89"/>
                  <a:pt x="68" y="86"/>
                  <a:pt x="68" y="82"/>
                </a:cubicBezTo>
                <a:cubicBezTo>
                  <a:pt x="70" y="80"/>
                  <a:pt x="73" y="77"/>
                  <a:pt x="75" y="75"/>
                </a:cubicBezTo>
                <a:cubicBezTo>
                  <a:pt x="78" y="72"/>
                  <a:pt x="80" y="70"/>
                  <a:pt x="83" y="68"/>
                </a:cubicBezTo>
                <a:cubicBezTo>
                  <a:pt x="86" y="67"/>
                  <a:pt x="89" y="67"/>
                  <a:pt x="93" y="67"/>
                </a:cubicBezTo>
                <a:cubicBezTo>
                  <a:pt x="97" y="67"/>
                  <a:pt x="100" y="67"/>
                  <a:pt x="103" y="68"/>
                </a:cubicBezTo>
                <a:cubicBezTo>
                  <a:pt x="106" y="70"/>
                  <a:pt x="108" y="72"/>
                  <a:pt x="111" y="75"/>
                </a:cubicBezTo>
                <a:cubicBezTo>
                  <a:pt x="113" y="77"/>
                  <a:pt x="116" y="80"/>
                  <a:pt x="118" y="82"/>
                </a:cubicBezTo>
                <a:cubicBezTo>
                  <a:pt x="118" y="86"/>
                  <a:pt x="118" y="89"/>
                  <a:pt x="118" y="93"/>
                </a:cubicBezTo>
                <a:cubicBezTo>
                  <a:pt x="118" y="96"/>
                  <a:pt x="118" y="100"/>
                  <a:pt x="118" y="103"/>
                </a:cubicBezTo>
                <a:close/>
                <a:moveTo>
                  <a:pt x="153" y="33"/>
                </a:moveTo>
                <a:cubicBezTo>
                  <a:pt x="158" y="38"/>
                  <a:pt x="155" y="50"/>
                  <a:pt x="147" y="65"/>
                </a:cubicBezTo>
                <a:cubicBezTo>
                  <a:pt x="140" y="63"/>
                  <a:pt x="133" y="62"/>
                  <a:pt x="125" y="61"/>
                </a:cubicBezTo>
                <a:cubicBezTo>
                  <a:pt x="124" y="53"/>
                  <a:pt x="122" y="46"/>
                  <a:pt x="120" y="39"/>
                </a:cubicBezTo>
                <a:cubicBezTo>
                  <a:pt x="135" y="31"/>
                  <a:pt x="147" y="28"/>
                  <a:pt x="153" y="33"/>
                </a:cubicBezTo>
                <a:close/>
                <a:moveTo>
                  <a:pt x="133" y="86"/>
                </a:moveTo>
                <a:cubicBezTo>
                  <a:pt x="131" y="84"/>
                  <a:pt x="128" y="81"/>
                  <a:pt x="126" y="79"/>
                </a:cubicBezTo>
                <a:cubicBezTo>
                  <a:pt x="126" y="76"/>
                  <a:pt x="126" y="72"/>
                  <a:pt x="126" y="69"/>
                </a:cubicBezTo>
                <a:cubicBezTo>
                  <a:pt x="132" y="70"/>
                  <a:pt x="137" y="71"/>
                  <a:pt x="142" y="72"/>
                </a:cubicBezTo>
                <a:cubicBezTo>
                  <a:pt x="140" y="77"/>
                  <a:pt x="136" y="81"/>
                  <a:pt x="133" y="86"/>
                </a:cubicBezTo>
                <a:close/>
                <a:moveTo>
                  <a:pt x="133" y="99"/>
                </a:moveTo>
                <a:cubicBezTo>
                  <a:pt x="136" y="104"/>
                  <a:pt x="140" y="109"/>
                  <a:pt x="142" y="113"/>
                </a:cubicBezTo>
                <a:cubicBezTo>
                  <a:pt x="137" y="114"/>
                  <a:pt x="132" y="115"/>
                  <a:pt x="126" y="116"/>
                </a:cubicBezTo>
                <a:cubicBezTo>
                  <a:pt x="126" y="113"/>
                  <a:pt x="126" y="110"/>
                  <a:pt x="126" y="107"/>
                </a:cubicBezTo>
                <a:cubicBezTo>
                  <a:pt x="129" y="104"/>
                  <a:pt x="131" y="102"/>
                  <a:pt x="133" y="99"/>
                </a:cubicBezTo>
                <a:close/>
                <a:moveTo>
                  <a:pt x="153" y="152"/>
                </a:moveTo>
                <a:cubicBezTo>
                  <a:pt x="147" y="158"/>
                  <a:pt x="135" y="155"/>
                  <a:pt x="120" y="146"/>
                </a:cubicBezTo>
                <a:cubicBezTo>
                  <a:pt x="122" y="140"/>
                  <a:pt x="124" y="132"/>
                  <a:pt x="125" y="124"/>
                </a:cubicBezTo>
                <a:cubicBezTo>
                  <a:pt x="133" y="123"/>
                  <a:pt x="140" y="122"/>
                  <a:pt x="147" y="120"/>
                </a:cubicBezTo>
                <a:cubicBezTo>
                  <a:pt x="155" y="135"/>
                  <a:pt x="158" y="147"/>
                  <a:pt x="153" y="152"/>
                </a:cubicBezTo>
                <a:close/>
                <a:moveTo>
                  <a:pt x="150" y="111"/>
                </a:moveTo>
                <a:cubicBezTo>
                  <a:pt x="147" y="105"/>
                  <a:pt x="143" y="99"/>
                  <a:pt x="138" y="93"/>
                </a:cubicBezTo>
                <a:cubicBezTo>
                  <a:pt x="143" y="86"/>
                  <a:pt x="147" y="80"/>
                  <a:pt x="150" y="74"/>
                </a:cubicBezTo>
                <a:cubicBezTo>
                  <a:pt x="167" y="79"/>
                  <a:pt x="177" y="85"/>
                  <a:pt x="177" y="93"/>
                </a:cubicBezTo>
                <a:cubicBezTo>
                  <a:pt x="177" y="100"/>
                  <a:pt x="167" y="107"/>
                  <a:pt x="150" y="1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" name="Oval 37"/>
          <p:cNvSpPr>
            <a:spLocks noChangeAspect="1"/>
          </p:cNvSpPr>
          <p:nvPr/>
        </p:nvSpPr>
        <p:spPr>
          <a:xfrm>
            <a:off x="4162288" y="4653619"/>
            <a:ext cx="679993" cy="67999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Freeform: Shape 36"/>
          <p:cNvSpPr/>
          <p:nvPr/>
        </p:nvSpPr>
        <p:spPr bwMode="auto">
          <a:xfrm>
            <a:off x="4347016" y="4837444"/>
            <a:ext cx="310543" cy="312346"/>
          </a:xfrm>
          <a:custGeom>
            <a:avLst/>
            <a:gdLst>
              <a:gd name="T0" fmla="*/ 173 w 189"/>
              <a:gd name="T1" fmla="*/ 17 h 190"/>
              <a:gd name="T2" fmla="*/ 113 w 189"/>
              <a:gd name="T3" fmla="*/ 17 h 190"/>
              <a:gd name="T4" fmla="*/ 101 w 189"/>
              <a:gd name="T5" fmla="*/ 45 h 190"/>
              <a:gd name="T6" fmla="*/ 37 w 189"/>
              <a:gd name="T7" fmla="*/ 117 h 190"/>
              <a:gd name="T8" fmla="*/ 29 w 189"/>
              <a:gd name="T9" fmla="*/ 135 h 190"/>
              <a:gd name="T10" fmla="*/ 33 w 189"/>
              <a:gd name="T11" fmla="*/ 148 h 190"/>
              <a:gd name="T12" fmla="*/ 21 w 189"/>
              <a:gd name="T13" fmla="*/ 174 h 190"/>
              <a:gd name="T14" fmla="*/ 21 w 189"/>
              <a:gd name="T15" fmla="*/ 177 h 190"/>
              <a:gd name="T16" fmla="*/ 4 w 189"/>
              <a:gd name="T17" fmla="*/ 182 h 190"/>
              <a:gd name="T18" fmla="*/ 4 w 189"/>
              <a:gd name="T19" fmla="*/ 181 h 190"/>
              <a:gd name="T20" fmla="*/ 0 w 189"/>
              <a:gd name="T21" fmla="*/ 186 h 190"/>
              <a:gd name="T22" fmla="*/ 4 w 189"/>
              <a:gd name="T23" fmla="*/ 190 h 190"/>
              <a:gd name="T24" fmla="*/ 4 w 189"/>
              <a:gd name="T25" fmla="*/ 190 h 190"/>
              <a:gd name="T26" fmla="*/ 28 w 189"/>
              <a:gd name="T27" fmla="*/ 182 h 190"/>
              <a:gd name="T28" fmla="*/ 29 w 189"/>
              <a:gd name="T29" fmla="*/ 172 h 190"/>
              <a:gd name="T30" fmla="*/ 38 w 189"/>
              <a:gd name="T31" fmla="*/ 154 h 190"/>
              <a:gd name="T32" fmla="*/ 54 w 189"/>
              <a:gd name="T33" fmla="*/ 160 h 190"/>
              <a:gd name="T34" fmla="*/ 72 w 189"/>
              <a:gd name="T35" fmla="*/ 153 h 190"/>
              <a:gd name="T36" fmla="*/ 144 w 189"/>
              <a:gd name="T37" fmla="*/ 89 h 190"/>
              <a:gd name="T38" fmla="*/ 173 w 189"/>
              <a:gd name="T39" fmla="*/ 76 h 190"/>
              <a:gd name="T40" fmla="*/ 173 w 189"/>
              <a:gd name="T41" fmla="*/ 17 h 190"/>
              <a:gd name="T42" fmla="*/ 66 w 189"/>
              <a:gd name="T43" fmla="*/ 147 h 190"/>
              <a:gd name="T44" fmla="*/ 54 w 189"/>
              <a:gd name="T45" fmla="*/ 152 h 190"/>
              <a:gd name="T46" fmla="*/ 38 w 189"/>
              <a:gd name="T47" fmla="*/ 135 h 190"/>
              <a:gd name="T48" fmla="*/ 42 w 189"/>
              <a:gd name="T49" fmla="*/ 123 h 190"/>
              <a:gd name="T50" fmla="*/ 102 w 189"/>
              <a:gd name="T51" fmla="*/ 57 h 190"/>
              <a:gd name="T52" fmla="*/ 113 w 189"/>
              <a:gd name="T53" fmla="*/ 76 h 190"/>
              <a:gd name="T54" fmla="*/ 133 w 189"/>
              <a:gd name="T55" fmla="*/ 87 h 190"/>
              <a:gd name="T56" fmla="*/ 66 w 189"/>
              <a:gd name="T57" fmla="*/ 147 h 190"/>
              <a:gd name="T58" fmla="*/ 167 w 189"/>
              <a:gd name="T59" fmla="*/ 70 h 190"/>
              <a:gd name="T60" fmla="*/ 119 w 189"/>
              <a:gd name="T61" fmla="*/ 70 h 190"/>
              <a:gd name="T62" fmla="*/ 119 w 189"/>
              <a:gd name="T63" fmla="*/ 23 h 190"/>
              <a:gd name="T64" fmla="*/ 167 w 189"/>
              <a:gd name="T65" fmla="*/ 23 h 190"/>
              <a:gd name="T66" fmla="*/ 167 w 189"/>
              <a:gd name="T67" fmla="*/ 70 h 190"/>
              <a:gd name="T68" fmla="*/ 78 w 189"/>
              <a:gd name="T69" fmla="*/ 105 h 190"/>
              <a:gd name="T70" fmla="*/ 84 w 189"/>
              <a:gd name="T71" fmla="*/ 111 h 190"/>
              <a:gd name="T72" fmla="*/ 111 w 189"/>
              <a:gd name="T73" fmla="*/ 90 h 190"/>
              <a:gd name="T74" fmla="*/ 99 w 189"/>
              <a:gd name="T75" fmla="*/ 78 h 190"/>
              <a:gd name="T76" fmla="*/ 78 w 189"/>
              <a:gd name="T77" fmla="*/ 10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9" h="190">
                <a:moveTo>
                  <a:pt x="173" y="17"/>
                </a:moveTo>
                <a:cubicBezTo>
                  <a:pt x="156" y="0"/>
                  <a:pt x="130" y="0"/>
                  <a:pt x="113" y="17"/>
                </a:cubicBezTo>
                <a:cubicBezTo>
                  <a:pt x="105" y="25"/>
                  <a:pt x="101" y="35"/>
                  <a:pt x="101" y="45"/>
                </a:cubicBezTo>
                <a:cubicBezTo>
                  <a:pt x="37" y="117"/>
                  <a:pt x="37" y="117"/>
                  <a:pt x="37" y="117"/>
                </a:cubicBezTo>
                <a:cubicBezTo>
                  <a:pt x="32" y="122"/>
                  <a:pt x="29" y="128"/>
                  <a:pt x="29" y="135"/>
                </a:cubicBezTo>
                <a:cubicBezTo>
                  <a:pt x="29" y="140"/>
                  <a:pt x="30" y="144"/>
                  <a:pt x="33" y="148"/>
                </a:cubicBezTo>
                <a:cubicBezTo>
                  <a:pt x="21" y="155"/>
                  <a:pt x="16" y="161"/>
                  <a:pt x="21" y="174"/>
                </a:cubicBezTo>
                <a:cubicBezTo>
                  <a:pt x="21" y="176"/>
                  <a:pt x="21" y="177"/>
                  <a:pt x="21" y="177"/>
                </a:cubicBezTo>
                <a:cubicBezTo>
                  <a:pt x="19" y="180"/>
                  <a:pt x="10" y="181"/>
                  <a:pt x="4" y="182"/>
                </a:cubicBezTo>
                <a:cubicBezTo>
                  <a:pt x="4" y="182"/>
                  <a:pt x="4" y="181"/>
                  <a:pt x="4" y="181"/>
                </a:cubicBezTo>
                <a:cubicBezTo>
                  <a:pt x="1" y="181"/>
                  <a:pt x="0" y="183"/>
                  <a:pt x="0" y="186"/>
                </a:cubicBezTo>
                <a:cubicBezTo>
                  <a:pt x="0" y="188"/>
                  <a:pt x="1" y="190"/>
                  <a:pt x="4" y="190"/>
                </a:cubicBezTo>
                <a:cubicBezTo>
                  <a:pt x="4" y="190"/>
                  <a:pt x="4" y="190"/>
                  <a:pt x="4" y="190"/>
                </a:cubicBezTo>
                <a:cubicBezTo>
                  <a:pt x="7" y="190"/>
                  <a:pt x="22" y="190"/>
                  <a:pt x="28" y="182"/>
                </a:cubicBezTo>
                <a:cubicBezTo>
                  <a:pt x="29" y="180"/>
                  <a:pt x="30" y="176"/>
                  <a:pt x="29" y="172"/>
                </a:cubicBezTo>
                <a:cubicBezTo>
                  <a:pt x="26" y="164"/>
                  <a:pt x="27" y="161"/>
                  <a:pt x="38" y="154"/>
                </a:cubicBezTo>
                <a:cubicBezTo>
                  <a:pt x="43" y="158"/>
                  <a:pt x="48" y="160"/>
                  <a:pt x="54" y="160"/>
                </a:cubicBezTo>
                <a:cubicBezTo>
                  <a:pt x="61" y="160"/>
                  <a:pt x="68" y="158"/>
                  <a:pt x="72" y="153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55" y="88"/>
                  <a:pt x="165" y="84"/>
                  <a:pt x="173" y="76"/>
                </a:cubicBezTo>
                <a:cubicBezTo>
                  <a:pt x="189" y="60"/>
                  <a:pt x="189" y="33"/>
                  <a:pt x="173" y="17"/>
                </a:cubicBezTo>
                <a:close/>
                <a:moveTo>
                  <a:pt x="66" y="147"/>
                </a:moveTo>
                <a:cubicBezTo>
                  <a:pt x="63" y="150"/>
                  <a:pt x="59" y="152"/>
                  <a:pt x="54" y="152"/>
                </a:cubicBezTo>
                <a:cubicBezTo>
                  <a:pt x="45" y="152"/>
                  <a:pt x="38" y="144"/>
                  <a:pt x="38" y="135"/>
                </a:cubicBezTo>
                <a:cubicBezTo>
                  <a:pt x="38" y="130"/>
                  <a:pt x="39" y="126"/>
                  <a:pt x="42" y="123"/>
                </a:cubicBezTo>
                <a:cubicBezTo>
                  <a:pt x="102" y="57"/>
                  <a:pt x="102" y="57"/>
                  <a:pt x="102" y="57"/>
                </a:cubicBezTo>
                <a:cubicBezTo>
                  <a:pt x="104" y="64"/>
                  <a:pt x="108" y="71"/>
                  <a:pt x="113" y="76"/>
                </a:cubicBezTo>
                <a:cubicBezTo>
                  <a:pt x="119" y="82"/>
                  <a:pt x="126" y="86"/>
                  <a:pt x="133" y="87"/>
                </a:cubicBezTo>
                <a:lnTo>
                  <a:pt x="66" y="147"/>
                </a:lnTo>
                <a:close/>
                <a:moveTo>
                  <a:pt x="167" y="70"/>
                </a:moveTo>
                <a:cubicBezTo>
                  <a:pt x="154" y="84"/>
                  <a:pt x="132" y="84"/>
                  <a:pt x="119" y="70"/>
                </a:cubicBezTo>
                <a:cubicBezTo>
                  <a:pt x="106" y="57"/>
                  <a:pt x="106" y="36"/>
                  <a:pt x="119" y="23"/>
                </a:cubicBezTo>
                <a:cubicBezTo>
                  <a:pt x="132" y="10"/>
                  <a:pt x="154" y="10"/>
                  <a:pt x="167" y="23"/>
                </a:cubicBezTo>
                <a:cubicBezTo>
                  <a:pt x="180" y="36"/>
                  <a:pt x="180" y="57"/>
                  <a:pt x="167" y="70"/>
                </a:cubicBezTo>
                <a:close/>
                <a:moveTo>
                  <a:pt x="78" y="105"/>
                </a:moveTo>
                <a:cubicBezTo>
                  <a:pt x="84" y="111"/>
                  <a:pt x="84" y="111"/>
                  <a:pt x="84" y="111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99" y="78"/>
                  <a:pt x="99" y="78"/>
                  <a:pt x="99" y="78"/>
                </a:cubicBezTo>
                <a:lnTo>
                  <a:pt x="78" y="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" name="Oval 39"/>
          <p:cNvSpPr>
            <a:spLocks noChangeAspect="1"/>
          </p:cNvSpPr>
          <p:nvPr/>
        </p:nvSpPr>
        <p:spPr>
          <a:xfrm>
            <a:off x="1658655" y="4653619"/>
            <a:ext cx="679993" cy="67999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" name="Freeform: Shape 40"/>
          <p:cNvSpPr/>
          <p:nvPr/>
        </p:nvSpPr>
        <p:spPr bwMode="auto">
          <a:xfrm>
            <a:off x="1902720" y="4843878"/>
            <a:ext cx="191863" cy="299842"/>
          </a:xfrm>
          <a:custGeom>
            <a:avLst/>
            <a:gdLst>
              <a:gd name="T0" fmla="*/ 55 w 118"/>
              <a:gd name="T1" fmla="*/ 118 h 185"/>
              <a:gd name="T2" fmla="*/ 51 w 118"/>
              <a:gd name="T3" fmla="*/ 122 h 185"/>
              <a:gd name="T4" fmla="*/ 55 w 118"/>
              <a:gd name="T5" fmla="*/ 126 h 185"/>
              <a:gd name="T6" fmla="*/ 59 w 118"/>
              <a:gd name="T7" fmla="*/ 122 h 185"/>
              <a:gd name="T8" fmla="*/ 55 w 118"/>
              <a:gd name="T9" fmla="*/ 118 h 185"/>
              <a:gd name="T10" fmla="*/ 46 w 118"/>
              <a:gd name="T11" fmla="*/ 152 h 185"/>
              <a:gd name="T12" fmla="*/ 42 w 118"/>
              <a:gd name="T13" fmla="*/ 156 h 185"/>
              <a:gd name="T14" fmla="*/ 46 w 118"/>
              <a:gd name="T15" fmla="*/ 160 h 185"/>
              <a:gd name="T16" fmla="*/ 51 w 118"/>
              <a:gd name="T17" fmla="*/ 156 h 185"/>
              <a:gd name="T18" fmla="*/ 46 w 118"/>
              <a:gd name="T19" fmla="*/ 152 h 185"/>
              <a:gd name="T20" fmla="*/ 51 w 118"/>
              <a:gd name="T21" fmla="*/ 93 h 185"/>
              <a:gd name="T22" fmla="*/ 42 w 118"/>
              <a:gd name="T23" fmla="*/ 84 h 185"/>
              <a:gd name="T24" fmla="*/ 34 w 118"/>
              <a:gd name="T25" fmla="*/ 93 h 185"/>
              <a:gd name="T26" fmla="*/ 42 w 118"/>
              <a:gd name="T27" fmla="*/ 101 h 185"/>
              <a:gd name="T28" fmla="*/ 51 w 118"/>
              <a:gd name="T29" fmla="*/ 93 h 185"/>
              <a:gd name="T30" fmla="*/ 110 w 118"/>
              <a:gd name="T31" fmla="*/ 0 h 185"/>
              <a:gd name="T32" fmla="*/ 8 w 118"/>
              <a:gd name="T33" fmla="*/ 0 h 185"/>
              <a:gd name="T34" fmla="*/ 0 w 118"/>
              <a:gd name="T35" fmla="*/ 8 h 185"/>
              <a:gd name="T36" fmla="*/ 0 w 118"/>
              <a:gd name="T37" fmla="*/ 17 h 185"/>
              <a:gd name="T38" fmla="*/ 8 w 118"/>
              <a:gd name="T39" fmla="*/ 25 h 185"/>
              <a:gd name="T40" fmla="*/ 17 w 118"/>
              <a:gd name="T41" fmla="*/ 25 h 185"/>
              <a:gd name="T42" fmla="*/ 17 w 118"/>
              <a:gd name="T43" fmla="*/ 143 h 185"/>
              <a:gd name="T44" fmla="*/ 59 w 118"/>
              <a:gd name="T45" fmla="*/ 185 h 185"/>
              <a:gd name="T46" fmla="*/ 101 w 118"/>
              <a:gd name="T47" fmla="*/ 143 h 185"/>
              <a:gd name="T48" fmla="*/ 101 w 118"/>
              <a:gd name="T49" fmla="*/ 25 h 185"/>
              <a:gd name="T50" fmla="*/ 110 w 118"/>
              <a:gd name="T51" fmla="*/ 25 h 185"/>
              <a:gd name="T52" fmla="*/ 118 w 118"/>
              <a:gd name="T53" fmla="*/ 17 h 185"/>
              <a:gd name="T54" fmla="*/ 118 w 118"/>
              <a:gd name="T55" fmla="*/ 8 h 185"/>
              <a:gd name="T56" fmla="*/ 110 w 118"/>
              <a:gd name="T57" fmla="*/ 0 h 185"/>
              <a:gd name="T58" fmla="*/ 93 w 118"/>
              <a:gd name="T59" fmla="*/ 143 h 185"/>
              <a:gd name="T60" fmla="*/ 59 w 118"/>
              <a:gd name="T61" fmla="*/ 177 h 185"/>
              <a:gd name="T62" fmla="*/ 25 w 118"/>
              <a:gd name="T63" fmla="*/ 143 h 185"/>
              <a:gd name="T64" fmla="*/ 25 w 118"/>
              <a:gd name="T65" fmla="*/ 55 h 185"/>
              <a:gd name="T66" fmla="*/ 45 w 118"/>
              <a:gd name="T67" fmla="*/ 59 h 185"/>
              <a:gd name="T68" fmla="*/ 57 w 118"/>
              <a:gd name="T69" fmla="*/ 57 h 185"/>
              <a:gd name="T70" fmla="*/ 82 w 118"/>
              <a:gd name="T71" fmla="*/ 47 h 185"/>
              <a:gd name="T72" fmla="*/ 93 w 118"/>
              <a:gd name="T73" fmla="*/ 43 h 185"/>
              <a:gd name="T74" fmla="*/ 93 w 118"/>
              <a:gd name="T75" fmla="*/ 143 h 185"/>
              <a:gd name="T76" fmla="*/ 93 w 118"/>
              <a:gd name="T77" fmla="*/ 34 h 185"/>
              <a:gd name="T78" fmla="*/ 79 w 118"/>
              <a:gd name="T79" fmla="*/ 40 h 185"/>
              <a:gd name="T80" fmla="*/ 55 w 118"/>
              <a:gd name="T81" fmla="*/ 50 h 185"/>
              <a:gd name="T82" fmla="*/ 25 w 118"/>
              <a:gd name="T83" fmla="*/ 46 h 185"/>
              <a:gd name="T84" fmla="*/ 25 w 118"/>
              <a:gd name="T85" fmla="*/ 25 h 185"/>
              <a:gd name="T86" fmla="*/ 93 w 118"/>
              <a:gd name="T87" fmla="*/ 25 h 185"/>
              <a:gd name="T88" fmla="*/ 93 w 118"/>
              <a:gd name="T89" fmla="*/ 34 h 185"/>
              <a:gd name="T90" fmla="*/ 110 w 118"/>
              <a:gd name="T91" fmla="*/ 17 h 185"/>
              <a:gd name="T92" fmla="*/ 8 w 118"/>
              <a:gd name="T93" fmla="*/ 17 h 185"/>
              <a:gd name="T94" fmla="*/ 8 w 118"/>
              <a:gd name="T95" fmla="*/ 8 h 185"/>
              <a:gd name="T96" fmla="*/ 110 w 118"/>
              <a:gd name="T97" fmla="*/ 8 h 185"/>
              <a:gd name="T98" fmla="*/ 110 w 118"/>
              <a:gd name="T99" fmla="*/ 17 h 185"/>
              <a:gd name="T100" fmla="*/ 72 w 118"/>
              <a:gd name="T101" fmla="*/ 135 h 185"/>
              <a:gd name="T102" fmla="*/ 68 w 118"/>
              <a:gd name="T103" fmla="*/ 139 h 185"/>
              <a:gd name="T104" fmla="*/ 72 w 118"/>
              <a:gd name="T105" fmla="*/ 143 h 185"/>
              <a:gd name="T106" fmla="*/ 76 w 118"/>
              <a:gd name="T107" fmla="*/ 139 h 185"/>
              <a:gd name="T108" fmla="*/ 72 w 118"/>
              <a:gd name="T109" fmla="*/ 135 h 185"/>
              <a:gd name="T110" fmla="*/ 76 w 118"/>
              <a:gd name="T111" fmla="*/ 67 h 185"/>
              <a:gd name="T112" fmla="*/ 68 w 118"/>
              <a:gd name="T113" fmla="*/ 76 h 185"/>
              <a:gd name="T114" fmla="*/ 76 w 118"/>
              <a:gd name="T115" fmla="*/ 84 h 185"/>
              <a:gd name="T116" fmla="*/ 84 w 118"/>
              <a:gd name="T117" fmla="*/ 76 h 185"/>
              <a:gd name="T118" fmla="*/ 76 w 118"/>
              <a:gd name="T119" fmla="*/ 6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8" h="185">
                <a:moveTo>
                  <a:pt x="55" y="118"/>
                </a:moveTo>
                <a:cubicBezTo>
                  <a:pt x="53" y="118"/>
                  <a:pt x="51" y="120"/>
                  <a:pt x="51" y="122"/>
                </a:cubicBezTo>
                <a:cubicBezTo>
                  <a:pt x="51" y="124"/>
                  <a:pt x="53" y="126"/>
                  <a:pt x="55" y="126"/>
                </a:cubicBezTo>
                <a:cubicBezTo>
                  <a:pt x="57" y="126"/>
                  <a:pt x="59" y="124"/>
                  <a:pt x="59" y="122"/>
                </a:cubicBezTo>
                <a:cubicBezTo>
                  <a:pt x="59" y="120"/>
                  <a:pt x="57" y="118"/>
                  <a:pt x="55" y="118"/>
                </a:cubicBezTo>
                <a:close/>
                <a:moveTo>
                  <a:pt x="46" y="152"/>
                </a:moveTo>
                <a:cubicBezTo>
                  <a:pt x="44" y="152"/>
                  <a:pt x="42" y="154"/>
                  <a:pt x="42" y="156"/>
                </a:cubicBezTo>
                <a:cubicBezTo>
                  <a:pt x="42" y="158"/>
                  <a:pt x="44" y="160"/>
                  <a:pt x="46" y="160"/>
                </a:cubicBezTo>
                <a:cubicBezTo>
                  <a:pt x="49" y="160"/>
                  <a:pt x="51" y="158"/>
                  <a:pt x="51" y="156"/>
                </a:cubicBezTo>
                <a:cubicBezTo>
                  <a:pt x="51" y="154"/>
                  <a:pt x="49" y="152"/>
                  <a:pt x="46" y="152"/>
                </a:cubicBezTo>
                <a:close/>
                <a:moveTo>
                  <a:pt x="51" y="93"/>
                </a:moveTo>
                <a:cubicBezTo>
                  <a:pt x="51" y="88"/>
                  <a:pt x="47" y="84"/>
                  <a:pt x="42" y="84"/>
                </a:cubicBezTo>
                <a:cubicBezTo>
                  <a:pt x="38" y="84"/>
                  <a:pt x="34" y="88"/>
                  <a:pt x="34" y="93"/>
                </a:cubicBezTo>
                <a:cubicBezTo>
                  <a:pt x="34" y="97"/>
                  <a:pt x="38" y="101"/>
                  <a:pt x="42" y="101"/>
                </a:cubicBezTo>
                <a:cubicBezTo>
                  <a:pt x="47" y="101"/>
                  <a:pt x="51" y="97"/>
                  <a:pt x="51" y="93"/>
                </a:cubicBezTo>
                <a:close/>
                <a:moveTo>
                  <a:pt x="110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21"/>
                  <a:pt x="4" y="25"/>
                  <a:pt x="8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143"/>
                  <a:pt x="17" y="143"/>
                  <a:pt x="17" y="143"/>
                </a:cubicBezTo>
                <a:cubicBezTo>
                  <a:pt x="17" y="166"/>
                  <a:pt x="36" y="185"/>
                  <a:pt x="59" y="185"/>
                </a:cubicBezTo>
                <a:cubicBezTo>
                  <a:pt x="82" y="185"/>
                  <a:pt x="101" y="166"/>
                  <a:pt x="101" y="143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0" y="25"/>
                  <a:pt x="110" y="25"/>
                  <a:pt x="110" y="25"/>
                </a:cubicBezTo>
                <a:cubicBezTo>
                  <a:pt x="114" y="25"/>
                  <a:pt x="118" y="21"/>
                  <a:pt x="118" y="17"/>
                </a:cubicBezTo>
                <a:cubicBezTo>
                  <a:pt x="118" y="8"/>
                  <a:pt x="118" y="8"/>
                  <a:pt x="118" y="8"/>
                </a:cubicBezTo>
                <a:cubicBezTo>
                  <a:pt x="118" y="4"/>
                  <a:pt x="114" y="0"/>
                  <a:pt x="110" y="0"/>
                </a:cubicBezTo>
                <a:close/>
                <a:moveTo>
                  <a:pt x="93" y="143"/>
                </a:moveTo>
                <a:cubicBezTo>
                  <a:pt x="93" y="162"/>
                  <a:pt x="78" y="177"/>
                  <a:pt x="59" y="177"/>
                </a:cubicBezTo>
                <a:cubicBezTo>
                  <a:pt x="40" y="177"/>
                  <a:pt x="25" y="162"/>
                  <a:pt x="25" y="143"/>
                </a:cubicBezTo>
                <a:cubicBezTo>
                  <a:pt x="25" y="55"/>
                  <a:pt x="25" y="55"/>
                  <a:pt x="25" y="55"/>
                </a:cubicBezTo>
                <a:cubicBezTo>
                  <a:pt x="31" y="57"/>
                  <a:pt x="38" y="59"/>
                  <a:pt x="45" y="59"/>
                </a:cubicBezTo>
                <a:cubicBezTo>
                  <a:pt x="49" y="59"/>
                  <a:pt x="53" y="58"/>
                  <a:pt x="57" y="57"/>
                </a:cubicBezTo>
                <a:cubicBezTo>
                  <a:pt x="68" y="54"/>
                  <a:pt x="76" y="50"/>
                  <a:pt x="82" y="47"/>
                </a:cubicBezTo>
                <a:cubicBezTo>
                  <a:pt x="86" y="45"/>
                  <a:pt x="90" y="44"/>
                  <a:pt x="93" y="43"/>
                </a:cubicBezTo>
                <a:lnTo>
                  <a:pt x="93" y="143"/>
                </a:lnTo>
                <a:close/>
                <a:moveTo>
                  <a:pt x="93" y="34"/>
                </a:moveTo>
                <a:cubicBezTo>
                  <a:pt x="88" y="36"/>
                  <a:pt x="84" y="38"/>
                  <a:pt x="79" y="40"/>
                </a:cubicBezTo>
                <a:cubicBezTo>
                  <a:pt x="72" y="43"/>
                  <a:pt x="65" y="46"/>
                  <a:pt x="55" y="50"/>
                </a:cubicBezTo>
                <a:cubicBezTo>
                  <a:pt x="44" y="53"/>
                  <a:pt x="34" y="50"/>
                  <a:pt x="25" y="46"/>
                </a:cubicBezTo>
                <a:cubicBezTo>
                  <a:pt x="25" y="25"/>
                  <a:pt x="25" y="25"/>
                  <a:pt x="25" y="25"/>
                </a:cubicBezTo>
                <a:cubicBezTo>
                  <a:pt x="93" y="25"/>
                  <a:pt x="93" y="25"/>
                  <a:pt x="93" y="25"/>
                </a:cubicBezTo>
                <a:lnTo>
                  <a:pt x="93" y="34"/>
                </a:lnTo>
                <a:close/>
                <a:moveTo>
                  <a:pt x="110" y="17"/>
                </a:moveTo>
                <a:cubicBezTo>
                  <a:pt x="8" y="17"/>
                  <a:pt x="8" y="17"/>
                  <a:pt x="8" y="17"/>
                </a:cubicBezTo>
                <a:cubicBezTo>
                  <a:pt x="8" y="8"/>
                  <a:pt x="8" y="8"/>
                  <a:pt x="8" y="8"/>
                </a:cubicBezTo>
                <a:cubicBezTo>
                  <a:pt x="110" y="8"/>
                  <a:pt x="110" y="8"/>
                  <a:pt x="110" y="8"/>
                </a:cubicBezTo>
                <a:lnTo>
                  <a:pt x="110" y="17"/>
                </a:lnTo>
                <a:close/>
                <a:moveTo>
                  <a:pt x="72" y="135"/>
                </a:moveTo>
                <a:cubicBezTo>
                  <a:pt x="69" y="135"/>
                  <a:pt x="68" y="137"/>
                  <a:pt x="68" y="139"/>
                </a:cubicBezTo>
                <a:cubicBezTo>
                  <a:pt x="68" y="141"/>
                  <a:pt x="69" y="143"/>
                  <a:pt x="72" y="143"/>
                </a:cubicBezTo>
                <a:cubicBezTo>
                  <a:pt x="74" y="143"/>
                  <a:pt x="76" y="141"/>
                  <a:pt x="76" y="139"/>
                </a:cubicBezTo>
                <a:cubicBezTo>
                  <a:pt x="76" y="137"/>
                  <a:pt x="74" y="135"/>
                  <a:pt x="72" y="135"/>
                </a:cubicBezTo>
                <a:close/>
                <a:moveTo>
                  <a:pt x="76" y="67"/>
                </a:moveTo>
                <a:cubicBezTo>
                  <a:pt x="71" y="67"/>
                  <a:pt x="68" y="71"/>
                  <a:pt x="68" y="76"/>
                </a:cubicBezTo>
                <a:cubicBezTo>
                  <a:pt x="68" y="80"/>
                  <a:pt x="71" y="84"/>
                  <a:pt x="76" y="84"/>
                </a:cubicBezTo>
                <a:cubicBezTo>
                  <a:pt x="81" y="84"/>
                  <a:pt x="84" y="80"/>
                  <a:pt x="84" y="76"/>
                </a:cubicBezTo>
                <a:cubicBezTo>
                  <a:pt x="84" y="71"/>
                  <a:pt x="81" y="67"/>
                  <a:pt x="76" y="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0" name="云形标注 59"/>
          <p:cNvSpPr/>
          <p:nvPr/>
        </p:nvSpPr>
        <p:spPr>
          <a:xfrm>
            <a:off x="190538" y="218859"/>
            <a:ext cx="522386" cy="43983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12924" y="150470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保持营养均衡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388944" y="1048087"/>
            <a:ext cx="48253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333333"/>
                </a:solidFill>
                <a:cs typeface="+mn-ea"/>
                <a:sym typeface="+mn-lt"/>
              </a:rPr>
              <a:t>师生要注意一日三餐的规律性进食，包括主食、蔬果和禽肉蛋的比例要保持</a:t>
            </a:r>
            <a:r>
              <a:rPr lang="en-US" altLang="zh-CN" sz="2400" b="1" dirty="0">
                <a:solidFill>
                  <a:srgbClr val="333333"/>
                </a:solidFill>
                <a:cs typeface="+mn-ea"/>
                <a:sym typeface="+mn-lt"/>
              </a:rPr>
              <a:t>3</a:t>
            </a:r>
            <a:r>
              <a:rPr lang="zh-CN" altLang="en-US" sz="2400" b="1" dirty="0">
                <a:solidFill>
                  <a:srgbClr val="333333"/>
                </a:solidFill>
                <a:cs typeface="+mn-ea"/>
                <a:sym typeface="+mn-lt"/>
              </a:rPr>
              <a:t>：</a:t>
            </a:r>
            <a:r>
              <a:rPr lang="en-US" altLang="zh-CN" sz="2400" b="1" dirty="0">
                <a:solidFill>
                  <a:srgbClr val="333333"/>
                </a:solidFill>
                <a:cs typeface="+mn-ea"/>
                <a:sym typeface="+mn-lt"/>
              </a:rPr>
              <a:t>2</a:t>
            </a:r>
            <a:r>
              <a:rPr lang="zh-CN" altLang="en-US" sz="2400" b="1" dirty="0">
                <a:solidFill>
                  <a:srgbClr val="333333"/>
                </a:solidFill>
                <a:cs typeface="+mn-ea"/>
                <a:sym typeface="+mn-lt"/>
              </a:rPr>
              <a:t>：</a:t>
            </a:r>
            <a:r>
              <a:rPr lang="en-US" altLang="zh-CN" sz="2400" b="1" dirty="0">
                <a:solidFill>
                  <a:srgbClr val="333333"/>
                </a:solidFill>
                <a:cs typeface="+mn-ea"/>
                <a:sym typeface="+mn-lt"/>
              </a:rPr>
              <a:t>1</a:t>
            </a:r>
            <a:r>
              <a:rPr lang="zh-CN" altLang="en-US" sz="2400" b="1" dirty="0">
                <a:solidFill>
                  <a:srgbClr val="333333"/>
                </a:solidFill>
                <a:cs typeface="+mn-ea"/>
                <a:sym typeface="+mn-lt"/>
              </a:rPr>
              <a:t>，这是以往学校里一贯讲的营养知识。</a:t>
            </a:r>
            <a:r>
              <a:rPr lang="zh-CN" altLang="en-US" sz="2400" dirty="0">
                <a:solidFill>
                  <a:srgbClr val="333333"/>
                </a:solidFill>
                <a:cs typeface="+mn-ea"/>
                <a:sym typeface="+mn-lt"/>
              </a:rPr>
              <a:t>同时要注意保暖，根据温度适时增减衣物、加强锻炼等。尤其是在刚刚开学的时候，更要注意合理安排作息，学生还需要一个适应的过程。这些都是为了增强我们的体质和机体免疫力。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1" y="0"/>
            <a:ext cx="12192000" cy="6858000"/>
          </a:xfrm>
          <a:prstGeom prst="rect">
            <a:avLst/>
          </a:prstGeom>
        </p:spPr>
      </p:pic>
      <p:sp>
        <p:nvSpPr>
          <p:cNvPr id="31" name="任意多边形 30"/>
          <p:cNvSpPr/>
          <p:nvPr/>
        </p:nvSpPr>
        <p:spPr>
          <a:xfrm>
            <a:off x="818529" y="1290920"/>
            <a:ext cx="10745942" cy="5567081"/>
          </a:xfrm>
          <a:custGeom>
            <a:avLst/>
            <a:gdLst>
              <a:gd name="connsiteX0" fmla="*/ 5372971 w 10745942"/>
              <a:gd name="connsiteY0" fmla="*/ 0 h 5567081"/>
              <a:gd name="connsiteX1" fmla="*/ 10745942 w 10745942"/>
              <a:gd name="connsiteY1" fmla="*/ 4327786 h 5567081"/>
              <a:gd name="connsiteX2" fmla="*/ 10608356 w 10745942"/>
              <a:gd name="connsiteY2" fmla="*/ 5305161 h 5567081"/>
              <a:gd name="connsiteX3" fmla="*/ 10520389 w 10745942"/>
              <a:gd name="connsiteY3" fmla="*/ 5567081 h 5567081"/>
              <a:gd name="connsiteX4" fmla="*/ 225553 w 10745942"/>
              <a:gd name="connsiteY4" fmla="*/ 5567081 h 5567081"/>
              <a:gd name="connsiteX5" fmla="*/ 137586 w 10745942"/>
              <a:gd name="connsiteY5" fmla="*/ 5305161 h 5567081"/>
              <a:gd name="connsiteX6" fmla="*/ 0 w 10745942"/>
              <a:gd name="connsiteY6" fmla="*/ 4327786 h 5567081"/>
              <a:gd name="connsiteX7" fmla="*/ 5372971 w 10745942"/>
              <a:gd name="connsiteY7" fmla="*/ 0 h 5567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5942" h="5567081">
                <a:moveTo>
                  <a:pt x="5372971" y="0"/>
                </a:moveTo>
                <a:cubicBezTo>
                  <a:pt x="8340381" y="0"/>
                  <a:pt x="10745942" y="1937616"/>
                  <a:pt x="10745942" y="4327786"/>
                </a:cubicBezTo>
                <a:cubicBezTo>
                  <a:pt x="10745942" y="4663903"/>
                  <a:pt x="10698371" y="4991072"/>
                  <a:pt x="10608356" y="5305161"/>
                </a:cubicBezTo>
                <a:lnTo>
                  <a:pt x="10520389" y="5567081"/>
                </a:lnTo>
                <a:lnTo>
                  <a:pt x="225553" y="5567081"/>
                </a:lnTo>
                <a:lnTo>
                  <a:pt x="137586" y="5305161"/>
                </a:lnTo>
                <a:cubicBezTo>
                  <a:pt x="47571" y="4991072"/>
                  <a:pt x="0" y="4663903"/>
                  <a:pt x="0" y="4327786"/>
                </a:cubicBezTo>
                <a:cubicBezTo>
                  <a:pt x="0" y="1937616"/>
                  <a:pt x="2405561" y="0"/>
                  <a:pt x="5372971" y="0"/>
                </a:cubicBezTo>
                <a:close/>
              </a:path>
            </a:pathLst>
          </a:cu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02153" y="1673358"/>
            <a:ext cx="70957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 smtClean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第二部</a:t>
            </a:r>
            <a:r>
              <a:rPr lang="zh-CN" altLang="en-US" sz="8800" b="1" dirty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分</a:t>
            </a:r>
            <a:endParaRPr lang="zh-CN" altLang="en-US" sz="8800" b="1" dirty="0"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442447" y="3099355"/>
            <a:ext cx="5527997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形 3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551" y="4701694"/>
            <a:ext cx="2772228" cy="2171170"/>
          </a:xfrm>
          <a:prstGeom prst="rect">
            <a:avLst/>
          </a:prstGeom>
          <a:effectLst>
            <a:outerShdw blurRad="88900" dist="38100" algn="l" rotWithShape="0">
              <a:prstClr val="black">
                <a:alpha val="55000"/>
              </a:prstClr>
            </a:outerShdw>
          </a:effectLst>
        </p:spPr>
      </p:pic>
      <p:pic>
        <p:nvPicPr>
          <p:cNvPr id="10" name="图形 31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59471" y="0"/>
            <a:ext cx="8570180" cy="1493134"/>
          </a:xfrm>
          <a:prstGeom prst="rect">
            <a:avLst/>
          </a:prstGeom>
          <a:effectLst>
            <a:outerShdw blurRad="101600" dist="38100" dir="8100000" algn="tr" rotWithShape="0">
              <a:prstClr val="black">
                <a:alpha val="56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2602153" y="3364322"/>
            <a:ext cx="70957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chemeClr val="accent4">
                    <a:lumMod val="75000"/>
                  </a:schemeClr>
                </a:solidFill>
                <a:effectLst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返校前</a:t>
            </a:r>
            <a:br>
              <a:rPr lang="en-US" altLang="zh-CN" dirty="0">
                <a:sym typeface="+mn-lt"/>
              </a:rPr>
            </a:br>
            <a:r>
              <a:rPr lang="zh-CN" altLang="en-US" dirty="0">
                <a:sym typeface="+mn-lt"/>
              </a:rPr>
              <a:t>如何防控</a:t>
            </a:r>
            <a:endParaRPr lang="zh-CN" altLang="en-US" dirty="0"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051"/>
          <p:cNvSpPr>
            <a:spLocks noEditPoints="1"/>
          </p:cNvSpPr>
          <p:nvPr/>
        </p:nvSpPr>
        <p:spPr bwMode="auto">
          <a:xfrm>
            <a:off x="2371924" y="1778926"/>
            <a:ext cx="2205038" cy="2187575"/>
          </a:xfrm>
          <a:custGeom>
            <a:avLst/>
            <a:gdLst>
              <a:gd name="T0" fmla="*/ 347 w 695"/>
              <a:gd name="T1" fmla="*/ 689 h 689"/>
              <a:gd name="T2" fmla="*/ 322 w 695"/>
              <a:gd name="T3" fmla="*/ 678 h 689"/>
              <a:gd name="T4" fmla="*/ 13 w 695"/>
              <a:gd name="T5" fmla="*/ 369 h 689"/>
              <a:gd name="T6" fmla="*/ 13 w 695"/>
              <a:gd name="T7" fmla="*/ 320 h 689"/>
              <a:gd name="T8" fmla="*/ 322 w 695"/>
              <a:gd name="T9" fmla="*/ 11 h 689"/>
              <a:gd name="T10" fmla="*/ 347 w 695"/>
              <a:gd name="T11" fmla="*/ 0 h 689"/>
              <a:gd name="T12" fmla="*/ 372 w 695"/>
              <a:gd name="T13" fmla="*/ 11 h 689"/>
              <a:gd name="T14" fmla="*/ 681 w 695"/>
              <a:gd name="T15" fmla="*/ 320 h 689"/>
              <a:gd name="T16" fmla="*/ 681 w 695"/>
              <a:gd name="T17" fmla="*/ 369 h 689"/>
              <a:gd name="T18" fmla="*/ 372 w 695"/>
              <a:gd name="T19" fmla="*/ 678 h 689"/>
              <a:gd name="T20" fmla="*/ 347 w 695"/>
              <a:gd name="T21" fmla="*/ 689 h 689"/>
              <a:gd name="T22" fmla="*/ 347 w 695"/>
              <a:gd name="T23" fmla="*/ 8 h 689"/>
              <a:gd name="T24" fmla="*/ 328 w 695"/>
              <a:gd name="T25" fmla="*/ 16 h 689"/>
              <a:gd name="T26" fmla="*/ 19 w 695"/>
              <a:gd name="T27" fmla="*/ 325 h 689"/>
              <a:gd name="T28" fmla="*/ 19 w 695"/>
              <a:gd name="T29" fmla="*/ 364 h 689"/>
              <a:gd name="T30" fmla="*/ 328 w 695"/>
              <a:gd name="T31" fmla="*/ 673 h 689"/>
              <a:gd name="T32" fmla="*/ 347 w 695"/>
              <a:gd name="T33" fmla="*/ 681 h 689"/>
              <a:gd name="T34" fmla="*/ 367 w 695"/>
              <a:gd name="T35" fmla="*/ 673 h 689"/>
              <a:gd name="T36" fmla="*/ 675 w 695"/>
              <a:gd name="T37" fmla="*/ 364 h 689"/>
              <a:gd name="T38" fmla="*/ 675 w 695"/>
              <a:gd name="T39" fmla="*/ 325 h 689"/>
              <a:gd name="T40" fmla="*/ 367 w 695"/>
              <a:gd name="T41" fmla="*/ 16 h 689"/>
              <a:gd name="T42" fmla="*/ 347 w 695"/>
              <a:gd name="T43" fmla="*/ 8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95" h="689">
                <a:moveTo>
                  <a:pt x="347" y="689"/>
                </a:moveTo>
                <a:cubicBezTo>
                  <a:pt x="338" y="689"/>
                  <a:pt x="329" y="685"/>
                  <a:pt x="322" y="678"/>
                </a:cubicBezTo>
                <a:cubicBezTo>
                  <a:pt x="13" y="369"/>
                  <a:pt x="13" y="369"/>
                  <a:pt x="13" y="369"/>
                </a:cubicBezTo>
                <a:cubicBezTo>
                  <a:pt x="0" y="356"/>
                  <a:pt x="0" y="333"/>
                  <a:pt x="13" y="320"/>
                </a:cubicBezTo>
                <a:cubicBezTo>
                  <a:pt x="322" y="11"/>
                  <a:pt x="322" y="11"/>
                  <a:pt x="322" y="11"/>
                </a:cubicBezTo>
                <a:cubicBezTo>
                  <a:pt x="329" y="4"/>
                  <a:pt x="338" y="0"/>
                  <a:pt x="347" y="0"/>
                </a:cubicBezTo>
                <a:cubicBezTo>
                  <a:pt x="357" y="0"/>
                  <a:pt x="366" y="4"/>
                  <a:pt x="372" y="11"/>
                </a:cubicBezTo>
                <a:cubicBezTo>
                  <a:pt x="681" y="320"/>
                  <a:pt x="681" y="320"/>
                  <a:pt x="681" y="320"/>
                </a:cubicBezTo>
                <a:cubicBezTo>
                  <a:pt x="695" y="333"/>
                  <a:pt x="695" y="356"/>
                  <a:pt x="681" y="369"/>
                </a:cubicBezTo>
                <a:cubicBezTo>
                  <a:pt x="372" y="678"/>
                  <a:pt x="372" y="678"/>
                  <a:pt x="372" y="678"/>
                </a:cubicBezTo>
                <a:cubicBezTo>
                  <a:pt x="366" y="685"/>
                  <a:pt x="357" y="689"/>
                  <a:pt x="347" y="689"/>
                </a:cubicBezTo>
                <a:close/>
                <a:moveTo>
                  <a:pt x="347" y="8"/>
                </a:moveTo>
                <a:cubicBezTo>
                  <a:pt x="340" y="8"/>
                  <a:pt x="333" y="11"/>
                  <a:pt x="328" y="16"/>
                </a:cubicBezTo>
                <a:cubicBezTo>
                  <a:pt x="19" y="325"/>
                  <a:pt x="19" y="325"/>
                  <a:pt x="19" y="325"/>
                </a:cubicBezTo>
                <a:cubicBezTo>
                  <a:pt x="8" y="336"/>
                  <a:pt x="8" y="353"/>
                  <a:pt x="19" y="364"/>
                </a:cubicBezTo>
                <a:cubicBezTo>
                  <a:pt x="328" y="673"/>
                  <a:pt x="328" y="673"/>
                  <a:pt x="328" y="673"/>
                </a:cubicBezTo>
                <a:cubicBezTo>
                  <a:pt x="333" y="678"/>
                  <a:pt x="340" y="681"/>
                  <a:pt x="347" y="681"/>
                </a:cubicBezTo>
                <a:cubicBezTo>
                  <a:pt x="355" y="681"/>
                  <a:pt x="361" y="678"/>
                  <a:pt x="367" y="673"/>
                </a:cubicBezTo>
                <a:cubicBezTo>
                  <a:pt x="675" y="364"/>
                  <a:pt x="675" y="364"/>
                  <a:pt x="675" y="364"/>
                </a:cubicBezTo>
                <a:cubicBezTo>
                  <a:pt x="686" y="353"/>
                  <a:pt x="686" y="336"/>
                  <a:pt x="675" y="325"/>
                </a:cubicBezTo>
                <a:cubicBezTo>
                  <a:pt x="367" y="16"/>
                  <a:pt x="367" y="16"/>
                  <a:pt x="367" y="16"/>
                </a:cubicBezTo>
                <a:cubicBezTo>
                  <a:pt x="361" y="11"/>
                  <a:pt x="355" y="8"/>
                  <a:pt x="347" y="8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Freeform 1052"/>
          <p:cNvSpPr/>
          <p:nvPr/>
        </p:nvSpPr>
        <p:spPr bwMode="auto">
          <a:xfrm rot="5400000">
            <a:off x="2632275" y="1667800"/>
            <a:ext cx="1673225" cy="1908175"/>
          </a:xfrm>
          <a:custGeom>
            <a:avLst/>
            <a:gdLst>
              <a:gd name="T0" fmla="*/ 17 w 527"/>
              <a:gd name="T1" fmla="*/ 330 h 601"/>
              <a:gd name="T2" fmla="*/ 0 w 527"/>
              <a:gd name="T3" fmla="*/ 300 h 601"/>
              <a:gd name="T4" fmla="*/ 17 w 527"/>
              <a:gd name="T5" fmla="*/ 271 h 601"/>
              <a:gd name="T6" fmla="*/ 247 w 527"/>
              <a:gd name="T7" fmla="*/ 138 h 601"/>
              <a:gd name="T8" fmla="*/ 476 w 527"/>
              <a:gd name="T9" fmla="*/ 6 h 601"/>
              <a:gd name="T10" fmla="*/ 510 w 527"/>
              <a:gd name="T11" fmla="*/ 6 h 601"/>
              <a:gd name="T12" fmla="*/ 527 w 527"/>
              <a:gd name="T13" fmla="*/ 35 h 601"/>
              <a:gd name="T14" fmla="*/ 527 w 527"/>
              <a:gd name="T15" fmla="*/ 300 h 601"/>
              <a:gd name="T16" fmla="*/ 527 w 527"/>
              <a:gd name="T17" fmla="*/ 566 h 601"/>
              <a:gd name="T18" fmla="*/ 510 w 527"/>
              <a:gd name="T19" fmla="*/ 595 h 601"/>
              <a:gd name="T20" fmla="*/ 476 w 527"/>
              <a:gd name="T21" fmla="*/ 595 h 601"/>
              <a:gd name="T22" fmla="*/ 247 w 527"/>
              <a:gd name="T23" fmla="*/ 462 h 601"/>
              <a:gd name="T24" fmla="*/ 17 w 527"/>
              <a:gd name="T25" fmla="*/ 330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7" h="601">
                <a:moveTo>
                  <a:pt x="17" y="330"/>
                </a:moveTo>
                <a:cubicBezTo>
                  <a:pt x="7" y="324"/>
                  <a:pt x="0" y="313"/>
                  <a:pt x="0" y="300"/>
                </a:cubicBezTo>
                <a:cubicBezTo>
                  <a:pt x="0" y="288"/>
                  <a:pt x="7" y="277"/>
                  <a:pt x="17" y="271"/>
                </a:cubicBezTo>
                <a:cubicBezTo>
                  <a:pt x="247" y="138"/>
                  <a:pt x="247" y="138"/>
                  <a:pt x="247" y="138"/>
                </a:cubicBezTo>
                <a:cubicBezTo>
                  <a:pt x="476" y="6"/>
                  <a:pt x="476" y="6"/>
                  <a:pt x="476" y="6"/>
                </a:cubicBezTo>
                <a:cubicBezTo>
                  <a:pt x="487" y="0"/>
                  <a:pt x="500" y="0"/>
                  <a:pt x="510" y="6"/>
                </a:cubicBezTo>
                <a:cubicBezTo>
                  <a:pt x="521" y="12"/>
                  <a:pt x="527" y="23"/>
                  <a:pt x="527" y="35"/>
                </a:cubicBezTo>
                <a:cubicBezTo>
                  <a:pt x="527" y="300"/>
                  <a:pt x="527" y="300"/>
                  <a:pt x="527" y="300"/>
                </a:cubicBezTo>
                <a:cubicBezTo>
                  <a:pt x="527" y="566"/>
                  <a:pt x="527" y="566"/>
                  <a:pt x="527" y="566"/>
                </a:cubicBezTo>
                <a:cubicBezTo>
                  <a:pt x="527" y="578"/>
                  <a:pt x="521" y="589"/>
                  <a:pt x="510" y="595"/>
                </a:cubicBezTo>
                <a:cubicBezTo>
                  <a:pt x="500" y="601"/>
                  <a:pt x="487" y="601"/>
                  <a:pt x="476" y="595"/>
                </a:cubicBezTo>
                <a:cubicBezTo>
                  <a:pt x="247" y="462"/>
                  <a:pt x="247" y="462"/>
                  <a:pt x="247" y="462"/>
                </a:cubicBezTo>
                <a:lnTo>
                  <a:pt x="17" y="33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Freeform 1057"/>
          <p:cNvSpPr>
            <a:spLocks noEditPoints="1"/>
          </p:cNvSpPr>
          <p:nvPr/>
        </p:nvSpPr>
        <p:spPr bwMode="auto">
          <a:xfrm>
            <a:off x="2514800" y="1924976"/>
            <a:ext cx="1916113" cy="1895475"/>
          </a:xfrm>
          <a:custGeom>
            <a:avLst/>
            <a:gdLst>
              <a:gd name="T0" fmla="*/ 302 w 604"/>
              <a:gd name="T1" fmla="*/ 597 h 597"/>
              <a:gd name="T2" fmla="*/ 280 w 604"/>
              <a:gd name="T3" fmla="*/ 588 h 597"/>
              <a:gd name="T4" fmla="*/ 13 w 604"/>
              <a:gd name="T5" fmla="*/ 320 h 597"/>
              <a:gd name="T6" fmla="*/ 13 w 604"/>
              <a:gd name="T7" fmla="*/ 276 h 597"/>
              <a:gd name="T8" fmla="*/ 280 w 604"/>
              <a:gd name="T9" fmla="*/ 9 h 597"/>
              <a:gd name="T10" fmla="*/ 302 w 604"/>
              <a:gd name="T11" fmla="*/ 0 h 597"/>
              <a:gd name="T12" fmla="*/ 324 w 604"/>
              <a:gd name="T13" fmla="*/ 9 h 597"/>
              <a:gd name="T14" fmla="*/ 592 w 604"/>
              <a:gd name="T15" fmla="*/ 276 h 597"/>
              <a:gd name="T16" fmla="*/ 592 w 604"/>
              <a:gd name="T17" fmla="*/ 320 h 597"/>
              <a:gd name="T18" fmla="*/ 324 w 604"/>
              <a:gd name="T19" fmla="*/ 588 h 597"/>
              <a:gd name="T20" fmla="*/ 302 w 604"/>
              <a:gd name="T21" fmla="*/ 597 h 597"/>
              <a:gd name="T22" fmla="*/ 302 w 604"/>
              <a:gd name="T23" fmla="*/ 8 h 597"/>
              <a:gd name="T24" fmla="*/ 286 w 604"/>
              <a:gd name="T25" fmla="*/ 14 h 597"/>
              <a:gd name="T26" fmla="*/ 18 w 604"/>
              <a:gd name="T27" fmla="*/ 282 h 597"/>
              <a:gd name="T28" fmla="*/ 11 w 604"/>
              <a:gd name="T29" fmla="*/ 298 h 597"/>
              <a:gd name="T30" fmla="*/ 18 w 604"/>
              <a:gd name="T31" fmla="*/ 315 h 597"/>
              <a:gd name="T32" fmla="*/ 286 w 604"/>
              <a:gd name="T33" fmla="*/ 583 h 597"/>
              <a:gd name="T34" fmla="*/ 302 w 604"/>
              <a:gd name="T35" fmla="*/ 589 h 597"/>
              <a:gd name="T36" fmla="*/ 319 w 604"/>
              <a:gd name="T37" fmla="*/ 583 h 597"/>
              <a:gd name="T38" fmla="*/ 586 w 604"/>
              <a:gd name="T39" fmla="*/ 315 h 597"/>
              <a:gd name="T40" fmla="*/ 593 w 604"/>
              <a:gd name="T41" fmla="*/ 298 h 597"/>
              <a:gd name="T42" fmla="*/ 586 w 604"/>
              <a:gd name="T43" fmla="*/ 282 h 597"/>
              <a:gd name="T44" fmla="*/ 319 w 604"/>
              <a:gd name="T45" fmla="*/ 14 h 597"/>
              <a:gd name="T46" fmla="*/ 302 w 604"/>
              <a:gd name="T47" fmla="*/ 8 h 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04" h="597">
                <a:moveTo>
                  <a:pt x="302" y="597"/>
                </a:moveTo>
                <a:cubicBezTo>
                  <a:pt x="294" y="597"/>
                  <a:pt x="286" y="594"/>
                  <a:pt x="280" y="588"/>
                </a:cubicBezTo>
                <a:cubicBezTo>
                  <a:pt x="13" y="320"/>
                  <a:pt x="13" y="320"/>
                  <a:pt x="13" y="320"/>
                </a:cubicBezTo>
                <a:cubicBezTo>
                  <a:pt x="0" y="308"/>
                  <a:pt x="0" y="289"/>
                  <a:pt x="13" y="276"/>
                </a:cubicBezTo>
                <a:cubicBezTo>
                  <a:pt x="280" y="9"/>
                  <a:pt x="280" y="9"/>
                  <a:pt x="280" y="9"/>
                </a:cubicBezTo>
                <a:cubicBezTo>
                  <a:pt x="286" y="3"/>
                  <a:pt x="294" y="0"/>
                  <a:pt x="302" y="0"/>
                </a:cubicBezTo>
                <a:cubicBezTo>
                  <a:pt x="311" y="0"/>
                  <a:pt x="318" y="3"/>
                  <a:pt x="324" y="9"/>
                </a:cubicBezTo>
                <a:cubicBezTo>
                  <a:pt x="592" y="276"/>
                  <a:pt x="592" y="276"/>
                  <a:pt x="592" y="276"/>
                </a:cubicBezTo>
                <a:cubicBezTo>
                  <a:pt x="604" y="289"/>
                  <a:pt x="604" y="308"/>
                  <a:pt x="592" y="320"/>
                </a:cubicBezTo>
                <a:cubicBezTo>
                  <a:pt x="324" y="588"/>
                  <a:pt x="324" y="588"/>
                  <a:pt x="324" y="588"/>
                </a:cubicBezTo>
                <a:cubicBezTo>
                  <a:pt x="318" y="594"/>
                  <a:pt x="311" y="597"/>
                  <a:pt x="302" y="597"/>
                </a:cubicBezTo>
                <a:close/>
                <a:moveTo>
                  <a:pt x="302" y="8"/>
                </a:moveTo>
                <a:cubicBezTo>
                  <a:pt x="296" y="8"/>
                  <a:pt x="290" y="10"/>
                  <a:pt x="286" y="14"/>
                </a:cubicBezTo>
                <a:cubicBezTo>
                  <a:pt x="18" y="282"/>
                  <a:pt x="18" y="282"/>
                  <a:pt x="18" y="282"/>
                </a:cubicBezTo>
                <a:cubicBezTo>
                  <a:pt x="14" y="287"/>
                  <a:pt x="11" y="292"/>
                  <a:pt x="11" y="298"/>
                </a:cubicBezTo>
                <a:cubicBezTo>
                  <a:pt x="11" y="305"/>
                  <a:pt x="14" y="310"/>
                  <a:pt x="18" y="315"/>
                </a:cubicBezTo>
                <a:cubicBezTo>
                  <a:pt x="286" y="583"/>
                  <a:pt x="286" y="583"/>
                  <a:pt x="286" y="583"/>
                </a:cubicBezTo>
                <a:cubicBezTo>
                  <a:pt x="290" y="587"/>
                  <a:pt x="296" y="589"/>
                  <a:pt x="302" y="589"/>
                </a:cubicBezTo>
                <a:cubicBezTo>
                  <a:pt x="308" y="589"/>
                  <a:pt x="314" y="587"/>
                  <a:pt x="319" y="583"/>
                </a:cubicBezTo>
                <a:cubicBezTo>
                  <a:pt x="586" y="315"/>
                  <a:pt x="586" y="315"/>
                  <a:pt x="586" y="315"/>
                </a:cubicBezTo>
                <a:cubicBezTo>
                  <a:pt x="591" y="310"/>
                  <a:pt x="593" y="305"/>
                  <a:pt x="593" y="298"/>
                </a:cubicBezTo>
                <a:cubicBezTo>
                  <a:pt x="593" y="292"/>
                  <a:pt x="591" y="287"/>
                  <a:pt x="586" y="282"/>
                </a:cubicBezTo>
                <a:cubicBezTo>
                  <a:pt x="319" y="14"/>
                  <a:pt x="319" y="14"/>
                  <a:pt x="319" y="14"/>
                </a:cubicBezTo>
                <a:cubicBezTo>
                  <a:pt x="314" y="10"/>
                  <a:pt x="308" y="8"/>
                  <a:pt x="302" y="8"/>
                </a:cubicBez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Freeform 1058"/>
          <p:cNvSpPr>
            <a:spLocks noEditPoints="1"/>
          </p:cNvSpPr>
          <p:nvPr/>
        </p:nvSpPr>
        <p:spPr bwMode="auto">
          <a:xfrm>
            <a:off x="2660850" y="2067851"/>
            <a:ext cx="1624013" cy="1609725"/>
          </a:xfrm>
          <a:custGeom>
            <a:avLst/>
            <a:gdLst>
              <a:gd name="T0" fmla="*/ 256 w 512"/>
              <a:gd name="T1" fmla="*/ 507 h 507"/>
              <a:gd name="T2" fmla="*/ 237 w 512"/>
              <a:gd name="T3" fmla="*/ 499 h 507"/>
              <a:gd name="T4" fmla="*/ 11 w 512"/>
              <a:gd name="T5" fmla="*/ 272 h 507"/>
              <a:gd name="T6" fmla="*/ 11 w 512"/>
              <a:gd name="T7" fmla="*/ 234 h 507"/>
              <a:gd name="T8" fmla="*/ 237 w 512"/>
              <a:gd name="T9" fmla="*/ 8 h 507"/>
              <a:gd name="T10" fmla="*/ 256 w 512"/>
              <a:gd name="T11" fmla="*/ 0 h 507"/>
              <a:gd name="T12" fmla="*/ 275 w 512"/>
              <a:gd name="T13" fmla="*/ 8 h 507"/>
              <a:gd name="T14" fmla="*/ 502 w 512"/>
              <a:gd name="T15" fmla="*/ 234 h 507"/>
              <a:gd name="T16" fmla="*/ 502 w 512"/>
              <a:gd name="T17" fmla="*/ 272 h 507"/>
              <a:gd name="T18" fmla="*/ 275 w 512"/>
              <a:gd name="T19" fmla="*/ 499 h 507"/>
              <a:gd name="T20" fmla="*/ 256 w 512"/>
              <a:gd name="T21" fmla="*/ 507 h 507"/>
              <a:gd name="T22" fmla="*/ 256 w 512"/>
              <a:gd name="T23" fmla="*/ 8 h 507"/>
              <a:gd name="T24" fmla="*/ 243 w 512"/>
              <a:gd name="T25" fmla="*/ 14 h 507"/>
              <a:gd name="T26" fmla="*/ 16 w 512"/>
              <a:gd name="T27" fmla="*/ 240 h 507"/>
              <a:gd name="T28" fmla="*/ 16 w 512"/>
              <a:gd name="T29" fmla="*/ 267 h 507"/>
              <a:gd name="T30" fmla="*/ 243 w 512"/>
              <a:gd name="T31" fmla="*/ 493 h 507"/>
              <a:gd name="T32" fmla="*/ 256 w 512"/>
              <a:gd name="T33" fmla="*/ 499 h 507"/>
              <a:gd name="T34" fmla="*/ 270 w 512"/>
              <a:gd name="T35" fmla="*/ 493 h 507"/>
              <a:gd name="T36" fmla="*/ 496 w 512"/>
              <a:gd name="T37" fmla="*/ 267 h 507"/>
              <a:gd name="T38" fmla="*/ 496 w 512"/>
              <a:gd name="T39" fmla="*/ 240 h 507"/>
              <a:gd name="T40" fmla="*/ 270 w 512"/>
              <a:gd name="T41" fmla="*/ 14 h 507"/>
              <a:gd name="T42" fmla="*/ 256 w 512"/>
              <a:gd name="T43" fmla="*/ 8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2" h="507">
                <a:moveTo>
                  <a:pt x="256" y="507"/>
                </a:moveTo>
                <a:cubicBezTo>
                  <a:pt x="249" y="507"/>
                  <a:pt x="242" y="504"/>
                  <a:pt x="237" y="499"/>
                </a:cubicBezTo>
                <a:cubicBezTo>
                  <a:pt x="11" y="272"/>
                  <a:pt x="11" y="272"/>
                  <a:pt x="11" y="272"/>
                </a:cubicBezTo>
                <a:cubicBezTo>
                  <a:pt x="0" y="262"/>
                  <a:pt x="0" y="245"/>
                  <a:pt x="11" y="234"/>
                </a:cubicBezTo>
                <a:cubicBezTo>
                  <a:pt x="237" y="8"/>
                  <a:pt x="237" y="8"/>
                  <a:pt x="237" y="8"/>
                </a:cubicBezTo>
                <a:cubicBezTo>
                  <a:pt x="242" y="3"/>
                  <a:pt x="249" y="0"/>
                  <a:pt x="256" y="0"/>
                </a:cubicBezTo>
                <a:cubicBezTo>
                  <a:pt x="263" y="0"/>
                  <a:pt x="270" y="3"/>
                  <a:pt x="275" y="8"/>
                </a:cubicBezTo>
                <a:cubicBezTo>
                  <a:pt x="502" y="234"/>
                  <a:pt x="502" y="234"/>
                  <a:pt x="502" y="234"/>
                </a:cubicBezTo>
                <a:cubicBezTo>
                  <a:pt x="512" y="245"/>
                  <a:pt x="512" y="262"/>
                  <a:pt x="502" y="272"/>
                </a:cubicBezTo>
                <a:cubicBezTo>
                  <a:pt x="275" y="499"/>
                  <a:pt x="275" y="499"/>
                  <a:pt x="275" y="499"/>
                </a:cubicBezTo>
                <a:cubicBezTo>
                  <a:pt x="270" y="504"/>
                  <a:pt x="263" y="507"/>
                  <a:pt x="256" y="507"/>
                </a:cubicBezTo>
                <a:close/>
                <a:moveTo>
                  <a:pt x="256" y="8"/>
                </a:moveTo>
                <a:cubicBezTo>
                  <a:pt x="251" y="8"/>
                  <a:pt x="246" y="10"/>
                  <a:pt x="243" y="14"/>
                </a:cubicBezTo>
                <a:cubicBezTo>
                  <a:pt x="16" y="240"/>
                  <a:pt x="16" y="240"/>
                  <a:pt x="16" y="240"/>
                </a:cubicBezTo>
                <a:cubicBezTo>
                  <a:pt x="9" y="247"/>
                  <a:pt x="9" y="259"/>
                  <a:pt x="16" y="267"/>
                </a:cubicBezTo>
                <a:cubicBezTo>
                  <a:pt x="243" y="493"/>
                  <a:pt x="243" y="493"/>
                  <a:pt x="243" y="493"/>
                </a:cubicBezTo>
                <a:cubicBezTo>
                  <a:pt x="246" y="497"/>
                  <a:pt x="251" y="499"/>
                  <a:pt x="256" y="499"/>
                </a:cubicBezTo>
                <a:cubicBezTo>
                  <a:pt x="261" y="499"/>
                  <a:pt x="266" y="497"/>
                  <a:pt x="270" y="493"/>
                </a:cubicBezTo>
                <a:cubicBezTo>
                  <a:pt x="496" y="267"/>
                  <a:pt x="496" y="267"/>
                  <a:pt x="496" y="267"/>
                </a:cubicBezTo>
                <a:cubicBezTo>
                  <a:pt x="504" y="259"/>
                  <a:pt x="504" y="247"/>
                  <a:pt x="496" y="240"/>
                </a:cubicBezTo>
                <a:cubicBezTo>
                  <a:pt x="270" y="14"/>
                  <a:pt x="270" y="14"/>
                  <a:pt x="270" y="14"/>
                </a:cubicBezTo>
                <a:cubicBezTo>
                  <a:pt x="266" y="10"/>
                  <a:pt x="261" y="8"/>
                  <a:pt x="256" y="8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841" y="2491105"/>
            <a:ext cx="768693" cy="768693"/>
          </a:xfrm>
          <a:prstGeom prst="rect">
            <a:avLst/>
          </a:prstGeom>
        </p:spPr>
      </p:pic>
      <p:sp>
        <p:nvSpPr>
          <p:cNvPr id="23" name="Freeform 1051"/>
          <p:cNvSpPr>
            <a:spLocks noEditPoints="1"/>
          </p:cNvSpPr>
          <p:nvPr/>
        </p:nvSpPr>
        <p:spPr bwMode="auto">
          <a:xfrm>
            <a:off x="7707513" y="1766951"/>
            <a:ext cx="2205038" cy="2187575"/>
          </a:xfrm>
          <a:custGeom>
            <a:avLst/>
            <a:gdLst>
              <a:gd name="T0" fmla="*/ 347 w 695"/>
              <a:gd name="T1" fmla="*/ 689 h 689"/>
              <a:gd name="T2" fmla="*/ 322 w 695"/>
              <a:gd name="T3" fmla="*/ 678 h 689"/>
              <a:gd name="T4" fmla="*/ 13 w 695"/>
              <a:gd name="T5" fmla="*/ 369 h 689"/>
              <a:gd name="T6" fmla="*/ 13 w 695"/>
              <a:gd name="T7" fmla="*/ 320 h 689"/>
              <a:gd name="T8" fmla="*/ 322 w 695"/>
              <a:gd name="T9" fmla="*/ 11 h 689"/>
              <a:gd name="T10" fmla="*/ 347 w 695"/>
              <a:gd name="T11" fmla="*/ 0 h 689"/>
              <a:gd name="T12" fmla="*/ 372 w 695"/>
              <a:gd name="T13" fmla="*/ 11 h 689"/>
              <a:gd name="T14" fmla="*/ 681 w 695"/>
              <a:gd name="T15" fmla="*/ 320 h 689"/>
              <a:gd name="T16" fmla="*/ 681 w 695"/>
              <a:gd name="T17" fmla="*/ 369 h 689"/>
              <a:gd name="T18" fmla="*/ 372 w 695"/>
              <a:gd name="T19" fmla="*/ 678 h 689"/>
              <a:gd name="T20" fmla="*/ 347 w 695"/>
              <a:gd name="T21" fmla="*/ 689 h 689"/>
              <a:gd name="T22" fmla="*/ 347 w 695"/>
              <a:gd name="T23" fmla="*/ 8 h 689"/>
              <a:gd name="T24" fmla="*/ 328 w 695"/>
              <a:gd name="T25" fmla="*/ 16 h 689"/>
              <a:gd name="T26" fmla="*/ 19 w 695"/>
              <a:gd name="T27" fmla="*/ 325 h 689"/>
              <a:gd name="T28" fmla="*/ 19 w 695"/>
              <a:gd name="T29" fmla="*/ 364 h 689"/>
              <a:gd name="T30" fmla="*/ 328 w 695"/>
              <a:gd name="T31" fmla="*/ 673 h 689"/>
              <a:gd name="T32" fmla="*/ 347 w 695"/>
              <a:gd name="T33" fmla="*/ 681 h 689"/>
              <a:gd name="T34" fmla="*/ 367 w 695"/>
              <a:gd name="T35" fmla="*/ 673 h 689"/>
              <a:gd name="T36" fmla="*/ 675 w 695"/>
              <a:gd name="T37" fmla="*/ 364 h 689"/>
              <a:gd name="T38" fmla="*/ 675 w 695"/>
              <a:gd name="T39" fmla="*/ 325 h 689"/>
              <a:gd name="T40" fmla="*/ 367 w 695"/>
              <a:gd name="T41" fmla="*/ 16 h 689"/>
              <a:gd name="T42" fmla="*/ 347 w 695"/>
              <a:gd name="T43" fmla="*/ 8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95" h="689">
                <a:moveTo>
                  <a:pt x="347" y="689"/>
                </a:moveTo>
                <a:cubicBezTo>
                  <a:pt x="338" y="689"/>
                  <a:pt x="329" y="685"/>
                  <a:pt x="322" y="678"/>
                </a:cubicBezTo>
                <a:cubicBezTo>
                  <a:pt x="13" y="369"/>
                  <a:pt x="13" y="369"/>
                  <a:pt x="13" y="369"/>
                </a:cubicBezTo>
                <a:cubicBezTo>
                  <a:pt x="0" y="356"/>
                  <a:pt x="0" y="333"/>
                  <a:pt x="13" y="320"/>
                </a:cubicBezTo>
                <a:cubicBezTo>
                  <a:pt x="322" y="11"/>
                  <a:pt x="322" y="11"/>
                  <a:pt x="322" y="11"/>
                </a:cubicBezTo>
                <a:cubicBezTo>
                  <a:pt x="329" y="4"/>
                  <a:pt x="338" y="0"/>
                  <a:pt x="347" y="0"/>
                </a:cubicBezTo>
                <a:cubicBezTo>
                  <a:pt x="357" y="0"/>
                  <a:pt x="366" y="4"/>
                  <a:pt x="372" y="11"/>
                </a:cubicBezTo>
                <a:cubicBezTo>
                  <a:pt x="681" y="320"/>
                  <a:pt x="681" y="320"/>
                  <a:pt x="681" y="320"/>
                </a:cubicBezTo>
                <a:cubicBezTo>
                  <a:pt x="695" y="333"/>
                  <a:pt x="695" y="356"/>
                  <a:pt x="681" y="369"/>
                </a:cubicBezTo>
                <a:cubicBezTo>
                  <a:pt x="372" y="678"/>
                  <a:pt x="372" y="678"/>
                  <a:pt x="372" y="678"/>
                </a:cubicBezTo>
                <a:cubicBezTo>
                  <a:pt x="366" y="685"/>
                  <a:pt x="357" y="689"/>
                  <a:pt x="347" y="689"/>
                </a:cubicBezTo>
                <a:close/>
                <a:moveTo>
                  <a:pt x="347" y="8"/>
                </a:moveTo>
                <a:cubicBezTo>
                  <a:pt x="340" y="8"/>
                  <a:pt x="333" y="11"/>
                  <a:pt x="328" y="16"/>
                </a:cubicBezTo>
                <a:cubicBezTo>
                  <a:pt x="19" y="325"/>
                  <a:pt x="19" y="325"/>
                  <a:pt x="19" y="325"/>
                </a:cubicBezTo>
                <a:cubicBezTo>
                  <a:pt x="8" y="336"/>
                  <a:pt x="8" y="353"/>
                  <a:pt x="19" y="364"/>
                </a:cubicBezTo>
                <a:cubicBezTo>
                  <a:pt x="328" y="673"/>
                  <a:pt x="328" y="673"/>
                  <a:pt x="328" y="673"/>
                </a:cubicBezTo>
                <a:cubicBezTo>
                  <a:pt x="333" y="678"/>
                  <a:pt x="340" y="681"/>
                  <a:pt x="347" y="681"/>
                </a:cubicBezTo>
                <a:cubicBezTo>
                  <a:pt x="355" y="681"/>
                  <a:pt x="361" y="678"/>
                  <a:pt x="367" y="673"/>
                </a:cubicBezTo>
                <a:cubicBezTo>
                  <a:pt x="675" y="364"/>
                  <a:pt x="675" y="364"/>
                  <a:pt x="675" y="364"/>
                </a:cubicBezTo>
                <a:cubicBezTo>
                  <a:pt x="686" y="353"/>
                  <a:pt x="686" y="336"/>
                  <a:pt x="675" y="325"/>
                </a:cubicBezTo>
                <a:cubicBezTo>
                  <a:pt x="367" y="16"/>
                  <a:pt x="367" y="16"/>
                  <a:pt x="367" y="16"/>
                </a:cubicBezTo>
                <a:cubicBezTo>
                  <a:pt x="361" y="11"/>
                  <a:pt x="355" y="8"/>
                  <a:pt x="347" y="8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Freeform 1052"/>
          <p:cNvSpPr/>
          <p:nvPr/>
        </p:nvSpPr>
        <p:spPr bwMode="auto">
          <a:xfrm rot="5400000">
            <a:off x="7967864" y="1655825"/>
            <a:ext cx="1673225" cy="1908175"/>
          </a:xfrm>
          <a:custGeom>
            <a:avLst/>
            <a:gdLst>
              <a:gd name="T0" fmla="*/ 17 w 527"/>
              <a:gd name="T1" fmla="*/ 330 h 601"/>
              <a:gd name="T2" fmla="*/ 0 w 527"/>
              <a:gd name="T3" fmla="*/ 300 h 601"/>
              <a:gd name="T4" fmla="*/ 17 w 527"/>
              <a:gd name="T5" fmla="*/ 271 h 601"/>
              <a:gd name="T6" fmla="*/ 247 w 527"/>
              <a:gd name="T7" fmla="*/ 138 h 601"/>
              <a:gd name="T8" fmla="*/ 476 w 527"/>
              <a:gd name="T9" fmla="*/ 6 h 601"/>
              <a:gd name="T10" fmla="*/ 510 w 527"/>
              <a:gd name="T11" fmla="*/ 6 h 601"/>
              <a:gd name="T12" fmla="*/ 527 w 527"/>
              <a:gd name="T13" fmla="*/ 35 h 601"/>
              <a:gd name="T14" fmla="*/ 527 w 527"/>
              <a:gd name="T15" fmla="*/ 300 h 601"/>
              <a:gd name="T16" fmla="*/ 527 w 527"/>
              <a:gd name="T17" fmla="*/ 566 h 601"/>
              <a:gd name="T18" fmla="*/ 510 w 527"/>
              <a:gd name="T19" fmla="*/ 595 h 601"/>
              <a:gd name="T20" fmla="*/ 476 w 527"/>
              <a:gd name="T21" fmla="*/ 595 h 601"/>
              <a:gd name="T22" fmla="*/ 247 w 527"/>
              <a:gd name="T23" fmla="*/ 462 h 601"/>
              <a:gd name="T24" fmla="*/ 17 w 527"/>
              <a:gd name="T25" fmla="*/ 330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7" h="601">
                <a:moveTo>
                  <a:pt x="17" y="330"/>
                </a:moveTo>
                <a:cubicBezTo>
                  <a:pt x="7" y="324"/>
                  <a:pt x="0" y="313"/>
                  <a:pt x="0" y="300"/>
                </a:cubicBezTo>
                <a:cubicBezTo>
                  <a:pt x="0" y="288"/>
                  <a:pt x="7" y="277"/>
                  <a:pt x="17" y="271"/>
                </a:cubicBezTo>
                <a:cubicBezTo>
                  <a:pt x="247" y="138"/>
                  <a:pt x="247" y="138"/>
                  <a:pt x="247" y="138"/>
                </a:cubicBezTo>
                <a:cubicBezTo>
                  <a:pt x="476" y="6"/>
                  <a:pt x="476" y="6"/>
                  <a:pt x="476" y="6"/>
                </a:cubicBezTo>
                <a:cubicBezTo>
                  <a:pt x="487" y="0"/>
                  <a:pt x="500" y="0"/>
                  <a:pt x="510" y="6"/>
                </a:cubicBezTo>
                <a:cubicBezTo>
                  <a:pt x="521" y="12"/>
                  <a:pt x="527" y="23"/>
                  <a:pt x="527" y="35"/>
                </a:cubicBezTo>
                <a:cubicBezTo>
                  <a:pt x="527" y="300"/>
                  <a:pt x="527" y="300"/>
                  <a:pt x="527" y="300"/>
                </a:cubicBezTo>
                <a:cubicBezTo>
                  <a:pt x="527" y="566"/>
                  <a:pt x="527" y="566"/>
                  <a:pt x="527" y="566"/>
                </a:cubicBezTo>
                <a:cubicBezTo>
                  <a:pt x="527" y="578"/>
                  <a:pt x="521" y="589"/>
                  <a:pt x="510" y="595"/>
                </a:cubicBezTo>
                <a:cubicBezTo>
                  <a:pt x="500" y="601"/>
                  <a:pt x="487" y="601"/>
                  <a:pt x="476" y="595"/>
                </a:cubicBezTo>
                <a:cubicBezTo>
                  <a:pt x="247" y="462"/>
                  <a:pt x="247" y="462"/>
                  <a:pt x="247" y="462"/>
                </a:cubicBezTo>
                <a:lnTo>
                  <a:pt x="17" y="33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Freeform 1057"/>
          <p:cNvSpPr>
            <a:spLocks noEditPoints="1"/>
          </p:cNvSpPr>
          <p:nvPr/>
        </p:nvSpPr>
        <p:spPr bwMode="auto">
          <a:xfrm>
            <a:off x="7850389" y="1913001"/>
            <a:ext cx="1916113" cy="1895475"/>
          </a:xfrm>
          <a:custGeom>
            <a:avLst/>
            <a:gdLst>
              <a:gd name="T0" fmla="*/ 302 w 604"/>
              <a:gd name="T1" fmla="*/ 597 h 597"/>
              <a:gd name="T2" fmla="*/ 280 w 604"/>
              <a:gd name="T3" fmla="*/ 588 h 597"/>
              <a:gd name="T4" fmla="*/ 13 w 604"/>
              <a:gd name="T5" fmla="*/ 320 h 597"/>
              <a:gd name="T6" fmla="*/ 13 w 604"/>
              <a:gd name="T7" fmla="*/ 276 h 597"/>
              <a:gd name="T8" fmla="*/ 280 w 604"/>
              <a:gd name="T9" fmla="*/ 9 h 597"/>
              <a:gd name="T10" fmla="*/ 302 w 604"/>
              <a:gd name="T11" fmla="*/ 0 h 597"/>
              <a:gd name="T12" fmla="*/ 324 w 604"/>
              <a:gd name="T13" fmla="*/ 9 h 597"/>
              <a:gd name="T14" fmla="*/ 592 w 604"/>
              <a:gd name="T15" fmla="*/ 276 h 597"/>
              <a:gd name="T16" fmla="*/ 592 w 604"/>
              <a:gd name="T17" fmla="*/ 320 h 597"/>
              <a:gd name="T18" fmla="*/ 324 w 604"/>
              <a:gd name="T19" fmla="*/ 588 h 597"/>
              <a:gd name="T20" fmla="*/ 302 w 604"/>
              <a:gd name="T21" fmla="*/ 597 h 597"/>
              <a:gd name="T22" fmla="*/ 302 w 604"/>
              <a:gd name="T23" fmla="*/ 8 h 597"/>
              <a:gd name="T24" fmla="*/ 286 w 604"/>
              <a:gd name="T25" fmla="*/ 14 h 597"/>
              <a:gd name="T26" fmla="*/ 18 w 604"/>
              <a:gd name="T27" fmla="*/ 282 h 597"/>
              <a:gd name="T28" fmla="*/ 11 w 604"/>
              <a:gd name="T29" fmla="*/ 298 h 597"/>
              <a:gd name="T30" fmla="*/ 18 w 604"/>
              <a:gd name="T31" fmla="*/ 315 h 597"/>
              <a:gd name="T32" fmla="*/ 286 w 604"/>
              <a:gd name="T33" fmla="*/ 583 h 597"/>
              <a:gd name="T34" fmla="*/ 302 w 604"/>
              <a:gd name="T35" fmla="*/ 589 h 597"/>
              <a:gd name="T36" fmla="*/ 319 w 604"/>
              <a:gd name="T37" fmla="*/ 583 h 597"/>
              <a:gd name="T38" fmla="*/ 586 w 604"/>
              <a:gd name="T39" fmla="*/ 315 h 597"/>
              <a:gd name="T40" fmla="*/ 593 w 604"/>
              <a:gd name="T41" fmla="*/ 298 h 597"/>
              <a:gd name="T42" fmla="*/ 586 w 604"/>
              <a:gd name="T43" fmla="*/ 282 h 597"/>
              <a:gd name="T44" fmla="*/ 319 w 604"/>
              <a:gd name="T45" fmla="*/ 14 h 597"/>
              <a:gd name="T46" fmla="*/ 302 w 604"/>
              <a:gd name="T47" fmla="*/ 8 h 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04" h="597">
                <a:moveTo>
                  <a:pt x="302" y="597"/>
                </a:moveTo>
                <a:cubicBezTo>
                  <a:pt x="294" y="597"/>
                  <a:pt x="286" y="594"/>
                  <a:pt x="280" y="588"/>
                </a:cubicBezTo>
                <a:cubicBezTo>
                  <a:pt x="13" y="320"/>
                  <a:pt x="13" y="320"/>
                  <a:pt x="13" y="320"/>
                </a:cubicBezTo>
                <a:cubicBezTo>
                  <a:pt x="0" y="308"/>
                  <a:pt x="0" y="289"/>
                  <a:pt x="13" y="276"/>
                </a:cubicBezTo>
                <a:cubicBezTo>
                  <a:pt x="280" y="9"/>
                  <a:pt x="280" y="9"/>
                  <a:pt x="280" y="9"/>
                </a:cubicBezTo>
                <a:cubicBezTo>
                  <a:pt x="286" y="3"/>
                  <a:pt x="294" y="0"/>
                  <a:pt x="302" y="0"/>
                </a:cubicBezTo>
                <a:cubicBezTo>
                  <a:pt x="311" y="0"/>
                  <a:pt x="318" y="3"/>
                  <a:pt x="324" y="9"/>
                </a:cubicBezTo>
                <a:cubicBezTo>
                  <a:pt x="592" y="276"/>
                  <a:pt x="592" y="276"/>
                  <a:pt x="592" y="276"/>
                </a:cubicBezTo>
                <a:cubicBezTo>
                  <a:pt x="604" y="289"/>
                  <a:pt x="604" y="308"/>
                  <a:pt x="592" y="320"/>
                </a:cubicBezTo>
                <a:cubicBezTo>
                  <a:pt x="324" y="588"/>
                  <a:pt x="324" y="588"/>
                  <a:pt x="324" y="588"/>
                </a:cubicBezTo>
                <a:cubicBezTo>
                  <a:pt x="318" y="594"/>
                  <a:pt x="311" y="597"/>
                  <a:pt x="302" y="597"/>
                </a:cubicBezTo>
                <a:close/>
                <a:moveTo>
                  <a:pt x="302" y="8"/>
                </a:moveTo>
                <a:cubicBezTo>
                  <a:pt x="296" y="8"/>
                  <a:pt x="290" y="10"/>
                  <a:pt x="286" y="14"/>
                </a:cubicBezTo>
                <a:cubicBezTo>
                  <a:pt x="18" y="282"/>
                  <a:pt x="18" y="282"/>
                  <a:pt x="18" y="282"/>
                </a:cubicBezTo>
                <a:cubicBezTo>
                  <a:pt x="14" y="287"/>
                  <a:pt x="11" y="292"/>
                  <a:pt x="11" y="298"/>
                </a:cubicBezTo>
                <a:cubicBezTo>
                  <a:pt x="11" y="305"/>
                  <a:pt x="14" y="310"/>
                  <a:pt x="18" y="315"/>
                </a:cubicBezTo>
                <a:cubicBezTo>
                  <a:pt x="286" y="583"/>
                  <a:pt x="286" y="583"/>
                  <a:pt x="286" y="583"/>
                </a:cubicBezTo>
                <a:cubicBezTo>
                  <a:pt x="290" y="587"/>
                  <a:pt x="296" y="589"/>
                  <a:pt x="302" y="589"/>
                </a:cubicBezTo>
                <a:cubicBezTo>
                  <a:pt x="308" y="589"/>
                  <a:pt x="314" y="587"/>
                  <a:pt x="319" y="583"/>
                </a:cubicBezTo>
                <a:cubicBezTo>
                  <a:pt x="586" y="315"/>
                  <a:pt x="586" y="315"/>
                  <a:pt x="586" y="315"/>
                </a:cubicBezTo>
                <a:cubicBezTo>
                  <a:pt x="591" y="310"/>
                  <a:pt x="593" y="305"/>
                  <a:pt x="593" y="298"/>
                </a:cubicBezTo>
                <a:cubicBezTo>
                  <a:pt x="593" y="292"/>
                  <a:pt x="591" y="287"/>
                  <a:pt x="586" y="282"/>
                </a:cubicBezTo>
                <a:cubicBezTo>
                  <a:pt x="319" y="14"/>
                  <a:pt x="319" y="14"/>
                  <a:pt x="319" y="14"/>
                </a:cubicBezTo>
                <a:cubicBezTo>
                  <a:pt x="314" y="10"/>
                  <a:pt x="308" y="8"/>
                  <a:pt x="302" y="8"/>
                </a:cubicBez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Freeform 1058"/>
          <p:cNvSpPr>
            <a:spLocks noEditPoints="1"/>
          </p:cNvSpPr>
          <p:nvPr/>
        </p:nvSpPr>
        <p:spPr bwMode="auto">
          <a:xfrm>
            <a:off x="7996439" y="2055876"/>
            <a:ext cx="1624013" cy="1609725"/>
          </a:xfrm>
          <a:custGeom>
            <a:avLst/>
            <a:gdLst>
              <a:gd name="T0" fmla="*/ 256 w 512"/>
              <a:gd name="T1" fmla="*/ 507 h 507"/>
              <a:gd name="T2" fmla="*/ 237 w 512"/>
              <a:gd name="T3" fmla="*/ 499 h 507"/>
              <a:gd name="T4" fmla="*/ 11 w 512"/>
              <a:gd name="T5" fmla="*/ 272 h 507"/>
              <a:gd name="T6" fmla="*/ 11 w 512"/>
              <a:gd name="T7" fmla="*/ 234 h 507"/>
              <a:gd name="T8" fmla="*/ 237 w 512"/>
              <a:gd name="T9" fmla="*/ 8 h 507"/>
              <a:gd name="T10" fmla="*/ 256 w 512"/>
              <a:gd name="T11" fmla="*/ 0 h 507"/>
              <a:gd name="T12" fmla="*/ 275 w 512"/>
              <a:gd name="T13" fmla="*/ 8 h 507"/>
              <a:gd name="T14" fmla="*/ 502 w 512"/>
              <a:gd name="T15" fmla="*/ 234 h 507"/>
              <a:gd name="T16" fmla="*/ 502 w 512"/>
              <a:gd name="T17" fmla="*/ 272 h 507"/>
              <a:gd name="T18" fmla="*/ 275 w 512"/>
              <a:gd name="T19" fmla="*/ 499 h 507"/>
              <a:gd name="T20" fmla="*/ 256 w 512"/>
              <a:gd name="T21" fmla="*/ 507 h 507"/>
              <a:gd name="T22" fmla="*/ 256 w 512"/>
              <a:gd name="T23" fmla="*/ 8 h 507"/>
              <a:gd name="T24" fmla="*/ 243 w 512"/>
              <a:gd name="T25" fmla="*/ 14 h 507"/>
              <a:gd name="T26" fmla="*/ 16 w 512"/>
              <a:gd name="T27" fmla="*/ 240 h 507"/>
              <a:gd name="T28" fmla="*/ 16 w 512"/>
              <a:gd name="T29" fmla="*/ 267 h 507"/>
              <a:gd name="T30" fmla="*/ 243 w 512"/>
              <a:gd name="T31" fmla="*/ 493 h 507"/>
              <a:gd name="T32" fmla="*/ 256 w 512"/>
              <a:gd name="T33" fmla="*/ 499 h 507"/>
              <a:gd name="T34" fmla="*/ 270 w 512"/>
              <a:gd name="T35" fmla="*/ 493 h 507"/>
              <a:gd name="T36" fmla="*/ 496 w 512"/>
              <a:gd name="T37" fmla="*/ 267 h 507"/>
              <a:gd name="T38" fmla="*/ 496 w 512"/>
              <a:gd name="T39" fmla="*/ 240 h 507"/>
              <a:gd name="T40" fmla="*/ 270 w 512"/>
              <a:gd name="T41" fmla="*/ 14 h 507"/>
              <a:gd name="T42" fmla="*/ 256 w 512"/>
              <a:gd name="T43" fmla="*/ 8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2" h="507">
                <a:moveTo>
                  <a:pt x="256" y="507"/>
                </a:moveTo>
                <a:cubicBezTo>
                  <a:pt x="249" y="507"/>
                  <a:pt x="242" y="504"/>
                  <a:pt x="237" y="499"/>
                </a:cubicBezTo>
                <a:cubicBezTo>
                  <a:pt x="11" y="272"/>
                  <a:pt x="11" y="272"/>
                  <a:pt x="11" y="272"/>
                </a:cubicBezTo>
                <a:cubicBezTo>
                  <a:pt x="0" y="262"/>
                  <a:pt x="0" y="245"/>
                  <a:pt x="11" y="234"/>
                </a:cubicBezTo>
                <a:cubicBezTo>
                  <a:pt x="237" y="8"/>
                  <a:pt x="237" y="8"/>
                  <a:pt x="237" y="8"/>
                </a:cubicBezTo>
                <a:cubicBezTo>
                  <a:pt x="242" y="3"/>
                  <a:pt x="249" y="0"/>
                  <a:pt x="256" y="0"/>
                </a:cubicBezTo>
                <a:cubicBezTo>
                  <a:pt x="263" y="0"/>
                  <a:pt x="270" y="3"/>
                  <a:pt x="275" y="8"/>
                </a:cubicBezTo>
                <a:cubicBezTo>
                  <a:pt x="502" y="234"/>
                  <a:pt x="502" y="234"/>
                  <a:pt x="502" y="234"/>
                </a:cubicBezTo>
                <a:cubicBezTo>
                  <a:pt x="512" y="245"/>
                  <a:pt x="512" y="262"/>
                  <a:pt x="502" y="272"/>
                </a:cubicBezTo>
                <a:cubicBezTo>
                  <a:pt x="275" y="499"/>
                  <a:pt x="275" y="499"/>
                  <a:pt x="275" y="499"/>
                </a:cubicBezTo>
                <a:cubicBezTo>
                  <a:pt x="270" y="504"/>
                  <a:pt x="263" y="507"/>
                  <a:pt x="256" y="507"/>
                </a:cubicBezTo>
                <a:close/>
                <a:moveTo>
                  <a:pt x="256" y="8"/>
                </a:moveTo>
                <a:cubicBezTo>
                  <a:pt x="251" y="8"/>
                  <a:pt x="246" y="10"/>
                  <a:pt x="243" y="14"/>
                </a:cubicBezTo>
                <a:cubicBezTo>
                  <a:pt x="16" y="240"/>
                  <a:pt x="16" y="240"/>
                  <a:pt x="16" y="240"/>
                </a:cubicBezTo>
                <a:cubicBezTo>
                  <a:pt x="9" y="247"/>
                  <a:pt x="9" y="259"/>
                  <a:pt x="16" y="267"/>
                </a:cubicBezTo>
                <a:cubicBezTo>
                  <a:pt x="243" y="493"/>
                  <a:pt x="243" y="493"/>
                  <a:pt x="243" y="493"/>
                </a:cubicBezTo>
                <a:cubicBezTo>
                  <a:pt x="246" y="497"/>
                  <a:pt x="251" y="499"/>
                  <a:pt x="256" y="499"/>
                </a:cubicBezTo>
                <a:cubicBezTo>
                  <a:pt x="261" y="499"/>
                  <a:pt x="266" y="497"/>
                  <a:pt x="270" y="493"/>
                </a:cubicBezTo>
                <a:cubicBezTo>
                  <a:pt x="496" y="267"/>
                  <a:pt x="496" y="267"/>
                  <a:pt x="496" y="267"/>
                </a:cubicBezTo>
                <a:cubicBezTo>
                  <a:pt x="504" y="259"/>
                  <a:pt x="504" y="247"/>
                  <a:pt x="496" y="240"/>
                </a:cubicBezTo>
                <a:cubicBezTo>
                  <a:pt x="270" y="14"/>
                  <a:pt x="270" y="14"/>
                  <a:pt x="270" y="14"/>
                </a:cubicBezTo>
                <a:cubicBezTo>
                  <a:pt x="266" y="10"/>
                  <a:pt x="261" y="8"/>
                  <a:pt x="256" y="8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430" y="2479130"/>
            <a:ext cx="768693" cy="768693"/>
          </a:xfrm>
          <a:prstGeom prst="rect">
            <a:avLst/>
          </a:prstGeom>
        </p:spPr>
      </p:pic>
      <p:sp>
        <p:nvSpPr>
          <p:cNvPr id="31" name="云形标注 30"/>
          <p:cNvSpPr/>
          <p:nvPr/>
        </p:nvSpPr>
        <p:spPr>
          <a:xfrm>
            <a:off x="190538" y="218859"/>
            <a:ext cx="522386" cy="43983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12924" y="150470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养成卫生习惯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419220" y="4242995"/>
            <a:ext cx="42451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养成良好卫生习惯，做好个人防护少出门、不聚集、戴口罩、勤洗手，避免接触公共物品，勿用手接触口、鼻、眼等部位，不买路边无证摊点食品。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052650" y="4241794"/>
            <a:ext cx="362025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正确掌握七步洗手法：手要洗足够的时间，至少</a:t>
            </a:r>
            <a:r>
              <a:rPr lang="en-US" altLang="zh-CN" dirty="0">
                <a:cs typeface="+mn-ea"/>
                <a:sym typeface="+mn-lt"/>
              </a:rPr>
              <a:t>20 </a:t>
            </a:r>
            <a:r>
              <a:rPr lang="zh-CN" altLang="en-US" dirty="0">
                <a:cs typeface="+mn-ea"/>
                <a:sym typeface="+mn-lt"/>
              </a:rPr>
              <a:t>秒，建议用</a:t>
            </a:r>
            <a:r>
              <a:rPr lang="en-US" altLang="zh-CN" dirty="0">
                <a:cs typeface="+mn-ea"/>
                <a:sym typeface="+mn-lt"/>
              </a:rPr>
              <a:t>" </a:t>
            </a:r>
            <a:r>
              <a:rPr lang="zh-CN" altLang="en-US" dirty="0">
                <a:cs typeface="+mn-ea"/>
                <a:sym typeface="+mn-lt"/>
              </a:rPr>
              <a:t>快乐洗手法</a:t>
            </a:r>
            <a:r>
              <a:rPr lang="en-US" altLang="zh-CN" dirty="0">
                <a:cs typeface="+mn-ea"/>
                <a:sym typeface="+mn-lt"/>
              </a:rPr>
              <a:t>"</a:t>
            </a:r>
            <a:r>
              <a:rPr lang="zh-CN" altLang="en-US" dirty="0">
                <a:cs typeface="+mn-ea"/>
                <a:sym typeface="+mn-lt"/>
              </a:rPr>
              <a:t>，心中默唱</a:t>
            </a:r>
            <a:r>
              <a:rPr lang="en-US" altLang="zh-CN" dirty="0">
                <a:cs typeface="+mn-ea"/>
                <a:sym typeface="+mn-lt"/>
              </a:rPr>
              <a:t>" </a:t>
            </a:r>
            <a:r>
              <a:rPr lang="zh-CN" altLang="en-US" dirty="0">
                <a:cs typeface="+mn-ea"/>
                <a:sym typeface="+mn-lt"/>
              </a:rPr>
              <a:t>生日快乐歌</a:t>
            </a:r>
            <a:r>
              <a:rPr lang="en-US" altLang="zh-CN" dirty="0">
                <a:cs typeface="+mn-ea"/>
                <a:sym typeface="+mn-lt"/>
              </a:rPr>
              <a:t>"</a:t>
            </a:r>
            <a:r>
              <a:rPr lang="zh-CN" altLang="en-US" dirty="0">
                <a:cs typeface="+mn-ea"/>
                <a:sym typeface="+mn-lt"/>
              </a:rPr>
              <a:t>，唱完整首歌后洗手结束。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12" grpId="0" bldLvl="0" animBg="1"/>
      <p:bldP spid="13" grpId="0" bldLvl="0" animBg="1"/>
      <p:bldP spid="23" grpId="0" bldLvl="0" animBg="1"/>
      <p:bldP spid="24" grpId="0" bldLvl="0" animBg="1"/>
      <p:bldP spid="25" grpId="0" bldLvl="0" animBg="1"/>
      <p:bldP spid="26" grpId="0" bldLvl="0" animBg="1"/>
    </p:bldLst>
  </p:timing>
</p:sld>
</file>

<file path=ppt/theme/theme1.xml><?xml version="1.0" encoding="utf-8"?>
<a:theme xmlns:a="http://schemas.openxmlformats.org/drawingml/2006/main" name="office主题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85448"/>
      </a:accent1>
      <a:accent2>
        <a:srgbClr val="41583E"/>
      </a:accent2>
      <a:accent3>
        <a:srgbClr val="50756D"/>
      </a:accent3>
      <a:accent4>
        <a:srgbClr val="6C865C"/>
      </a:accent4>
      <a:accent5>
        <a:srgbClr val="B8D0A2"/>
      </a:accent5>
      <a:accent6>
        <a:srgbClr val="CCD4CA"/>
      </a:accent6>
      <a:hlink>
        <a:srgbClr val="485448"/>
      </a:hlink>
      <a:folHlink>
        <a:srgbClr val="BFBFBF"/>
      </a:folHlink>
    </a:clrScheme>
    <a:fontScheme name="4xc0xnv0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1968</Words>
  <Application>WPS 演示</Application>
  <PresentationFormat>自定义</PresentationFormat>
  <Paragraphs>165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Arial</vt:lpstr>
      <vt:lpstr>宋体</vt:lpstr>
      <vt:lpstr>Wingdings</vt:lpstr>
      <vt:lpstr>汉仪大宋简</vt:lpstr>
      <vt:lpstr>Calibri</vt:lpstr>
      <vt:lpstr>微软雅黑</vt:lpstr>
      <vt:lpstr>Arial Unicode MS</vt:lpstr>
      <vt:lpstr>等线</vt:lpstr>
      <vt:lpstr>Gill Sans</vt:lpstr>
      <vt:lpstr>阿里巴巴普惠体 B</vt:lpstr>
      <vt:lpstr>Arial</vt:lpstr>
      <vt:lpstr>Menk Amglang Tig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校园疫情防控知识</dc:title>
  <dc:creator>第一PPT</dc:creator>
  <cp:keywords>www.1ppt.com</cp:keywords>
  <dc:description>www.1ppt.com</dc:description>
  <cp:lastModifiedBy>铭</cp:lastModifiedBy>
  <cp:revision>28</cp:revision>
  <dcterms:created xsi:type="dcterms:W3CDTF">2021-01-11T06:30:00Z</dcterms:created>
  <dcterms:modified xsi:type="dcterms:W3CDTF">2022-02-09T01:28:11Z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AC177C9302C84071A1D9C1C96EFDBF6F</vt:lpwstr>
  </property>
  <property fmtid="{D5CDD505-2E9C-101B-9397-08002B2CF9AE}" pid="3" name="KSOProductBuildVer">
    <vt:lpwstr>2052-11.1.0.11194</vt:lpwstr>
  </property>
</Properties>
</file>