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3"/>
    <p:sldId id="257" r:id="rId4"/>
    <p:sldId id="258" r:id="rId5"/>
    <p:sldId id="259" r:id="rId6"/>
    <p:sldId id="260" r:id="rId8"/>
    <p:sldId id="261" r:id="rId9"/>
    <p:sldId id="262" r:id="rId10"/>
    <p:sldId id="263" r:id="rId11"/>
    <p:sldId id="282" r:id="rId12"/>
    <p:sldId id="265" r:id="rId13"/>
    <p:sldId id="266" r:id="rId14"/>
    <p:sldId id="267" r:id="rId15"/>
    <p:sldId id="268" r:id="rId16"/>
    <p:sldId id="269" r:id="rId17"/>
    <p:sldId id="270" r:id="rId18"/>
    <p:sldId id="283" r:id="rId19"/>
    <p:sldId id="272" r:id="rId20"/>
    <p:sldId id="273" r:id="rId21"/>
    <p:sldId id="274" r:id="rId22"/>
    <p:sldId id="275" r:id="rId23"/>
    <p:sldId id="276" r:id="rId24"/>
    <p:sldId id="277" r:id="rId25"/>
    <p:sldId id="284" r:id="rId26"/>
    <p:sldId id="279" r:id="rId27"/>
    <p:sldId id="280" r:id="rId28"/>
    <p:sldId id="281" r:id="rId29"/>
    <p:sldId id="28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4F37"/>
    <a:srgbClr val="24837F"/>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15D4BB-F779-4AAA-859A-B04353C7EE6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2E2226-A6AD-4548-AE83-21134F9438D3}"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ln>
        </p:spPr>
      </p:sp>
      <p:sp>
        <p:nvSpPr>
          <p:cNvPr id="47106"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p:spPr>
      </p:sp>
      <p:sp>
        <p:nvSpPr>
          <p:cNvPr id="57346"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74755" name="灯片编号占位符 3"/>
          <p:cNvSpPr txBox="1">
            <a:spLocks noGrp="1"/>
          </p:cNvSpPr>
          <p:nvPr/>
        </p:nvSpPr>
        <p:spPr bwMode="auto">
          <a:xfrm>
            <a:off x="3884613" y="8685213"/>
            <a:ext cx="2971800" cy="458787"/>
          </a:xfrm>
          <a:prstGeom prst="rect">
            <a:avLst/>
          </a:prstGeom>
          <a:noFill/>
          <a:ln>
            <a:miter lim="800000"/>
          </a:ln>
        </p:spPr>
        <p:txBody>
          <a:bodyPr anchor="b"/>
          <a:lstStyle/>
          <a:p>
            <a:pPr marL="0" marR="0" lvl="0" indent="0" algn="r" defTabSz="914400" rtl="0" eaLnBrk="1" fontAlgn="auto" latinLnBrk="0" hangingPunct="1">
              <a:lnSpc>
                <a:spcPct val="100000"/>
              </a:lnSpc>
              <a:spcBef>
                <a:spcPts val="0"/>
              </a:spcBef>
              <a:spcAft>
                <a:spcPts val="0"/>
              </a:spcAft>
              <a:buClrTx/>
              <a:buSzTx/>
              <a:buFontTx/>
              <a:buNone/>
              <a:defRPr/>
            </a:pPr>
            <a:fld id="{0BFC0C0B-E8AB-40A4-80EA-DA5392A0EA1E}" type="slidenum">
              <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幻灯片图像占位符 1"/>
          <p:cNvSpPr>
            <a:spLocks noGrp="1" noRot="1" noChangeAspect="1"/>
          </p:cNvSpPr>
          <p:nvPr>
            <p:ph type="sldImg"/>
          </p:nvPr>
        </p:nvSpPr>
        <p:spPr bwMode="auto">
          <a:noFill/>
          <a:ln>
            <a:solidFill>
              <a:srgbClr val="000000"/>
            </a:solidFill>
            <a:miter lim="800000"/>
          </a:ln>
        </p:spPr>
      </p:sp>
      <p:sp>
        <p:nvSpPr>
          <p:cNvPr id="40962"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2E477DFE-51A2-4E00-9E2D-A1D47808E2F7}"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幻灯片图像占位符 1"/>
          <p:cNvSpPr>
            <a:spLocks noGrp="1" noRot="1" noChangeAspect="1"/>
          </p:cNvSpPr>
          <p:nvPr>
            <p:ph type="sldImg"/>
          </p:nvPr>
        </p:nvSpPr>
        <p:spPr bwMode="auto">
          <a:noFill/>
          <a:ln>
            <a:solidFill>
              <a:srgbClr val="000000"/>
            </a:solidFill>
            <a:miter lim="800000"/>
          </a:ln>
        </p:spPr>
      </p:sp>
      <p:sp>
        <p:nvSpPr>
          <p:cNvPr id="69634"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29D219C1-9CA5-4F7B-B08A-1F79DC4E5638}"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幻灯片图像占位符 1"/>
          <p:cNvSpPr>
            <a:spLocks noGrp="1" noRot="1" noChangeAspect="1" noTextEdit="1"/>
          </p:cNvSpPr>
          <p:nvPr>
            <p:ph type="sldImg"/>
          </p:nvPr>
        </p:nvSpPr>
        <p:spPr bwMode="auto">
          <a:noFill/>
          <a:ln>
            <a:solidFill>
              <a:srgbClr val="000000"/>
            </a:solidFill>
            <a:miter lim="800000"/>
          </a:ln>
        </p:spPr>
      </p:sp>
      <p:sp>
        <p:nvSpPr>
          <p:cNvPr id="75778" name="备注占位符 2"/>
          <p:cNvSpPr>
            <a:spLocks noGrp="1"/>
          </p:cNvSpPr>
          <p:nvPr>
            <p:ph type="body" idx="1"/>
          </p:nvPr>
        </p:nvSpPr>
        <p:spPr bwMode="auto">
          <a:noFill/>
        </p:spPr>
        <p:txBody>
          <a:bodyPr/>
          <a:lstStyle/>
          <a:p>
            <a:pPr defTabSz="1087755">
              <a:spcBef>
                <a:spcPct val="0"/>
              </a:spcBef>
            </a:pPr>
            <a:endParaRPr lang="zh-CN" altLang="en-US" smtClean="0"/>
          </a:p>
        </p:txBody>
      </p:sp>
      <p:sp>
        <p:nvSpPr>
          <p:cNvPr id="75779"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marL="0" marR="0" lvl="0" indent="0" algn="r" defTabSz="1087755" rtl="0" eaLnBrk="1" fontAlgn="auto" latinLnBrk="0" hangingPunct="1">
              <a:lnSpc>
                <a:spcPct val="100000"/>
              </a:lnSpc>
              <a:spcBef>
                <a:spcPts val="0"/>
              </a:spcBef>
              <a:spcAft>
                <a:spcPts val="0"/>
              </a:spcAft>
              <a:buClrTx/>
              <a:buSzTx/>
              <a:buFontTx/>
              <a:buNone/>
              <a:defRPr/>
            </a:pPr>
            <a:fld id="{B41B9E0F-BCBF-48C5-8644-FAE1BD631DA9}"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TextEdit="1"/>
          </p:cNvSpPr>
          <p:nvPr>
            <p:ph type="sldImg"/>
          </p:nvPr>
        </p:nvSpPr>
        <p:spPr bwMode="auto">
          <a:noFill/>
          <a:ln>
            <a:solidFill>
              <a:srgbClr val="000000"/>
            </a:solidFill>
            <a:miter lim="800000"/>
          </a:ln>
        </p:spPr>
      </p:sp>
      <p:sp>
        <p:nvSpPr>
          <p:cNvPr id="3891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Grp="1" noRot="1" noChangeAspect="1" noTextEdit="1"/>
          </p:cNvSpPr>
          <p:nvPr>
            <p:ph type="sldImg"/>
          </p:nvPr>
        </p:nvSpPr>
        <p:spPr bwMode="auto">
          <a:noFill/>
          <a:ln>
            <a:solidFill>
              <a:srgbClr val="000000"/>
            </a:solidFill>
            <a:miter lim="800000"/>
          </a:ln>
        </p:spPr>
      </p:sp>
      <p:sp>
        <p:nvSpPr>
          <p:cNvPr id="7987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幻灯片图像占位符 1"/>
          <p:cNvSpPr>
            <a:spLocks noGrp="1" noRot="1" noChangeAspect="1" noTextEdit="1"/>
          </p:cNvSpPr>
          <p:nvPr>
            <p:ph type="sldImg"/>
          </p:nvPr>
        </p:nvSpPr>
        <p:spPr bwMode="auto">
          <a:noFill/>
          <a:ln>
            <a:solidFill>
              <a:srgbClr val="000000"/>
            </a:solidFill>
            <a:miter lim="800000"/>
          </a:ln>
        </p:spPr>
      </p:sp>
      <p:sp>
        <p:nvSpPr>
          <p:cNvPr id="43010" name="备注占位符 2"/>
          <p:cNvSpPr>
            <a:spLocks noGrp="1"/>
          </p:cNvSpPr>
          <p:nvPr>
            <p:ph type="body" idx="1"/>
          </p:nvPr>
        </p:nvSpPr>
        <p:spPr bwMode="auto">
          <a:noFill/>
        </p:spPr>
        <p:txBody>
          <a:bodyPr/>
          <a:lstStyle/>
          <a:p>
            <a:pPr defTabSz="914400">
              <a:spcBef>
                <a:spcPct val="0"/>
              </a:spcBef>
            </a:pPr>
            <a:endParaRPr lang="zh-CN" altLang="en-US" smtClean="0"/>
          </a:p>
        </p:txBody>
      </p:sp>
      <p:sp>
        <p:nvSpPr>
          <p:cNvPr id="43011" name="灯片编号占位符 3"/>
          <p:cNvSpPr txBox="1">
            <a:spLocks noGrp="1"/>
          </p:cNvSpPr>
          <p:nvPr/>
        </p:nvSpPr>
        <p:spPr bwMode="auto">
          <a:xfrm>
            <a:off x="3884613" y="8685213"/>
            <a:ext cx="2971800" cy="457200"/>
          </a:xfrm>
          <a:prstGeom prst="rect">
            <a:avLst/>
          </a:prstGeom>
          <a:noFill/>
          <a:ln w="9525">
            <a:noFill/>
            <a:miter lim="800000"/>
          </a:ln>
        </p:spPr>
        <p:txBody>
          <a:bodyPr anchor="b"/>
          <a:lstStyle/>
          <a:p>
            <a:pPr marL="0" marR="0" lvl="0" indent="0" algn="r" defTabSz="914400" rtl="0" eaLnBrk="1" fontAlgn="auto" latinLnBrk="0" hangingPunct="1">
              <a:lnSpc>
                <a:spcPct val="100000"/>
              </a:lnSpc>
              <a:spcBef>
                <a:spcPts val="0"/>
              </a:spcBef>
              <a:spcAft>
                <a:spcPts val="0"/>
              </a:spcAft>
              <a:buClrTx/>
              <a:buSzTx/>
              <a:buFontTx/>
              <a:buNone/>
              <a:defRPr/>
            </a:pPr>
            <a:fld id="{E4556866-2B0E-4CE2-9C97-245B4F496ADD}"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ln>
        </p:spPr>
      </p:sp>
      <p:sp>
        <p:nvSpPr>
          <p:cNvPr id="49154" name="备注占位符 2"/>
          <p:cNvSpPr>
            <a:spLocks noGrp="1"/>
          </p:cNvSpPr>
          <p:nvPr>
            <p:ph type="body" idx="1"/>
          </p:nvPr>
        </p:nvSpPr>
        <p:spPr bwMode="auto">
          <a:xfrm>
            <a:off x="685800" y="4400550"/>
            <a:ext cx="5486400" cy="3600450"/>
          </a:xfrm>
          <a:noFill/>
        </p:spPr>
        <p:txBody>
          <a:bodyPr/>
          <a:lstStyle/>
          <a:p>
            <a:pPr defTabSz="914400" eaLnBrk="1" hangingPunct="1">
              <a:spcBef>
                <a:spcPct val="0"/>
              </a:spcBef>
            </a:pPr>
            <a:endParaRPr lang="zh-CN" altLang="en-US" smtClean="0"/>
          </a:p>
        </p:txBody>
      </p:sp>
      <p:sp>
        <p:nvSpPr>
          <p:cNvPr id="37891" name="灯片编号占位符 3"/>
          <p:cNvSpPr txBox="1">
            <a:spLocks noGrp="1"/>
          </p:cNvSpPr>
          <p:nvPr/>
        </p:nvSpPr>
        <p:spPr bwMode="auto">
          <a:xfrm>
            <a:off x="3884613" y="8685213"/>
            <a:ext cx="2971800" cy="458787"/>
          </a:xfrm>
          <a:prstGeom prst="rect">
            <a:avLst/>
          </a:prstGeom>
          <a:noFill/>
          <a:ln>
            <a:miter lim="800000"/>
          </a:ln>
        </p:spPr>
        <p:txBody>
          <a:bodyPr anchor="b"/>
          <a:lstStyle/>
          <a:p>
            <a:pPr marL="0" marR="0" lvl="0" indent="0" algn="r" defTabSz="914400" rtl="0" eaLnBrk="1" fontAlgn="auto" latinLnBrk="0" hangingPunct="1">
              <a:lnSpc>
                <a:spcPct val="100000"/>
              </a:lnSpc>
              <a:spcBef>
                <a:spcPts val="0"/>
              </a:spcBef>
              <a:spcAft>
                <a:spcPts val="0"/>
              </a:spcAft>
              <a:buClrTx/>
              <a:buSzTx/>
              <a:buFontTx/>
              <a:buNone/>
              <a:defRPr/>
            </a:pPr>
            <a:fld id="{CD6ED3BC-262E-4D91-8479-43897E2EDEA3}" type="slidenum">
              <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rPr>
            </a:fld>
            <a:endParaRPr kumimoji="0" lang="en-US" altLang="zh-CN"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TextEdit="1"/>
          </p:cNvSpPr>
          <p:nvPr>
            <p:ph type="sldImg"/>
          </p:nvPr>
        </p:nvSpPr>
        <p:spPr bwMode="auto">
          <a:noFill/>
          <a:ln>
            <a:solidFill>
              <a:srgbClr val="000000"/>
            </a:solidFill>
            <a:miter lim="800000"/>
          </a:ln>
        </p:spPr>
      </p:sp>
      <p:sp>
        <p:nvSpPr>
          <p:cNvPr id="59394"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幻灯片图像占位符 1"/>
          <p:cNvSpPr>
            <a:spLocks noGrp="1" noRot="1" noChangeAspect="1"/>
          </p:cNvSpPr>
          <p:nvPr>
            <p:ph type="sldImg"/>
          </p:nvPr>
        </p:nvSpPr>
        <p:spPr bwMode="auto">
          <a:noFill/>
          <a:ln>
            <a:solidFill>
              <a:srgbClr val="000000"/>
            </a:solidFill>
            <a:miter lim="800000"/>
          </a:ln>
        </p:spPr>
      </p:sp>
      <p:sp>
        <p:nvSpPr>
          <p:cNvPr id="6553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B633B528-645B-4D13-BDE9-9175F60298D6}"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幻灯片图像占位符 1"/>
          <p:cNvSpPr>
            <a:spLocks noGrp="1" noRot="1" noChangeAspect="1"/>
          </p:cNvSpPr>
          <p:nvPr>
            <p:ph type="sldImg"/>
          </p:nvPr>
        </p:nvSpPr>
        <p:spPr bwMode="auto">
          <a:noFill/>
          <a:ln>
            <a:solidFill>
              <a:srgbClr val="000000"/>
            </a:solidFill>
            <a:miter lim="800000"/>
          </a:ln>
        </p:spPr>
      </p:sp>
      <p:sp>
        <p:nvSpPr>
          <p:cNvPr id="45058"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9E9238FD-4BE5-4C59-BE78-6DC58536DE8B}"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Rot="1" noChangeAspect="1" noTextEdit="1"/>
          </p:cNvSpPr>
          <p:nvPr>
            <p:ph type="sldImg"/>
          </p:nvPr>
        </p:nvSpPr>
        <p:spPr bwMode="auto">
          <a:noFill/>
          <a:ln>
            <a:solidFill>
              <a:srgbClr val="000000"/>
            </a:solidFill>
            <a:miter lim="800000"/>
          </a:ln>
        </p:spPr>
      </p:sp>
      <p:sp>
        <p:nvSpPr>
          <p:cNvPr id="7168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TextEdit="1"/>
          </p:cNvSpPr>
          <p:nvPr>
            <p:ph type="sldImg"/>
          </p:nvPr>
        </p:nvSpPr>
        <p:spPr bwMode="auto">
          <a:noFill/>
          <a:ln>
            <a:solidFill>
              <a:srgbClr val="000000"/>
            </a:solidFill>
            <a:miter lim="800000"/>
          </a:ln>
        </p:spPr>
      </p:sp>
      <p:sp>
        <p:nvSpPr>
          <p:cNvPr id="6144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幻灯片图像占位符 1"/>
          <p:cNvSpPr>
            <a:spLocks noGrp="1" noRot="1" noChangeAspect="1"/>
          </p:cNvSpPr>
          <p:nvPr>
            <p:ph type="sldImg"/>
          </p:nvPr>
        </p:nvSpPr>
        <p:spPr bwMode="auto">
          <a:noFill/>
          <a:ln>
            <a:solidFill>
              <a:srgbClr val="000000"/>
            </a:solidFill>
            <a:miter lim="800000"/>
          </a:ln>
        </p:spPr>
      </p:sp>
      <p:sp>
        <p:nvSpPr>
          <p:cNvPr id="6349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D5A07994-C8B3-4AE3-941A-33CBF2F8E062}"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幻灯片图像占位符 1"/>
          <p:cNvSpPr>
            <a:spLocks noGrp="1" noRot="1" noChangeAspect="1"/>
          </p:cNvSpPr>
          <p:nvPr>
            <p:ph type="sldImg"/>
          </p:nvPr>
        </p:nvSpPr>
        <p:spPr bwMode="auto">
          <a:noFill/>
          <a:ln>
            <a:solidFill>
              <a:srgbClr val="000000"/>
            </a:solidFill>
            <a:miter lim="800000"/>
          </a:ln>
        </p:spPr>
      </p:sp>
      <p:sp>
        <p:nvSpPr>
          <p:cNvPr id="67586"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ADD224E8-BF94-4249-AE8D-F8185CBE0F04}"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ln>
        </p:spPr>
      </p:sp>
      <p:sp>
        <p:nvSpPr>
          <p:cNvPr id="51202"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幻灯片图像占位符 1"/>
          <p:cNvSpPr>
            <a:spLocks noGrp="1" noRot="1" noChangeAspect="1"/>
          </p:cNvSpPr>
          <p:nvPr>
            <p:ph type="sldImg"/>
          </p:nvPr>
        </p:nvSpPr>
        <p:spPr bwMode="auto">
          <a:noFill/>
          <a:ln>
            <a:solidFill>
              <a:srgbClr val="000000"/>
            </a:solidFill>
            <a:miter lim="800000"/>
          </a:ln>
        </p:spPr>
      </p:sp>
      <p:sp>
        <p:nvSpPr>
          <p:cNvPr id="53250" name="备注占位符 2"/>
          <p:cNvSpPr>
            <a:spLocks noGrp="1"/>
          </p:cNvSpPr>
          <p:nvPr>
            <p:ph type="body" idx="1"/>
          </p:nvPr>
        </p:nvSpPr>
        <p:spPr bwMode="auto">
          <a:noFill/>
        </p:spPr>
        <p:txBody>
          <a:bodyPr/>
          <a:lstStyle/>
          <a:p>
            <a:pPr eaLnBrk="1" hangingPunct="1"/>
            <a:endParaRPr lang="zh-CN" altLang="en-US" smtClean="0"/>
          </a:p>
        </p:txBody>
      </p:sp>
      <p:sp>
        <p:nvSpPr>
          <p:cNvPr id="4" name="灯片编号占位符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B819D885-E8DE-47BF-8BF1-5E92609D2FB5}" type="slidenum">
              <a:rPr kumimoji="0" lang="zh-CN" altLang="en-US" sz="1200" b="0" i="0" u="none" strike="noStrike" kern="1200" cap="none" spc="0" normalizeH="0" baseline="0" noProof="0" smtClean="0">
                <a:ln>
                  <a:noFill/>
                </a:ln>
                <a:solidFill>
                  <a:prstClr val="black"/>
                </a:solidFill>
                <a:effectLst/>
                <a:uLnTx/>
                <a:uFillTx/>
                <a:latin typeface="等线"/>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a:ea typeface="等线"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Rot="1" noChangeAspect="1" noTextEdit="1"/>
          </p:cNvSpPr>
          <p:nvPr>
            <p:ph type="sldImg"/>
          </p:nvPr>
        </p:nvSpPr>
        <p:spPr bwMode="auto">
          <a:noFill/>
          <a:ln>
            <a:solidFill>
              <a:srgbClr val="000000"/>
            </a:solidFill>
            <a:miter lim="800000"/>
          </a:ln>
        </p:spPr>
      </p:sp>
      <p:sp>
        <p:nvSpPr>
          <p:cNvPr id="73730"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TextEdit="1"/>
          </p:cNvSpPr>
          <p:nvPr>
            <p:ph type="sldImg"/>
          </p:nvPr>
        </p:nvSpPr>
        <p:spPr bwMode="auto">
          <a:noFill/>
          <a:ln>
            <a:solidFill>
              <a:srgbClr val="000000"/>
            </a:solidFill>
            <a:miter lim="800000"/>
          </a:ln>
        </p:spPr>
      </p:sp>
      <p:sp>
        <p:nvSpPr>
          <p:cNvPr id="55298" name="Rectangle 3"/>
          <p:cNvSpPr>
            <a:spLocks noGrp="1"/>
          </p:cNvSpPr>
          <p:nvPr>
            <p:ph type="body" idx="1"/>
          </p:nvPr>
        </p:nvSpPr>
        <p:spPr bwMode="auto">
          <a:noFill/>
        </p:spPr>
        <p:txBody>
          <a:bodyPr/>
          <a:lstStyle/>
          <a:p>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8" name="矩形 7"/>
          <p:cNvSpPr/>
          <p:nvPr userDrawn="1"/>
        </p:nvSpPr>
        <p:spPr>
          <a:xfrm>
            <a:off x="0" y="0"/>
            <a:ext cx="9144000" cy="532322"/>
          </a:xfrm>
          <a:prstGeom prst="rect">
            <a:avLst/>
          </a:prstGeom>
          <a:solidFill>
            <a:srgbClr val="24837F"/>
          </a:solidFill>
          <a:ln>
            <a:noFill/>
          </a:ln>
        </p:spPr>
        <p:style>
          <a:lnRef idx="2">
            <a:schemeClr val="accent1">
              <a:shade val="50000"/>
            </a:schemeClr>
          </a:lnRef>
          <a:fillRef idx="1">
            <a:schemeClr val="accent1"/>
          </a:fillRef>
          <a:effectRef idx="0">
            <a:schemeClr val="accent1"/>
          </a:effectRef>
          <a:fontRef idx="minor">
            <a:schemeClr val="lt1"/>
          </a:fontRef>
        </p:style>
        <p:txBody>
          <a:bodyPr lIns="51434" tIns="25717" rIns="51434" bIns="25717" anchor="ctr"/>
          <a:lstStyle/>
          <a:p>
            <a:pPr marL="0" marR="0" lvl="0" indent="0" algn="ctr" defTabSz="514350" rtl="0" eaLnBrk="1" fontAlgn="auto" latinLnBrk="0" hangingPunct="1">
              <a:lnSpc>
                <a:spcPct val="100000"/>
              </a:lnSpc>
              <a:spcBef>
                <a:spcPts val="0"/>
              </a:spcBef>
              <a:spcAft>
                <a:spcPts val="0"/>
              </a:spcAft>
              <a:buClrTx/>
              <a:buSzTx/>
              <a:buFontTx/>
              <a:buNone/>
              <a:defRPr/>
            </a:pPr>
            <a:endParaRPr kumimoji="0" lang="zh-CN" altLang="en-US" sz="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7" name="矩形 6"/>
          <p:cNvSpPr/>
          <p:nvPr userDrawn="1"/>
        </p:nvSpPr>
        <p:spPr>
          <a:xfrm>
            <a:off x="6007100" y="0"/>
            <a:ext cx="3136900" cy="532322"/>
          </a:xfrm>
          <a:custGeom>
            <a:avLst/>
            <a:gdLst>
              <a:gd name="connsiteX0" fmla="*/ 0 w 3136900"/>
              <a:gd name="connsiteY0" fmla="*/ 0 h 532322"/>
              <a:gd name="connsiteX1" fmla="*/ 3136900 w 3136900"/>
              <a:gd name="connsiteY1" fmla="*/ 0 h 532322"/>
              <a:gd name="connsiteX2" fmla="*/ 3136900 w 3136900"/>
              <a:gd name="connsiteY2" fmla="*/ 532322 h 532322"/>
              <a:gd name="connsiteX3" fmla="*/ 0 w 3136900"/>
              <a:gd name="connsiteY3" fmla="*/ 532322 h 532322"/>
              <a:gd name="connsiteX4" fmla="*/ 0 w 3136900"/>
              <a:gd name="connsiteY4" fmla="*/ 0 h 532322"/>
              <a:gd name="connsiteX0-1" fmla="*/ 355600 w 3136900"/>
              <a:gd name="connsiteY0-2" fmla="*/ 0 h 532322"/>
              <a:gd name="connsiteX1-3" fmla="*/ 3136900 w 3136900"/>
              <a:gd name="connsiteY1-4" fmla="*/ 0 h 532322"/>
              <a:gd name="connsiteX2-5" fmla="*/ 3136900 w 3136900"/>
              <a:gd name="connsiteY2-6" fmla="*/ 532322 h 532322"/>
              <a:gd name="connsiteX3-7" fmla="*/ 0 w 3136900"/>
              <a:gd name="connsiteY3-8" fmla="*/ 532322 h 532322"/>
              <a:gd name="connsiteX4-9" fmla="*/ 355600 w 3136900"/>
              <a:gd name="connsiteY4-10" fmla="*/ 0 h 5323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136900" h="532322">
                <a:moveTo>
                  <a:pt x="355600" y="0"/>
                </a:moveTo>
                <a:lnTo>
                  <a:pt x="3136900" y="0"/>
                </a:lnTo>
                <a:lnTo>
                  <a:pt x="3136900" y="532322"/>
                </a:lnTo>
                <a:lnTo>
                  <a:pt x="0" y="532322"/>
                </a:lnTo>
                <a:lnTo>
                  <a:pt x="355600" y="0"/>
                </a:lnTo>
                <a:close/>
              </a:path>
            </a:pathLst>
          </a:cu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lIns="51434" tIns="25717" rIns="51434" bIns="25717" anchor="ctr"/>
          <a:lstStyle/>
          <a:p>
            <a:pPr marL="0" marR="0" lvl="0" indent="0" algn="ctr" defTabSz="514350" rtl="0" eaLnBrk="1" fontAlgn="auto" latinLnBrk="0" hangingPunct="1">
              <a:lnSpc>
                <a:spcPct val="100000"/>
              </a:lnSpc>
              <a:spcBef>
                <a:spcPts val="0"/>
              </a:spcBef>
              <a:spcAft>
                <a:spcPts val="0"/>
              </a:spcAft>
              <a:buClrTx/>
              <a:buSzTx/>
              <a:buFontTx/>
              <a:buNone/>
              <a:defRPr/>
            </a:pPr>
            <a:endParaRPr kumimoji="0" lang="zh-CN" altLang="en-US" sz="80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2" name="标题 1"/>
          <p:cNvSpPr>
            <a:spLocks noGrp="1"/>
          </p:cNvSpPr>
          <p:nvPr>
            <p:ph type="title" hasCustomPrompt="1"/>
          </p:nvPr>
        </p:nvSpPr>
        <p:spPr>
          <a:xfrm>
            <a:off x="352884" y="41620"/>
            <a:ext cx="7886700" cy="480899"/>
          </a:xfrm>
        </p:spPr>
        <p:txBody>
          <a:bodyPr>
            <a:noAutofit/>
          </a:bodyPr>
          <a:lstStyle>
            <a:lvl1pPr>
              <a:defRPr sz="2800">
                <a:solidFill>
                  <a:schemeClr val="bg1"/>
                </a:solidFill>
              </a:defRPr>
            </a:lvl1pPr>
          </a:lstStyle>
          <a:p>
            <a:r>
              <a:rPr lang="zh-CN" altLang="en-US" dirty="0" smtClean="0"/>
              <a:t>单击此处编辑母版标题</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Horizontal)">
                                      <p:cBhvr>
                                        <p:cTn id="7" dur="500"/>
                                        <p:tgtEl>
                                          <p:spTgt spid="8"/>
                                        </p:tgtEl>
                                      </p:cBhvr>
                                    </p:animEffect>
                                  </p:childTnLst>
                                </p:cTn>
                              </p:par>
                              <p:par>
                                <p:cTn id="8" presetID="16" presetClass="entr" presetSubtype="42" fill="hold" grpId="0" nodeType="withEffect">
                                  <p:stCondLst>
                                    <p:cond delay="200"/>
                                  </p:stCondLst>
                                  <p:childTnLst>
                                    <p:set>
                                      <p:cBhvr>
                                        <p:cTn id="9" dur="1" fill="hold">
                                          <p:stCondLst>
                                            <p:cond delay="0"/>
                                          </p:stCondLst>
                                        </p:cTn>
                                        <p:tgtEl>
                                          <p:spTgt spid="7"/>
                                        </p:tgtEl>
                                        <p:attrNameLst>
                                          <p:attrName>style.visibility</p:attrName>
                                        </p:attrNameLst>
                                      </p:cBhvr>
                                      <p:to>
                                        <p:strVal val="visible"/>
                                      </p:to>
                                    </p:set>
                                    <p:animEffect transition="in" filter="barn(outHorizontal)">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panose="020B0503020204020204" charset="-122"/>
                <a:cs typeface="+mn-cs"/>
              </a:rPr>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panose="020B0503020204020204" charset="-122"/>
              <a:cs typeface="+mn-cs"/>
            </a:endParaRPr>
          </a:p>
        </p:txBody>
      </p:sp>
      <p:sp>
        <p:nvSpPr>
          <p:cNvPr id="8" name="矩形 7"/>
          <p:cNvSpPr/>
          <p:nvPr userDrawn="1"/>
        </p:nvSpPr>
        <p:spPr>
          <a:xfrm>
            <a:off x="7106028" y="4760167"/>
            <a:ext cx="775136" cy="246221"/>
          </a:xfrm>
          <a:prstGeom prst="rect">
            <a:avLst/>
          </a:prstGeom>
        </p:spPr>
        <p:txBody>
          <a:bodyPr wrap="square">
            <a:spAutoFit/>
          </a:bodyPr>
          <a:lstStyle/>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r>
              <a:rPr lang="en-US" altLang="zh-CN" sz="100" dirty="0" smtClean="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a:p>
            <a:pPr defTabSz="914400"/>
            <a:r>
              <a:rPr lang="zh-CN" altLang="en-US" sz="100" dirty="0" smtClean="0">
                <a:solidFill>
                  <a:prstClr val="white"/>
                </a:solidFill>
                <a:latin typeface="Calibri" panose="020F0502020204030204"/>
                <a:ea typeface="宋体" panose="02010600030101010101" pitchFamily="2" charset="-122"/>
              </a:rPr>
              <a:t>字体下载：</a:t>
            </a:r>
            <a:r>
              <a:rPr lang="en-US" altLang="zh-CN" sz="100" dirty="0" smtClean="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pPr defTabSz="914400"/>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473200" y="0"/>
            <a:ext cx="6197600" cy="1810004"/>
          </a:xfrm>
          <a:prstGeom prst="rect">
            <a:avLst/>
          </a:prstGeom>
        </p:spPr>
      </p:pic>
      <p:pic>
        <p:nvPicPr>
          <p:cNvPr id="3" name="图片 2"/>
          <p:cNvPicPr>
            <a:picLocks noChangeAspect="1"/>
          </p:cNvPicPr>
          <p:nvPr/>
        </p:nvPicPr>
        <p:blipFill>
          <a:blip r:embed="rId2"/>
          <a:stretch>
            <a:fillRect/>
          </a:stretch>
        </p:blipFill>
        <p:spPr>
          <a:xfrm>
            <a:off x="431800" y="3383450"/>
            <a:ext cx="4176810" cy="1671150"/>
          </a:xfrm>
          <a:prstGeom prst="rect">
            <a:avLst/>
          </a:prstGeom>
        </p:spPr>
      </p:pic>
      <p:pic>
        <p:nvPicPr>
          <p:cNvPr id="10" name="图片 9"/>
          <p:cNvPicPr>
            <a:picLocks noChangeAspect="1"/>
          </p:cNvPicPr>
          <p:nvPr/>
        </p:nvPicPr>
        <p:blipFill>
          <a:blip r:embed="rId3" cstate="screen"/>
          <a:stretch>
            <a:fillRect/>
          </a:stretch>
        </p:blipFill>
        <p:spPr>
          <a:xfrm>
            <a:off x="4925172" y="3478427"/>
            <a:ext cx="3939428" cy="1576173"/>
          </a:xfrm>
          <a:prstGeom prst="rect">
            <a:avLst/>
          </a:prstGeom>
        </p:spPr>
      </p:pic>
      <p:sp>
        <p:nvSpPr>
          <p:cNvPr id="12" name="文本框 11"/>
          <p:cNvSpPr txBox="1"/>
          <p:nvPr/>
        </p:nvSpPr>
        <p:spPr>
          <a:xfrm>
            <a:off x="1898650" y="1936329"/>
            <a:ext cx="5282215" cy="707886"/>
          </a:xfrm>
          <a:prstGeom prst="rect">
            <a:avLst/>
          </a:prstGeom>
          <a:noFill/>
        </p:spPr>
        <p:txBody>
          <a:bodyPr wrap="none" rtlCol="0">
            <a:spAutoFit/>
          </a:bodyPr>
          <a:lstStyle/>
          <a:p>
            <a:r>
              <a:rPr lang="zh-CN" altLang="en-US" sz="4000" b="1" dirty="0">
                <a:solidFill>
                  <a:srgbClr val="24837F"/>
                </a:solidFill>
                <a:latin typeface="+mj-ea"/>
                <a:ea typeface="+mj-ea"/>
              </a:rPr>
              <a:t>职</a:t>
            </a:r>
            <a:r>
              <a:rPr lang="zh-CN" altLang="en-US" sz="4000" b="1" dirty="0" smtClean="0">
                <a:solidFill>
                  <a:srgbClr val="24837F"/>
                </a:solidFill>
                <a:latin typeface="+mj-ea"/>
                <a:ea typeface="+mj-ea"/>
              </a:rPr>
              <a:t>场文化建设</a:t>
            </a:r>
            <a:r>
              <a:rPr lang="en-US" altLang="zh-CN" sz="4000" b="1" dirty="0" smtClean="0">
                <a:solidFill>
                  <a:srgbClr val="24837F"/>
                </a:solidFill>
                <a:latin typeface="+mj-ea"/>
                <a:ea typeface="+mj-ea"/>
              </a:rPr>
              <a:t>PPT</a:t>
            </a:r>
            <a:r>
              <a:rPr lang="zh-CN" altLang="en-US" sz="4000" b="1" dirty="0" smtClean="0">
                <a:solidFill>
                  <a:srgbClr val="24837F"/>
                </a:solidFill>
                <a:latin typeface="+mj-ea"/>
                <a:ea typeface="+mj-ea"/>
              </a:rPr>
              <a:t>模板</a:t>
            </a:r>
            <a:endParaRPr lang="zh-CN" altLang="en-US" sz="4000" b="1" dirty="0">
              <a:solidFill>
                <a:srgbClr val="24837F"/>
              </a:solidFill>
              <a:latin typeface="+mj-ea"/>
              <a:ea typeface="+mj-ea"/>
            </a:endParaRPr>
          </a:p>
        </p:txBody>
      </p:sp>
      <p:cxnSp>
        <p:nvCxnSpPr>
          <p:cNvPr id="14" name="直接连接符 13"/>
          <p:cNvCxnSpPr/>
          <p:nvPr/>
        </p:nvCxnSpPr>
        <p:spPr>
          <a:xfrm>
            <a:off x="1866407" y="2669615"/>
            <a:ext cx="5346700" cy="0"/>
          </a:xfrm>
          <a:prstGeom prst="line">
            <a:avLst/>
          </a:prstGeom>
          <a:ln>
            <a:solidFill>
              <a:srgbClr val="24837F"/>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556266" y="2745140"/>
            <a:ext cx="3817071" cy="400110"/>
          </a:xfrm>
          <a:prstGeom prst="rect">
            <a:avLst/>
          </a:prstGeom>
          <a:noFill/>
        </p:spPr>
        <p:txBody>
          <a:bodyPr wrap="none" rtlCol="0">
            <a:spAutoFit/>
          </a:bodyPr>
          <a:lstStyle/>
          <a:p>
            <a:r>
              <a:rPr lang="en-US" altLang="zh-CN" sz="2000" dirty="0" smtClean="0">
                <a:solidFill>
                  <a:srgbClr val="24837F"/>
                </a:solidFill>
                <a:latin typeface="+mj-ea"/>
                <a:ea typeface="+mj-ea"/>
              </a:rPr>
              <a:t>—</a:t>
            </a:r>
            <a:r>
              <a:rPr lang="zh-CN" altLang="en-US" sz="2000" dirty="0">
                <a:solidFill>
                  <a:srgbClr val="24837F"/>
                </a:solidFill>
                <a:latin typeface="+mj-ea"/>
                <a:ea typeface="+mj-ea"/>
              </a:rPr>
              <a:t>新员工入职培</a:t>
            </a:r>
            <a:r>
              <a:rPr lang="zh-CN" altLang="en-US" sz="2000" dirty="0" smtClean="0">
                <a:solidFill>
                  <a:srgbClr val="24837F"/>
                </a:solidFill>
                <a:latin typeface="+mj-ea"/>
                <a:ea typeface="+mj-ea"/>
              </a:rPr>
              <a:t>训</a:t>
            </a:r>
            <a:r>
              <a:rPr lang="zh-CN" altLang="en-US" sz="2000" dirty="0">
                <a:solidFill>
                  <a:srgbClr val="24837F"/>
                </a:solidFill>
                <a:latin typeface="+mj-ea"/>
                <a:ea typeface="+mj-ea"/>
              </a:rPr>
              <a:t>幻灯</a:t>
            </a:r>
            <a:r>
              <a:rPr lang="zh-CN" altLang="en-US" sz="2000" dirty="0" smtClean="0">
                <a:solidFill>
                  <a:srgbClr val="24837F"/>
                </a:solidFill>
                <a:latin typeface="+mj-ea"/>
                <a:ea typeface="+mj-ea"/>
              </a:rPr>
              <a:t>片模板</a:t>
            </a:r>
            <a:r>
              <a:rPr lang="en-US" altLang="zh-CN" sz="2000" dirty="0" smtClean="0">
                <a:solidFill>
                  <a:srgbClr val="24837F"/>
                </a:solidFill>
                <a:latin typeface="+mj-ea"/>
              </a:rPr>
              <a:t>—</a:t>
            </a:r>
            <a:endParaRPr lang="zh-CN" altLang="en-US" sz="2000" dirty="0">
              <a:solidFill>
                <a:srgbClr val="24837F"/>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iterate type="lt">
                                    <p:tmPct val="15000"/>
                                  </p:iterate>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250"/>
                            </p:stCondLst>
                            <p:childTnLst>
                              <p:par>
                                <p:cTn id="26" presetID="16" presetClass="entr" presetSubtype="21"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childTnLst>
                          </p:cTn>
                        </p:par>
                        <p:par>
                          <p:cTn id="29" fill="hold">
                            <p:stCondLst>
                              <p:cond delay="275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anim calcmode="lin" valueType="num">
                                      <p:cBhvr>
                                        <p:cTn id="33" dur="500" fill="hold"/>
                                        <p:tgtEl>
                                          <p:spTgt spid="15"/>
                                        </p:tgtEl>
                                        <p:attrNameLst>
                                          <p:attrName>ppt_x</p:attrName>
                                        </p:attrNameLst>
                                      </p:cBhvr>
                                      <p:tavLst>
                                        <p:tav tm="0">
                                          <p:val>
                                            <p:strVal val="#ppt_x"/>
                                          </p:val>
                                        </p:tav>
                                        <p:tav tm="100000">
                                          <p:val>
                                            <p:strVal val="#ppt_x"/>
                                          </p:val>
                                        </p:tav>
                                      </p:tavLst>
                                    </p:anim>
                                    <p:anim calcmode="lin" valueType="num">
                                      <p:cBhvr>
                                        <p:cTn id="3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Oval 17"/>
          <p:cNvSpPr>
            <a:spLocks noChangeArrowheads="1"/>
          </p:cNvSpPr>
          <p:nvPr/>
        </p:nvSpPr>
        <p:spPr bwMode="auto">
          <a:xfrm>
            <a:off x="1049680" y="2870380"/>
            <a:ext cx="558435" cy="559928"/>
          </a:xfrm>
          <a:prstGeom prst="ellipse">
            <a:avLst/>
          </a:prstGeom>
          <a:solidFill>
            <a:schemeClr val="tx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3011" name="Oval 18"/>
          <p:cNvSpPr>
            <a:spLocks noChangeArrowheads="1"/>
          </p:cNvSpPr>
          <p:nvPr/>
        </p:nvSpPr>
        <p:spPr bwMode="auto">
          <a:xfrm>
            <a:off x="3659692" y="1441442"/>
            <a:ext cx="497216" cy="497217"/>
          </a:xfrm>
          <a:prstGeom prst="ellipse">
            <a:avLst/>
          </a:pr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3012" name="Oval 19"/>
          <p:cNvSpPr>
            <a:spLocks noChangeArrowheads="1"/>
          </p:cNvSpPr>
          <p:nvPr/>
        </p:nvSpPr>
        <p:spPr bwMode="auto">
          <a:xfrm>
            <a:off x="5090121" y="4238097"/>
            <a:ext cx="433011" cy="434504"/>
          </a:xfrm>
          <a:prstGeom prst="ellipse">
            <a:avLst/>
          </a:pr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3013" name="Oval 20"/>
          <p:cNvSpPr>
            <a:spLocks noChangeArrowheads="1"/>
          </p:cNvSpPr>
          <p:nvPr/>
        </p:nvSpPr>
        <p:spPr bwMode="auto">
          <a:xfrm>
            <a:off x="7449285" y="3491527"/>
            <a:ext cx="373286" cy="373286"/>
          </a:xfrm>
          <a:prstGeom prst="ellipse">
            <a:avLst/>
          </a:prstGeom>
          <a:solidFill>
            <a:schemeClr val="tx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3014" name="Oval 21"/>
          <p:cNvSpPr>
            <a:spLocks noChangeArrowheads="1"/>
          </p:cNvSpPr>
          <p:nvPr/>
        </p:nvSpPr>
        <p:spPr bwMode="auto">
          <a:xfrm>
            <a:off x="6828138" y="1750523"/>
            <a:ext cx="559928" cy="559928"/>
          </a:xfrm>
          <a:prstGeom prst="ellipse">
            <a:avLst/>
          </a:pr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grpSp>
        <p:nvGrpSpPr>
          <p:cNvPr id="43035" name="Group 27"/>
          <p:cNvGrpSpPr/>
          <p:nvPr/>
        </p:nvGrpSpPr>
        <p:grpSpPr bwMode="auto">
          <a:xfrm>
            <a:off x="1920181" y="1565374"/>
            <a:ext cx="1431923" cy="1118363"/>
            <a:chOff x="1286" y="1027"/>
            <a:chExt cx="959" cy="749"/>
          </a:xfrm>
        </p:grpSpPr>
        <p:sp>
          <p:nvSpPr>
            <p:cNvPr id="50205" name="Oval 16"/>
            <p:cNvSpPr>
              <a:spLocks noChangeArrowheads="1"/>
            </p:cNvSpPr>
            <p:nvPr/>
          </p:nvSpPr>
          <p:spPr bwMode="auto">
            <a:xfrm>
              <a:off x="1286" y="1027"/>
              <a:ext cx="748" cy="749"/>
            </a:xfrm>
            <a:prstGeom prst="ellipse">
              <a:avLst/>
            </a:pr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6" name="Text Box 27"/>
            <p:cNvSpPr txBox="1">
              <a:spLocks noChangeArrowheads="1"/>
            </p:cNvSpPr>
            <p:nvPr/>
          </p:nvSpPr>
          <p:spPr bwMode="auto">
            <a:xfrm>
              <a:off x="1293" y="1293"/>
              <a:ext cx="952" cy="236"/>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endPar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endParaRPr>
            </a:p>
          </p:txBody>
        </p:sp>
      </p:grpSp>
      <p:grpSp>
        <p:nvGrpSpPr>
          <p:cNvPr id="43036" name="Group 28"/>
          <p:cNvGrpSpPr/>
          <p:nvPr/>
        </p:nvGrpSpPr>
        <p:grpSpPr bwMode="auto">
          <a:xfrm>
            <a:off x="5025916" y="1317512"/>
            <a:ext cx="1509567" cy="1303512"/>
            <a:chOff x="3366" y="861"/>
            <a:chExt cx="1011" cy="873"/>
          </a:xfrm>
        </p:grpSpPr>
        <p:sp>
          <p:nvSpPr>
            <p:cNvPr id="50203" name="Oval 22"/>
            <p:cNvSpPr>
              <a:spLocks noChangeArrowheads="1"/>
            </p:cNvSpPr>
            <p:nvPr/>
          </p:nvSpPr>
          <p:spPr bwMode="auto">
            <a:xfrm>
              <a:off x="3366" y="861"/>
              <a:ext cx="874" cy="873"/>
            </a:xfrm>
            <a:prstGeom prst="ellipse">
              <a:avLst/>
            </a:prstGeom>
            <a:solidFill>
              <a:schemeClr val="tx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4" name="Text Box 28"/>
            <p:cNvSpPr txBox="1">
              <a:spLocks noChangeArrowheads="1"/>
            </p:cNvSpPr>
            <p:nvPr/>
          </p:nvSpPr>
          <p:spPr bwMode="auto">
            <a:xfrm>
              <a:off x="3425" y="1189"/>
              <a:ext cx="952" cy="236"/>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endPar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endParaRPr>
            </a:p>
          </p:txBody>
        </p:sp>
      </p:grpSp>
      <p:grpSp>
        <p:nvGrpSpPr>
          <p:cNvPr id="43038" name="Group 30"/>
          <p:cNvGrpSpPr/>
          <p:nvPr/>
        </p:nvGrpSpPr>
        <p:grpSpPr bwMode="auto">
          <a:xfrm>
            <a:off x="1857469" y="3304885"/>
            <a:ext cx="1494635" cy="1181075"/>
            <a:chOff x="1244" y="2192"/>
            <a:chExt cx="1001" cy="791"/>
          </a:xfrm>
        </p:grpSpPr>
        <p:sp>
          <p:nvSpPr>
            <p:cNvPr id="50201" name="Oval 23"/>
            <p:cNvSpPr>
              <a:spLocks noChangeArrowheads="1"/>
            </p:cNvSpPr>
            <p:nvPr/>
          </p:nvSpPr>
          <p:spPr bwMode="auto">
            <a:xfrm>
              <a:off x="1244" y="2192"/>
              <a:ext cx="791" cy="791"/>
            </a:xfrm>
            <a:prstGeom prst="ellipse">
              <a:avLst/>
            </a:prstGeom>
            <a:solidFill>
              <a:schemeClr val="tx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2" name="Text Box 29"/>
            <p:cNvSpPr txBox="1">
              <a:spLocks noChangeArrowheads="1"/>
            </p:cNvSpPr>
            <p:nvPr/>
          </p:nvSpPr>
          <p:spPr bwMode="auto">
            <a:xfrm>
              <a:off x="1293" y="2472"/>
              <a:ext cx="952" cy="236"/>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endPar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endParaRPr>
            </a:p>
          </p:txBody>
        </p:sp>
      </p:grpSp>
      <p:grpSp>
        <p:nvGrpSpPr>
          <p:cNvPr id="43039" name="Group 31"/>
          <p:cNvGrpSpPr/>
          <p:nvPr/>
        </p:nvGrpSpPr>
        <p:grpSpPr bwMode="auto">
          <a:xfrm>
            <a:off x="5772487" y="3243665"/>
            <a:ext cx="1508073" cy="1305006"/>
            <a:chOff x="3866" y="2151"/>
            <a:chExt cx="1010" cy="874"/>
          </a:xfrm>
        </p:grpSpPr>
        <p:sp>
          <p:nvSpPr>
            <p:cNvPr id="50199" name="Oval 24"/>
            <p:cNvSpPr>
              <a:spLocks noChangeArrowheads="1"/>
            </p:cNvSpPr>
            <p:nvPr/>
          </p:nvSpPr>
          <p:spPr bwMode="auto">
            <a:xfrm>
              <a:off x="3866" y="2151"/>
              <a:ext cx="874" cy="874"/>
            </a:xfrm>
            <a:prstGeom prst="ellipse">
              <a:avLst/>
            </a:pr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200" name="Text Box 30"/>
            <p:cNvSpPr txBox="1">
              <a:spLocks noChangeArrowheads="1"/>
            </p:cNvSpPr>
            <p:nvPr/>
          </p:nvSpPr>
          <p:spPr bwMode="auto">
            <a:xfrm>
              <a:off x="3924" y="2472"/>
              <a:ext cx="952" cy="236"/>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endParaRPr kumimoji="0" lang="zh-CN" altLang="en-US" sz="1695" b="0" i="0" u="none" strike="noStrike" kern="1200" cap="none" spc="0" normalizeH="0" baseline="0" noProof="0">
                <a:ln>
                  <a:noFill/>
                </a:ln>
                <a:solidFill>
                  <a:prstClr val="white"/>
                </a:solidFill>
                <a:effectLst/>
                <a:uLnTx/>
                <a:uFillTx/>
                <a:latin typeface="等线"/>
                <a:ea typeface="方正大黑简体" pitchFamily="2" charset="-122"/>
                <a:cs typeface="+mn-cs"/>
              </a:endParaRPr>
            </a:p>
          </p:txBody>
        </p:sp>
      </p:grpSp>
      <p:grpSp>
        <p:nvGrpSpPr>
          <p:cNvPr id="43037" name="Group 29"/>
          <p:cNvGrpSpPr/>
          <p:nvPr/>
        </p:nvGrpSpPr>
        <p:grpSpPr bwMode="auto">
          <a:xfrm>
            <a:off x="3535760" y="2435875"/>
            <a:ext cx="1739510" cy="1739510"/>
            <a:chOff x="2368" y="1610"/>
            <a:chExt cx="1165" cy="1165"/>
          </a:xfrm>
        </p:grpSpPr>
        <p:sp>
          <p:nvSpPr>
            <p:cNvPr id="50197" name="Oval 25"/>
            <p:cNvSpPr>
              <a:spLocks noChangeArrowheads="1"/>
            </p:cNvSpPr>
            <p:nvPr/>
          </p:nvSpPr>
          <p:spPr bwMode="auto">
            <a:xfrm>
              <a:off x="2368" y="1610"/>
              <a:ext cx="1165" cy="1165"/>
            </a:xfrm>
            <a:prstGeom prst="ellipse">
              <a:avLst/>
            </a:pr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方正大黑简体" pitchFamily="2" charset="-122"/>
                <a:cs typeface="+mn-cs"/>
              </a:endParaRPr>
            </a:p>
          </p:txBody>
        </p:sp>
        <p:sp>
          <p:nvSpPr>
            <p:cNvPr id="50198" name="Text Box 31"/>
            <p:cNvSpPr txBox="1">
              <a:spLocks noChangeArrowheads="1"/>
            </p:cNvSpPr>
            <p:nvPr/>
          </p:nvSpPr>
          <p:spPr bwMode="auto">
            <a:xfrm>
              <a:off x="2472" y="1928"/>
              <a:ext cx="952" cy="682"/>
            </a:xfrm>
            <a:prstGeom prst="rect">
              <a:avLst/>
            </a:prstGeom>
            <a:noFill/>
            <a:ln w="9525">
              <a:noFill/>
              <a:miter lim="800000"/>
            </a:ln>
          </p:spPr>
          <p:txBody>
            <a:bodyPr>
              <a:spAutoFit/>
            </a:bodyPr>
            <a:lstStyle/>
            <a:p>
              <a:pPr marL="0" marR="0" lvl="0" indent="0" algn="ctr" defTabSz="859790" rtl="0" eaLnBrk="1" fontAlgn="auto" latinLnBrk="0" hangingPunct="1">
                <a:lnSpc>
                  <a:spcPct val="100000"/>
                </a:lnSpc>
                <a:spcBef>
                  <a:spcPct val="50000"/>
                </a:spcBef>
                <a:spcAft>
                  <a:spcPts val="0"/>
                </a:spcAft>
                <a:buClrTx/>
                <a:buSzTx/>
                <a:buFontTx/>
                <a:buNone/>
                <a:defRPr/>
              </a:pPr>
              <a:r>
                <a:rPr kumimoji="0" lang="zh-CN" altLang="en-US" sz="3010" b="0" i="0" u="none" strike="noStrike" kern="1200" cap="none" spc="0" normalizeH="0" baseline="0" noProof="0">
                  <a:ln>
                    <a:noFill/>
                  </a:ln>
                  <a:solidFill>
                    <a:prstClr val="white"/>
                  </a:solidFill>
                  <a:effectLst/>
                  <a:uLnTx/>
                  <a:uFillTx/>
                  <a:latin typeface="等线"/>
                  <a:ea typeface="方正大黑简体" pitchFamily="2" charset="-122"/>
                  <a:cs typeface="+mn-cs"/>
                </a:rPr>
                <a:t>添加标题</a:t>
              </a:r>
              <a:endParaRPr kumimoji="0" lang="zh-CN" altLang="en-US" sz="3010" b="0" i="0" u="none" strike="noStrike" kern="1200" cap="none" spc="0" normalizeH="0" baseline="0" noProof="0">
                <a:ln>
                  <a:noFill/>
                </a:ln>
                <a:solidFill>
                  <a:prstClr val="white"/>
                </a:solidFill>
                <a:effectLst/>
                <a:uLnTx/>
                <a:uFillTx/>
                <a:latin typeface="等线"/>
                <a:ea typeface="方正大黑简体" pitchFamily="2" charset="-122"/>
                <a:cs typeface="+mn-cs"/>
              </a:endParaRPr>
            </a:p>
          </p:txBody>
        </p:sp>
      </p:grpSp>
      <p:sp>
        <p:nvSpPr>
          <p:cNvPr id="43024" name="Line 32"/>
          <p:cNvSpPr>
            <a:spLocks noChangeShapeType="1"/>
          </p:cNvSpPr>
          <p:nvPr/>
        </p:nvSpPr>
        <p:spPr bwMode="auto">
          <a:xfrm flipV="1">
            <a:off x="1524499" y="2504559"/>
            <a:ext cx="473326" cy="406135"/>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25" name="Line 33"/>
          <p:cNvSpPr>
            <a:spLocks noChangeShapeType="1"/>
          </p:cNvSpPr>
          <p:nvPr/>
        </p:nvSpPr>
        <p:spPr bwMode="auto">
          <a:xfrm flipV="1">
            <a:off x="3081846" y="1826674"/>
            <a:ext cx="542011" cy="135876"/>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26" name="Line 34"/>
          <p:cNvSpPr>
            <a:spLocks noChangeShapeType="1"/>
          </p:cNvSpPr>
          <p:nvPr/>
        </p:nvSpPr>
        <p:spPr bwMode="auto">
          <a:xfrm>
            <a:off x="4233058" y="1690798"/>
            <a:ext cx="745077" cy="134383"/>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27" name="Line 35"/>
          <p:cNvSpPr>
            <a:spLocks noChangeShapeType="1"/>
          </p:cNvSpPr>
          <p:nvPr/>
        </p:nvSpPr>
        <p:spPr bwMode="auto">
          <a:xfrm>
            <a:off x="6333908" y="1893866"/>
            <a:ext cx="406135" cy="73163"/>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28" name="Line 36"/>
          <p:cNvSpPr>
            <a:spLocks noChangeShapeType="1"/>
          </p:cNvSpPr>
          <p:nvPr/>
        </p:nvSpPr>
        <p:spPr bwMode="auto">
          <a:xfrm>
            <a:off x="7213368" y="2368685"/>
            <a:ext cx="406135" cy="1084021"/>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29" name="Line 37"/>
          <p:cNvSpPr>
            <a:spLocks noChangeShapeType="1"/>
          </p:cNvSpPr>
          <p:nvPr/>
        </p:nvSpPr>
        <p:spPr bwMode="auto">
          <a:xfrm flipH="1">
            <a:off x="7146177" y="3790156"/>
            <a:ext cx="270259" cy="68684"/>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30" name="Line 38"/>
          <p:cNvSpPr>
            <a:spLocks noChangeShapeType="1"/>
          </p:cNvSpPr>
          <p:nvPr/>
        </p:nvSpPr>
        <p:spPr bwMode="auto">
          <a:xfrm flipH="1">
            <a:off x="5520146" y="4332166"/>
            <a:ext cx="338943" cy="68684"/>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31" name="Line 39"/>
          <p:cNvSpPr>
            <a:spLocks noChangeShapeType="1"/>
          </p:cNvSpPr>
          <p:nvPr/>
        </p:nvSpPr>
        <p:spPr bwMode="auto">
          <a:xfrm flipH="1" flipV="1">
            <a:off x="5046820" y="3994715"/>
            <a:ext cx="134383" cy="203067"/>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32" name="Line 40"/>
          <p:cNvSpPr>
            <a:spLocks noChangeShapeType="1"/>
          </p:cNvSpPr>
          <p:nvPr/>
        </p:nvSpPr>
        <p:spPr bwMode="auto">
          <a:xfrm flipH="1">
            <a:off x="3081845" y="3655772"/>
            <a:ext cx="474819" cy="67191"/>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3033" name="Line 41"/>
          <p:cNvSpPr>
            <a:spLocks noChangeShapeType="1"/>
          </p:cNvSpPr>
          <p:nvPr/>
        </p:nvSpPr>
        <p:spPr bwMode="auto">
          <a:xfrm flipH="1" flipV="1">
            <a:off x="1658882" y="3316829"/>
            <a:ext cx="271752" cy="203067"/>
          </a:xfrm>
          <a:prstGeom prst="line">
            <a:avLst/>
          </a:prstGeom>
          <a:noFill/>
          <a:ln w="9525">
            <a:solidFill>
              <a:schemeClr val="tx2"/>
            </a:solidFill>
            <a:prstDash val="dash"/>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p:cTn id="7" dur="500" fill="hold"/>
                                        <p:tgtEl>
                                          <p:spTgt spid="43010"/>
                                        </p:tgtEl>
                                        <p:attrNameLst>
                                          <p:attrName>ppt_w</p:attrName>
                                        </p:attrNameLst>
                                      </p:cBhvr>
                                      <p:tavLst>
                                        <p:tav tm="0">
                                          <p:val>
                                            <p:fltVal val="0"/>
                                          </p:val>
                                        </p:tav>
                                        <p:tav tm="100000">
                                          <p:val>
                                            <p:strVal val="#ppt_w"/>
                                          </p:val>
                                        </p:tav>
                                      </p:tavLst>
                                    </p:anim>
                                    <p:anim calcmode="lin" valueType="num">
                                      <p:cBhvr>
                                        <p:cTn id="8" dur="500" fill="hold"/>
                                        <p:tgtEl>
                                          <p:spTgt spid="43010"/>
                                        </p:tgtEl>
                                        <p:attrNameLst>
                                          <p:attrName>ppt_h</p:attrName>
                                        </p:attrNameLst>
                                      </p:cBhvr>
                                      <p:tavLst>
                                        <p:tav tm="0">
                                          <p:val>
                                            <p:fltVal val="0"/>
                                          </p:val>
                                        </p:tav>
                                        <p:tav tm="100000">
                                          <p:val>
                                            <p:strVal val="#ppt_h"/>
                                          </p:val>
                                        </p:tav>
                                      </p:tavLst>
                                    </p:anim>
                                    <p:animEffect transition="in" filter="fade">
                                      <p:cBhvr>
                                        <p:cTn id="9" dur="500"/>
                                        <p:tgtEl>
                                          <p:spTgt spid="4301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3011"/>
                                        </p:tgtEl>
                                        <p:attrNameLst>
                                          <p:attrName>style.visibility</p:attrName>
                                        </p:attrNameLst>
                                      </p:cBhvr>
                                      <p:to>
                                        <p:strVal val="visible"/>
                                      </p:to>
                                    </p:set>
                                    <p:anim calcmode="lin" valueType="num">
                                      <p:cBhvr>
                                        <p:cTn id="12" dur="500" fill="hold"/>
                                        <p:tgtEl>
                                          <p:spTgt spid="43011"/>
                                        </p:tgtEl>
                                        <p:attrNameLst>
                                          <p:attrName>ppt_w</p:attrName>
                                        </p:attrNameLst>
                                      </p:cBhvr>
                                      <p:tavLst>
                                        <p:tav tm="0">
                                          <p:val>
                                            <p:fltVal val="0"/>
                                          </p:val>
                                        </p:tav>
                                        <p:tav tm="100000">
                                          <p:val>
                                            <p:strVal val="#ppt_w"/>
                                          </p:val>
                                        </p:tav>
                                      </p:tavLst>
                                    </p:anim>
                                    <p:anim calcmode="lin" valueType="num">
                                      <p:cBhvr>
                                        <p:cTn id="13" dur="500" fill="hold"/>
                                        <p:tgtEl>
                                          <p:spTgt spid="43011"/>
                                        </p:tgtEl>
                                        <p:attrNameLst>
                                          <p:attrName>ppt_h</p:attrName>
                                        </p:attrNameLst>
                                      </p:cBhvr>
                                      <p:tavLst>
                                        <p:tav tm="0">
                                          <p:val>
                                            <p:fltVal val="0"/>
                                          </p:val>
                                        </p:tav>
                                        <p:tav tm="100000">
                                          <p:val>
                                            <p:strVal val="#ppt_h"/>
                                          </p:val>
                                        </p:tav>
                                      </p:tavLst>
                                    </p:anim>
                                    <p:animEffect transition="in" filter="fade">
                                      <p:cBhvr>
                                        <p:cTn id="14" dur="500"/>
                                        <p:tgtEl>
                                          <p:spTgt spid="4301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3014"/>
                                        </p:tgtEl>
                                        <p:attrNameLst>
                                          <p:attrName>style.visibility</p:attrName>
                                        </p:attrNameLst>
                                      </p:cBhvr>
                                      <p:to>
                                        <p:strVal val="visible"/>
                                      </p:to>
                                    </p:set>
                                    <p:anim calcmode="lin" valueType="num">
                                      <p:cBhvr>
                                        <p:cTn id="17" dur="500" fill="hold"/>
                                        <p:tgtEl>
                                          <p:spTgt spid="43014"/>
                                        </p:tgtEl>
                                        <p:attrNameLst>
                                          <p:attrName>ppt_w</p:attrName>
                                        </p:attrNameLst>
                                      </p:cBhvr>
                                      <p:tavLst>
                                        <p:tav tm="0">
                                          <p:val>
                                            <p:fltVal val="0"/>
                                          </p:val>
                                        </p:tav>
                                        <p:tav tm="100000">
                                          <p:val>
                                            <p:strVal val="#ppt_w"/>
                                          </p:val>
                                        </p:tav>
                                      </p:tavLst>
                                    </p:anim>
                                    <p:anim calcmode="lin" valueType="num">
                                      <p:cBhvr>
                                        <p:cTn id="18" dur="500" fill="hold"/>
                                        <p:tgtEl>
                                          <p:spTgt spid="43014"/>
                                        </p:tgtEl>
                                        <p:attrNameLst>
                                          <p:attrName>ppt_h</p:attrName>
                                        </p:attrNameLst>
                                      </p:cBhvr>
                                      <p:tavLst>
                                        <p:tav tm="0">
                                          <p:val>
                                            <p:fltVal val="0"/>
                                          </p:val>
                                        </p:tav>
                                        <p:tav tm="100000">
                                          <p:val>
                                            <p:strVal val="#ppt_h"/>
                                          </p:val>
                                        </p:tav>
                                      </p:tavLst>
                                    </p:anim>
                                    <p:animEffect transition="in" filter="fade">
                                      <p:cBhvr>
                                        <p:cTn id="19" dur="500"/>
                                        <p:tgtEl>
                                          <p:spTgt spid="430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3013"/>
                                        </p:tgtEl>
                                        <p:attrNameLst>
                                          <p:attrName>style.visibility</p:attrName>
                                        </p:attrNameLst>
                                      </p:cBhvr>
                                      <p:to>
                                        <p:strVal val="visible"/>
                                      </p:to>
                                    </p:set>
                                    <p:anim calcmode="lin" valueType="num">
                                      <p:cBhvr>
                                        <p:cTn id="22" dur="500" fill="hold"/>
                                        <p:tgtEl>
                                          <p:spTgt spid="43013"/>
                                        </p:tgtEl>
                                        <p:attrNameLst>
                                          <p:attrName>ppt_w</p:attrName>
                                        </p:attrNameLst>
                                      </p:cBhvr>
                                      <p:tavLst>
                                        <p:tav tm="0">
                                          <p:val>
                                            <p:fltVal val="0"/>
                                          </p:val>
                                        </p:tav>
                                        <p:tav tm="100000">
                                          <p:val>
                                            <p:strVal val="#ppt_w"/>
                                          </p:val>
                                        </p:tav>
                                      </p:tavLst>
                                    </p:anim>
                                    <p:anim calcmode="lin" valueType="num">
                                      <p:cBhvr>
                                        <p:cTn id="23" dur="500" fill="hold"/>
                                        <p:tgtEl>
                                          <p:spTgt spid="43013"/>
                                        </p:tgtEl>
                                        <p:attrNameLst>
                                          <p:attrName>ppt_h</p:attrName>
                                        </p:attrNameLst>
                                      </p:cBhvr>
                                      <p:tavLst>
                                        <p:tav tm="0">
                                          <p:val>
                                            <p:fltVal val="0"/>
                                          </p:val>
                                        </p:tav>
                                        <p:tav tm="100000">
                                          <p:val>
                                            <p:strVal val="#ppt_h"/>
                                          </p:val>
                                        </p:tav>
                                      </p:tavLst>
                                    </p:anim>
                                    <p:animEffect transition="in" filter="fade">
                                      <p:cBhvr>
                                        <p:cTn id="24" dur="500"/>
                                        <p:tgtEl>
                                          <p:spTgt spid="4301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43012"/>
                                        </p:tgtEl>
                                        <p:attrNameLst>
                                          <p:attrName>style.visibility</p:attrName>
                                        </p:attrNameLst>
                                      </p:cBhvr>
                                      <p:to>
                                        <p:strVal val="visible"/>
                                      </p:to>
                                    </p:set>
                                    <p:anim calcmode="lin" valueType="num">
                                      <p:cBhvr>
                                        <p:cTn id="27" dur="500" fill="hold"/>
                                        <p:tgtEl>
                                          <p:spTgt spid="43012"/>
                                        </p:tgtEl>
                                        <p:attrNameLst>
                                          <p:attrName>ppt_w</p:attrName>
                                        </p:attrNameLst>
                                      </p:cBhvr>
                                      <p:tavLst>
                                        <p:tav tm="0">
                                          <p:val>
                                            <p:fltVal val="0"/>
                                          </p:val>
                                        </p:tav>
                                        <p:tav tm="100000">
                                          <p:val>
                                            <p:strVal val="#ppt_w"/>
                                          </p:val>
                                        </p:tav>
                                      </p:tavLst>
                                    </p:anim>
                                    <p:anim calcmode="lin" valueType="num">
                                      <p:cBhvr>
                                        <p:cTn id="28" dur="500" fill="hold"/>
                                        <p:tgtEl>
                                          <p:spTgt spid="43012"/>
                                        </p:tgtEl>
                                        <p:attrNameLst>
                                          <p:attrName>ppt_h</p:attrName>
                                        </p:attrNameLst>
                                      </p:cBhvr>
                                      <p:tavLst>
                                        <p:tav tm="0">
                                          <p:val>
                                            <p:fltVal val="0"/>
                                          </p:val>
                                        </p:tav>
                                        <p:tav tm="100000">
                                          <p:val>
                                            <p:strVal val="#ppt_h"/>
                                          </p:val>
                                        </p:tav>
                                      </p:tavLst>
                                    </p:anim>
                                    <p:animEffect transition="in" filter="fade">
                                      <p:cBhvr>
                                        <p:cTn id="29" dur="500"/>
                                        <p:tgtEl>
                                          <p:spTgt spid="43012"/>
                                        </p:tgtEl>
                                      </p:cBhvr>
                                    </p:animEffect>
                                  </p:childTnLst>
                                </p:cTn>
                              </p:par>
                            </p:childTnLst>
                          </p:cTn>
                        </p:par>
                        <p:par>
                          <p:cTn id="30" fill="hold">
                            <p:stCondLst>
                              <p:cond delay="500"/>
                            </p:stCondLst>
                            <p:childTnLst>
                              <p:par>
                                <p:cTn id="31" presetID="53" presetClass="entr" presetSubtype="16" fill="hold" nodeType="afterEffect">
                                  <p:stCondLst>
                                    <p:cond delay="0"/>
                                  </p:stCondLst>
                                  <p:childTnLst>
                                    <p:set>
                                      <p:cBhvr>
                                        <p:cTn id="32" dur="1" fill="hold">
                                          <p:stCondLst>
                                            <p:cond delay="0"/>
                                          </p:stCondLst>
                                        </p:cTn>
                                        <p:tgtEl>
                                          <p:spTgt spid="43035"/>
                                        </p:tgtEl>
                                        <p:attrNameLst>
                                          <p:attrName>style.visibility</p:attrName>
                                        </p:attrNameLst>
                                      </p:cBhvr>
                                      <p:to>
                                        <p:strVal val="visible"/>
                                      </p:to>
                                    </p:set>
                                    <p:anim calcmode="lin" valueType="num">
                                      <p:cBhvr>
                                        <p:cTn id="33" dur="500" fill="hold"/>
                                        <p:tgtEl>
                                          <p:spTgt spid="43035"/>
                                        </p:tgtEl>
                                        <p:attrNameLst>
                                          <p:attrName>ppt_w</p:attrName>
                                        </p:attrNameLst>
                                      </p:cBhvr>
                                      <p:tavLst>
                                        <p:tav tm="0">
                                          <p:val>
                                            <p:fltVal val="0"/>
                                          </p:val>
                                        </p:tav>
                                        <p:tav tm="100000">
                                          <p:val>
                                            <p:strVal val="#ppt_w"/>
                                          </p:val>
                                        </p:tav>
                                      </p:tavLst>
                                    </p:anim>
                                    <p:anim calcmode="lin" valueType="num">
                                      <p:cBhvr>
                                        <p:cTn id="34" dur="500" fill="hold"/>
                                        <p:tgtEl>
                                          <p:spTgt spid="43035"/>
                                        </p:tgtEl>
                                        <p:attrNameLst>
                                          <p:attrName>ppt_h</p:attrName>
                                        </p:attrNameLst>
                                      </p:cBhvr>
                                      <p:tavLst>
                                        <p:tav tm="0">
                                          <p:val>
                                            <p:fltVal val="0"/>
                                          </p:val>
                                        </p:tav>
                                        <p:tav tm="100000">
                                          <p:val>
                                            <p:strVal val="#ppt_h"/>
                                          </p:val>
                                        </p:tav>
                                      </p:tavLst>
                                    </p:anim>
                                    <p:animEffect transition="in" filter="fade">
                                      <p:cBhvr>
                                        <p:cTn id="35" dur="500"/>
                                        <p:tgtEl>
                                          <p:spTgt spid="43035"/>
                                        </p:tgtEl>
                                      </p:cBhvr>
                                    </p:animEffect>
                                  </p:childTnLst>
                                </p:cTn>
                              </p:par>
                              <p:par>
                                <p:cTn id="36" presetID="53" presetClass="entr" presetSubtype="16" fill="hold" nodeType="withEffect">
                                  <p:stCondLst>
                                    <p:cond delay="0"/>
                                  </p:stCondLst>
                                  <p:childTnLst>
                                    <p:set>
                                      <p:cBhvr>
                                        <p:cTn id="37" dur="1" fill="hold">
                                          <p:stCondLst>
                                            <p:cond delay="0"/>
                                          </p:stCondLst>
                                        </p:cTn>
                                        <p:tgtEl>
                                          <p:spTgt spid="43036"/>
                                        </p:tgtEl>
                                        <p:attrNameLst>
                                          <p:attrName>style.visibility</p:attrName>
                                        </p:attrNameLst>
                                      </p:cBhvr>
                                      <p:to>
                                        <p:strVal val="visible"/>
                                      </p:to>
                                    </p:set>
                                    <p:anim calcmode="lin" valueType="num">
                                      <p:cBhvr>
                                        <p:cTn id="38" dur="500" fill="hold"/>
                                        <p:tgtEl>
                                          <p:spTgt spid="43036"/>
                                        </p:tgtEl>
                                        <p:attrNameLst>
                                          <p:attrName>ppt_w</p:attrName>
                                        </p:attrNameLst>
                                      </p:cBhvr>
                                      <p:tavLst>
                                        <p:tav tm="0">
                                          <p:val>
                                            <p:fltVal val="0"/>
                                          </p:val>
                                        </p:tav>
                                        <p:tav tm="100000">
                                          <p:val>
                                            <p:strVal val="#ppt_w"/>
                                          </p:val>
                                        </p:tav>
                                      </p:tavLst>
                                    </p:anim>
                                    <p:anim calcmode="lin" valueType="num">
                                      <p:cBhvr>
                                        <p:cTn id="39" dur="500" fill="hold"/>
                                        <p:tgtEl>
                                          <p:spTgt spid="43036"/>
                                        </p:tgtEl>
                                        <p:attrNameLst>
                                          <p:attrName>ppt_h</p:attrName>
                                        </p:attrNameLst>
                                      </p:cBhvr>
                                      <p:tavLst>
                                        <p:tav tm="0">
                                          <p:val>
                                            <p:fltVal val="0"/>
                                          </p:val>
                                        </p:tav>
                                        <p:tav tm="100000">
                                          <p:val>
                                            <p:strVal val="#ppt_h"/>
                                          </p:val>
                                        </p:tav>
                                      </p:tavLst>
                                    </p:anim>
                                    <p:animEffect transition="in" filter="fade">
                                      <p:cBhvr>
                                        <p:cTn id="40" dur="500"/>
                                        <p:tgtEl>
                                          <p:spTgt spid="43036"/>
                                        </p:tgtEl>
                                      </p:cBhvr>
                                    </p:animEffect>
                                  </p:childTnLst>
                                </p:cTn>
                              </p:par>
                              <p:par>
                                <p:cTn id="41" presetID="53" presetClass="entr" presetSubtype="16" fill="hold" nodeType="withEffect">
                                  <p:stCondLst>
                                    <p:cond delay="0"/>
                                  </p:stCondLst>
                                  <p:childTnLst>
                                    <p:set>
                                      <p:cBhvr>
                                        <p:cTn id="42" dur="1" fill="hold">
                                          <p:stCondLst>
                                            <p:cond delay="0"/>
                                          </p:stCondLst>
                                        </p:cTn>
                                        <p:tgtEl>
                                          <p:spTgt spid="43038"/>
                                        </p:tgtEl>
                                        <p:attrNameLst>
                                          <p:attrName>style.visibility</p:attrName>
                                        </p:attrNameLst>
                                      </p:cBhvr>
                                      <p:to>
                                        <p:strVal val="visible"/>
                                      </p:to>
                                    </p:set>
                                    <p:anim calcmode="lin" valueType="num">
                                      <p:cBhvr>
                                        <p:cTn id="43" dur="500" fill="hold"/>
                                        <p:tgtEl>
                                          <p:spTgt spid="43038"/>
                                        </p:tgtEl>
                                        <p:attrNameLst>
                                          <p:attrName>ppt_w</p:attrName>
                                        </p:attrNameLst>
                                      </p:cBhvr>
                                      <p:tavLst>
                                        <p:tav tm="0">
                                          <p:val>
                                            <p:fltVal val="0"/>
                                          </p:val>
                                        </p:tav>
                                        <p:tav tm="100000">
                                          <p:val>
                                            <p:strVal val="#ppt_w"/>
                                          </p:val>
                                        </p:tav>
                                      </p:tavLst>
                                    </p:anim>
                                    <p:anim calcmode="lin" valueType="num">
                                      <p:cBhvr>
                                        <p:cTn id="44" dur="500" fill="hold"/>
                                        <p:tgtEl>
                                          <p:spTgt spid="43038"/>
                                        </p:tgtEl>
                                        <p:attrNameLst>
                                          <p:attrName>ppt_h</p:attrName>
                                        </p:attrNameLst>
                                      </p:cBhvr>
                                      <p:tavLst>
                                        <p:tav tm="0">
                                          <p:val>
                                            <p:fltVal val="0"/>
                                          </p:val>
                                        </p:tav>
                                        <p:tav tm="100000">
                                          <p:val>
                                            <p:strVal val="#ppt_h"/>
                                          </p:val>
                                        </p:tav>
                                      </p:tavLst>
                                    </p:anim>
                                    <p:animEffect transition="in" filter="fade">
                                      <p:cBhvr>
                                        <p:cTn id="45" dur="500"/>
                                        <p:tgtEl>
                                          <p:spTgt spid="43038"/>
                                        </p:tgtEl>
                                      </p:cBhvr>
                                    </p:animEffect>
                                  </p:childTnLst>
                                </p:cTn>
                              </p:par>
                              <p:par>
                                <p:cTn id="46" presetID="53" presetClass="entr" presetSubtype="16" fill="hold" nodeType="withEffect">
                                  <p:stCondLst>
                                    <p:cond delay="0"/>
                                  </p:stCondLst>
                                  <p:childTnLst>
                                    <p:set>
                                      <p:cBhvr>
                                        <p:cTn id="47" dur="1" fill="hold">
                                          <p:stCondLst>
                                            <p:cond delay="0"/>
                                          </p:stCondLst>
                                        </p:cTn>
                                        <p:tgtEl>
                                          <p:spTgt spid="43039"/>
                                        </p:tgtEl>
                                        <p:attrNameLst>
                                          <p:attrName>style.visibility</p:attrName>
                                        </p:attrNameLst>
                                      </p:cBhvr>
                                      <p:to>
                                        <p:strVal val="visible"/>
                                      </p:to>
                                    </p:set>
                                    <p:anim calcmode="lin" valueType="num">
                                      <p:cBhvr>
                                        <p:cTn id="48" dur="500" fill="hold"/>
                                        <p:tgtEl>
                                          <p:spTgt spid="43039"/>
                                        </p:tgtEl>
                                        <p:attrNameLst>
                                          <p:attrName>ppt_w</p:attrName>
                                        </p:attrNameLst>
                                      </p:cBhvr>
                                      <p:tavLst>
                                        <p:tav tm="0">
                                          <p:val>
                                            <p:fltVal val="0"/>
                                          </p:val>
                                        </p:tav>
                                        <p:tav tm="100000">
                                          <p:val>
                                            <p:strVal val="#ppt_w"/>
                                          </p:val>
                                        </p:tav>
                                      </p:tavLst>
                                    </p:anim>
                                    <p:anim calcmode="lin" valueType="num">
                                      <p:cBhvr>
                                        <p:cTn id="49" dur="500" fill="hold"/>
                                        <p:tgtEl>
                                          <p:spTgt spid="43039"/>
                                        </p:tgtEl>
                                        <p:attrNameLst>
                                          <p:attrName>ppt_h</p:attrName>
                                        </p:attrNameLst>
                                      </p:cBhvr>
                                      <p:tavLst>
                                        <p:tav tm="0">
                                          <p:val>
                                            <p:fltVal val="0"/>
                                          </p:val>
                                        </p:tav>
                                        <p:tav tm="100000">
                                          <p:val>
                                            <p:strVal val="#ppt_h"/>
                                          </p:val>
                                        </p:tav>
                                      </p:tavLst>
                                    </p:anim>
                                    <p:animEffect transition="in" filter="fade">
                                      <p:cBhvr>
                                        <p:cTn id="50" dur="500"/>
                                        <p:tgtEl>
                                          <p:spTgt spid="43039"/>
                                        </p:tgtEl>
                                      </p:cBhvr>
                                    </p:animEffect>
                                  </p:childTnLst>
                                </p:cTn>
                              </p:par>
                              <p:par>
                                <p:cTn id="51" presetID="53" presetClass="entr" presetSubtype="16" fill="hold" nodeType="withEffect">
                                  <p:stCondLst>
                                    <p:cond delay="0"/>
                                  </p:stCondLst>
                                  <p:childTnLst>
                                    <p:set>
                                      <p:cBhvr>
                                        <p:cTn id="52" dur="1" fill="hold">
                                          <p:stCondLst>
                                            <p:cond delay="0"/>
                                          </p:stCondLst>
                                        </p:cTn>
                                        <p:tgtEl>
                                          <p:spTgt spid="43037"/>
                                        </p:tgtEl>
                                        <p:attrNameLst>
                                          <p:attrName>style.visibility</p:attrName>
                                        </p:attrNameLst>
                                      </p:cBhvr>
                                      <p:to>
                                        <p:strVal val="visible"/>
                                      </p:to>
                                    </p:set>
                                    <p:anim calcmode="lin" valueType="num">
                                      <p:cBhvr>
                                        <p:cTn id="53" dur="500" fill="hold"/>
                                        <p:tgtEl>
                                          <p:spTgt spid="43037"/>
                                        </p:tgtEl>
                                        <p:attrNameLst>
                                          <p:attrName>ppt_w</p:attrName>
                                        </p:attrNameLst>
                                      </p:cBhvr>
                                      <p:tavLst>
                                        <p:tav tm="0">
                                          <p:val>
                                            <p:fltVal val="0"/>
                                          </p:val>
                                        </p:tav>
                                        <p:tav tm="100000">
                                          <p:val>
                                            <p:strVal val="#ppt_w"/>
                                          </p:val>
                                        </p:tav>
                                      </p:tavLst>
                                    </p:anim>
                                    <p:anim calcmode="lin" valueType="num">
                                      <p:cBhvr>
                                        <p:cTn id="54" dur="500" fill="hold"/>
                                        <p:tgtEl>
                                          <p:spTgt spid="43037"/>
                                        </p:tgtEl>
                                        <p:attrNameLst>
                                          <p:attrName>ppt_h</p:attrName>
                                        </p:attrNameLst>
                                      </p:cBhvr>
                                      <p:tavLst>
                                        <p:tav tm="0">
                                          <p:val>
                                            <p:fltVal val="0"/>
                                          </p:val>
                                        </p:tav>
                                        <p:tav tm="100000">
                                          <p:val>
                                            <p:strVal val="#ppt_h"/>
                                          </p:val>
                                        </p:tav>
                                      </p:tavLst>
                                    </p:anim>
                                    <p:animEffect transition="in" filter="fade">
                                      <p:cBhvr>
                                        <p:cTn id="55" dur="500"/>
                                        <p:tgtEl>
                                          <p:spTgt spid="43037"/>
                                        </p:tgtEl>
                                      </p:cBhvr>
                                    </p:animEffect>
                                  </p:childTnLst>
                                </p:cTn>
                              </p:par>
                            </p:childTnLst>
                          </p:cTn>
                        </p:par>
                        <p:par>
                          <p:cTn id="56" fill="hold">
                            <p:stCondLst>
                              <p:cond delay="1000"/>
                            </p:stCondLst>
                            <p:childTnLst>
                              <p:par>
                                <p:cTn id="57" presetID="22" presetClass="entr" presetSubtype="4" fill="hold" grpId="0" nodeType="afterEffect">
                                  <p:stCondLst>
                                    <p:cond delay="0"/>
                                  </p:stCondLst>
                                  <p:childTnLst>
                                    <p:set>
                                      <p:cBhvr>
                                        <p:cTn id="58" dur="1" fill="hold">
                                          <p:stCondLst>
                                            <p:cond delay="0"/>
                                          </p:stCondLst>
                                        </p:cTn>
                                        <p:tgtEl>
                                          <p:spTgt spid="43024"/>
                                        </p:tgtEl>
                                        <p:attrNameLst>
                                          <p:attrName>style.visibility</p:attrName>
                                        </p:attrNameLst>
                                      </p:cBhvr>
                                      <p:to>
                                        <p:strVal val="visible"/>
                                      </p:to>
                                    </p:set>
                                    <p:animEffect transition="in" filter="wipe(down)">
                                      <p:cBhvr>
                                        <p:cTn id="59" dur="500"/>
                                        <p:tgtEl>
                                          <p:spTgt spid="43024"/>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43025"/>
                                        </p:tgtEl>
                                        <p:attrNameLst>
                                          <p:attrName>style.visibility</p:attrName>
                                        </p:attrNameLst>
                                      </p:cBhvr>
                                      <p:to>
                                        <p:strVal val="visible"/>
                                      </p:to>
                                    </p:set>
                                    <p:animEffect transition="in" filter="wipe(down)">
                                      <p:cBhvr>
                                        <p:cTn id="62" dur="500"/>
                                        <p:tgtEl>
                                          <p:spTgt spid="43025"/>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026"/>
                                        </p:tgtEl>
                                        <p:attrNameLst>
                                          <p:attrName>style.visibility</p:attrName>
                                        </p:attrNameLst>
                                      </p:cBhvr>
                                      <p:to>
                                        <p:strVal val="visible"/>
                                      </p:to>
                                    </p:set>
                                    <p:animEffect transition="in" filter="wipe(down)">
                                      <p:cBhvr>
                                        <p:cTn id="65" dur="500"/>
                                        <p:tgtEl>
                                          <p:spTgt spid="43026"/>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3027"/>
                                        </p:tgtEl>
                                        <p:attrNameLst>
                                          <p:attrName>style.visibility</p:attrName>
                                        </p:attrNameLst>
                                      </p:cBhvr>
                                      <p:to>
                                        <p:strVal val="visible"/>
                                      </p:to>
                                    </p:set>
                                    <p:animEffect transition="in" filter="wipe(down)">
                                      <p:cBhvr>
                                        <p:cTn id="68" dur="500"/>
                                        <p:tgtEl>
                                          <p:spTgt spid="43027"/>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3028"/>
                                        </p:tgtEl>
                                        <p:attrNameLst>
                                          <p:attrName>style.visibility</p:attrName>
                                        </p:attrNameLst>
                                      </p:cBhvr>
                                      <p:to>
                                        <p:strVal val="visible"/>
                                      </p:to>
                                    </p:set>
                                    <p:animEffect transition="in" filter="wipe(down)">
                                      <p:cBhvr>
                                        <p:cTn id="71" dur="500"/>
                                        <p:tgtEl>
                                          <p:spTgt spid="43028"/>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3029"/>
                                        </p:tgtEl>
                                        <p:attrNameLst>
                                          <p:attrName>style.visibility</p:attrName>
                                        </p:attrNameLst>
                                      </p:cBhvr>
                                      <p:to>
                                        <p:strVal val="visible"/>
                                      </p:to>
                                    </p:set>
                                    <p:animEffect transition="in" filter="wipe(down)">
                                      <p:cBhvr>
                                        <p:cTn id="74" dur="500"/>
                                        <p:tgtEl>
                                          <p:spTgt spid="43029"/>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43030"/>
                                        </p:tgtEl>
                                        <p:attrNameLst>
                                          <p:attrName>style.visibility</p:attrName>
                                        </p:attrNameLst>
                                      </p:cBhvr>
                                      <p:to>
                                        <p:strVal val="visible"/>
                                      </p:to>
                                    </p:set>
                                    <p:animEffect transition="in" filter="wipe(down)">
                                      <p:cBhvr>
                                        <p:cTn id="77" dur="500"/>
                                        <p:tgtEl>
                                          <p:spTgt spid="43030"/>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43031"/>
                                        </p:tgtEl>
                                        <p:attrNameLst>
                                          <p:attrName>style.visibility</p:attrName>
                                        </p:attrNameLst>
                                      </p:cBhvr>
                                      <p:to>
                                        <p:strVal val="visible"/>
                                      </p:to>
                                    </p:set>
                                    <p:animEffect transition="in" filter="wipe(down)">
                                      <p:cBhvr>
                                        <p:cTn id="80" dur="500"/>
                                        <p:tgtEl>
                                          <p:spTgt spid="43031"/>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43032"/>
                                        </p:tgtEl>
                                        <p:attrNameLst>
                                          <p:attrName>style.visibility</p:attrName>
                                        </p:attrNameLst>
                                      </p:cBhvr>
                                      <p:to>
                                        <p:strVal val="visible"/>
                                      </p:to>
                                    </p:set>
                                    <p:animEffect transition="in" filter="wipe(down)">
                                      <p:cBhvr>
                                        <p:cTn id="83" dur="500"/>
                                        <p:tgtEl>
                                          <p:spTgt spid="43032"/>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43033"/>
                                        </p:tgtEl>
                                        <p:attrNameLst>
                                          <p:attrName>style.visibility</p:attrName>
                                        </p:attrNameLst>
                                      </p:cBhvr>
                                      <p:to>
                                        <p:strVal val="visible"/>
                                      </p:to>
                                    </p:set>
                                    <p:animEffect transition="in" filter="wipe(down)">
                                      <p:cBhvr>
                                        <p:cTn id="86" dur="500"/>
                                        <p:tgtEl>
                                          <p:spTgt spid="430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animBg="1"/>
      <p:bldP spid="43011" grpId="0" animBg="1"/>
      <p:bldP spid="43012" grpId="0" animBg="1"/>
      <p:bldP spid="43013" grpId="0" animBg="1"/>
      <p:bldP spid="43014" grpId="0" animBg="1"/>
      <p:bldP spid="43024" grpId="0" animBg="1"/>
      <p:bldP spid="43025" grpId="0" animBg="1"/>
      <p:bldP spid="43026" grpId="0" animBg="1"/>
      <p:bldP spid="43027" grpId="0" animBg="1"/>
      <p:bldP spid="43028" grpId="0" animBg="1"/>
      <p:bldP spid="43029" grpId="0" animBg="1"/>
      <p:bldP spid="43030" grpId="0" animBg="1"/>
      <p:bldP spid="43031" grpId="0" animBg="1"/>
      <p:bldP spid="43032" grpId="0" animBg="1"/>
      <p:bldP spid="4303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a:spLocks noChangeArrowheads="1"/>
          </p:cNvSpPr>
          <p:nvPr/>
        </p:nvSpPr>
        <p:spPr bwMode="auto">
          <a:xfrm>
            <a:off x="5287216" y="1784865"/>
            <a:ext cx="3264008" cy="33342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31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40" name="TextBox 39"/>
          <p:cNvSpPr txBox="1">
            <a:spLocks noChangeArrowheads="1"/>
          </p:cNvSpPr>
          <p:nvPr/>
        </p:nvSpPr>
        <p:spPr bwMode="auto">
          <a:xfrm>
            <a:off x="4088223" y="1774413"/>
            <a:ext cx="939187"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a:t>
            </a:r>
            <a:endPar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cxnSp>
        <p:nvCxnSpPr>
          <p:cNvPr id="41" name="直接连接符 40"/>
          <p:cNvCxnSpPr/>
          <p:nvPr/>
        </p:nvCxnSpPr>
        <p:spPr>
          <a:xfrm>
            <a:off x="5142380" y="1750523"/>
            <a:ext cx="0" cy="374778"/>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2" name="TextBox 41"/>
          <p:cNvSpPr txBox="1">
            <a:spLocks noChangeArrowheads="1"/>
          </p:cNvSpPr>
          <p:nvPr/>
        </p:nvSpPr>
        <p:spPr bwMode="auto">
          <a:xfrm>
            <a:off x="4694438" y="2410492"/>
            <a:ext cx="3264008" cy="33342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31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43" name="TextBox 42"/>
          <p:cNvSpPr txBox="1">
            <a:spLocks noChangeArrowheads="1"/>
          </p:cNvSpPr>
          <p:nvPr/>
        </p:nvSpPr>
        <p:spPr bwMode="auto">
          <a:xfrm>
            <a:off x="3495446" y="2400039"/>
            <a:ext cx="939186"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a:t>
            </a:r>
            <a:endPar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cxnSp>
        <p:nvCxnSpPr>
          <p:cNvPr id="44" name="直接连接符 43"/>
          <p:cNvCxnSpPr/>
          <p:nvPr/>
        </p:nvCxnSpPr>
        <p:spPr>
          <a:xfrm>
            <a:off x="4551096" y="2376149"/>
            <a:ext cx="0" cy="376272"/>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5" name="TextBox 44"/>
          <p:cNvSpPr txBox="1">
            <a:spLocks noChangeArrowheads="1"/>
          </p:cNvSpPr>
          <p:nvPr/>
        </p:nvSpPr>
        <p:spPr bwMode="auto">
          <a:xfrm>
            <a:off x="3949361" y="3085392"/>
            <a:ext cx="3264008" cy="33342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31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46" name="TextBox 45"/>
          <p:cNvSpPr txBox="1">
            <a:spLocks noChangeArrowheads="1"/>
          </p:cNvSpPr>
          <p:nvPr/>
        </p:nvSpPr>
        <p:spPr bwMode="auto">
          <a:xfrm>
            <a:off x="2750367" y="3073447"/>
            <a:ext cx="939187"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a:t>
            </a:r>
            <a:endPar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cxnSp>
        <p:nvCxnSpPr>
          <p:cNvPr id="47" name="直接连接符 46"/>
          <p:cNvCxnSpPr/>
          <p:nvPr/>
        </p:nvCxnSpPr>
        <p:spPr>
          <a:xfrm>
            <a:off x="3804525" y="3051050"/>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48" name="TextBox 47"/>
          <p:cNvSpPr txBox="1">
            <a:spLocks noChangeArrowheads="1"/>
          </p:cNvSpPr>
          <p:nvPr/>
        </p:nvSpPr>
        <p:spPr bwMode="auto">
          <a:xfrm>
            <a:off x="3323734" y="3715498"/>
            <a:ext cx="3264008" cy="33342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31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49" name="TextBox 48"/>
          <p:cNvSpPr txBox="1">
            <a:spLocks noChangeArrowheads="1"/>
          </p:cNvSpPr>
          <p:nvPr/>
        </p:nvSpPr>
        <p:spPr bwMode="auto">
          <a:xfrm>
            <a:off x="2124742" y="3703552"/>
            <a:ext cx="939186"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a:t>
            </a:r>
            <a:endPar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cxnSp>
        <p:nvCxnSpPr>
          <p:cNvPr id="50" name="直接连接符 49"/>
          <p:cNvCxnSpPr/>
          <p:nvPr/>
        </p:nvCxnSpPr>
        <p:spPr>
          <a:xfrm>
            <a:off x="3180392" y="3681156"/>
            <a:ext cx="0" cy="374779"/>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0189" name="AutoShape 18"/>
          <p:cNvSpPr>
            <a:spLocks noChangeArrowheads="1"/>
          </p:cNvSpPr>
          <p:nvPr/>
        </p:nvSpPr>
        <p:spPr bwMode="auto">
          <a:xfrm>
            <a:off x="913803" y="1623605"/>
            <a:ext cx="3183378" cy="550970"/>
          </a:xfrm>
          <a:prstGeom prst="homePlate">
            <a:avLst>
              <a:gd name="adj" fmla="val 69842"/>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50190" name="AutoShape 19"/>
          <p:cNvSpPr>
            <a:spLocks noChangeArrowheads="1"/>
          </p:cNvSpPr>
          <p:nvPr/>
        </p:nvSpPr>
        <p:spPr bwMode="auto">
          <a:xfrm>
            <a:off x="913803" y="2313438"/>
            <a:ext cx="2505492" cy="528572"/>
          </a:xfrm>
          <a:prstGeom prst="homePlate">
            <a:avLst>
              <a:gd name="adj" fmla="val 70904"/>
            </a:avLst>
          </a:prstGeom>
          <a:solidFill>
            <a:schemeClr val="bg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50191" name="AutoShape 20"/>
          <p:cNvSpPr>
            <a:spLocks noChangeArrowheads="1"/>
          </p:cNvSpPr>
          <p:nvPr/>
        </p:nvSpPr>
        <p:spPr bwMode="auto">
          <a:xfrm>
            <a:off x="913804" y="2977887"/>
            <a:ext cx="1829099" cy="528572"/>
          </a:xfrm>
          <a:prstGeom prst="homePlate">
            <a:avLst>
              <a:gd name="adj" fmla="val 66662"/>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50192" name="AutoShape 21"/>
          <p:cNvSpPr>
            <a:spLocks noChangeArrowheads="1"/>
          </p:cNvSpPr>
          <p:nvPr/>
        </p:nvSpPr>
        <p:spPr bwMode="auto">
          <a:xfrm>
            <a:off x="913803" y="3600526"/>
            <a:ext cx="1218404" cy="528572"/>
          </a:xfrm>
          <a:prstGeom prst="homePlate">
            <a:avLst>
              <a:gd name="adj" fmla="val 48300"/>
            </a:avLst>
          </a:prstGeom>
          <a:solidFill>
            <a:schemeClr val="bg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9"/>
                                        </p:tgtEl>
                                        <p:attrNameLst>
                                          <p:attrName>style.visibility</p:attrName>
                                        </p:attrNameLst>
                                      </p:cBhvr>
                                      <p:to>
                                        <p:strVal val="visible"/>
                                      </p:to>
                                    </p:set>
                                    <p:anim calcmode="lin" valueType="num">
                                      <p:cBhvr additive="base">
                                        <p:cTn id="7" dur="500" fill="hold"/>
                                        <p:tgtEl>
                                          <p:spTgt spid="50189"/>
                                        </p:tgtEl>
                                        <p:attrNameLst>
                                          <p:attrName>ppt_x</p:attrName>
                                        </p:attrNameLst>
                                      </p:cBhvr>
                                      <p:tavLst>
                                        <p:tav tm="0">
                                          <p:val>
                                            <p:strVal val="0-#ppt_w/2"/>
                                          </p:val>
                                        </p:tav>
                                        <p:tav tm="100000">
                                          <p:val>
                                            <p:strVal val="#ppt_x"/>
                                          </p:val>
                                        </p:tav>
                                      </p:tavLst>
                                    </p:anim>
                                    <p:anim calcmode="lin" valueType="num">
                                      <p:cBhvr additive="base">
                                        <p:cTn id="8" dur="500" fill="hold"/>
                                        <p:tgtEl>
                                          <p:spTgt spid="5018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0190"/>
                                        </p:tgtEl>
                                        <p:attrNameLst>
                                          <p:attrName>style.visibility</p:attrName>
                                        </p:attrNameLst>
                                      </p:cBhvr>
                                      <p:to>
                                        <p:strVal val="visible"/>
                                      </p:to>
                                    </p:set>
                                    <p:anim calcmode="lin" valueType="num">
                                      <p:cBhvr additive="base">
                                        <p:cTn id="11" dur="500" fill="hold"/>
                                        <p:tgtEl>
                                          <p:spTgt spid="50190"/>
                                        </p:tgtEl>
                                        <p:attrNameLst>
                                          <p:attrName>ppt_x</p:attrName>
                                        </p:attrNameLst>
                                      </p:cBhvr>
                                      <p:tavLst>
                                        <p:tav tm="0">
                                          <p:val>
                                            <p:strVal val="0-#ppt_w/2"/>
                                          </p:val>
                                        </p:tav>
                                        <p:tav tm="100000">
                                          <p:val>
                                            <p:strVal val="#ppt_x"/>
                                          </p:val>
                                        </p:tav>
                                      </p:tavLst>
                                    </p:anim>
                                    <p:anim calcmode="lin" valueType="num">
                                      <p:cBhvr additive="base">
                                        <p:cTn id="12" dur="500" fill="hold"/>
                                        <p:tgtEl>
                                          <p:spTgt spid="50190"/>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50191"/>
                                        </p:tgtEl>
                                        <p:attrNameLst>
                                          <p:attrName>style.visibility</p:attrName>
                                        </p:attrNameLst>
                                      </p:cBhvr>
                                      <p:to>
                                        <p:strVal val="visible"/>
                                      </p:to>
                                    </p:set>
                                    <p:anim calcmode="lin" valueType="num">
                                      <p:cBhvr additive="base">
                                        <p:cTn id="15" dur="500" fill="hold"/>
                                        <p:tgtEl>
                                          <p:spTgt spid="50191"/>
                                        </p:tgtEl>
                                        <p:attrNameLst>
                                          <p:attrName>ppt_x</p:attrName>
                                        </p:attrNameLst>
                                      </p:cBhvr>
                                      <p:tavLst>
                                        <p:tav tm="0">
                                          <p:val>
                                            <p:strVal val="0-#ppt_w/2"/>
                                          </p:val>
                                        </p:tav>
                                        <p:tav tm="100000">
                                          <p:val>
                                            <p:strVal val="#ppt_x"/>
                                          </p:val>
                                        </p:tav>
                                      </p:tavLst>
                                    </p:anim>
                                    <p:anim calcmode="lin" valueType="num">
                                      <p:cBhvr additive="base">
                                        <p:cTn id="16" dur="500" fill="hold"/>
                                        <p:tgtEl>
                                          <p:spTgt spid="50191"/>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0192"/>
                                        </p:tgtEl>
                                        <p:attrNameLst>
                                          <p:attrName>style.visibility</p:attrName>
                                        </p:attrNameLst>
                                      </p:cBhvr>
                                      <p:to>
                                        <p:strVal val="visible"/>
                                      </p:to>
                                    </p:set>
                                    <p:anim calcmode="lin" valueType="num">
                                      <p:cBhvr additive="base">
                                        <p:cTn id="19" dur="500" fill="hold"/>
                                        <p:tgtEl>
                                          <p:spTgt spid="50192"/>
                                        </p:tgtEl>
                                        <p:attrNameLst>
                                          <p:attrName>ppt_x</p:attrName>
                                        </p:attrNameLst>
                                      </p:cBhvr>
                                      <p:tavLst>
                                        <p:tav tm="0">
                                          <p:val>
                                            <p:strVal val="0-#ppt_w/2"/>
                                          </p:val>
                                        </p:tav>
                                        <p:tav tm="100000">
                                          <p:val>
                                            <p:strVal val="#ppt_x"/>
                                          </p:val>
                                        </p:tav>
                                      </p:tavLst>
                                    </p:anim>
                                    <p:anim calcmode="lin" valueType="num">
                                      <p:cBhvr additive="base">
                                        <p:cTn id="20" dur="500" fill="hold"/>
                                        <p:tgtEl>
                                          <p:spTgt spid="50192"/>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par>
                          <p:cTn id="28" fill="hold">
                            <p:stCondLst>
                              <p:cond delay="1000"/>
                            </p:stCondLst>
                            <p:childTnLst>
                              <p:par>
                                <p:cTn id="29" presetID="16" presetClass="entr" presetSubtype="42" fill="hold" nodeType="after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barn(outHorizontal)">
                                      <p:cBhvr>
                                        <p:cTn id="31" dur="500"/>
                                        <p:tgtEl>
                                          <p:spTgt spid="41"/>
                                        </p:tgtEl>
                                      </p:cBhvr>
                                    </p:animEffect>
                                  </p:childTnLst>
                                </p:cTn>
                              </p:par>
                            </p:childTnLst>
                          </p:cTn>
                        </p:par>
                        <p:par>
                          <p:cTn id="32" fill="hold">
                            <p:stCondLst>
                              <p:cond delay="1500"/>
                            </p:stCondLst>
                            <p:childTnLst>
                              <p:par>
                                <p:cTn id="33" presetID="10" presetClass="entr" presetSubtype="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fade">
                                      <p:cBhvr>
                                        <p:cTn id="38" dur="500"/>
                                        <p:tgtEl>
                                          <p:spTgt spid="42"/>
                                        </p:tgtEl>
                                      </p:cBhvr>
                                    </p:animEffect>
                                  </p:childTnLst>
                                </p:cTn>
                              </p:par>
                            </p:childTnLst>
                          </p:cTn>
                        </p:par>
                        <p:par>
                          <p:cTn id="39" fill="hold">
                            <p:stCondLst>
                              <p:cond delay="2000"/>
                            </p:stCondLst>
                            <p:childTnLst>
                              <p:par>
                                <p:cTn id="40" presetID="16" presetClass="entr" presetSubtype="42" fill="hold"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barn(outHorizontal)">
                                      <p:cBhvr>
                                        <p:cTn id="42" dur="500"/>
                                        <p:tgtEl>
                                          <p:spTgt spid="44"/>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5"/>
                                        </p:tgtEl>
                                        <p:attrNameLst>
                                          <p:attrName>style.visibility</p:attrName>
                                        </p:attrNameLst>
                                      </p:cBhvr>
                                      <p:to>
                                        <p:strVal val="visible"/>
                                      </p:to>
                                    </p:set>
                                    <p:animEffect transition="in" filter="fade">
                                      <p:cBhvr>
                                        <p:cTn id="49" dur="500"/>
                                        <p:tgtEl>
                                          <p:spTgt spid="45"/>
                                        </p:tgtEl>
                                      </p:cBhvr>
                                    </p:animEffect>
                                  </p:childTnLst>
                                </p:cTn>
                              </p:par>
                            </p:childTnLst>
                          </p:cTn>
                        </p:par>
                        <p:par>
                          <p:cTn id="50" fill="hold">
                            <p:stCondLst>
                              <p:cond delay="3000"/>
                            </p:stCondLst>
                            <p:childTnLst>
                              <p:par>
                                <p:cTn id="51" presetID="16" presetClass="entr" presetSubtype="42" fill="hold" nodeType="afterEffect">
                                  <p:stCondLst>
                                    <p:cond delay="0"/>
                                  </p:stCondLst>
                                  <p:childTnLst>
                                    <p:set>
                                      <p:cBhvr>
                                        <p:cTn id="52" dur="1" fill="hold">
                                          <p:stCondLst>
                                            <p:cond delay="0"/>
                                          </p:stCondLst>
                                        </p:cTn>
                                        <p:tgtEl>
                                          <p:spTgt spid="47"/>
                                        </p:tgtEl>
                                        <p:attrNameLst>
                                          <p:attrName>style.visibility</p:attrName>
                                        </p:attrNameLst>
                                      </p:cBhvr>
                                      <p:to>
                                        <p:strVal val="visible"/>
                                      </p:to>
                                    </p:set>
                                    <p:animEffect transition="in" filter="barn(outHorizontal)">
                                      <p:cBhvr>
                                        <p:cTn id="53" dur="500"/>
                                        <p:tgtEl>
                                          <p:spTgt spid="47"/>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fade">
                                      <p:cBhvr>
                                        <p:cTn id="57" dur="500"/>
                                        <p:tgtEl>
                                          <p:spTgt spid="49"/>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4000"/>
                            </p:stCondLst>
                            <p:childTnLst>
                              <p:par>
                                <p:cTn id="62" presetID="16" presetClass="entr" presetSubtype="42" fill="hold" nodeType="afterEffect">
                                  <p:stCondLst>
                                    <p:cond delay="0"/>
                                  </p:stCondLst>
                                  <p:childTnLst>
                                    <p:set>
                                      <p:cBhvr>
                                        <p:cTn id="63" dur="1" fill="hold">
                                          <p:stCondLst>
                                            <p:cond delay="0"/>
                                          </p:stCondLst>
                                        </p:cTn>
                                        <p:tgtEl>
                                          <p:spTgt spid="50"/>
                                        </p:tgtEl>
                                        <p:attrNameLst>
                                          <p:attrName>style.visibility</p:attrName>
                                        </p:attrNameLst>
                                      </p:cBhvr>
                                      <p:to>
                                        <p:strVal val="visible"/>
                                      </p:to>
                                    </p:set>
                                    <p:animEffect transition="in" filter="barn(outHorizontal)">
                                      <p:cBhvr>
                                        <p:cTn id="6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p:bldP spid="42" grpId="0"/>
      <p:bldP spid="43" grpId="0"/>
      <p:bldP spid="45" grpId="0"/>
      <p:bldP spid="46" grpId="0"/>
      <p:bldP spid="48" grpId="0"/>
      <p:bldP spid="49" grpId="0"/>
      <p:bldP spid="50189" grpId="0" animBg="1"/>
      <p:bldP spid="50190" grpId="0" animBg="1"/>
      <p:bldP spid="50191" grpId="0" animBg="1"/>
      <p:bldP spid="5019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37" name="AutoShape 25"/>
          <p:cNvSpPr>
            <a:spLocks noChangeArrowheads="1"/>
          </p:cNvSpPr>
          <p:nvPr/>
        </p:nvSpPr>
        <p:spPr bwMode="auto">
          <a:xfrm rot="-5400000">
            <a:off x="2471897" y="2115596"/>
            <a:ext cx="2475629" cy="1196007"/>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115738" name="AutoShape 26"/>
          <p:cNvSpPr>
            <a:spLocks noChangeArrowheads="1"/>
          </p:cNvSpPr>
          <p:nvPr/>
        </p:nvSpPr>
        <p:spPr bwMode="auto">
          <a:xfrm rot="-5400000">
            <a:off x="4243510" y="2123809"/>
            <a:ext cx="2474135" cy="1196007"/>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115739" name="AutoShape 27"/>
          <p:cNvSpPr>
            <a:spLocks noChangeArrowheads="1"/>
          </p:cNvSpPr>
          <p:nvPr/>
        </p:nvSpPr>
        <p:spPr bwMode="auto">
          <a:xfrm rot="-5400000">
            <a:off x="6024827" y="2144712"/>
            <a:ext cx="2475629" cy="1194514"/>
          </a:xfrm>
          <a:custGeom>
            <a:avLst/>
            <a:gdLst>
              <a:gd name="T0" fmla="*/ 3003033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bg2"/>
          </a:solidFill>
          <a:ln w="9525">
            <a:noFill/>
            <a:miter lim="800000"/>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115733" name="AutoShape 21"/>
          <p:cNvSpPr>
            <a:spLocks noChangeArrowheads="1"/>
          </p:cNvSpPr>
          <p:nvPr/>
        </p:nvSpPr>
        <p:spPr bwMode="auto">
          <a:xfrm rot="-5400000">
            <a:off x="689833" y="2131275"/>
            <a:ext cx="2475629" cy="1194514"/>
          </a:xfrm>
          <a:custGeom>
            <a:avLst/>
            <a:gdLst>
              <a:gd name="T0" fmla="*/ 3003032 w 21600"/>
              <a:gd name="T1" fmla="*/ 796925 h 21600"/>
              <a:gd name="T2" fmla="*/ 1670844 w 21600"/>
              <a:gd name="T3" fmla="*/ 1593850 h 21600"/>
              <a:gd name="T4" fmla="*/ 338655 w 21600"/>
              <a:gd name="T5" fmla="*/ 796925 h 21600"/>
              <a:gd name="T6" fmla="*/ 1670844 w 21600"/>
              <a:gd name="T7" fmla="*/ 0 h 21600"/>
              <a:gd name="T8" fmla="*/ 0 60000 65536"/>
              <a:gd name="T9" fmla="*/ 0 60000 65536"/>
              <a:gd name="T10" fmla="*/ 0 60000 65536"/>
              <a:gd name="T11" fmla="*/ 0 60000 65536"/>
              <a:gd name="T12" fmla="*/ 3989 w 21600"/>
              <a:gd name="T13" fmla="*/ 3989 h 21600"/>
              <a:gd name="T14" fmla="*/ 17611 w 21600"/>
              <a:gd name="T15" fmla="*/ 17611 h 21600"/>
            </a:gdLst>
            <a:ahLst/>
            <a:cxnLst>
              <a:cxn ang="T8">
                <a:pos x="T0" y="T1"/>
              </a:cxn>
              <a:cxn ang="T9">
                <a:pos x="T2" y="T3"/>
              </a:cxn>
              <a:cxn ang="T10">
                <a:pos x="T4" y="T5"/>
              </a:cxn>
              <a:cxn ang="T11">
                <a:pos x="T6" y="T7"/>
              </a:cxn>
            </a:cxnLst>
            <a:rect l="T12" t="T13" r="T14" b="T15"/>
            <a:pathLst>
              <a:path w="21600" h="21600">
                <a:moveTo>
                  <a:pt x="0" y="0"/>
                </a:moveTo>
                <a:lnTo>
                  <a:pt x="4378" y="21600"/>
                </a:lnTo>
                <a:lnTo>
                  <a:pt x="17222" y="21600"/>
                </a:lnTo>
                <a:lnTo>
                  <a:pt x="21600" y="0"/>
                </a:lnTo>
                <a:close/>
              </a:path>
            </a:pathLst>
          </a:custGeom>
          <a:solidFill>
            <a:schemeClr val="tx2"/>
          </a:solidFill>
          <a:ln w="9525">
            <a:noFill/>
            <a:miter lim="800000"/>
          </a:ln>
          <a:effectLst>
            <a:outerShdw dist="40161" dir="9693903" algn="ctr" rotWithShape="0">
              <a:schemeClr val="tx1">
                <a:alpha val="50000"/>
              </a:schemeClr>
            </a:outerShdw>
          </a:effectLst>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100366" name="KSO_Shape"/>
          <p:cNvSpPr/>
          <p:nvPr/>
        </p:nvSpPr>
        <p:spPr bwMode="auto">
          <a:xfrm>
            <a:off x="1661867" y="2065576"/>
            <a:ext cx="438984" cy="425546"/>
          </a:xfrm>
          <a:custGeom>
            <a:avLst/>
            <a:gdLst>
              <a:gd name="T0" fmla="*/ 2147483647 w 6140"/>
              <a:gd name="T1" fmla="*/ 2147483647 h 6040"/>
              <a:gd name="T2" fmla="*/ 2147483647 w 6140"/>
              <a:gd name="T3" fmla="*/ 2147483647 h 6040"/>
              <a:gd name="T4" fmla="*/ 2147483647 w 6140"/>
              <a:gd name="T5" fmla="*/ 2147483647 h 6040"/>
              <a:gd name="T6" fmla="*/ 2147483647 w 6140"/>
              <a:gd name="T7" fmla="*/ 2147483647 h 6040"/>
              <a:gd name="T8" fmla="*/ 2147483647 w 6140"/>
              <a:gd name="T9" fmla="*/ 2147483647 h 6040"/>
              <a:gd name="T10" fmla="*/ 2147483647 w 6140"/>
              <a:gd name="T11" fmla="*/ 2147483647 h 6040"/>
              <a:gd name="T12" fmla="*/ 2147483647 w 6140"/>
              <a:gd name="T13" fmla="*/ 2147483647 h 6040"/>
              <a:gd name="T14" fmla="*/ 2147483647 w 6140"/>
              <a:gd name="T15" fmla="*/ 2147483647 h 6040"/>
              <a:gd name="T16" fmla="*/ 2147483647 w 6140"/>
              <a:gd name="T17" fmla="*/ 2147483647 h 6040"/>
              <a:gd name="T18" fmla="*/ 2147483647 w 6140"/>
              <a:gd name="T19" fmla="*/ 2147483647 h 6040"/>
              <a:gd name="T20" fmla="*/ 2147483647 w 6140"/>
              <a:gd name="T21" fmla="*/ 2147483647 h 6040"/>
              <a:gd name="T22" fmla="*/ 2147483647 w 6140"/>
              <a:gd name="T23" fmla="*/ 2147483647 h 6040"/>
              <a:gd name="T24" fmla="*/ 2147483647 w 6140"/>
              <a:gd name="T25" fmla="*/ 2147483647 h 6040"/>
              <a:gd name="T26" fmla="*/ 2147483647 w 6140"/>
              <a:gd name="T27" fmla="*/ 2147483647 h 6040"/>
              <a:gd name="T28" fmla="*/ 2147483647 w 6140"/>
              <a:gd name="T29" fmla="*/ 2147483647 h 6040"/>
              <a:gd name="T30" fmla="*/ 2147483647 w 6140"/>
              <a:gd name="T31" fmla="*/ 2147483647 h 6040"/>
              <a:gd name="T32" fmla="*/ 2147483647 w 6140"/>
              <a:gd name="T33" fmla="*/ 2147483647 h 6040"/>
              <a:gd name="T34" fmla="*/ 2147483647 w 6140"/>
              <a:gd name="T35" fmla="*/ 2147483647 h 6040"/>
              <a:gd name="T36" fmla="*/ 2147483647 w 6140"/>
              <a:gd name="T37" fmla="*/ 2147483647 h 6040"/>
              <a:gd name="T38" fmla="*/ 2147483647 w 6140"/>
              <a:gd name="T39" fmla="*/ 2147483647 h 6040"/>
              <a:gd name="T40" fmla="*/ 2147483647 w 6140"/>
              <a:gd name="T41" fmla="*/ 2147483647 h 6040"/>
              <a:gd name="T42" fmla="*/ 2147483647 w 6140"/>
              <a:gd name="T43" fmla="*/ 2147483647 h 6040"/>
              <a:gd name="T44" fmla="*/ 2147483647 w 6140"/>
              <a:gd name="T45" fmla="*/ 2147483647 h 6040"/>
              <a:gd name="T46" fmla="*/ 2147483647 w 6140"/>
              <a:gd name="T47" fmla="*/ 2147483647 h 6040"/>
              <a:gd name="T48" fmla="*/ 2147483647 w 6140"/>
              <a:gd name="T49" fmla="*/ 2147483647 h 6040"/>
              <a:gd name="T50" fmla="*/ 2147483647 w 6140"/>
              <a:gd name="T51" fmla="*/ 2147483647 h 6040"/>
              <a:gd name="T52" fmla="*/ 2147483647 w 6140"/>
              <a:gd name="T53" fmla="*/ 2147483647 h 6040"/>
              <a:gd name="T54" fmla="*/ 2147483647 w 6140"/>
              <a:gd name="T55" fmla="*/ 2147483647 h 6040"/>
              <a:gd name="T56" fmla="*/ 2147483647 w 6140"/>
              <a:gd name="T57" fmla="*/ 2147483647 h 6040"/>
              <a:gd name="T58" fmla="*/ 2147483647 w 6140"/>
              <a:gd name="T59" fmla="*/ 2147483647 h 6040"/>
              <a:gd name="T60" fmla="*/ 2147483647 w 6140"/>
              <a:gd name="T61" fmla="*/ 2147483647 h 6040"/>
              <a:gd name="T62" fmla="*/ 2147483647 w 6140"/>
              <a:gd name="T63" fmla="*/ 2147483647 h 6040"/>
              <a:gd name="T64" fmla="*/ 2147483647 w 6140"/>
              <a:gd name="T65" fmla="*/ 2147483647 h 6040"/>
              <a:gd name="T66" fmla="*/ 2147483647 w 6140"/>
              <a:gd name="T67" fmla="*/ 2147483647 h 6040"/>
              <a:gd name="T68" fmla="*/ 2147483647 w 6140"/>
              <a:gd name="T69" fmla="*/ 2147483647 h 6040"/>
              <a:gd name="T70" fmla="*/ 2147483647 w 6140"/>
              <a:gd name="T71" fmla="*/ 2147483647 h 6040"/>
              <a:gd name="T72" fmla="*/ 2147483647 w 6140"/>
              <a:gd name="T73" fmla="*/ 2147483647 h 6040"/>
              <a:gd name="T74" fmla="*/ 2147483647 w 6140"/>
              <a:gd name="T75" fmla="*/ 2147483647 h 6040"/>
              <a:gd name="T76" fmla="*/ 2147483647 w 6140"/>
              <a:gd name="T77" fmla="*/ 2147483647 h 6040"/>
              <a:gd name="T78" fmla="*/ 2147483647 w 6140"/>
              <a:gd name="T79" fmla="*/ 2147483647 h 6040"/>
              <a:gd name="T80" fmla="*/ 2147483647 w 6140"/>
              <a:gd name="T81" fmla="*/ 2147483647 h 6040"/>
              <a:gd name="T82" fmla="*/ 2147483647 w 6140"/>
              <a:gd name="T83" fmla="*/ 2147483647 h 6040"/>
              <a:gd name="T84" fmla="*/ 2147483647 w 6140"/>
              <a:gd name="T85" fmla="*/ 2147483647 h 6040"/>
              <a:gd name="T86" fmla="*/ 2147483647 w 6140"/>
              <a:gd name="T87" fmla="*/ 2147483647 h 6040"/>
              <a:gd name="T88" fmla="*/ 2147483647 w 6140"/>
              <a:gd name="T89" fmla="*/ 2147483647 h 6040"/>
              <a:gd name="T90" fmla="*/ 2147483647 w 6140"/>
              <a:gd name="T91" fmla="*/ 2147483647 h 6040"/>
              <a:gd name="T92" fmla="*/ 2147483647 w 6140"/>
              <a:gd name="T93" fmla="*/ 2147483647 h 6040"/>
              <a:gd name="T94" fmla="*/ 2147483647 w 6140"/>
              <a:gd name="T95" fmla="*/ 2147483647 h 6040"/>
              <a:gd name="T96" fmla="*/ 2147483647 w 6140"/>
              <a:gd name="T97" fmla="*/ 2147483647 h 6040"/>
              <a:gd name="T98" fmla="*/ 2147483647 w 6140"/>
              <a:gd name="T99" fmla="*/ 2147483647 h 6040"/>
              <a:gd name="T100" fmla="*/ 2147483647 w 6140"/>
              <a:gd name="T101" fmla="*/ 2147483647 h 6040"/>
              <a:gd name="T102" fmla="*/ 2147483647 w 6140"/>
              <a:gd name="T103" fmla="*/ 2147483647 h 6040"/>
              <a:gd name="T104" fmla="*/ 2147483647 w 6140"/>
              <a:gd name="T105" fmla="*/ 2147483647 h 6040"/>
              <a:gd name="T106" fmla="*/ 2147483647 w 6140"/>
              <a:gd name="T107" fmla="*/ 2147483647 h 6040"/>
              <a:gd name="T108" fmla="*/ 2147483647 w 6140"/>
              <a:gd name="T109" fmla="*/ 2147483647 h 6040"/>
              <a:gd name="T110" fmla="*/ 2147483647 w 6140"/>
              <a:gd name="T111" fmla="*/ 2147483647 h 6040"/>
              <a:gd name="T112" fmla="*/ 2147483647 w 6140"/>
              <a:gd name="T113" fmla="*/ 2147483647 h 6040"/>
              <a:gd name="T114" fmla="*/ 2147483647 w 6140"/>
              <a:gd name="T115" fmla="*/ 2147483647 h 6040"/>
              <a:gd name="T116" fmla="*/ 2147483647 w 6140"/>
              <a:gd name="T117" fmla="*/ 2147483647 h 6040"/>
              <a:gd name="T118" fmla="*/ 2147483647 w 6140"/>
              <a:gd name="T119" fmla="*/ 2147483647 h 604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6140"/>
              <a:gd name="T181" fmla="*/ 0 h 6040"/>
              <a:gd name="T182" fmla="*/ 6140 w 6140"/>
              <a:gd name="T183" fmla="*/ 6040 h 6040"/>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6140" h="6040">
                <a:moveTo>
                  <a:pt x="3011" y="554"/>
                </a:moveTo>
                <a:lnTo>
                  <a:pt x="5433" y="554"/>
                </a:lnTo>
                <a:lnTo>
                  <a:pt x="5469" y="555"/>
                </a:lnTo>
                <a:lnTo>
                  <a:pt x="5505" y="557"/>
                </a:lnTo>
                <a:lnTo>
                  <a:pt x="5540" y="562"/>
                </a:lnTo>
                <a:lnTo>
                  <a:pt x="5575" y="567"/>
                </a:lnTo>
                <a:lnTo>
                  <a:pt x="5608" y="576"/>
                </a:lnTo>
                <a:lnTo>
                  <a:pt x="5642" y="586"/>
                </a:lnTo>
                <a:lnTo>
                  <a:pt x="5676" y="597"/>
                </a:lnTo>
                <a:lnTo>
                  <a:pt x="5707" y="609"/>
                </a:lnTo>
                <a:lnTo>
                  <a:pt x="5738" y="623"/>
                </a:lnTo>
                <a:lnTo>
                  <a:pt x="5768" y="639"/>
                </a:lnTo>
                <a:lnTo>
                  <a:pt x="5799" y="656"/>
                </a:lnTo>
                <a:lnTo>
                  <a:pt x="5828" y="674"/>
                </a:lnTo>
                <a:lnTo>
                  <a:pt x="5854" y="694"/>
                </a:lnTo>
                <a:lnTo>
                  <a:pt x="5881" y="716"/>
                </a:lnTo>
                <a:lnTo>
                  <a:pt x="5908" y="738"/>
                </a:lnTo>
                <a:lnTo>
                  <a:pt x="5932" y="761"/>
                </a:lnTo>
                <a:lnTo>
                  <a:pt x="5955" y="786"/>
                </a:lnTo>
                <a:lnTo>
                  <a:pt x="5977" y="811"/>
                </a:lnTo>
                <a:lnTo>
                  <a:pt x="5998" y="838"/>
                </a:lnTo>
                <a:lnTo>
                  <a:pt x="6018" y="866"/>
                </a:lnTo>
                <a:lnTo>
                  <a:pt x="6037" y="895"/>
                </a:lnTo>
                <a:lnTo>
                  <a:pt x="6054" y="924"/>
                </a:lnTo>
                <a:lnTo>
                  <a:pt x="6069" y="955"/>
                </a:lnTo>
                <a:lnTo>
                  <a:pt x="6084" y="987"/>
                </a:lnTo>
                <a:lnTo>
                  <a:pt x="6097" y="1018"/>
                </a:lnTo>
                <a:lnTo>
                  <a:pt x="6107" y="1051"/>
                </a:lnTo>
                <a:lnTo>
                  <a:pt x="6117" y="1084"/>
                </a:lnTo>
                <a:lnTo>
                  <a:pt x="6125" y="1119"/>
                </a:lnTo>
                <a:lnTo>
                  <a:pt x="6132" y="1154"/>
                </a:lnTo>
                <a:lnTo>
                  <a:pt x="6136" y="1189"/>
                </a:lnTo>
                <a:lnTo>
                  <a:pt x="6139" y="1225"/>
                </a:lnTo>
                <a:lnTo>
                  <a:pt x="6140" y="1261"/>
                </a:lnTo>
                <a:lnTo>
                  <a:pt x="6140" y="5331"/>
                </a:lnTo>
                <a:lnTo>
                  <a:pt x="6139" y="5369"/>
                </a:lnTo>
                <a:lnTo>
                  <a:pt x="6136" y="5405"/>
                </a:lnTo>
                <a:lnTo>
                  <a:pt x="6132" y="5439"/>
                </a:lnTo>
                <a:lnTo>
                  <a:pt x="6125" y="5474"/>
                </a:lnTo>
                <a:lnTo>
                  <a:pt x="6117" y="5508"/>
                </a:lnTo>
                <a:lnTo>
                  <a:pt x="6107" y="5542"/>
                </a:lnTo>
                <a:lnTo>
                  <a:pt x="6097" y="5574"/>
                </a:lnTo>
                <a:lnTo>
                  <a:pt x="6084" y="5607"/>
                </a:lnTo>
                <a:lnTo>
                  <a:pt x="6069" y="5638"/>
                </a:lnTo>
                <a:lnTo>
                  <a:pt x="6054" y="5668"/>
                </a:lnTo>
                <a:lnTo>
                  <a:pt x="6037" y="5698"/>
                </a:lnTo>
                <a:lnTo>
                  <a:pt x="6018" y="5726"/>
                </a:lnTo>
                <a:lnTo>
                  <a:pt x="5998" y="5754"/>
                </a:lnTo>
                <a:lnTo>
                  <a:pt x="5977" y="5781"/>
                </a:lnTo>
                <a:lnTo>
                  <a:pt x="5955" y="5806"/>
                </a:lnTo>
                <a:lnTo>
                  <a:pt x="5932" y="5832"/>
                </a:lnTo>
                <a:lnTo>
                  <a:pt x="5908" y="5855"/>
                </a:lnTo>
                <a:lnTo>
                  <a:pt x="5881" y="5877"/>
                </a:lnTo>
                <a:lnTo>
                  <a:pt x="5854" y="5898"/>
                </a:lnTo>
                <a:lnTo>
                  <a:pt x="5828" y="5918"/>
                </a:lnTo>
                <a:lnTo>
                  <a:pt x="5799" y="5936"/>
                </a:lnTo>
                <a:lnTo>
                  <a:pt x="5768" y="5954"/>
                </a:lnTo>
                <a:lnTo>
                  <a:pt x="5738" y="5969"/>
                </a:lnTo>
                <a:lnTo>
                  <a:pt x="5707" y="5983"/>
                </a:lnTo>
                <a:lnTo>
                  <a:pt x="5676" y="5996"/>
                </a:lnTo>
                <a:lnTo>
                  <a:pt x="5642" y="6007"/>
                </a:lnTo>
                <a:lnTo>
                  <a:pt x="5608" y="6016"/>
                </a:lnTo>
                <a:lnTo>
                  <a:pt x="5575" y="6025"/>
                </a:lnTo>
                <a:lnTo>
                  <a:pt x="5540" y="6030"/>
                </a:lnTo>
                <a:lnTo>
                  <a:pt x="5505" y="6035"/>
                </a:lnTo>
                <a:lnTo>
                  <a:pt x="5469" y="6039"/>
                </a:lnTo>
                <a:lnTo>
                  <a:pt x="5433" y="6040"/>
                </a:lnTo>
                <a:lnTo>
                  <a:pt x="3011" y="6040"/>
                </a:lnTo>
                <a:lnTo>
                  <a:pt x="2981" y="6039"/>
                </a:lnTo>
                <a:lnTo>
                  <a:pt x="2951" y="6036"/>
                </a:lnTo>
                <a:lnTo>
                  <a:pt x="2921" y="6033"/>
                </a:lnTo>
                <a:lnTo>
                  <a:pt x="2892" y="6029"/>
                </a:lnTo>
                <a:lnTo>
                  <a:pt x="2863" y="6023"/>
                </a:lnTo>
                <a:lnTo>
                  <a:pt x="2834" y="6016"/>
                </a:lnTo>
                <a:lnTo>
                  <a:pt x="2806" y="6008"/>
                </a:lnTo>
                <a:lnTo>
                  <a:pt x="2778" y="5999"/>
                </a:lnTo>
                <a:lnTo>
                  <a:pt x="2750" y="5989"/>
                </a:lnTo>
                <a:lnTo>
                  <a:pt x="2723" y="5978"/>
                </a:lnTo>
                <a:lnTo>
                  <a:pt x="2698" y="5965"/>
                </a:lnTo>
                <a:lnTo>
                  <a:pt x="2672" y="5951"/>
                </a:lnTo>
                <a:lnTo>
                  <a:pt x="2647" y="5938"/>
                </a:lnTo>
                <a:lnTo>
                  <a:pt x="2623" y="5922"/>
                </a:lnTo>
                <a:lnTo>
                  <a:pt x="2599" y="5906"/>
                </a:lnTo>
                <a:lnTo>
                  <a:pt x="2577" y="5889"/>
                </a:lnTo>
                <a:lnTo>
                  <a:pt x="2554" y="5870"/>
                </a:lnTo>
                <a:lnTo>
                  <a:pt x="2533" y="5852"/>
                </a:lnTo>
                <a:lnTo>
                  <a:pt x="2512" y="5832"/>
                </a:lnTo>
                <a:lnTo>
                  <a:pt x="2492" y="5811"/>
                </a:lnTo>
                <a:lnTo>
                  <a:pt x="2474" y="5790"/>
                </a:lnTo>
                <a:lnTo>
                  <a:pt x="2455" y="5768"/>
                </a:lnTo>
                <a:lnTo>
                  <a:pt x="2438" y="5745"/>
                </a:lnTo>
                <a:lnTo>
                  <a:pt x="2421" y="5722"/>
                </a:lnTo>
                <a:lnTo>
                  <a:pt x="2406" y="5697"/>
                </a:lnTo>
                <a:lnTo>
                  <a:pt x="2392" y="5672"/>
                </a:lnTo>
                <a:lnTo>
                  <a:pt x="2378" y="5646"/>
                </a:lnTo>
                <a:lnTo>
                  <a:pt x="2366" y="5621"/>
                </a:lnTo>
                <a:lnTo>
                  <a:pt x="2355" y="5594"/>
                </a:lnTo>
                <a:lnTo>
                  <a:pt x="2345" y="5567"/>
                </a:lnTo>
                <a:lnTo>
                  <a:pt x="2336" y="5539"/>
                </a:lnTo>
                <a:lnTo>
                  <a:pt x="2327" y="5510"/>
                </a:lnTo>
                <a:lnTo>
                  <a:pt x="2315" y="5509"/>
                </a:lnTo>
                <a:lnTo>
                  <a:pt x="2259" y="5501"/>
                </a:lnTo>
                <a:lnTo>
                  <a:pt x="2203" y="5493"/>
                </a:lnTo>
                <a:lnTo>
                  <a:pt x="2147" y="5484"/>
                </a:lnTo>
                <a:lnTo>
                  <a:pt x="2092" y="5474"/>
                </a:lnTo>
                <a:lnTo>
                  <a:pt x="2037" y="5463"/>
                </a:lnTo>
                <a:lnTo>
                  <a:pt x="1983" y="5451"/>
                </a:lnTo>
                <a:lnTo>
                  <a:pt x="1929" y="5439"/>
                </a:lnTo>
                <a:lnTo>
                  <a:pt x="1876" y="5427"/>
                </a:lnTo>
                <a:lnTo>
                  <a:pt x="1824" y="5413"/>
                </a:lnTo>
                <a:lnTo>
                  <a:pt x="1771" y="5398"/>
                </a:lnTo>
                <a:lnTo>
                  <a:pt x="1719" y="5383"/>
                </a:lnTo>
                <a:lnTo>
                  <a:pt x="1668" y="5366"/>
                </a:lnTo>
                <a:lnTo>
                  <a:pt x="1618" y="5350"/>
                </a:lnTo>
                <a:lnTo>
                  <a:pt x="1568" y="5333"/>
                </a:lnTo>
                <a:lnTo>
                  <a:pt x="1519" y="5314"/>
                </a:lnTo>
                <a:lnTo>
                  <a:pt x="1471" y="5295"/>
                </a:lnTo>
                <a:lnTo>
                  <a:pt x="1423" y="5276"/>
                </a:lnTo>
                <a:lnTo>
                  <a:pt x="1375" y="5255"/>
                </a:lnTo>
                <a:lnTo>
                  <a:pt x="1329" y="5234"/>
                </a:lnTo>
                <a:lnTo>
                  <a:pt x="1283" y="5213"/>
                </a:lnTo>
                <a:lnTo>
                  <a:pt x="1237" y="5190"/>
                </a:lnTo>
                <a:lnTo>
                  <a:pt x="1193" y="5167"/>
                </a:lnTo>
                <a:lnTo>
                  <a:pt x="1150" y="5143"/>
                </a:lnTo>
                <a:lnTo>
                  <a:pt x="1107" y="5119"/>
                </a:lnTo>
                <a:lnTo>
                  <a:pt x="1064" y="5093"/>
                </a:lnTo>
                <a:lnTo>
                  <a:pt x="1024" y="5067"/>
                </a:lnTo>
                <a:lnTo>
                  <a:pt x="983" y="5041"/>
                </a:lnTo>
                <a:lnTo>
                  <a:pt x="944" y="5013"/>
                </a:lnTo>
                <a:lnTo>
                  <a:pt x="905" y="4985"/>
                </a:lnTo>
                <a:lnTo>
                  <a:pt x="867" y="4956"/>
                </a:lnTo>
                <a:lnTo>
                  <a:pt x="830" y="4927"/>
                </a:lnTo>
                <a:lnTo>
                  <a:pt x="794" y="4897"/>
                </a:lnTo>
                <a:lnTo>
                  <a:pt x="757" y="4866"/>
                </a:lnTo>
                <a:lnTo>
                  <a:pt x="721" y="4832"/>
                </a:lnTo>
                <a:lnTo>
                  <a:pt x="686" y="4800"/>
                </a:lnTo>
                <a:lnTo>
                  <a:pt x="652" y="4765"/>
                </a:lnTo>
                <a:lnTo>
                  <a:pt x="620" y="4730"/>
                </a:lnTo>
                <a:lnTo>
                  <a:pt x="588" y="4695"/>
                </a:lnTo>
                <a:lnTo>
                  <a:pt x="557" y="4658"/>
                </a:lnTo>
                <a:lnTo>
                  <a:pt x="528" y="4622"/>
                </a:lnTo>
                <a:lnTo>
                  <a:pt x="500" y="4584"/>
                </a:lnTo>
                <a:lnTo>
                  <a:pt x="472" y="4547"/>
                </a:lnTo>
                <a:lnTo>
                  <a:pt x="447" y="4507"/>
                </a:lnTo>
                <a:lnTo>
                  <a:pt x="422" y="4468"/>
                </a:lnTo>
                <a:lnTo>
                  <a:pt x="398" y="4428"/>
                </a:lnTo>
                <a:lnTo>
                  <a:pt x="376" y="4386"/>
                </a:lnTo>
                <a:lnTo>
                  <a:pt x="355" y="4346"/>
                </a:lnTo>
                <a:lnTo>
                  <a:pt x="335" y="4304"/>
                </a:lnTo>
                <a:lnTo>
                  <a:pt x="317" y="4261"/>
                </a:lnTo>
                <a:lnTo>
                  <a:pt x="299" y="4218"/>
                </a:lnTo>
                <a:lnTo>
                  <a:pt x="283" y="4174"/>
                </a:lnTo>
                <a:lnTo>
                  <a:pt x="269" y="4130"/>
                </a:lnTo>
                <a:lnTo>
                  <a:pt x="255" y="4084"/>
                </a:lnTo>
                <a:lnTo>
                  <a:pt x="243" y="4038"/>
                </a:lnTo>
                <a:lnTo>
                  <a:pt x="233" y="3993"/>
                </a:lnTo>
                <a:lnTo>
                  <a:pt x="224" y="3945"/>
                </a:lnTo>
                <a:lnTo>
                  <a:pt x="217" y="3897"/>
                </a:lnTo>
                <a:lnTo>
                  <a:pt x="210" y="3850"/>
                </a:lnTo>
                <a:lnTo>
                  <a:pt x="205" y="3801"/>
                </a:lnTo>
                <a:lnTo>
                  <a:pt x="203" y="3752"/>
                </a:lnTo>
                <a:lnTo>
                  <a:pt x="201" y="3702"/>
                </a:lnTo>
                <a:lnTo>
                  <a:pt x="201" y="3651"/>
                </a:lnTo>
                <a:lnTo>
                  <a:pt x="202" y="3601"/>
                </a:lnTo>
                <a:lnTo>
                  <a:pt x="204" y="3549"/>
                </a:lnTo>
                <a:lnTo>
                  <a:pt x="209" y="3500"/>
                </a:lnTo>
                <a:lnTo>
                  <a:pt x="216" y="3445"/>
                </a:lnTo>
                <a:lnTo>
                  <a:pt x="221" y="3403"/>
                </a:lnTo>
                <a:lnTo>
                  <a:pt x="228" y="3360"/>
                </a:lnTo>
                <a:lnTo>
                  <a:pt x="235" y="3317"/>
                </a:lnTo>
                <a:lnTo>
                  <a:pt x="245" y="3274"/>
                </a:lnTo>
                <a:lnTo>
                  <a:pt x="255" y="3231"/>
                </a:lnTo>
                <a:lnTo>
                  <a:pt x="267" y="3187"/>
                </a:lnTo>
                <a:lnTo>
                  <a:pt x="278" y="3143"/>
                </a:lnTo>
                <a:lnTo>
                  <a:pt x="292" y="3099"/>
                </a:lnTo>
                <a:lnTo>
                  <a:pt x="306" y="3053"/>
                </a:lnTo>
                <a:lnTo>
                  <a:pt x="322" y="3009"/>
                </a:lnTo>
                <a:lnTo>
                  <a:pt x="339" y="2964"/>
                </a:lnTo>
                <a:lnTo>
                  <a:pt x="356" y="2919"/>
                </a:lnTo>
                <a:lnTo>
                  <a:pt x="376" y="2872"/>
                </a:lnTo>
                <a:lnTo>
                  <a:pt x="396" y="2826"/>
                </a:lnTo>
                <a:lnTo>
                  <a:pt x="416" y="2779"/>
                </a:lnTo>
                <a:lnTo>
                  <a:pt x="440" y="2733"/>
                </a:lnTo>
                <a:lnTo>
                  <a:pt x="398" y="2695"/>
                </a:lnTo>
                <a:lnTo>
                  <a:pt x="357" y="2654"/>
                </a:lnTo>
                <a:lnTo>
                  <a:pt x="319" y="2614"/>
                </a:lnTo>
                <a:lnTo>
                  <a:pt x="282" y="2573"/>
                </a:lnTo>
                <a:lnTo>
                  <a:pt x="247" y="2531"/>
                </a:lnTo>
                <a:lnTo>
                  <a:pt x="214" y="2489"/>
                </a:lnTo>
                <a:lnTo>
                  <a:pt x="184" y="2445"/>
                </a:lnTo>
                <a:lnTo>
                  <a:pt x="155" y="2401"/>
                </a:lnTo>
                <a:lnTo>
                  <a:pt x="129" y="2356"/>
                </a:lnTo>
                <a:lnTo>
                  <a:pt x="104" y="2310"/>
                </a:lnTo>
                <a:lnTo>
                  <a:pt x="82" y="2263"/>
                </a:lnTo>
                <a:lnTo>
                  <a:pt x="62" y="2215"/>
                </a:lnTo>
                <a:lnTo>
                  <a:pt x="46" y="2165"/>
                </a:lnTo>
                <a:lnTo>
                  <a:pt x="38" y="2141"/>
                </a:lnTo>
                <a:lnTo>
                  <a:pt x="31" y="2115"/>
                </a:lnTo>
                <a:lnTo>
                  <a:pt x="25" y="2090"/>
                </a:lnTo>
                <a:lnTo>
                  <a:pt x="19" y="2064"/>
                </a:lnTo>
                <a:lnTo>
                  <a:pt x="14" y="2037"/>
                </a:lnTo>
                <a:lnTo>
                  <a:pt x="10" y="2011"/>
                </a:lnTo>
                <a:lnTo>
                  <a:pt x="7" y="1984"/>
                </a:lnTo>
                <a:lnTo>
                  <a:pt x="3" y="1957"/>
                </a:lnTo>
                <a:lnTo>
                  <a:pt x="1" y="1929"/>
                </a:lnTo>
                <a:lnTo>
                  <a:pt x="0" y="1902"/>
                </a:lnTo>
                <a:lnTo>
                  <a:pt x="0" y="1874"/>
                </a:lnTo>
                <a:lnTo>
                  <a:pt x="0" y="1846"/>
                </a:lnTo>
                <a:lnTo>
                  <a:pt x="0" y="1817"/>
                </a:lnTo>
                <a:lnTo>
                  <a:pt x="2" y="1788"/>
                </a:lnTo>
                <a:lnTo>
                  <a:pt x="4" y="1758"/>
                </a:lnTo>
                <a:lnTo>
                  <a:pt x="7" y="1729"/>
                </a:lnTo>
                <a:lnTo>
                  <a:pt x="11" y="1698"/>
                </a:lnTo>
                <a:lnTo>
                  <a:pt x="16" y="1667"/>
                </a:lnTo>
                <a:lnTo>
                  <a:pt x="21" y="1637"/>
                </a:lnTo>
                <a:lnTo>
                  <a:pt x="28" y="1606"/>
                </a:lnTo>
                <a:lnTo>
                  <a:pt x="35" y="1573"/>
                </a:lnTo>
                <a:lnTo>
                  <a:pt x="43" y="1542"/>
                </a:lnTo>
                <a:lnTo>
                  <a:pt x="51" y="1509"/>
                </a:lnTo>
                <a:lnTo>
                  <a:pt x="61" y="1475"/>
                </a:lnTo>
                <a:lnTo>
                  <a:pt x="72" y="1443"/>
                </a:lnTo>
                <a:lnTo>
                  <a:pt x="83" y="1409"/>
                </a:lnTo>
                <a:lnTo>
                  <a:pt x="109" y="1340"/>
                </a:lnTo>
                <a:lnTo>
                  <a:pt x="138" y="1270"/>
                </a:lnTo>
                <a:lnTo>
                  <a:pt x="170" y="1198"/>
                </a:lnTo>
                <a:lnTo>
                  <a:pt x="207" y="1124"/>
                </a:lnTo>
                <a:lnTo>
                  <a:pt x="247" y="1048"/>
                </a:lnTo>
                <a:lnTo>
                  <a:pt x="291" y="970"/>
                </a:lnTo>
                <a:lnTo>
                  <a:pt x="232" y="930"/>
                </a:lnTo>
                <a:lnTo>
                  <a:pt x="966" y="3"/>
                </a:lnTo>
                <a:lnTo>
                  <a:pt x="977" y="2"/>
                </a:lnTo>
                <a:lnTo>
                  <a:pt x="1011" y="1"/>
                </a:lnTo>
                <a:lnTo>
                  <a:pt x="1062" y="0"/>
                </a:lnTo>
                <a:lnTo>
                  <a:pt x="1092" y="1"/>
                </a:lnTo>
                <a:lnTo>
                  <a:pt x="1126" y="2"/>
                </a:lnTo>
                <a:lnTo>
                  <a:pt x="1161" y="4"/>
                </a:lnTo>
                <a:lnTo>
                  <a:pt x="1198" y="9"/>
                </a:lnTo>
                <a:lnTo>
                  <a:pt x="1236" y="14"/>
                </a:lnTo>
                <a:lnTo>
                  <a:pt x="1276" y="22"/>
                </a:lnTo>
                <a:lnTo>
                  <a:pt x="1314" y="31"/>
                </a:lnTo>
                <a:lnTo>
                  <a:pt x="1352" y="43"/>
                </a:lnTo>
                <a:lnTo>
                  <a:pt x="1372" y="48"/>
                </a:lnTo>
                <a:lnTo>
                  <a:pt x="1390" y="57"/>
                </a:lnTo>
                <a:lnTo>
                  <a:pt x="1408" y="65"/>
                </a:lnTo>
                <a:lnTo>
                  <a:pt x="1426" y="73"/>
                </a:lnTo>
                <a:lnTo>
                  <a:pt x="1461" y="93"/>
                </a:lnTo>
                <a:lnTo>
                  <a:pt x="1495" y="114"/>
                </a:lnTo>
                <a:lnTo>
                  <a:pt x="1527" y="136"/>
                </a:lnTo>
                <a:lnTo>
                  <a:pt x="1559" y="159"/>
                </a:lnTo>
                <a:lnTo>
                  <a:pt x="1588" y="182"/>
                </a:lnTo>
                <a:lnTo>
                  <a:pt x="1616" y="205"/>
                </a:lnTo>
                <a:lnTo>
                  <a:pt x="1642" y="230"/>
                </a:lnTo>
                <a:lnTo>
                  <a:pt x="1666" y="252"/>
                </a:lnTo>
                <a:lnTo>
                  <a:pt x="1707" y="293"/>
                </a:lnTo>
                <a:lnTo>
                  <a:pt x="1739" y="327"/>
                </a:lnTo>
                <a:lnTo>
                  <a:pt x="1759" y="350"/>
                </a:lnTo>
                <a:lnTo>
                  <a:pt x="1765" y="359"/>
                </a:lnTo>
                <a:lnTo>
                  <a:pt x="1153" y="1011"/>
                </a:lnTo>
                <a:lnTo>
                  <a:pt x="985" y="843"/>
                </a:lnTo>
                <a:lnTo>
                  <a:pt x="714" y="1251"/>
                </a:lnTo>
                <a:lnTo>
                  <a:pt x="630" y="1196"/>
                </a:lnTo>
                <a:lnTo>
                  <a:pt x="603" y="1246"/>
                </a:lnTo>
                <a:lnTo>
                  <a:pt x="578" y="1294"/>
                </a:lnTo>
                <a:lnTo>
                  <a:pt x="556" y="1342"/>
                </a:lnTo>
                <a:lnTo>
                  <a:pt x="535" y="1390"/>
                </a:lnTo>
                <a:lnTo>
                  <a:pt x="516" y="1435"/>
                </a:lnTo>
                <a:lnTo>
                  <a:pt x="500" y="1480"/>
                </a:lnTo>
                <a:lnTo>
                  <a:pt x="485" y="1524"/>
                </a:lnTo>
                <a:lnTo>
                  <a:pt x="472" y="1567"/>
                </a:lnTo>
                <a:lnTo>
                  <a:pt x="462" y="1609"/>
                </a:lnTo>
                <a:lnTo>
                  <a:pt x="452" y="1650"/>
                </a:lnTo>
                <a:lnTo>
                  <a:pt x="445" y="1690"/>
                </a:lnTo>
                <a:lnTo>
                  <a:pt x="440" y="1729"/>
                </a:lnTo>
                <a:lnTo>
                  <a:pt x="436" y="1768"/>
                </a:lnTo>
                <a:lnTo>
                  <a:pt x="435" y="1805"/>
                </a:lnTo>
                <a:lnTo>
                  <a:pt x="434" y="1842"/>
                </a:lnTo>
                <a:lnTo>
                  <a:pt x="436" y="1878"/>
                </a:lnTo>
                <a:lnTo>
                  <a:pt x="439" y="1913"/>
                </a:lnTo>
                <a:lnTo>
                  <a:pt x="443" y="1948"/>
                </a:lnTo>
                <a:lnTo>
                  <a:pt x="450" y="1982"/>
                </a:lnTo>
                <a:lnTo>
                  <a:pt x="457" y="2014"/>
                </a:lnTo>
                <a:lnTo>
                  <a:pt x="466" y="2047"/>
                </a:lnTo>
                <a:lnTo>
                  <a:pt x="477" y="2079"/>
                </a:lnTo>
                <a:lnTo>
                  <a:pt x="488" y="2111"/>
                </a:lnTo>
                <a:lnTo>
                  <a:pt x="502" y="2141"/>
                </a:lnTo>
                <a:lnTo>
                  <a:pt x="516" y="2171"/>
                </a:lnTo>
                <a:lnTo>
                  <a:pt x="533" y="2200"/>
                </a:lnTo>
                <a:lnTo>
                  <a:pt x="550" y="2229"/>
                </a:lnTo>
                <a:lnTo>
                  <a:pt x="569" y="2257"/>
                </a:lnTo>
                <a:lnTo>
                  <a:pt x="587" y="2285"/>
                </a:lnTo>
                <a:lnTo>
                  <a:pt x="608" y="2313"/>
                </a:lnTo>
                <a:lnTo>
                  <a:pt x="630" y="2339"/>
                </a:lnTo>
                <a:lnTo>
                  <a:pt x="652" y="2366"/>
                </a:lnTo>
                <a:lnTo>
                  <a:pt x="682" y="2322"/>
                </a:lnTo>
                <a:lnTo>
                  <a:pt x="713" y="2278"/>
                </a:lnTo>
                <a:lnTo>
                  <a:pt x="745" y="2234"/>
                </a:lnTo>
                <a:lnTo>
                  <a:pt x="778" y="2188"/>
                </a:lnTo>
                <a:lnTo>
                  <a:pt x="811" y="2144"/>
                </a:lnTo>
                <a:lnTo>
                  <a:pt x="846" y="2099"/>
                </a:lnTo>
                <a:lnTo>
                  <a:pt x="883" y="2054"/>
                </a:lnTo>
                <a:lnTo>
                  <a:pt x="920" y="2007"/>
                </a:lnTo>
                <a:lnTo>
                  <a:pt x="957" y="1962"/>
                </a:lnTo>
                <a:lnTo>
                  <a:pt x="997" y="1916"/>
                </a:lnTo>
                <a:lnTo>
                  <a:pt x="1038" y="1870"/>
                </a:lnTo>
                <a:lnTo>
                  <a:pt x="1079" y="1824"/>
                </a:lnTo>
                <a:lnTo>
                  <a:pt x="1166" y="1730"/>
                </a:lnTo>
                <a:lnTo>
                  <a:pt x="1257" y="1636"/>
                </a:lnTo>
                <a:lnTo>
                  <a:pt x="1247" y="1611"/>
                </a:lnTo>
                <a:lnTo>
                  <a:pt x="1237" y="1586"/>
                </a:lnTo>
                <a:lnTo>
                  <a:pt x="1230" y="1560"/>
                </a:lnTo>
                <a:lnTo>
                  <a:pt x="1223" y="1534"/>
                </a:lnTo>
                <a:lnTo>
                  <a:pt x="1219" y="1507"/>
                </a:lnTo>
                <a:lnTo>
                  <a:pt x="1215" y="1479"/>
                </a:lnTo>
                <a:lnTo>
                  <a:pt x="1213" y="1451"/>
                </a:lnTo>
                <a:lnTo>
                  <a:pt x="1212" y="1423"/>
                </a:lnTo>
                <a:lnTo>
                  <a:pt x="1213" y="1397"/>
                </a:lnTo>
                <a:lnTo>
                  <a:pt x="1214" y="1370"/>
                </a:lnTo>
                <a:lnTo>
                  <a:pt x="1218" y="1344"/>
                </a:lnTo>
                <a:lnTo>
                  <a:pt x="1222" y="1319"/>
                </a:lnTo>
                <a:lnTo>
                  <a:pt x="1228" y="1293"/>
                </a:lnTo>
                <a:lnTo>
                  <a:pt x="1235" y="1269"/>
                </a:lnTo>
                <a:lnTo>
                  <a:pt x="1243" y="1244"/>
                </a:lnTo>
                <a:lnTo>
                  <a:pt x="1252" y="1221"/>
                </a:lnTo>
                <a:lnTo>
                  <a:pt x="1263" y="1198"/>
                </a:lnTo>
                <a:lnTo>
                  <a:pt x="1274" y="1175"/>
                </a:lnTo>
                <a:lnTo>
                  <a:pt x="1287" y="1154"/>
                </a:lnTo>
                <a:lnTo>
                  <a:pt x="1301" y="1132"/>
                </a:lnTo>
                <a:lnTo>
                  <a:pt x="1315" y="1112"/>
                </a:lnTo>
                <a:lnTo>
                  <a:pt x="1331" y="1092"/>
                </a:lnTo>
                <a:lnTo>
                  <a:pt x="1348" y="1073"/>
                </a:lnTo>
                <a:lnTo>
                  <a:pt x="1365" y="1055"/>
                </a:lnTo>
                <a:lnTo>
                  <a:pt x="1365" y="1054"/>
                </a:lnTo>
                <a:lnTo>
                  <a:pt x="1384" y="1037"/>
                </a:lnTo>
                <a:lnTo>
                  <a:pt x="1402" y="1020"/>
                </a:lnTo>
                <a:lnTo>
                  <a:pt x="1422" y="1005"/>
                </a:lnTo>
                <a:lnTo>
                  <a:pt x="1443" y="990"/>
                </a:lnTo>
                <a:lnTo>
                  <a:pt x="1464" y="977"/>
                </a:lnTo>
                <a:lnTo>
                  <a:pt x="1486" y="965"/>
                </a:lnTo>
                <a:lnTo>
                  <a:pt x="1508" y="953"/>
                </a:lnTo>
                <a:lnTo>
                  <a:pt x="1531" y="943"/>
                </a:lnTo>
                <a:lnTo>
                  <a:pt x="1554" y="933"/>
                </a:lnTo>
                <a:lnTo>
                  <a:pt x="1579" y="925"/>
                </a:lnTo>
                <a:lnTo>
                  <a:pt x="1603" y="918"/>
                </a:lnTo>
                <a:lnTo>
                  <a:pt x="1628" y="912"/>
                </a:lnTo>
                <a:lnTo>
                  <a:pt x="1654" y="908"/>
                </a:lnTo>
                <a:lnTo>
                  <a:pt x="1681" y="904"/>
                </a:lnTo>
                <a:lnTo>
                  <a:pt x="1706" y="902"/>
                </a:lnTo>
                <a:lnTo>
                  <a:pt x="1733" y="902"/>
                </a:lnTo>
                <a:lnTo>
                  <a:pt x="1760" y="902"/>
                </a:lnTo>
                <a:lnTo>
                  <a:pt x="1786" y="904"/>
                </a:lnTo>
                <a:lnTo>
                  <a:pt x="1813" y="908"/>
                </a:lnTo>
                <a:lnTo>
                  <a:pt x="1839" y="912"/>
                </a:lnTo>
                <a:lnTo>
                  <a:pt x="1863" y="918"/>
                </a:lnTo>
                <a:lnTo>
                  <a:pt x="1889" y="925"/>
                </a:lnTo>
                <a:lnTo>
                  <a:pt x="1913" y="933"/>
                </a:lnTo>
                <a:lnTo>
                  <a:pt x="1936" y="943"/>
                </a:lnTo>
                <a:lnTo>
                  <a:pt x="1959" y="953"/>
                </a:lnTo>
                <a:lnTo>
                  <a:pt x="1981" y="965"/>
                </a:lnTo>
                <a:lnTo>
                  <a:pt x="2003" y="977"/>
                </a:lnTo>
                <a:lnTo>
                  <a:pt x="2024" y="990"/>
                </a:lnTo>
                <a:lnTo>
                  <a:pt x="2045" y="1005"/>
                </a:lnTo>
                <a:lnTo>
                  <a:pt x="2065" y="1020"/>
                </a:lnTo>
                <a:lnTo>
                  <a:pt x="2084" y="1037"/>
                </a:lnTo>
                <a:lnTo>
                  <a:pt x="2102" y="1054"/>
                </a:lnTo>
                <a:lnTo>
                  <a:pt x="2102" y="1055"/>
                </a:lnTo>
                <a:lnTo>
                  <a:pt x="2118" y="1073"/>
                </a:lnTo>
                <a:lnTo>
                  <a:pt x="2136" y="1091"/>
                </a:lnTo>
                <a:lnTo>
                  <a:pt x="2151" y="1111"/>
                </a:lnTo>
                <a:lnTo>
                  <a:pt x="2165" y="1132"/>
                </a:lnTo>
                <a:lnTo>
                  <a:pt x="2179" y="1153"/>
                </a:lnTo>
                <a:lnTo>
                  <a:pt x="2192" y="1175"/>
                </a:lnTo>
                <a:lnTo>
                  <a:pt x="2203" y="1197"/>
                </a:lnTo>
                <a:lnTo>
                  <a:pt x="2214" y="1220"/>
                </a:lnTo>
                <a:lnTo>
                  <a:pt x="2223" y="1244"/>
                </a:lnTo>
                <a:lnTo>
                  <a:pt x="2231" y="1269"/>
                </a:lnTo>
                <a:lnTo>
                  <a:pt x="2238" y="1293"/>
                </a:lnTo>
                <a:lnTo>
                  <a:pt x="2244" y="1319"/>
                </a:lnTo>
                <a:lnTo>
                  <a:pt x="2248" y="1344"/>
                </a:lnTo>
                <a:lnTo>
                  <a:pt x="2252" y="1370"/>
                </a:lnTo>
                <a:lnTo>
                  <a:pt x="2254" y="1397"/>
                </a:lnTo>
                <a:lnTo>
                  <a:pt x="2254" y="1423"/>
                </a:lnTo>
                <a:lnTo>
                  <a:pt x="2254" y="1450"/>
                </a:lnTo>
                <a:lnTo>
                  <a:pt x="2252" y="1477"/>
                </a:lnTo>
                <a:lnTo>
                  <a:pt x="2248" y="1502"/>
                </a:lnTo>
                <a:lnTo>
                  <a:pt x="2244" y="1528"/>
                </a:lnTo>
                <a:lnTo>
                  <a:pt x="2238" y="1553"/>
                </a:lnTo>
                <a:lnTo>
                  <a:pt x="2231" y="1578"/>
                </a:lnTo>
                <a:lnTo>
                  <a:pt x="2223" y="1602"/>
                </a:lnTo>
                <a:lnTo>
                  <a:pt x="2214" y="1626"/>
                </a:lnTo>
                <a:lnTo>
                  <a:pt x="2203" y="1648"/>
                </a:lnTo>
                <a:lnTo>
                  <a:pt x="2192" y="1672"/>
                </a:lnTo>
                <a:lnTo>
                  <a:pt x="2179" y="1694"/>
                </a:lnTo>
                <a:lnTo>
                  <a:pt x="2166" y="1715"/>
                </a:lnTo>
                <a:lnTo>
                  <a:pt x="2151" y="1734"/>
                </a:lnTo>
                <a:lnTo>
                  <a:pt x="2136" y="1754"/>
                </a:lnTo>
                <a:lnTo>
                  <a:pt x="2120" y="1774"/>
                </a:lnTo>
                <a:lnTo>
                  <a:pt x="2102" y="1791"/>
                </a:lnTo>
                <a:lnTo>
                  <a:pt x="2084" y="1809"/>
                </a:lnTo>
                <a:lnTo>
                  <a:pt x="2065" y="1825"/>
                </a:lnTo>
                <a:lnTo>
                  <a:pt x="2045" y="1841"/>
                </a:lnTo>
                <a:lnTo>
                  <a:pt x="2024" y="1855"/>
                </a:lnTo>
                <a:lnTo>
                  <a:pt x="2003" y="1869"/>
                </a:lnTo>
                <a:lnTo>
                  <a:pt x="1981" y="1882"/>
                </a:lnTo>
                <a:lnTo>
                  <a:pt x="1959" y="1893"/>
                </a:lnTo>
                <a:lnTo>
                  <a:pt x="1936" y="1904"/>
                </a:lnTo>
                <a:lnTo>
                  <a:pt x="1913" y="1913"/>
                </a:lnTo>
                <a:lnTo>
                  <a:pt x="1889" y="1921"/>
                </a:lnTo>
                <a:lnTo>
                  <a:pt x="1863" y="1928"/>
                </a:lnTo>
                <a:lnTo>
                  <a:pt x="1839" y="1934"/>
                </a:lnTo>
                <a:lnTo>
                  <a:pt x="1813" y="1939"/>
                </a:lnTo>
                <a:lnTo>
                  <a:pt x="1786" y="1942"/>
                </a:lnTo>
                <a:lnTo>
                  <a:pt x="1760" y="1943"/>
                </a:lnTo>
                <a:lnTo>
                  <a:pt x="1733" y="1945"/>
                </a:lnTo>
                <a:lnTo>
                  <a:pt x="1710" y="1943"/>
                </a:lnTo>
                <a:lnTo>
                  <a:pt x="1685" y="1942"/>
                </a:lnTo>
                <a:lnTo>
                  <a:pt x="1662" y="1940"/>
                </a:lnTo>
                <a:lnTo>
                  <a:pt x="1640" y="1936"/>
                </a:lnTo>
                <a:lnTo>
                  <a:pt x="1617" y="1932"/>
                </a:lnTo>
                <a:lnTo>
                  <a:pt x="1595" y="1926"/>
                </a:lnTo>
                <a:lnTo>
                  <a:pt x="1573" y="1919"/>
                </a:lnTo>
                <a:lnTo>
                  <a:pt x="1552" y="1912"/>
                </a:lnTo>
                <a:lnTo>
                  <a:pt x="1465" y="2000"/>
                </a:lnTo>
                <a:lnTo>
                  <a:pt x="1384" y="2089"/>
                </a:lnTo>
                <a:lnTo>
                  <a:pt x="1306" y="2177"/>
                </a:lnTo>
                <a:lnTo>
                  <a:pt x="1233" y="2263"/>
                </a:lnTo>
                <a:lnTo>
                  <a:pt x="1164" y="2349"/>
                </a:lnTo>
                <a:lnTo>
                  <a:pt x="1099" y="2433"/>
                </a:lnTo>
                <a:lnTo>
                  <a:pt x="1069" y="2475"/>
                </a:lnTo>
                <a:lnTo>
                  <a:pt x="1039" y="2517"/>
                </a:lnTo>
                <a:lnTo>
                  <a:pt x="1011" y="2558"/>
                </a:lnTo>
                <a:lnTo>
                  <a:pt x="983" y="2599"/>
                </a:lnTo>
                <a:lnTo>
                  <a:pt x="961" y="2633"/>
                </a:lnTo>
                <a:lnTo>
                  <a:pt x="1020" y="2674"/>
                </a:lnTo>
                <a:lnTo>
                  <a:pt x="1081" y="2714"/>
                </a:lnTo>
                <a:lnTo>
                  <a:pt x="1143" y="2755"/>
                </a:lnTo>
                <a:lnTo>
                  <a:pt x="1207" y="2796"/>
                </a:lnTo>
                <a:lnTo>
                  <a:pt x="1341" y="2878"/>
                </a:lnTo>
                <a:lnTo>
                  <a:pt x="1479" y="2962"/>
                </a:lnTo>
                <a:lnTo>
                  <a:pt x="1583" y="3026"/>
                </a:lnTo>
                <a:lnTo>
                  <a:pt x="1689" y="3089"/>
                </a:lnTo>
                <a:lnTo>
                  <a:pt x="1795" y="3156"/>
                </a:lnTo>
                <a:lnTo>
                  <a:pt x="1900" y="3223"/>
                </a:lnTo>
                <a:lnTo>
                  <a:pt x="2003" y="3293"/>
                </a:lnTo>
                <a:lnTo>
                  <a:pt x="2056" y="3329"/>
                </a:lnTo>
                <a:lnTo>
                  <a:pt x="2107" y="3365"/>
                </a:lnTo>
                <a:lnTo>
                  <a:pt x="2157" y="3402"/>
                </a:lnTo>
                <a:lnTo>
                  <a:pt x="2207" y="3439"/>
                </a:lnTo>
                <a:lnTo>
                  <a:pt x="2255" y="3477"/>
                </a:lnTo>
                <a:lnTo>
                  <a:pt x="2304" y="3517"/>
                </a:lnTo>
                <a:lnTo>
                  <a:pt x="2304" y="1261"/>
                </a:lnTo>
                <a:lnTo>
                  <a:pt x="2305" y="1225"/>
                </a:lnTo>
                <a:lnTo>
                  <a:pt x="2308" y="1189"/>
                </a:lnTo>
                <a:lnTo>
                  <a:pt x="2312" y="1154"/>
                </a:lnTo>
                <a:lnTo>
                  <a:pt x="2319" y="1119"/>
                </a:lnTo>
                <a:lnTo>
                  <a:pt x="2326" y="1084"/>
                </a:lnTo>
                <a:lnTo>
                  <a:pt x="2337" y="1051"/>
                </a:lnTo>
                <a:lnTo>
                  <a:pt x="2347" y="1018"/>
                </a:lnTo>
                <a:lnTo>
                  <a:pt x="2360" y="987"/>
                </a:lnTo>
                <a:lnTo>
                  <a:pt x="2374" y="955"/>
                </a:lnTo>
                <a:lnTo>
                  <a:pt x="2390" y="924"/>
                </a:lnTo>
                <a:lnTo>
                  <a:pt x="2407" y="895"/>
                </a:lnTo>
                <a:lnTo>
                  <a:pt x="2425" y="866"/>
                </a:lnTo>
                <a:lnTo>
                  <a:pt x="2445" y="838"/>
                </a:lnTo>
                <a:lnTo>
                  <a:pt x="2467" y="811"/>
                </a:lnTo>
                <a:lnTo>
                  <a:pt x="2489" y="786"/>
                </a:lnTo>
                <a:lnTo>
                  <a:pt x="2512" y="761"/>
                </a:lnTo>
                <a:lnTo>
                  <a:pt x="2536" y="738"/>
                </a:lnTo>
                <a:lnTo>
                  <a:pt x="2562" y="716"/>
                </a:lnTo>
                <a:lnTo>
                  <a:pt x="2589" y="694"/>
                </a:lnTo>
                <a:lnTo>
                  <a:pt x="2616" y="674"/>
                </a:lnTo>
                <a:lnTo>
                  <a:pt x="2645" y="656"/>
                </a:lnTo>
                <a:lnTo>
                  <a:pt x="2674" y="639"/>
                </a:lnTo>
                <a:lnTo>
                  <a:pt x="2706" y="623"/>
                </a:lnTo>
                <a:lnTo>
                  <a:pt x="2737" y="609"/>
                </a:lnTo>
                <a:lnTo>
                  <a:pt x="2769" y="597"/>
                </a:lnTo>
                <a:lnTo>
                  <a:pt x="2802" y="586"/>
                </a:lnTo>
                <a:lnTo>
                  <a:pt x="2835" y="576"/>
                </a:lnTo>
                <a:lnTo>
                  <a:pt x="2870" y="567"/>
                </a:lnTo>
                <a:lnTo>
                  <a:pt x="2904" y="562"/>
                </a:lnTo>
                <a:lnTo>
                  <a:pt x="2939" y="557"/>
                </a:lnTo>
                <a:lnTo>
                  <a:pt x="2975" y="555"/>
                </a:lnTo>
                <a:lnTo>
                  <a:pt x="3011" y="554"/>
                </a:lnTo>
                <a:close/>
                <a:moveTo>
                  <a:pt x="1887" y="1269"/>
                </a:moveTo>
                <a:lnTo>
                  <a:pt x="1887" y="1269"/>
                </a:lnTo>
                <a:lnTo>
                  <a:pt x="1871" y="1255"/>
                </a:lnTo>
                <a:lnTo>
                  <a:pt x="1855" y="1242"/>
                </a:lnTo>
                <a:lnTo>
                  <a:pt x="1837" y="1232"/>
                </a:lnTo>
                <a:lnTo>
                  <a:pt x="1818" y="1222"/>
                </a:lnTo>
                <a:lnTo>
                  <a:pt x="1798" y="1215"/>
                </a:lnTo>
                <a:lnTo>
                  <a:pt x="1777" y="1210"/>
                </a:lnTo>
                <a:lnTo>
                  <a:pt x="1755" y="1206"/>
                </a:lnTo>
                <a:lnTo>
                  <a:pt x="1733" y="1205"/>
                </a:lnTo>
                <a:lnTo>
                  <a:pt x="1711" y="1206"/>
                </a:lnTo>
                <a:lnTo>
                  <a:pt x="1689" y="1210"/>
                </a:lnTo>
                <a:lnTo>
                  <a:pt x="1668" y="1215"/>
                </a:lnTo>
                <a:lnTo>
                  <a:pt x="1648" y="1222"/>
                </a:lnTo>
                <a:lnTo>
                  <a:pt x="1630" y="1232"/>
                </a:lnTo>
                <a:lnTo>
                  <a:pt x="1611" y="1242"/>
                </a:lnTo>
                <a:lnTo>
                  <a:pt x="1595" y="1255"/>
                </a:lnTo>
                <a:lnTo>
                  <a:pt x="1580" y="1269"/>
                </a:lnTo>
                <a:lnTo>
                  <a:pt x="1579" y="1269"/>
                </a:lnTo>
                <a:lnTo>
                  <a:pt x="1565" y="1284"/>
                </a:lnTo>
                <a:lnTo>
                  <a:pt x="1552" y="1301"/>
                </a:lnTo>
                <a:lnTo>
                  <a:pt x="1541" y="1319"/>
                </a:lnTo>
                <a:lnTo>
                  <a:pt x="1532" y="1338"/>
                </a:lnTo>
                <a:lnTo>
                  <a:pt x="1525" y="1358"/>
                </a:lnTo>
                <a:lnTo>
                  <a:pt x="1519" y="1379"/>
                </a:lnTo>
                <a:lnTo>
                  <a:pt x="1517" y="1401"/>
                </a:lnTo>
                <a:lnTo>
                  <a:pt x="1516" y="1423"/>
                </a:lnTo>
                <a:lnTo>
                  <a:pt x="1517" y="1445"/>
                </a:lnTo>
                <a:lnTo>
                  <a:pt x="1519" y="1467"/>
                </a:lnTo>
                <a:lnTo>
                  <a:pt x="1525" y="1488"/>
                </a:lnTo>
                <a:lnTo>
                  <a:pt x="1532" y="1508"/>
                </a:lnTo>
                <a:lnTo>
                  <a:pt x="1541" y="1527"/>
                </a:lnTo>
                <a:lnTo>
                  <a:pt x="1553" y="1545"/>
                </a:lnTo>
                <a:lnTo>
                  <a:pt x="1565" y="1561"/>
                </a:lnTo>
                <a:lnTo>
                  <a:pt x="1580" y="1576"/>
                </a:lnTo>
                <a:lnTo>
                  <a:pt x="1580" y="1578"/>
                </a:lnTo>
                <a:lnTo>
                  <a:pt x="1595" y="1592"/>
                </a:lnTo>
                <a:lnTo>
                  <a:pt x="1611" y="1604"/>
                </a:lnTo>
                <a:lnTo>
                  <a:pt x="1630" y="1615"/>
                </a:lnTo>
                <a:lnTo>
                  <a:pt x="1648" y="1624"/>
                </a:lnTo>
                <a:lnTo>
                  <a:pt x="1668" y="1631"/>
                </a:lnTo>
                <a:lnTo>
                  <a:pt x="1689" y="1637"/>
                </a:lnTo>
                <a:lnTo>
                  <a:pt x="1711" y="1639"/>
                </a:lnTo>
                <a:lnTo>
                  <a:pt x="1733" y="1640"/>
                </a:lnTo>
                <a:lnTo>
                  <a:pt x="1755" y="1639"/>
                </a:lnTo>
                <a:lnTo>
                  <a:pt x="1777" y="1637"/>
                </a:lnTo>
                <a:lnTo>
                  <a:pt x="1798" y="1631"/>
                </a:lnTo>
                <a:lnTo>
                  <a:pt x="1818" y="1624"/>
                </a:lnTo>
                <a:lnTo>
                  <a:pt x="1837" y="1615"/>
                </a:lnTo>
                <a:lnTo>
                  <a:pt x="1855" y="1603"/>
                </a:lnTo>
                <a:lnTo>
                  <a:pt x="1871" y="1592"/>
                </a:lnTo>
                <a:lnTo>
                  <a:pt x="1887" y="1576"/>
                </a:lnTo>
                <a:lnTo>
                  <a:pt x="1901" y="1561"/>
                </a:lnTo>
                <a:lnTo>
                  <a:pt x="1914" y="1545"/>
                </a:lnTo>
                <a:lnTo>
                  <a:pt x="1925" y="1527"/>
                </a:lnTo>
                <a:lnTo>
                  <a:pt x="1934" y="1508"/>
                </a:lnTo>
                <a:lnTo>
                  <a:pt x="1941" y="1488"/>
                </a:lnTo>
                <a:lnTo>
                  <a:pt x="1947" y="1467"/>
                </a:lnTo>
                <a:lnTo>
                  <a:pt x="1950" y="1445"/>
                </a:lnTo>
                <a:lnTo>
                  <a:pt x="1951" y="1423"/>
                </a:lnTo>
                <a:lnTo>
                  <a:pt x="1950" y="1401"/>
                </a:lnTo>
                <a:lnTo>
                  <a:pt x="1947" y="1379"/>
                </a:lnTo>
                <a:lnTo>
                  <a:pt x="1941" y="1358"/>
                </a:lnTo>
                <a:lnTo>
                  <a:pt x="1934" y="1338"/>
                </a:lnTo>
                <a:lnTo>
                  <a:pt x="1925" y="1319"/>
                </a:lnTo>
                <a:lnTo>
                  <a:pt x="1914" y="1301"/>
                </a:lnTo>
                <a:lnTo>
                  <a:pt x="1901" y="1284"/>
                </a:lnTo>
                <a:lnTo>
                  <a:pt x="1887" y="1269"/>
                </a:lnTo>
                <a:close/>
                <a:moveTo>
                  <a:pt x="2304" y="5100"/>
                </a:moveTo>
                <a:lnTo>
                  <a:pt x="2304" y="4074"/>
                </a:lnTo>
                <a:lnTo>
                  <a:pt x="2277" y="4045"/>
                </a:lnTo>
                <a:lnTo>
                  <a:pt x="2251" y="4017"/>
                </a:lnTo>
                <a:lnTo>
                  <a:pt x="2224" y="3989"/>
                </a:lnTo>
                <a:lnTo>
                  <a:pt x="2195" y="3961"/>
                </a:lnTo>
                <a:lnTo>
                  <a:pt x="2138" y="3908"/>
                </a:lnTo>
                <a:lnTo>
                  <a:pt x="2078" y="3856"/>
                </a:lnTo>
                <a:lnTo>
                  <a:pt x="2016" y="3805"/>
                </a:lnTo>
                <a:lnTo>
                  <a:pt x="1952" y="3755"/>
                </a:lnTo>
                <a:lnTo>
                  <a:pt x="1887" y="3706"/>
                </a:lnTo>
                <a:lnTo>
                  <a:pt x="1821" y="3659"/>
                </a:lnTo>
                <a:lnTo>
                  <a:pt x="1754" y="3613"/>
                </a:lnTo>
                <a:lnTo>
                  <a:pt x="1687" y="3567"/>
                </a:lnTo>
                <a:lnTo>
                  <a:pt x="1617" y="3522"/>
                </a:lnTo>
                <a:lnTo>
                  <a:pt x="1548" y="3478"/>
                </a:lnTo>
                <a:lnTo>
                  <a:pt x="1409" y="3392"/>
                </a:lnTo>
                <a:lnTo>
                  <a:pt x="1270" y="3308"/>
                </a:lnTo>
                <a:lnTo>
                  <a:pt x="1140" y="3230"/>
                </a:lnTo>
                <a:lnTo>
                  <a:pt x="1012" y="3151"/>
                </a:lnTo>
                <a:lnTo>
                  <a:pt x="949" y="3111"/>
                </a:lnTo>
                <a:lnTo>
                  <a:pt x="888" y="3071"/>
                </a:lnTo>
                <a:lnTo>
                  <a:pt x="826" y="3030"/>
                </a:lnTo>
                <a:lnTo>
                  <a:pt x="765" y="2988"/>
                </a:lnTo>
                <a:lnTo>
                  <a:pt x="737" y="3056"/>
                </a:lnTo>
                <a:lnTo>
                  <a:pt x="710" y="3122"/>
                </a:lnTo>
                <a:lnTo>
                  <a:pt x="687" y="3186"/>
                </a:lnTo>
                <a:lnTo>
                  <a:pt x="667" y="3250"/>
                </a:lnTo>
                <a:lnTo>
                  <a:pt x="650" y="3313"/>
                </a:lnTo>
                <a:lnTo>
                  <a:pt x="636" y="3375"/>
                </a:lnTo>
                <a:lnTo>
                  <a:pt x="624" y="3435"/>
                </a:lnTo>
                <a:lnTo>
                  <a:pt x="615" y="3496"/>
                </a:lnTo>
                <a:lnTo>
                  <a:pt x="612" y="3533"/>
                </a:lnTo>
                <a:lnTo>
                  <a:pt x="608" y="3577"/>
                </a:lnTo>
                <a:lnTo>
                  <a:pt x="606" y="3615"/>
                </a:lnTo>
                <a:lnTo>
                  <a:pt x="605" y="3652"/>
                </a:lnTo>
                <a:lnTo>
                  <a:pt x="605" y="3691"/>
                </a:lnTo>
                <a:lnTo>
                  <a:pt x="606" y="3728"/>
                </a:lnTo>
                <a:lnTo>
                  <a:pt x="609" y="3765"/>
                </a:lnTo>
                <a:lnTo>
                  <a:pt x="613" y="3801"/>
                </a:lnTo>
                <a:lnTo>
                  <a:pt x="617" y="3837"/>
                </a:lnTo>
                <a:lnTo>
                  <a:pt x="623" y="3873"/>
                </a:lnTo>
                <a:lnTo>
                  <a:pt x="630" y="3908"/>
                </a:lnTo>
                <a:lnTo>
                  <a:pt x="638" y="3943"/>
                </a:lnTo>
                <a:lnTo>
                  <a:pt x="646" y="3976"/>
                </a:lnTo>
                <a:lnTo>
                  <a:pt x="657" y="4010"/>
                </a:lnTo>
                <a:lnTo>
                  <a:pt x="668" y="4044"/>
                </a:lnTo>
                <a:lnTo>
                  <a:pt x="680" y="4076"/>
                </a:lnTo>
                <a:lnTo>
                  <a:pt x="693" y="4109"/>
                </a:lnTo>
                <a:lnTo>
                  <a:pt x="707" y="4141"/>
                </a:lnTo>
                <a:lnTo>
                  <a:pt x="722" y="4173"/>
                </a:lnTo>
                <a:lnTo>
                  <a:pt x="738" y="4204"/>
                </a:lnTo>
                <a:lnTo>
                  <a:pt x="755" y="4234"/>
                </a:lnTo>
                <a:lnTo>
                  <a:pt x="773" y="4264"/>
                </a:lnTo>
                <a:lnTo>
                  <a:pt x="791" y="4295"/>
                </a:lnTo>
                <a:lnTo>
                  <a:pt x="811" y="4324"/>
                </a:lnTo>
                <a:lnTo>
                  <a:pt x="832" y="4353"/>
                </a:lnTo>
                <a:lnTo>
                  <a:pt x="853" y="4380"/>
                </a:lnTo>
                <a:lnTo>
                  <a:pt x="875" y="4408"/>
                </a:lnTo>
                <a:lnTo>
                  <a:pt x="898" y="4436"/>
                </a:lnTo>
                <a:lnTo>
                  <a:pt x="923" y="4463"/>
                </a:lnTo>
                <a:lnTo>
                  <a:pt x="947" y="4488"/>
                </a:lnTo>
                <a:lnTo>
                  <a:pt x="973" y="4515"/>
                </a:lnTo>
                <a:lnTo>
                  <a:pt x="999" y="4540"/>
                </a:lnTo>
                <a:lnTo>
                  <a:pt x="1027" y="4565"/>
                </a:lnTo>
                <a:lnTo>
                  <a:pt x="1055" y="4589"/>
                </a:lnTo>
                <a:lnTo>
                  <a:pt x="1084" y="4614"/>
                </a:lnTo>
                <a:lnTo>
                  <a:pt x="1114" y="4637"/>
                </a:lnTo>
                <a:lnTo>
                  <a:pt x="1144" y="4660"/>
                </a:lnTo>
                <a:lnTo>
                  <a:pt x="1176" y="4684"/>
                </a:lnTo>
                <a:lnTo>
                  <a:pt x="1208" y="4706"/>
                </a:lnTo>
                <a:lnTo>
                  <a:pt x="1242" y="4728"/>
                </a:lnTo>
                <a:lnTo>
                  <a:pt x="1276" y="4749"/>
                </a:lnTo>
                <a:lnTo>
                  <a:pt x="1309" y="4769"/>
                </a:lnTo>
                <a:lnTo>
                  <a:pt x="1344" y="4789"/>
                </a:lnTo>
                <a:lnTo>
                  <a:pt x="1380" y="4809"/>
                </a:lnTo>
                <a:lnTo>
                  <a:pt x="1416" y="4829"/>
                </a:lnTo>
                <a:lnTo>
                  <a:pt x="1453" y="4847"/>
                </a:lnTo>
                <a:lnTo>
                  <a:pt x="1490" y="4865"/>
                </a:lnTo>
                <a:lnTo>
                  <a:pt x="1529" y="4882"/>
                </a:lnTo>
                <a:lnTo>
                  <a:pt x="1568" y="4899"/>
                </a:lnTo>
                <a:lnTo>
                  <a:pt x="1608" y="4916"/>
                </a:lnTo>
                <a:lnTo>
                  <a:pt x="1647" y="4931"/>
                </a:lnTo>
                <a:lnTo>
                  <a:pt x="1688" y="4947"/>
                </a:lnTo>
                <a:lnTo>
                  <a:pt x="1728" y="4961"/>
                </a:lnTo>
                <a:lnTo>
                  <a:pt x="1770" y="4975"/>
                </a:lnTo>
                <a:lnTo>
                  <a:pt x="1855" y="5002"/>
                </a:lnTo>
                <a:lnTo>
                  <a:pt x="1941" y="5026"/>
                </a:lnTo>
                <a:lnTo>
                  <a:pt x="2029" y="5048"/>
                </a:lnTo>
                <a:lnTo>
                  <a:pt x="2120" y="5068"/>
                </a:lnTo>
                <a:lnTo>
                  <a:pt x="2211" y="5085"/>
                </a:lnTo>
                <a:lnTo>
                  <a:pt x="2304" y="5100"/>
                </a:lnTo>
                <a:close/>
                <a:moveTo>
                  <a:pt x="2991" y="1292"/>
                </a:moveTo>
                <a:lnTo>
                  <a:pt x="2991" y="3627"/>
                </a:lnTo>
                <a:lnTo>
                  <a:pt x="5477" y="3627"/>
                </a:lnTo>
                <a:lnTo>
                  <a:pt x="5477" y="1292"/>
                </a:lnTo>
                <a:lnTo>
                  <a:pt x="2991" y="1292"/>
                </a:lnTo>
                <a:close/>
                <a:moveTo>
                  <a:pt x="4212" y="3997"/>
                </a:moveTo>
                <a:lnTo>
                  <a:pt x="4212" y="3997"/>
                </a:lnTo>
                <a:lnTo>
                  <a:pt x="4181" y="3998"/>
                </a:lnTo>
                <a:lnTo>
                  <a:pt x="4150" y="4000"/>
                </a:lnTo>
                <a:lnTo>
                  <a:pt x="4120" y="4003"/>
                </a:lnTo>
                <a:lnTo>
                  <a:pt x="4090" y="4007"/>
                </a:lnTo>
                <a:lnTo>
                  <a:pt x="4060" y="4012"/>
                </a:lnTo>
                <a:lnTo>
                  <a:pt x="4030" y="4018"/>
                </a:lnTo>
                <a:lnTo>
                  <a:pt x="4001" y="4026"/>
                </a:lnTo>
                <a:lnTo>
                  <a:pt x="3974" y="4034"/>
                </a:lnTo>
                <a:lnTo>
                  <a:pt x="3946" y="4044"/>
                </a:lnTo>
                <a:lnTo>
                  <a:pt x="3918" y="4054"/>
                </a:lnTo>
                <a:lnTo>
                  <a:pt x="3891" y="4066"/>
                </a:lnTo>
                <a:lnTo>
                  <a:pt x="3864" y="4079"/>
                </a:lnTo>
                <a:lnTo>
                  <a:pt x="3839" y="4091"/>
                </a:lnTo>
                <a:lnTo>
                  <a:pt x="3813" y="4105"/>
                </a:lnTo>
                <a:lnTo>
                  <a:pt x="3789" y="4120"/>
                </a:lnTo>
                <a:lnTo>
                  <a:pt x="3765" y="4137"/>
                </a:lnTo>
                <a:lnTo>
                  <a:pt x="4227" y="4599"/>
                </a:lnTo>
                <a:lnTo>
                  <a:pt x="4676" y="4149"/>
                </a:lnTo>
                <a:lnTo>
                  <a:pt x="4652" y="4132"/>
                </a:lnTo>
                <a:lnTo>
                  <a:pt x="4626" y="4116"/>
                </a:lnTo>
                <a:lnTo>
                  <a:pt x="4599" y="4100"/>
                </a:lnTo>
                <a:lnTo>
                  <a:pt x="4573" y="4086"/>
                </a:lnTo>
                <a:lnTo>
                  <a:pt x="4546" y="4072"/>
                </a:lnTo>
                <a:lnTo>
                  <a:pt x="4518" y="4059"/>
                </a:lnTo>
                <a:lnTo>
                  <a:pt x="4489" y="4048"/>
                </a:lnTo>
                <a:lnTo>
                  <a:pt x="4460" y="4038"/>
                </a:lnTo>
                <a:lnTo>
                  <a:pt x="4431" y="4029"/>
                </a:lnTo>
                <a:lnTo>
                  <a:pt x="4401" y="4021"/>
                </a:lnTo>
                <a:lnTo>
                  <a:pt x="4371" y="4014"/>
                </a:lnTo>
                <a:lnTo>
                  <a:pt x="4339" y="4008"/>
                </a:lnTo>
                <a:lnTo>
                  <a:pt x="4308" y="4003"/>
                </a:lnTo>
                <a:lnTo>
                  <a:pt x="4277" y="4000"/>
                </a:lnTo>
                <a:lnTo>
                  <a:pt x="4244" y="3998"/>
                </a:lnTo>
                <a:lnTo>
                  <a:pt x="4212" y="3997"/>
                </a:lnTo>
                <a:close/>
                <a:moveTo>
                  <a:pt x="4858" y="4335"/>
                </a:moveTo>
                <a:lnTo>
                  <a:pt x="4411" y="4783"/>
                </a:lnTo>
                <a:lnTo>
                  <a:pt x="4859" y="5233"/>
                </a:lnTo>
                <a:lnTo>
                  <a:pt x="4876" y="5208"/>
                </a:lnTo>
                <a:lnTo>
                  <a:pt x="4891" y="5184"/>
                </a:lnTo>
                <a:lnTo>
                  <a:pt x="4906" y="5158"/>
                </a:lnTo>
                <a:lnTo>
                  <a:pt x="4919" y="5133"/>
                </a:lnTo>
                <a:lnTo>
                  <a:pt x="4931" y="5106"/>
                </a:lnTo>
                <a:lnTo>
                  <a:pt x="4943" y="5079"/>
                </a:lnTo>
                <a:lnTo>
                  <a:pt x="4953" y="5052"/>
                </a:lnTo>
                <a:lnTo>
                  <a:pt x="4963" y="5024"/>
                </a:lnTo>
                <a:lnTo>
                  <a:pt x="4971" y="4995"/>
                </a:lnTo>
                <a:lnTo>
                  <a:pt x="4978" y="4967"/>
                </a:lnTo>
                <a:lnTo>
                  <a:pt x="4985" y="4937"/>
                </a:lnTo>
                <a:lnTo>
                  <a:pt x="4989" y="4908"/>
                </a:lnTo>
                <a:lnTo>
                  <a:pt x="4994" y="4877"/>
                </a:lnTo>
                <a:lnTo>
                  <a:pt x="4996" y="4847"/>
                </a:lnTo>
                <a:lnTo>
                  <a:pt x="4999" y="4816"/>
                </a:lnTo>
                <a:lnTo>
                  <a:pt x="5000" y="4786"/>
                </a:lnTo>
                <a:lnTo>
                  <a:pt x="4999" y="4754"/>
                </a:lnTo>
                <a:lnTo>
                  <a:pt x="4996" y="4723"/>
                </a:lnTo>
                <a:lnTo>
                  <a:pt x="4994" y="4693"/>
                </a:lnTo>
                <a:lnTo>
                  <a:pt x="4989" y="4663"/>
                </a:lnTo>
                <a:lnTo>
                  <a:pt x="4985" y="4632"/>
                </a:lnTo>
                <a:lnTo>
                  <a:pt x="4978" y="4603"/>
                </a:lnTo>
                <a:lnTo>
                  <a:pt x="4971" y="4574"/>
                </a:lnTo>
                <a:lnTo>
                  <a:pt x="4963" y="4545"/>
                </a:lnTo>
                <a:lnTo>
                  <a:pt x="4952" y="4517"/>
                </a:lnTo>
                <a:lnTo>
                  <a:pt x="4942" y="4490"/>
                </a:lnTo>
                <a:lnTo>
                  <a:pt x="4930" y="4463"/>
                </a:lnTo>
                <a:lnTo>
                  <a:pt x="4917" y="4436"/>
                </a:lnTo>
                <a:lnTo>
                  <a:pt x="4905" y="4411"/>
                </a:lnTo>
                <a:lnTo>
                  <a:pt x="4890" y="4385"/>
                </a:lnTo>
                <a:lnTo>
                  <a:pt x="4874" y="4360"/>
                </a:lnTo>
                <a:lnTo>
                  <a:pt x="4858" y="4335"/>
                </a:lnTo>
                <a:close/>
                <a:moveTo>
                  <a:pt x="4678" y="5420"/>
                </a:moveTo>
                <a:lnTo>
                  <a:pt x="4227" y="4968"/>
                </a:lnTo>
                <a:lnTo>
                  <a:pt x="3762" y="5431"/>
                </a:lnTo>
                <a:lnTo>
                  <a:pt x="3787" y="5448"/>
                </a:lnTo>
                <a:lnTo>
                  <a:pt x="3811" y="5464"/>
                </a:lnTo>
                <a:lnTo>
                  <a:pt x="3837" y="5478"/>
                </a:lnTo>
                <a:lnTo>
                  <a:pt x="3863" y="5492"/>
                </a:lnTo>
                <a:lnTo>
                  <a:pt x="3890" y="5503"/>
                </a:lnTo>
                <a:lnTo>
                  <a:pt x="3917" y="5515"/>
                </a:lnTo>
                <a:lnTo>
                  <a:pt x="3945" y="5526"/>
                </a:lnTo>
                <a:lnTo>
                  <a:pt x="3972" y="5536"/>
                </a:lnTo>
                <a:lnTo>
                  <a:pt x="4000" y="5544"/>
                </a:lnTo>
                <a:lnTo>
                  <a:pt x="4029" y="5552"/>
                </a:lnTo>
                <a:lnTo>
                  <a:pt x="4060" y="5558"/>
                </a:lnTo>
                <a:lnTo>
                  <a:pt x="4089" y="5564"/>
                </a:lnTo>
                <a:lnTo>
                  <a:pt x="4119" y="5567"/>
                </a:lnTo>
                <a:lnTo>
                  <a:pt x="4150" y="5571"/>
                </a:lnTo>
                <a:lnTo>
                  <a:pt x="4180" y="5572"/>
                </a:lnTo>
                <a:lnTo>
                  <a:pt x="4212" y="5573"/>
                </a:lnTo>
                <a:lnTo>
                  <a:pt x="4244" y="5572"/>
                </a:lnTo>
                <a:lnTo>
                  <a:pt x="4277" y="5569"/>
                </a:lnTo>
                <a:lnTo>
                  <a:pt x="4308" y="5567"/>
                </a:lnTo>
                <a:lnTo>
                  <a:pt x="4340" y="5562"/>
                </a:lnTo>
                <a:lnTo>
                  <a:pt x="4371" y="5557"/>
                </a:lnTo>
                <a:lnTo>
                  <a:pt x="4402" y="5550"/>
                </a:lnTo>
                <a:lnTo>
                  <a:pt x="4432" y="5542"/>
                </a:lnTo>
                <a:lnTo>
                  <a:pt x="4461" y="5532"/>
                </a:lnTo>
                <a:lnTo>
                  <a:pt x="4490" y="5522"/>
                </a:lnTo>
                <a:lnTo>
                  <a:pt x="4519" y="5510"/>
                </a:lnTo>
                <a:lnTo>
                  <a:pt x="4547" y="5497"/>
                </a:lnTo>
                <a:lnTo>
                  <a:pt x="4575" y="5485"/>
                </a:lnTo>
                <a:lnTo>
                  <a:pt x="4602" y="5470"/>
                </a:lnTo>
                <a:lnTo>
                  <a:pt x="4627" y="5454"/>
                </a:lnTo>
                <a:lnTo>
                  <a:pt x="4653" y="5437"/>
                </a:lnTo>
                <a:lnTo>
                  <a:pt x="4678" y="5420"/>
                </a:lnTo>
                <a:close/>
                <a:moveTo>
                  <a:pt x="3575" y="5249"/>
                </a:moveTo>
                <a:lnTo>
                  <a:pt x="4042" y="4783"/>
                </a:lnTo>
                <a:lnTo>
                  <a:pt x="3578" y="4319"/>
                </a:lnTo>
                <a:lnTo>
                  <a:pt x="3560" y="4343"/>
                </a:lnTo>
                <a:lnTo>
                  <a:pt x="3543" y="4369"/>
                </a:lnTo>
                <a:lnTo>
                  <a:pt x="3528" y="4396"/>
                </a:lnTo>
                <a:lnTo>
                  <a:pt x="3513" y="4422"/>
                </a:lnTo>
                <a:lnTo>
                  <a:pt x="3499" y="4450"/>
                </a:lnTo>
                <a:lnTo>
                  <a:pt x="3487" y="4478"/>
                </a:lnTo>
                <a:lnTo>
                  <a:pt x="3476" y="4506"/>
                </a:lnTo>
                <a:lnTo>
                  <a:pt x="3465" y="4536"/>
                </a:lnTo>
                <a:lnTo>
                  <a:pt x="3456" y="4565"/>
                </a:lnTo>
                <a:lnTo>
                  <a:pt x="3448" y="4595"/>
                </a:lnTo>
                <a:lnTo>
                  <a:pt x="3441" y="4625"/>
                </a:lnTo>
                <a:lnTo>
                  <a:pt x="3435" y="4657"/>
                </a:lnTo>
                <a:lnTo>
                  <a:pt x="3430" y="4688"/>
                </a:lnTo>
                <a:lnTo>
                  <a:pt x="3427" y="4721"/>
                </a:lnTo>
                <a:lnTo>
                  <a:pt x="3426" y="4752"/>
                </a:lnTo>
                <a:lnTo>
                  <a:pt x="3424" y="4786"/>
                </a:lnTo>
                <a:lnTo>
                  <a:pt x="3426" y="4817"/>
                </a:lnTo>
                <a:lnTo>
                  <a:pt x="3427" y="4850"/>
                </a:lnTo>
                <a:lnTo>
                  <a:pt x="3430" y="4881"/>
                </a:lnTo>
                <a:lnTo>
                  <a:pt x="3435" y="4912"/>
                </a:lnTo>
                <a:lnTo>
                  <a:pt x="3441" y="4944"/>
                </a:lnTo>
                <a:lnTo>
                  <a:pt x="3448" y="4974"/>
                </a:lnTo>
                <a:lnTo>
                  <a:pt x="3456" y="5004"/>
                </a:lnTo>
                <a:lnTo>
                  <a:pt x="3464" y="5033"/>
                </a:lnTo>
                <a:lnTo>
                  <a:pt x="3474" y="5062"/>
                </a:lnTo>
                <a:lnTo>
                  <a:pt x="3486" y="5091"/>
                </a:lnTo>
                <a:lnTo>
                  <a:pt x="3499" y="5119"/>
                </a:lnTo>
                <a:lnTo>
                  <a:pt x="3512" y="5147"/>
                </a:lnTo>
                <a:lnTo>
                  <a:pt x="3527" y="5174"/>
                </a:lnTo>
                <a:lnTo>
                  <a:pt x="3542" y="5199"/>
                </a:lnTo>
                <a:lnTo>
                  <a:pt x="3558" y="5225"/>
                </a:lnTo>
                <a:lnTo>
                  <a:pt x="3575" y="5249"/>
                </a:lnTo>
                <a:close/>
              </a:path>
            </a:pathLst>
          </a:custGeom>
          <a:solidFill>
            <a:schemeClr val="bg1"/>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0367" name="KSO_Shape"/>
          <p:cNvSpPr/>
          <p:nvPr/>
        </p:nvSpPr>
        <p:spPr bwMode="auto">
          <a:xfrm>
            <a:off x="3504404" y="2007345"/>
            <a:ext cx="388217" cy="606215"/>
          </a:xfrm>
          <a:custGeom>
            <a:avLst/>
            <a:gdLst>
              <a:gd name="T0" fmla="*/ 2147483647 w 3864"/>
              <a:gd name="T1" fmla="*/ 2147483647 h 6111"/>
              <a:gd name="T2" fmla="*/ 2147483647 w 3864"/>
              <a:gd name="T3" fmla="*/ 2147483647 h 6111"/>
              <a:gd name="T4" fmla="*/ 2147483647 w 3864"/>
              <a:gd name="T5" fmla="*/ 2147483647 h 6111"/>
              <a:gd name="T6" fmla="*/ 2147483647 w 3864"/>
              <a:gd name="T7" fmla="*/ 2147483647 h 6111"/>
              <a:gd name="T8" fmla="*/ 2147483647 w 3864"/>
              <a:gd name="T9" fmla="*/ 2147483647 h 6111"/>
              <a:gd name="T10" fmla="*/ 2147483647 w 3864"/>
              <a:gd name="T11" fmla="*/ 2147483647 h 6111"/>
              <a:gd name="T12" fmla="*/ 2147483647 w 3864"/>
              <a:gd name="T13" fmla="*/ 2147483647 h 6111"/>
              <a:gd name="T14" fmla="*/ 2147483647 w 3864"/>
              <a:gd name="T15" fmla="*/ 2147483647 h 6111"/>
              <a:gd name="T16" fmla="*/ 2147483647 w 3864"/>
              <a:gd name="T17" fmla="*/ 2147483647 h 6111"/>
              <a:gd name="T18" fmla="*/ 2147483647 w 3864"/>
              <a:gd name="T19" fmla="*/ 2147483647 h 6111"/>
              <a:gd name="T20" fmla="*/ 2147483647 w 3864"/>
              <a:gd name="T21" fmla="*/ 2147483647 h 6111"/>
              <a:gd name="T22" fmla="*/ 2147483647 w 3864"/>
              <a:gd name="T23" fmla="*/ 2147483647 h 6111"/>
              <a:gd name="T24" fmla="*/ 2147483647 w 3864"/>
              <a:gd name="T25" fmla="*/ 2147483647 h 6111"/>
              <a:gd name="T26" fmla="*/ 2147483647 w 3864"/>
              <a:gd name="T27" fmla="*/ 2147483647 h 6111"/>
              <a:gd name="T28" fmla="*/ 2147483647 w 3864"/>
              <a:gd name="T29" fmla="*/ 2147483647 h 6111"/>
              <a:gd name="T30" fmla="*/ 2147483647 w 3864"/>
              <a:gd name="T31" fmla="*/ 2147483647 h 6111"/>
              <a:gd name="T32" fmla="*/ 2147483647 w 3864"/>
              <a:gd name="T33" fmla="*/ 2147483647 h 6111"/>
              <a:gd name="T34" fmla="*/ 2147483647 w 3864"/>
              <a:gd name="T35" fmla="*/ 2147483647 h 6111"/>
              <a:gd name="T36" fmla="*/ 2147483647 w 3864"/>
              <a:gd name="T37" fmla="*/ 2147483647 h 6111"/>
              <a:gd name="T38" fmla="*/ 2147483647 w 3864"/>
              <a:gd name="T39" fmla="*/ 2147483647 h 6111"/>
              <a:gd name="T40" fmla="*/ 2147483647 w 3864"/>
              <a:gd name="T41" fmla="*/ 2147483647 h 6111"/>
              <a:gd name="T42" fmla="*/ 2147483647 w 3864"/>
              <a:gd name="T43" fmla="*/ 2147483647 h 6111"/>
              <a:gd name="T44" fmla="*/ 2147483647 w 3864"/>
              <a:gd name="T45" fmla="*/ 2147483647 h 6111"/>
              <a:gd name="T46" fmla="*/ 2147483647 w 3864"/>
              <a:gd name="T47" fmla="*/ 2147483647 h 6111"/>
              <a:gd name="T48" fmla="*/ 2147483647 w 3864"/>
              <a:gd name="T49" fmla="*/ 2147483647 h 6111"/>
              <a:gd name="T50" fmla="*/ 2147483647 w 3864"/>
              <a:gd name="T51" fmla="*/ 2147483647 h 6111"/>
              <a:gd name="T52" fmla="*/ 2147483647 w 3864"/>
              <a:gd name="T53" fmla="*/ 2147483647 h 6111"/>
              <a:gd name="T54" fmla="*/ 2147483647 w 3864"/>
              <a:gd name="T55" fmla="*/ 2147483647 h 6111"/>
              <a:gd name="T56" fmla="*/ 2147483647 w 3864"/>
              <a:gd name="T57" fmla="*/ 2147483647 h 6111"/>
              <a:gd name="T58" fmla="*/ 2147483647 w 3864"/>
              <a:gd name="T59" fmla="*/ 2147483647 h 6111"/>
              <a:gd name="T60" fmla="*/ 2147483647 w 3864"/>
              <a:gd name="T61" fmla="*/ 2147483647 h 6111"/>
              <a:gd name="T62" fmla="*/ 2147483647 w 3864"/>
              <a:gd name="T63" fmla="*/ 2147483647 h 6111"/>
              <a:gd name="T64" fmla="*/ 2147483647 w 3864"/>
              <a:gd name="T65" fmla="*/ 2147483647 h 6111"/>
              <a:gd name="T66" fmla="*/ 2147483647 w 3864"/>
              <a:gd name="T67" fmla="*/ 2147483647 h 6111"/>
              <a:gd name="T68" fmla="*/ 2147483647 w 3864"/>
              <a:gd name="T69" fmla="*/ 2147483647 h 6111"/>
              <a:gd name="T70" fmla="*/ 2147483647 w 3864"/>
              <a:gd name="T71" fmla="*/ 2147483647 h 6111"/>
              <a:gd name="T72" fmla="*/ 2147483647 w 3864"/>
              <a:gd name="T73" fmla="*/ 2147483647 h 6111"/>
              <a:gd name="T74" fmla="*/ 2147483647 w 3864"/>
              <a:gd name="T75" fmla="*/ 2147483647 h 6111"/>
              <a:gd name="T76" fmla="*/ 2147483647 w 3864"/>
              <a:gd name="T77" fmla="*/ 2147483647 h 6111"/>
              <a:gd name="T78" fmla="*/ 2147483647 w 3864"/>
              <a:gd name="T79" fmla="*/ 2147483647 h 6111"/>
              <a:gd name="T80" fmla="*/ 2147483647 w 3864"/>
              <a:gd name="T81" fmla="*/ 2147483647 h 6111"/>
              <a:gd name="T82" fmla="*/ 2147483647 w 3864"/>
              <a:gd name="T83" fmla="*/ 2147483647 h 6111"/>
              <a:gd name="T84" fmla="*/ 2147483647 w 3864"/>
              <a:gd name="T85" fmla="*/ 2147483647 h 6111"/>
              <a:gd name="T86" fmla="*/ 2147483647 w 3864"/>
              <a:gd name="T87" fmla="*/ 2147483647 h 6111"/>
              <a:gd name="T88" fmla="*/ 2147483647 w 3864"/>
              <a:gd name="T89" fmla="*/ 2147483647 h 6111"/>
              <a:gd name="T90" fmla="*/ 2147483647 w 3864"/>
              <a:gd name="T91" fmla="*/ 2147483647 h 6111"/>
              <a:gd name="T92" fmla="*/ 2147483647 w 3864"/>
              <a:gd name="T93" fmla="*/ 2147483647 h 6111"/>
              <a:gd name="T94" fmla="*/ 2147483647 w 3864"/>
              <a:gd name="T95" fmla="*/ 2147483647 h 6111"/>
              <a:gd name="T96" fmla="*/ 2147483647 w 3864"/>
              <a:gd name="T97" fmla="*/ 2147483647 h 6111"/>
              <a:gd name="T98" fmla="*/ 2147483647 w 3864"/>
              <a:gd name="T99" fmla="*/ 2147483647 h 6111"/>
              <a:gd name="T100" fmla="*/ 2147483647 w 3864"/>
              <a:gd name="T101" fmla="*/ 2147483647 h 6111"/>
              <a:gd name="T102" fmla="*/ 2147483647 w 3864"/>
              <a:gd name="T103" fmla="*/ 2147483647 h 6111"/>
              <a:gd name="T104" fmla="*/ 2147483647 w 3864"/>
              <a:gd name="T105" fmla="*/ 2147483647 h 6111"/>
              <a:gd name="T106" fmla="*/ 2147483647 w 3864"/>
              <a:gd name="T107" fmla="*/ 2147483647 h 6111"/>
              <a:gd name="T108" fmla="*/ 2147483647 w 3864"/>
              <a:gd name="T109" fmla="*/ 2147483647 h 6111"/>
              <a:gd name="T110" fmla="*/ 2147483647 w 3864"/>
              <a:gd name="T111" fmla="*/ 2147483647 h 6111"/>
              <a:gd name="T112" fmla="*/ 2147483647 w 3864"/>
              <a:gd name="T113" fmla="*/ 2147483647 h 6111"/>
              <a:gd name="T114" fmla="*/ 2147483647 w 3864"/>
              <a:gd name="T115" fmla="*/ 2147483647 h 6111"/>
              <a:gd name="T116" fmla="*/ 2147483647 w 3864"/>
              <a:gd name="T117" fmla="*/ 2147483647 h 6111"/>
              <a:gd name="T118" fmla="*/ 2147483647 w 3864"/>
              <a:gd name="T119" fmla="*/ 2147483647 h 6111"/>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3864"/>
              <a:gd name="T181" fmla="*/ 0 h 6111"/>
              <a:gd name="T182" fmla="*/ 3864 w 3864"/>
              <a:gd name="T183" fmla="*/ 6111 h 6111"/>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3864" h="6111">
                <a:moveTo>
                  <a:pt x="1932" y="0"/>
                </a:moveTo>
                <a:lnTo>
                  <a:pt x="1932" y="0"/>
                </a:lnTo>
                <a:lnTo>
                  <a:pt x="1982" y="0"/>
                </a:lnTo>
                <a:lnTo>
                  <a:pt x="2031" y="2"/>
                </a:lnTo>
                <a:lnTo>
                  <a:pt x="2081" y="5"/>
                </a:lnTo>
                <a:lnTo>
                  <a:pt x="2129" y="9"/>
                </a:lnTo>
                <a:lnTo>
                  <a:pt x="2178" y="15"/>
                </a:lnTo>
                <a:lnTo>
                  <a:pt x="2226" y="22"/>
                </a:lnTo>
                <a:lnTo>
                  <a:pt x="2273" y="30"/>
                </a:lnTo>
                <a:lnTo>
                  <a:pt x="2321" y="39"/>
                </a:lnTo>
                <a:lnTo>
                  <a:pt x="2367" y="48"/>
                </a:lnTo>
                <a:lnTo>
                  <a:pt x="2415" y="60"/>
                </a:lnTo>
                <a:lnTo>
                  <a:pt x="2460" y="73"/>
                </a:lnTo>
                <a:lnTo>
                  <a:pt x="2507" y="87"/>
                </a:lnTo>
                <a:lnTo>
                  <a:pt x="2551" y="101"/>
                </a:lnTo>
                <a:lnTo>
                  <a:pt x="2596" y="117"/>
                </a:lnTo>
                <a:lnTo>
                  <a:pt x="2640" y="133"/>
                </a:lnTo>
                <a:lnTo>
                  <a:pt x="2683" y="152"/>
                </a:lnTo>
                <a:lnTo>
                  <a:pt x="2727" y="170"/>
                </a:lnTo>
                <a:lnTo>
                  <a:pt x="2769" y="190"/>
                </a:lnTo>
                <a:lnTo>
                  <a:pt x="2811" y="211"/>
                </a:lnTo>
                <a:lnTo>
                  <a:pt x="2853" y="233"/>
                </a:lnTo>
                <a:lnTo>
                  <a:pt x="2893" y="255"/>
                </a:lnTo>
                <a:lnTo>
                  <a:pt x="2934" y="279"/>
                </a:lnTo>
                <a:lnTo>
                  <a:pt x="2973" y="304"/>
                </a:lnTo>
                <a:lnTo>
                  <a:pt x="3012" y="329"/>
                </a:lnTo>
                <a:lnTo>
                  <a:pt x="3050" y="356"/>
                </a:lnTo>
                <a:lnTo>
                  <a:pt x="3087" y="383"/>
                </a:lnTo>
                <a:lnTo>
                  <a:pt x="3124" y="412"/>
                </a:lnTo>
                <a:lnTo>
                  <a:pt x="3160" y="441"/>
                </a:lnTo>
                <a:lnTo>
                  <a:pt x="3196" y="471"/>
                </a:lnTo>
                <a:lnTo>
                  <a:pt x="3231" y="501"/>
                </a:lnTo>
                <a:lnTo>
                  <a:pt x="3265" y="532"/>
                </a:lnTo>
                <a:lnTo>
                  <a:pt x="3297" y="565"/>
                </a:lnTo>
                <a:lnTo>
                  <a:pt x="3330" y="599"/>
                </a:lnTo>
                <a:lnTo>
                  <a:pt x="3362" y="632"/>
                </a:lnTo>
                <a:lnTo>
                  <a:pt x="3393" y="667"/>
                </a:lnTo>
                <a:lnTo>
                  <a:pt x="3423" y="702"/>
                </a:lnTo>
                <a:lnTo>
                  <a:pt x="3452" y="739"/>
                </a:lnTo>
                <a:lnTo>
                  <a:pt x="3480" y="775"/>
                </a:lnTo>
                <a:lnTo>
                  <a:pt x="3507" y="813"/>
                </a:lnTo>
                <a:lnTo>
                  <a:pt x="3534" y="852"/>
                </a:lnTo>
                <a:lnTo>
                  <a:pt x="3560" y="890"/>
                </a:lnTo>
                <a:lnTo>
                  <a:pt x="3584" y="930"/>
                </a:lnTo>
                <a:lnTo>
                  <a:pt x="3607" y="970"/>
                </a:lnTo>
                <a:lnTo>
                  <a:pt x="3631" y="1011"/>
                </a:lnTo>
                <a:lnTo>
                  <a:pt x="3653" y="1051"/>
                </a:lnTo>
                <a:lnTo>
                  <a:pt x="3674" y="1094"/>
                </a:lnTo>
                <a:lnTo>
                  <a:pt x="3693" y="1136"/>
                </a:lnTo>
                <a:lnTo>
                  <a:pt x="3712" y="1179"/>
                </a:lnTo>
                <a:lnTo>
                  <a:pt x="3729" y="1223"/>
                </a:lnTo>
                <a:lnTo>
                  <a:pt x="3747" y="1267"/>
                </a:lnTo>
                <a:lnTo>
                  <a:pt x="3762" y="1312"/>
                </a:lnTo>
                <a:lnTo>
                  <a:pt x="3777" y="1357"/>
                </a:lnTo>
                <a:lnTo>
                  <a:pt x="3791" y="1402"/>
                </a:lnTo>
                <a:lnTo>
                  <a:pt x="3802" y="1449"/>
                </a:lnTo>
                <a:lnTo>
                  <a:pt x="3814" y="1495"/>
                </a:lnTo>
                <a:lnTo>
                  <a:pt x="3824" y="1543"/>
                </a:lnTo>
                <a:lnTo>
                  <a:pt x="3834" y="1589"/>
                </a:lnTo>
                <a:lnTo>
                  <a:pt x="3842" y="1638"/>
                </a:lnTo>
                <a:lnTo>
                  <a:pt x="3848" y="1685"/>
                </a:lnTo>
                <a:lnTo>
                  <a:pt x="3853" y="1734"/>
                </a:lnTo>
                <a:lnTo>
                  <a:pt x="3858" y="1783"/>
                </a:lnTo>
                <a:lnTo>
                  <a:pt x="3862" y="1832"/>
                </a:lnTo>
                <a:lnTo>
                  <a:pt x="3863" y="1882"/>
                </a:lnTo>
                <a:lnTo>
                  <a:pt x="3864" y="1932"/>
                </a:lnTo>
                <a:lnTo>
                  <a:pt x="3863" y="1999"/>
                </a:lnTo>
                <a:lnTo>
                  <a:pt x="3859" y="2065"/>
                </a:lnTo>
                <a:lnTo>
                  <a:pt x="3853" y="2130"/>
                </a:lnTo>
                <a:lnTo>
                  <a:pt x="3845" y="2195"/>
                </a:lnTo>
                <a:lnTo>
                  <a:pt x="3836" y="2260"/>
                </a:lnTo>
                <a:lnTo>
                  <a:pt x="3823" y="2324"/>
                </a:lnTo>
                <a:lnTo>
                  <a:pt x="3809" y="2387"/>
                </a:lnTo>
                <a:lnTo>
                  <a:pt x="3793" y="2449"/>
                </a:lnTo>
                <a:lnTo>
                  <a:pt x="3776" y="2511"/>
                </a:lnTo>
                <a:lnTo>
                  <a:pt x="3755" y="2571"/>
                </a:lnTo>
                <a:lnTo>
                  <a:pt x="3733" y="2631"/>
                </a:lnTo>
                <a:lnTo>
                  <a:pt x="3709" y="2690"/>
                </a:lnTo>
                <a:lnTo>
                  <a:pt x="3683" y="2747"/>
                </a:lnTo>
                <a:lnTo>
                  <a:pt x="3656" y="2804"/>
                </a:lnTo>
                <a:lnTo>
                  <a:pt x="3626" y="2859"/>
                </a:lnTo>
                <a:lnTo>
                  <a:pt x="3596" y="2914"/>
                </a:lnTo>
                <a:lnTo>
                  <a:pt x="3566" y="2963"/>
                </a:lnTo>
                <a:lnTo>
                  <a:pt x="3534" y="3011"/>
                </a:lnTo>
                <a:lnTo>
                  <a:pt x="3502" y="3058"/>
                </a:lnTo>
                <a:lnTo>
                  <a:pt x="3467" y="3103"/>
                </a:lnTo>
                <a:lnTo>
                  <a:pt x="3432" y="3148"/>
                </a:lnTo>
                <a:lnTo>
                  <a:pt x="3395" y="3193"/>
                </a:lnTo>
                <a:lnTo>
                  <a:pt x="3358" y="3234"/>
                </a:lnTo>
                <a:lnTo>
                  <a:pt x="3318" y="3276"/>
                </a:lnTo>
                <a:lnTo>
                  <a:pt x="3278" y="3317"/>
                </a:lnTo>
                <a:lnTo>
                  <a:pt x="3237" y="3356"/>
                </a:lnTo>
                <a:lnTo>
                  <a:pt x="3194" y="3393"/>
                </a:lnTo>
                <a:lnTo>
                  <a:pt x="3150" y="3431"/>
                </a:lnTo>
                <a:lnTo>
                  <a:pt x="3106" y="3465"/>
                </a:lnTo>
                <a:lnTo>
                  <a:pt x="3059" y="3500"/>
                </a:lnTo>
                <a:lnTo>
                  <a:pt x="3013" y="3533"/>
                </a:lnTo>
                <a:lnTo>
                  <a:pt x="2965" y="3564"/>
                </a:lnTo>
                <a:lnTo>
                  <a:pt x="2965" y="3763"/>
                </a:lnTo>
                <a:lnTo>
                  <a:pt x="3040" y="3756"/>
                </a:lnTo>
                <a:lnTo>
                  <a:pt x="3184" y="3744"/>
                </a:lnTo>
                <a:lnTo>
                  <a:pt x="3240" y="3879"/>
                </a:lnTo>
                <a:lnTo>
                  <a:pt x="3257" y="3921"/>
                </a:lnTo>
                <a:lnTo>
                  <a:pt x="3272" y="3961"/>
                </a:lnTo>
                <a:lnTo>
                  <a:pt x="3283" y="4003"/>
                </a:lnTo>
                <a:lnTo>
                  <a:pt x="3293" y="4044"/>
                </a:lnTo>
                <a:lnTo>
                  <a:pt x="3301" y="4084"/>
                </a:lnTo>
                <a:lnTo>
                  <a:pt x="3305" y="4125"/>
                </a:lnTo>
                <a:lnTo>
                  <a:pt x="3309" y="4166"/>
                </a:lnTo>
                <a:lnTo>
                  <a:pt x="3310" y="4206"/>
                </a:lnTo>
                <a:lnTo>
                  <a:pt x="3309" y="4248"/>
                </a:lnTo>
                <a:lnTo>
                  <a:pt x="3305" y="4289"/>
                </a:lnTo>
                <a:lnTo>
                  <a:pt x="3300" y="4329"/>
                </a:lnTo>
                <a:lnTo>
                  <a:pt x="3292" y="4370"/>
                </a:lnTo>
                <a:lnTo>
                  <a:pt x="3282" y="4409"/>
                </a:lnTo>
                <a:lnTo>
                  <a:pt x="3269" y="4449"/>
                </a:lnTo>
                <a:lnTo>
                  <a:pt x="3256" y="4487"/>
                </a:lnTo>
                <a:lnTo>
                  <a:pt x="3239" y="4527"/>
                </a:lnTo>
                <a:lnTo>
                  <a:pt x="3224" y="4560"/>
                </a:lnTo>
                <a:lnTo>
                  <a:pt x="3240" y="4600"/>
                </a:lnTo>
                <a:lnTo>
                  <a:pt x="3257" y="4642"/>
                </a:lnTo>
                <a:lnTo>
                  <a:pt x="3272" y="4682"/>
                </a:lnTo>
                <a:lnTo>
                  <a:pt x="3283" y="4724"/>
                </a:lnTo>
                <a:lnTo>
                  <a:pt x="3293" y="4765"/>
                </a:lnTo>
                <a:lnTo>
                  <a:pt x="3301" y="4805"/>
                </a:lnTo>
                <a:lnTo>
                  <a:pt x="3305" y="4846"/>
                </a:lnTo>
                <a:lnTo>
                  <a:pt x="3309" y="4888"/>
                </a:lnTo>
                <a:lnTo>
                  <a:pt x="3310" y="4927"/>
                </a:lnTo>
                <a:lnTo>
                  <a:pt x="3309" y="4969"/>
                </a:lnTo>
                <a:lnTo>
                  <a:pt x="3305" y="5010"/>
                </a:lnTo>
                <a:lnTo>
                  <a:pt x="3300" y="5050"/>
                </a:lnTo>
                <a:lnTo>
                  <a:pt x="3292" y="5091"/>
                </a:lnTo>
                <a:lnTo>
                  <a:pt x="3282" y="5130"/>
                </a:lnTo>
                <a:lnTo>
                  <a:pt x="3269" y="5170"/>
                </a:lnTo>
                <a:lnTo>
                  <a:pt x="3256" y="5209"/>
                </a:lnTo>
                <a:lnTo>
                  <a:pt x="3239" y="5248"/>
                </a:lnTo>
                <a:lnTo>
                  <a:pt x="3191" y="5356"/>
                </a:lnTo>
                <a:lnTo>
                  <a:pt x="3073" y="5366"/>
                </a:lnTo>
                <a:lnTo>
                  <a:pt x="886" y="5559"/>
                </a:lnTo>
                <a:lnTo>
                  <a:pt x="735" y="5573"/>
                </a:lnTo>
                <a:lnTo>
                  <a:pt x="681" y="5430"/>
                </a:lnTo>
                <a:lnTo>
                  <a:pt x="668" y="5395"/>
                </a:lnTo>
                <a:lnTo>
                  <a:pt x="656" y="5359"/>
                </a:lnTo>
                <a:lnTo>
                  <a:pt x="646" y="5323"/>
                </a:lnTo>
                <a:lnTo>
                  <a:pt x="636" y="5286"/>
                </a:lnTo>
                <a:lnTo>
                  <a:pt x="628" y="5249"/>
                </a:lnTo>
                <a:lnTo>
                  <a:pt x="623" y="5210"/>
                </a:lnTo>
                <a:lnTo>
                  <a:pt x="618" y="5172"/>
                </a:lnTo>
                <a:lnTo>
                  <a:pt x="616" y="5133"/>
                </a:lnTo>
                <a:lnTo>
                  <a:pt x="614" y="5091"/>
                </a:lnTo>
                <a:lnTo>
                  <a:pt x="617" y="5049"/>
                </a:lnTo>
                <a:lnTo>
                  <a:pt x="621" y="5006"/>
                </a:lnTo>
                <a:lnTo>
                  <a:pt x="628" y="4963"/>
                </a:lnTo>
                <a:lnTo>
                  <a:pt x="633" y="4941"/>
                </a:lnTo>
                <a:lnTo>
                  <a:pt x="638" y="4919"/>
                </a:lnTo>
                <a:lnTo>
                  <a:pt x="645" y="4897"/>
                </a:lnTo>
                <a:lnTo>
                  <a:pt x="652" y="4875"/>
                </a:lnTo>
                <a:lnTo>
                  <a:pt x="659" y="4853"/>
                </a:lnTo>
                <a:lnTo>
                  <a:pt x="668" y="4831"/>
                </a:lnTo>
                <a:lnTo>
                  <a:pt x="677" y="4808"/>
                </a:lnTo>
                <a:lnTo>
                  <a:pt x="688" y="4786"/>
                </a:lnTo>
                <a:lnTo>
                  <a:pt x="700" y="4759"/>
                </a:lnTo>
                <a:lnTo>
                  <a:pt x="681" y="4709"/>
                </a:lnTo>
                <a:lnTo>
                  <a:pt x="668" y="4674"/>
                </a:lnTo>
                <a:lnTo>
                  <a:pt x="656" y="4638"/>
                </a:lnTo>
                <a:lnTo>
                  <a:pt x="646" y="4602"/>
                </a:lnTo>
                <a:lnTo>
                  <a:pt x="636" y="4565"/>
                </a:lnTo>
                <a:lnTo>
                  <a:pt x="628" y="4528"/>
                </a:lnTo>
                <a:lnTo>
                  <a:pt x="623" y="4489"/>
                </a:lnTo>
                <a:lnTo>
                  <a:pt x="618" y="4451"/>
                </a:lnTo>
                <a:lnTo>
                  <a:pt x="616" y="4412"/>
                </a:lnTo>
                <a:lnTo>
                  <a:pt x="614" y="4370"/>
                </a:lnTo>
                <a:lnTo>
                  <a:pt x="617" y="4327"/>
                </a:lnTo>
                <a:lnTo>
                  <a:pt x="621" y="4285"/>
                </a:lnTo>
                <a:lnTo>
                  <a:pt x="628" y="4242"/>
                </a:lnTo>
                <a:lnTo>
                  <a:pt x="633" y="4220"/>
                </a:lnTo>
                <a:lnTo>
                  <a:pt x="638" y="4198"/>
                </a:lnTo>
                <a:lnTo>
                  <a:pt x="645" y="4176"/>
                </a:lnTo>
                <a:lnTo>
                  <a:pt x="652" y="4154"/>
                </a:lnTo>
                <a:lnTo>
                  <a:pt x="659" y="4132"/>
                </a:lnTo>
                <a:lnTo>
                  <a:pt x="668" y="4110"/>
                </a:lnTo>
                <a:lnTo>
                  <a:pt x="677" y="4087"/>
                </a:lnTo>
                <a:lnTo>
                  <a:pt x="688" y="4064"/>
                </a:lnTo>
                <a:lnTo>
                  <a:pt x="736" y="3960"/>
                </a:lnTo>
                <a:lnTo>
                  <a:pt x="851" y="3950"/>
                </a:lnTo>
                <a:lnTo>
                  <a:pt x="934" y="3943"/>
                </a:lnTo>
                <a:lnTo>
                  <a:pt x="934" y="3586"/>
                </a:lnTo>
                <a:lnTo>
                  <a:pt x="885" y="3555"/>
                </a:lnTo>
                <a:lnTo>
                  <a:pt x="836" y="3522"/>
                </a:lnTo>
                <a:lnTo>
                  <a:pt x="789" y="3489"/>
                </a:lnTo>
                <a:lnTo>
                  <a:pt x="742" y="3454"/>
                </a:lnTo>
                <a:lnTo>
                  <a:pt x="697" y="3417"/>
                </a:lnTo>
                <a:lnTo>
                  <a:pt x="653" y="3378"/>
                </a:lnTo>
                <a:lnTo>
                  <a:pt x="610" y="3340"/>
                </a:lnTo>
                <a:lnTo>
                  <a:pt x="568" y="3299"/>
                </a:lnTo>
                <a:lnTo>
                  <a:pt x="527" y="3258"/>
                </a:lnTo>
                <a:lnTo>
                  <a:pt x="488" y="3215"/>
                </a:lnTo>
                <a:lnTo>
                  <a:pt x="450" y="3170"/>
                </a:lnTo>
                <a:lnTo>
                  <a:pt x="414" y="3125"/>
                </a:lnTo>
                <a:lnTo>
                  <a:pt x="378" y="3079"/>
                </a:lnTo>
                <a:lnTo>
                  <a:pt x="344" y="3031"/>
                </a:lnTo>
                <a:lnTo>
                  <a:pt x="311" y="2982"/>
                </a:lnTo>
                <a:lnTo>
                  <a:pt x="280" y="2934"/>
                </a:lnTo>
                <a:lnTo>
                  <a:pt x="248" y="2878"/>
                </a:lnTo>
                <a:lnTo>
                  <a:pt x="217" y="2821"/>
                </a:lnTo>
                <a:lnTo>
                  <a:pt x="188" y="2763"/>
                </a:lnTo>
                <a:lnTo>
                  <a:pt x="162" y="2705"/>
                </a:lnTo>
                <a:lnTo>
                  <a:pt x="136" y="2644"/>
                </a:lnTo>
                <a:lnTo>
                  <a:pt x="113" y="2584"/>
                </a:lnTo>
                <a:lnTo>
                  <a:pt x="92" y="2523"/>
                </a:lnTo>
                <a:lnTo>
                  <a:pt x="73" y="2460"/>
                </a:lnTo>
                <a:lnTo>
                  <a:pt x="56" y="2396"/>
                </a:lnTo>
                <a:lnTo>
                  <a:pt x="42" y="2332"/>
                </a:lnTo>
                <a:lnTo>
                  <a:pt x="29" y="2267"/>
                </a:lnTo>
                <a:lnTo>
                  <a:pt x="19" y="2201"/>
                </a:lnTo>
                <a:lnTo>
                  <a:pt x="11" y="2135"/>
                </a:lnTo>
                <a:lnTo>
                  <a:pt x="5" y="2067"/>
                </a:lnTo>
                <a:lnTo>
                  <a:pt x="1" y="2000"/>
                </a:lnTo>
                <a:lnTo>
                  <a:pt x="0" y="1932"/>
                </a:lnTo>
                <a:lnTo>
                  <a:pt x="0" y="1882"/>
                </a:lnTo>
                <a:lnTo>
                  <a:pt x="3" y="1832"/>
                </a:lnTo>
                <a:lnTo>
                  <a:pt x="5" y="1783"/>
                </a:lnTo>
                <a:lnTo>
                  <a:pt x="10" y="1734"/>
                </a:lnTo>
                <a:lnTo>
                  <a:pt x="15" y="1685"/>
                </a:lnTo>
                <a:lnTo>
                  <a:pt x="22" y="1638"/>
                </a:lnTo>
                <a:lnTo>
                  <a:pt x="30" y="1589"/>
                </a:lnTo>
                <a:lnTo>
                  <a:pt x="39" y="1543"/>
                </a:lnTo>
                <a:lnTo>
                  <a:pt x="49" y="1495"/>
                </a:lnTo>
                <a:lnTo>
                  <a:pt x="61" y="1449"/>
                </a:lnTo>
                <a:lnTo>
                  <a:pt x="73" y="1402"/>
                </a:lnTo>
                <a:lnTo>
                  <a:pt x="86" y="1357"/>
                </a:lnTo>
                <a:lnTo>
                  <a:pt x="101" y="1312"/>
                </a:lnTo>
                <a:lnTo>
                  <a:pt x="118" y="1267"/>
                </a:lnTo>
                <a:lnTo>
                  <a:pt x="134" y="1223"/>
                </a:lnTo>
                <a:lnTo>
                  <a:pt x="151" y="1179"/>
                </a:lnTo>
                <a:lnTo>
                  <a:pt x="171" y="1136"/>
                </a:lnTo>
                <a:lnTo>
                  <a:pt x="191" y="1094"/>
                </a:lnTo>
                <a:lnTo>
                  <a:pt x="212" y="1051"/>
                </a:lnTo>
                <a:lnTo>
                  <a:pt x="232" y="1011"/>
                </a:lnTo>
                <a:lnTo>
                  <a:pt x="256" y="970"/>
                </a:lnTo>
                <a:lnTo>
                  <a:pt x="279" y="930"/>
                </a:lnTo>
                <a:lnTo>
                  <a:pt x="304" y="890"/>
                </a:lnTo>
                <a:lnTo>
                  <a:pt x="330" y="852"/>
                </a:lnTo>
                <a:lnTo>
                  <a:pt x="357" y="813"/>
                </a:lnTo>
                <a:lnTo>
                  <a:pt x="383" y="775"/>
                </a:lnTo>
                <a:lnTo>
                  <a:pt x="411" y="739"/>
                </a:lnTo>
                <a:lnTo>
                  <a:pt x="441" y="702"/>
                </a:lnTo>
                <a:lnTo>
                  <a:pt x="470" y="667"/>
                </a:lnTo>
                <a:lnTo>
                  <a:pt x="502" y="632"/>
                </a:lnTo>
                <a:lnTo>
                  <a:pt x="533" y="599"/>
                </a:lnTo>
                <a:lnTo>
                  <a:pt x="566" y="565"/>
                </a:lnTo>
                <a:lnTo>
                  <a:pt x="599" y="532"/>
                </a:lnTo>
                <a:lnTo>
                  <a:pt x="633" y="501"/>
                </a:lnTo>
                <a:lnTo>
                  <a:pt x="668" y="471"/>
                </a:lnTo>
                <a:lnTo>
                  <a:pt x="703" y="441"/>
                </a:lnTo>
                <a:lnTo>
                  <a:pt x="739" y="412"/>
                </a:lnTo>
                <a:lnTo>
                  <a:pt x="776" y="383"/>
                </a:lnTo>
                <a:lnTo>
                  <a:pt x="813" y="356"/>
                </a:lnTo>
                <a:lnTo>
                  <a:pt x="851" y="329"/>
                </a:lnTo>
                <a:lnTo>
                  <a:pt x="891" y="304"/>
                </a:lnTo>
                <a:lnTo>
                  <a:pt x="930" y="279"/>
                </a:lnTo>
                <a:lnTo>
                  <a:pt x="970" y="255"/>
                </a:lnTo>
                <a:lnTo>
                  <a:pt x="1010" y="233"/>
                </a:lnTo>
                <a:lnTo>
                  <a:pt x="1052" y="211"/>
                </a:lnTo>
                <a:lnTo>
                  <a:pt x="1094" y="190"/>
                </a:lnTo>
                <a:lnTo>
                  <a:pt x="1137" y="170"/>
                </a:lnTo>
                <a:lnTo>
                  <a:pt x="1180" y="152"/>
                </a:lnTo>
                <a:lnTo>
                  <a:pt x="1224" y="133"/>
                </a:lnTo>
                <a:lnTo>
                  <a:pt x="1268" y="117"/>
                </a:lnTo>
                <a:lnTo>
                  <a:pt x="1312" y="101"/>
                </a:lnTo>
                <a:lnTo>
                  <a:pt x="1357" y="87"/>
                </a:lnTo>
                <a:lnTo>
                  <a:pt x="1403" y="73"/>
                </a:lnTo>
                <a:lnTo>
                  <a:pt x="1449" y="60"/>
                </a:lnTo>
                <a:lnTo>
                  <a:pt x="1496" y="48"/>
                </a:lnTo>
                <a:lnTo>
                  <a:pt x="1542" y="39"/>
                </a:lnTo>
                <a:lnTo>
                  <a:pt x="1590" y="30"/>
                </a:lnTo>
                <a:lnTo>
                  <a:pt x="1637" y="22"/>
                </a:lnTo>
                <a:lnTo>
                  <a:pt x="1686" y="15"/>
                </a:lnTo>
                <a:lnTo>
                  <a:pt x="1735" y="9"/>
                </a:lnTo>
                <a:lnTo>
                  <a:pt x="1783" y="5"/>
                </a:lnTo>
                <a:lnTo>
                  <a:pt x="1832" y="2"/>
                </a:lnTo>
                <a:lnTo>
                  <a:pt x="1882" y="0"/>
                </a:lnTo>
                <a:lnTo>
                  <a:pt x="1932" y="0"/>
                </a:lnTo>
                <a:close/>
                <a:moveTo>
                  <a:pt x="1507" y="2300"/>
                </a:moveTo>
                <a:lnTo>
                  <a:pt x="1507" y="2300"/>
                </a:lnTo>
                <a:lnTo>
                  <a:pt x="1533" y="2310"/>
                </a:lnTo>
                <a:lnTo>
                  <a:pt x="1557" y="2318"/>
                </a:lnTo>
                <a:lnTo>
                  <a:pt x="1569" y="2321"/>
                </a:lnTo>
                <a:lnTo>
                  <a:pt x="1580" y="2323"/>
                </a:lnTo>
                <a:lnTo>
                  <a:pt x="1592" y="2324"/>
                </a:lnTo>
                <a:lnTo>
                  <a:pt x="1604" y="2324"/>
                </a:lnTo>
                <a:lnTo>
                  <a:pt x="1619" y="2324"/>
                </a:lnTo>
                <a:lnTo>
                  <a:pt x="1633" y="2322"/>
                </a:lnTo>
                <a:lnTo>
                  <a:pt x="1648" y="2318"/>
                </a:lnTo>
                <a:lnTo>
                  <a:pt x="1663" y="2314"/>
                </a:lnTo>
                <a:lnTo>
                  <a:pt x="1677" y="2308"/>
                </a:lnTo>
                <a:lnTo>
                  <a:pt x="1691" y="2300"/>
                </a:lnTo>
                <a:lnTo>
                  <a:pt x="1705" y="2289"/>
                </a:lnTo>
                <a:lnTo>
                  <a:pt x="1718" y="2279"/>
                </a:lnTo>
                <a:lnTo>
                  <a:pt x="1750" y="2251"/>
                </a:lnTo>
                <a:lnTo>
                  <a:pt x="1782" y="2276"/>
                </a:lnTo>
                <a:lnTo>
                  <a:pt x="1801" y="2290"/>
                </a:lnTo>
                <a:lnTo>
                  <a:pt x="1819" y="2303"/>
                </a:lnTo>
                <a:lnTo>
                  <a:pt x="1838" y="2314"/>
                </a:lnTo>
                <a:lnTo>
                  <a:pt x="1855" y="2323"/>
                </a:lnTo>
                <a:lnTo>
                  <a:pt x="1873" y="2330"/>
                </a:lnTo>
                <a:lnTo>
                  <a:pt x="1890" y="2336"/>
                </a:lnTo>
                <a:lnTo>
                  <a:pt x="1908" y="2339"/>
                </a:lnTo>
                <a:lnTo>
                  <a:pt x="1924" y="2340"/>
                </a:lnTo>
                <a:lnTo>
                  <a:pt x="1939" y="2340"/>
                </a:lnTo>
                <a:lnTo>
                  <a:pt x="1954" y="2338"/>
                </a:lnTo>
                <a:lnTo>
                  <a:pt x="1969" y="2333"/>
                </a:lnTo>
                <a:lnTo>
                  <a:pt x="1984" y="2328"/>
                </a:lnTo>
                <a:lnTo>
                  <a:pt x="1999" y="2319"/>
                </a:lnTo>
                <a:lnTo>
                  <a:pt x="2013" y="2309"/>
                </a:lnTo>
                <a:lnTo>
                  <a:pt x="2028" y="2296"/>
                </a:lnTo>
                <a:lnTo>
                  <a:pt x="2044" y="2282"/>
                </a:lnTo>
                <a:lnTo>
                  <a:pt x="2077" y="2246"/>
                </a:lnTo>
                <a:lnTo>
                  <a:pt x="2113" y="2279"/>
                </a:lnTo>
                <a:lnTo>
                  <a:pt x="2134" y="2295"/>
                </a:lnTo>
                <a:lnTo>
                  <a:pt x="2154" y="2308"/>
                </a:lnTo>
                <a:lnTo>
                  <a:pt x="2175" y="2319"/>
                </a:lnTo>
                <a:lnTo>
                  <a:pt x="2194" y="2326"/>
                </a:lnTo>
                <a:lnTo>
                  <a:pt x="2215" y="2332"/>
                </a:lnTo>
                <a:lnTo>
                  <a:pt x="2235" y="2336"/>
                </a:lnTo>
                <a:lnTo>
                  <a:pt x="2255" y="2337"/>
                </a:lnTo>
                <a:lnTo>
                  <a:pt x="2275" y="2336"/>
                </a:lnTo>
                <a:lnTo>
                  <a:pt x="2291" y="2333"/>
                </a:lnTo>
                <a:lnTo>
                  <a:pt x="2308" y="2330"/>
                </a:lnTo>
                <a:lnTo>
                  <a:pt x="2324" y="2325"/>
                </a:lnTo>
                <a:lnTo>
                  <a:pt x="2342" y="2319"/>
                </a:lnTo>
                <a:lnTo>
                  <a:pt x="2359" y="2314"/>
                </a:lnTo>
                <a:lnTo>
                  <a:pt x="2377" y="2307"/>
                </a:lnTo>
                <a:lnTo>
                  <a:pt x="2412" y="2290"/>
                </a:lnTo>
                <a:lnTo>
                  <a:pt x="2484" y="2175"/>
                </a:lnTo>
                <a:lnTo>
                  <a:pt x="2653" y="2281"/>
                </a:lnTo>
                <a:lnTo>
                  <a:pt x="2239" y="2948"/>
                </a:lnTo>
                <a:lnTo>
                  <a:pt x="2239" y="3826"/>
                </a:lnTo>
                <a:lnTo>
                  <a:pt x="2564" y="3799"/>
                </a:lnTo>
                <a:lnTo>
                  <a:pt x="2564" y="3450"/>
                </a:lnTo>
                <a:lnTo>
                  <a:pt x="2564" y="3332"/>
                </a:lnTo>
                <a:lnTo>
                  <a:pt x="2668" y="3274"/>
                </a:lnTo>
                <a:lnTo>
                  <a:pt x="2712" y="3248"/>
                </a:lnTo>
                <a:lnTo>
                  <a:pt x="2756" y="3222"/>
                </a:lnTo>
                <a:lnTo>
                  <a:pt x="2799" y="3194"/>
                </a:lnTo>
                <a:lnTo>
                  <a:pt x="2841" y="3163"/>
                </a:lnTo>
                <a:lnTo>
                  <a:pt x="2882" y="3132"/>
                </a:lnTo>
                <a:lnTo>
                  <a:pt x="2921" y="3100"/>
                </a:lnTo>
                <a:lnTo>
                  <a:pt x="2960" y="3066"/>
                </a:lnTo>
                <a:lnTo>
                  <a:pt x="2997" y="3031"/>
                </a:lnTo>
                <a:lnTo>
                  <a:pt x="3033" y="2995"/>
                </a:lnTo>
                <a:lnTo>
                  <a:pt x="3067" y="2958"/>
                </a:lnTo>
                <a:lnTo>
                  <a:pt x="3101" y="2918"/>
                </a:lnTo>
                <a:lnTo>
                  <a:pt x="3134" y="2879"/>
                </a:lnTo>
                <a:lnTo>
                  <a:pt x="3165" y="2838"/>
                </a:lnTo>
                <a:lnTo>
                  <a:pt x="3195" y="2797"/>
                </a:lnTo>
                <a:lnTo>
                  <a:pt x="3223" y="2754"/>
                </a:lnTo>
                <a:lnTo>
                  <a:pt x="3250" y="2711"/>
                </a:lnTo>
                <a:lnTo>
                  <a:pt x="3275" y="2667"/>
                </a:lnTo>
                <a:lnTo>
                  <a:pt x="3299" y="2624"/>
                </a:lnTo>
                <a:lnTo>
                  <a:pt x="3319" y="2578"/>
                </a:lnTo>
                <a:lnTo>
                  <a:pt x="3340" y="2533"/>
                </a:lnTo>
                <a:lnTo>
                  <a:pt x="3359" y="2487"/>
                </a:lnTo>
                <a:lnTo>
                  <a:pt x="3376" y="2439"/>
                </a:lnTo>
                <a:lnTo>
                  <a:pt x="3393" y="2391"/>
                </a:lnTo>
                <a:lnTo>
                  <a:pt x="3406" y="2343"/>
                </a:lnTo>
                <a:lnTo>
                  <a:pt x="3419" y="2293"/>
                </a:lnTo>
                <a:lnTo>
                  <a:pt x="3431" y="2243"/>
                </a:lnTo>
                <a:lnTo>
                  <a:pt x="3440" y="2193"/>
                </a:lnTo>
                <a:lnTo>
                  <a:pt x="3448" y="2142"/>
                </a:lnTo>
                <a:lnTo>
                  <a:pt x="3454" y="2089"/>
                </a:lnTo>
                <a:lnTo>
                  <a:pt x="3459" y="2037"/>
                </a:lnTo>
                <a:lnTo>
                  <a:pt x="3461" y="1985"/>
                </a:lnTo>
                <a:lnTo>
                  <a:pt x="3462" y="1932"/>
                </a:lnTo>
                <a:lnTo>
                  <a:pt x="3462" y="1892"/>
                </a:lnTo>
                <a:lnTo>
                  <a:pt x="3460" y="1853"/>
                </a:lnTo>
                <a:lnTo>
                  <a:pt x="3458" y="1814"/>
                </a:lnTo>
                <a:lnTo>
                  <a:pt x="3454" y="1775"/>
                </a:lnTo>
                <a:lnTo>
                  <a:pt x="3449" y="1737"/>
                </a:lnTo>
                <a:lnTo>
                  <a:pt x="3445" y="1698"/>
                </a:lnTo>
                <a:lnTo>
                  <a:pt x="3438" y="1661"/>
                </a:lnTo>
                <a:lnTo>
                  <a:pt x="3431" y="1623"/>
                </a:lnTo>
                <a:lnTo>
                  <a:pt x="3423" y="1586"/>
                </a:lnTo>
                <a:lnTo>
                  <a:pt x="3415" y="1548"/>
                </a:lnTo>
                <a:lnTo>
                  <a:pt x="3404" y="1512"/>
                </a:lnTo>
                <a:lnTo>
                  <a:pt x="3394" y="1476"/>
                </a:lnTo>
                <a:lnTo>
                  <a:pt x="3382" y="1440"/>
                </a:lnTo>
                <a:lnTo>
                  <a:pt x="3369" y="1406"/>
                </a:lnTo>
                <a:lnTo>
                  <a:pt x="3357" y="1371"/>
                </a:lnTo>
                <a:lnTo>
                  <a:pt x="3341" y="1336"/>
                </a:lnTo>
                <a:lnTo>
                  <a:pt x="3328" y="1301"/>
                </a:lnTo>
                <a:lnTo>
                  <a:pt x="3311" y="1267"/>
                </a:lnTo>
                <a:lnTo>
                  <a:pt x="3295" y="1235"/>
                </a:lnTo>
                <a:lnTo>
                  <a:pt x="3278" y="1202"/>
                </a:lnTo>
                <a:lnTo>
                  <a:pt x="3259" y="1170"/>
                </a:lnTo>
                <a:lnTo>
                  <a:pt x="3240" y="1137"/>
                </a:lnTo>
                <a:lnTo>
                  <a:pt x="3221" y="1106"/>
                </a:lnTo>
                <a:lnTo>
                  <a:pt x="3201" y="1076"/>
                </a:lnTo>
                <a:lnTo>
                  <a:pt x="3180" y="1046"/>
                </a:lnTo>
                <a:lnTo>
                  <a:pt x="3158" y="1015"/>
                </a:lnTo>
                <a:lnTo>
                  <a:pt x="3136" y="986"/>
                </a:lnTo>
                <a:lnTo>
                  <a:pt x="3113" y="957"/>
                </a:lnTo>
                <a:lnTo>
                  <a:pt x="3090" y="930"/>
                </a:lnTo>
                <a:lnTo>
                  <a:pt x="3065" y="902"/>
                </a:lnTo>
                <a:lnTo>
                  <a:pt x="3040" y="875"/>
                </a:lnTo>
                <a:lnTo>
                  <a:pt x="3014" y="849"/>
                </a:lnTo>
                <a:lnTo>
                  <a:pt x="2987" y="824"/>
                </a:lnTo>
                <a:lnTo>
                  <a:pt x="2961" y="798"/>
                </a:lnTo>
                <a:lnTo>
                  <a:pt x="2934" y="774"/>
                </a:lnTo>
                <a:lnTo>
                  <a:pt x="2905" y="751"/>
                </a:lnTo>
                <a:lnTo>
                  <a:pt x="2877" y="728"/>
                </a:lnTo>
                <a:lnTo>
                  <a:pt x="2848" y="704"/>
                </a:lnTo>
                <a:lnTo>
                  <a:pt x="2818" y="683"/>
                </a:lnTo>
                <a:lnTo>
                  <a:pt x="2788" y="663"/>
                </a:lnTo>
                <a:lnTo>
                  <a:pt x="2756" y="642"/>
                </a:lnTo>
                <a:lnTo>
                  <a:pt x="2725" y="622"/>
                </a:lnTo>
                <a:lnTo>
                  <a:pt x="2694" y="603"/>
                </a:lnTo>
                <a:lnTo>
                  <a:pt x="2661" y="586"/>
                </a:lnTo>
                <a:lnTo>
                  <a:pt x="2629" y="568"/>
                </a:lnTo>
                <a:lnTo>
                  <a:pt x="2595" y="552"/>
                </a:lnTo>
                <a:lnTo>
                  <a:pt x="2561" y="536"/>
                </a:lnTo>
                <a:lnTo>
                  <a:pt x="2528" y="521"/>
                </a:lnTo>
                <a:lnTo>
                  <a:pt x="2493" y="507"/>
                </a:lnTo>
                <a:lnTo>
                  <a:pt x="2458" y="494"/>
                </a:lnTo>
                <a:lnTo>
                  <a:pt x="2423" y="481"/>
                </a:lnTo>
                <a:lnTo>
                  <a:pt x="2387" y="470"/>
                </a:lnTo>
                <a:lnTo>
                  <a:pt x="2351" y="459"/>
                </a:lnTo>
                <a:lnTo>
                  <a:pt x="2314" y="449"/>
                </a:lnTo>
                <a:lnTo>
                  <a:pt x="2277" y="440"/>
                </a:lnTo>
                <a:lnTo>
                  <a:pt x="2240" y="431"/>
                </a:lnTo>
                <a:lnTo>
                  <a:pt x="2203" y="424"/>
                </a:lnTo>
                <a:lnTo>
                  <a:pt x="2164" y="419"/>
                </a:lnTo>
                <a:lnTo>
                  <a:pt x="2127" y="413"/>
                </a:lnTo>
                <a:lnTo>
                  <a:pt x="2088" y="408"/>
                </a:lnTo>
                <a:lnTo>
                  <a:pt x="2049" y="405"/>
                </a:lnTo>
                <a:lnTo>
                  <a:pt x="2011" y="402"/>
                </a:lnTo>
                <a:lnTo>
                  <a:pt x="1972" y="401"/>
                </a:lnTo>
                <a:lnTo>
                  <a:pt x="1932" y="401"/>
                </a:lnTo>
                <a:lnTo>
                  <a:pt x="1893" y="401"/>
                </a:lnTo>
                <a:lnTo>
                  <a:pt x="1853" y="402"/>
                </a:lnTo>
                <a:lnTo>
                  <a:pt x="1814" y="405"/>
                </a:lnTo>
                <a:lnTo>
                  <a:pt x="1775" y="408"/>
                </a:lnTo>
                <a:lnTo>
                  <a:pt x="1737" y="413"/>
                </a:lnTo>
                <a:lnTo>
                  <a:pt x="1699" y="419"/>
                </a:lnTo>
                <a:lnTo>
                  <a:pt x="1660" y="424"/>
                </a:lnTo>
                <a:lnTo>
                  <a:pt x="1623" y="431"/>
                </a:lnTo>
                <a:lnTo>
                  <a:pt x="1586" y="440"/>
                </a:lnTo>
                <a:lnTo>
                  <a:pt x="1549" y="449"/>
                </a:lnTo>
                <a:lnTo>
                  <a:pt x="1513" y="459"/>
                </a:lnTo>
                <a:lnTo>
                  <a:pt x="1477" y="470"/>
                </a:lnTo>
                <a:lnTo>
                  <a:pt x="1441" y="481"/>
                </a:lnTo>
                <a:lnTo>
                  <a:pt x="1405" y="494"/>
                </a:lnTo>
                <a:lnTo>
                  <a:pt x="1370" y="507"/>
                </a:lnTo>
                <a:lnTo>
                  <a:pt x="1335" y="521"/>
                </a:lnTo>
                <a:lnTo>
                  <a:pt x="1302" y="536"/>
                </a:lnTo>
                <a:lnTo>
                  <a:pt x="1268" y="552"/>
                </a:lnTo>
                <a:lnTo>
                  <a:pt x="1234" y="568"/>
                </a:lnTo>
                <a:lnTo>
                  <a:pt x="1202" y="586"/>
                </a:lnTo>
                <a:lnTo>
                  <a:pt x="1169" y="603"/>
                </a:lnTo>
                <a:lnTo>
                  <a:pt x="1138" y="622"/>
                </a:lnTo>
                <a:lnTo>
                  <a:pt x="1107" y="642"/>
                </a:lnTo>
                <a:lnTo>
                  <a:pt x="1076" y="663"/>
                </a:lnTo>
                <a:lnTo>
                  <a:pt x="1045" y="683"/>
                </a:lnTo>
                <a:lnTo>
                  <a:pt x="1016" y="704"/>
                </a:lnTo>
                <a:lnTo>
                  <a:pt x="987" y="728"/>
                </a:lnTo>
                <a:lnTo>
                  <a:pt x="958" y="751"/>
                </a:lnTo>
                <a:lnTo>
                  <a:pt x="930" y="774"/>
                </a:lnTo>
                <a:lnTo>
                  <a:pt x="902" y="798"/>
                </a:lnTo>
                <a:lnTo>
                  <a:pt x="876" y="824"/>
                </a:lnTo>
                <a:lnTo>
                  <a:pt x="849" y="849"/>
                </a:lnTo>
                <a:lnTo>
                  <a:pt x="823" y="875"/>
                </a:lnTo>
                <a:lnTo>
                  <a:pt x="799" y="902"/>
                </a:lnTo>
                <a:lnTo>
                  <a:pt x="775" y="930"/>
                </a:lnTo>
                <a:lnTo>
                  <a:pt x="750" y="957"/>
                </a:lnTo>
                <a:lnTo>
                  <a:pt x="728" y="986"/>
                </a:lnTo>
                <a:lnTo>
                  <a:pt x="705" y="1015"/>
                </a:lnTo>
                <a:lnTo>
                  <a:pt x="684" y="1046"/>
                </a:lnTo>
                <a:lnTo>
                  <a:pt x="662" y="1076"/>
                </a:lnTo>
                <a:lnTo>
                  <a:pt x="642" y="1106"/>
                </a:lnTo>
                <a:lnTo>
                  <a:pt x="623" y="1137"/>
                </a:lnTo>
                <a:lnTo>
                  <a:pt x="604" y="1170"/>
                </a:lnTo>
                <a:lnTo>
                  <a:pt x="585" y="1202"/>
                </a:lnTo>
                <a:lnTo>
                  <a:pt x="569" y="1235"/>
                </a:lnTo>
                <a:lnTo>
                  <a:pt x="552" y="1267"/>
                </a:lnTo>
                <a:lnTo>
                  <a:pt x="537" y="1301"/>
                </a:lnTo>
                <a:lnTo>
                  <a:pt x="522" y="1336"/>
                </a:lnTo>
                <a:lnTo>
                  <a:pt x="508" y="1371"/>
                </a:lnTo>
                <a:lnTo>
                  <a:pt x="494" y="1406"/>
                </a:lnTo>
                <a:lnTo>
                  <a:pt x="482" y="1440"/>
                </a:lnTo>
                <a:lnTo>
                  <a:pt x="470" y="1476"/>
                </a:lnTo>
                <a:lnTo>
                  <a:pt x="459" y="1512"/>
                </a:lnTo>
                <a:lnTo>
                  <a:pt x="450" y="1548"/>
                </a:lnTo>
                <a:lnTo>
                  <a:pt x="440" y="1586"/>
                </a:lnTo>
                <a:lnTo>
                  <a:pt x="432" y="1623"/>
                </a:lnTo>
                <a:lnTo>
                  <a:pt x="425" y="1661"/>
                </a:lnTo>
                <a:lnTo>
                  <a:pt x="418" y="1698"/>
                </a:lnTo>
                <a:lnTo>
                  <a:pt x="414" y="1737"/>
                </a:lnTo>
                <a:lnTo>
                  <a:pt x="409" y="1775"/>
                </a:lnTo>
                <a:lnTo>
                  <a:pt x="405" y="1814"/>
                </a:lnTo>
                <a:lnTo>
                  <a:pt x="403" y="1853"/>
                </a:lnTo>
                <a:lnTo>
                  <a:pt x="402" y="1892"/>
                </a:lnTo>
                <a:lnTo>
                  <a:pt x="401" y="1932"/>
                </a:lnTo>
                <a:lnTo>
                  <a:pt x="402" y="1986"/>
                </a:lnTo>
                <a:lnTo>
                  <a:pt x="405" y="2040"/>
                </a:lnTo>
                <a:lnTo>
                  <a:pt x="410" y="2093"/>
                </a:lnTo>
                <a:lnTo>
                  <a:pt x="416" y="2146"/>
                </a:lnTo>
                <a:lnTo>
                  <a:pt x="424" y="2199"/>
                </a:lnTo>
                <a:lnTo>
                  <a:pt x="434" y="2251"/>
                </a:lnTo>
                <a:lnTo>
                  <a:pt x="446" y="2301"/>
                </a:lnTo>
                <a:lnTo>
                  <a:pt x="459" y="2352"/>
                </a:lnTo>
                <a:lnTo>
                  <a:pt x="474" y="2402"/>
                </a:lnTo>
                <a:lnTo>
                  <a:pt x="490" y="2451"/>
                </a:lnTo>
                <a:lnTo>
                  <a:pt x="509" y="2498"/>
                </a:lnTo>
                <a:lnTo>
                  <a:pt x="529" y="2546"/>
                </a:lnTo>
                <a:lnTo>
                  <a:pt x="549" y="2592"/>
                </a:lnTo>
                <a:lnTo>
                  <a:pt x="573" y="2638"/>
                </a:lnTo>
                <a:lnTo>
                  <a:pt x="597" y="2682"/>
                </a:lnTo>
                <a:lnTo>
                  <a:pt x="623" y="2726"/>
                </a:lnTo>
                <a:lnTo>
                  <a:pt x="650" y="2770"/>
                </a:lnTo>
                <a:lnTo>
                  <a:pt x="679" y="2814"/>
                </a:lnTo>
                <a:lnTo>
                  <a:pt x="711" y="2856"/>
                </a:lnTo>
                <a:lnTo>
                  <a:pt x="743" y="2896"/>
                </a:lnTo>
                <a:lnTo>
                  <a:pt x="777" y="2937"/>
                </a:lnTo>
                <a:lnTo>
                  <a:pt x="812" y="2975"/>
                </a:lnTo>
                <a:lnTo>
                  <a:pt x="848" y="3014"/>
                </a:lnTo>
                <a:lnTo>
                  <a:pt x="885" y="3050"/>
                </a:lnTo>
                <a:lnTo>
                  <a:pt x="924" y="3085"/>
                </a:lnTo>
                <a:lnTo>
                  <a:pt x="964" y="3118"/>
                </a:lnTo>
                <a:lnTo>
                  <a:pt x="1004" y="3151"/>
                </a:lnTo>
                <a:lnTo>
                  <a:pt x="1047" y="3182"/>
                </a:lnTo>
                <a:lnTo>
                  <a:pt x="1090" y="3211"/>
                </a:lnTo>
                <a:lnTo>
                  <a:pt x="1135" y="3239"/>
                </a:lnTo>
                <a:lnTo>
                  <a:pt x="1180" y="3266"/>
                </a:lnTo>
                <a:lnTo>
                  <a:pt x="1226" y="3291"/>
                </a:lnTo>
                <a:lnTo>
                  <a:pt x="1335" y="3348"/>
                </a:lnTo>
                <a:lnTo>
                  <a:pt x="1335" y="3469"/>
                </a:lnTo>
                <a:lnTo>
                  <a:pt x="1335" y="3838"/>
                </a:lnTo>
                <a:lnTo>
                  <a:pt x="1674" y="3838"/>
                </a:lnTo>
                <a:lnTo>
                  <a:pt x="1674" y="2948"/>
                </a:lnTo>
                <a:lnTo>
                  <a:pt x="1260" y="2281"/>
                </a:lnTo>
                <a:lnTo>
                  <a:pt x="1431" y="2175"/>
                </a:lnTo>
                <a:lnTo>
                  <a:pt x="1507" y="2300"/>
                </a:lnTo>
                <a:close/>
                <a:moveTo>
                  <a:pt x="2326" y="2429"/>
                </a:moveTo>
                <a:lnTo>
                  <a:pt x="2326" y="2429"/>
                </a:lnTo>
                <a:lnTo>
                  <a:pt x="2305" y="2432"/>
                </a:lnTo>
                <a:lnTo>
                  <a:pt x="2284" y="2435"/>
                </a:lnTo>
                <a:lnTo>
                  <a:pt x="2258" y="2437"/>
                </a:lnTo>
                <a:lnTo>
                  <a:pt x="2234" y="2437"/>
                </a:lnTo>
                <a:lnTo>
                  <a:pt x="2208" y="2433"/>
                </a:lnTo>
                <a:lnTo>
                  <a:pt x="2184" y="2429"/>
                </a:lnTo>
                <a:lnTo>
                  <a:pt x="2158" y="2420"/>
                </a:lnTo>
                <a:lnTo>
                  <a:pt x="2134" y="2411"/>
                </a:lnTo>
                <a:lnTo>
                  <a:pt x="2109" y="2397"/>
                </a:lnTo>
                <a:lnTo>
                  <a:pt x="2083" y="2382"/>
                </a:lnTo>
                <a:lnTo>
                  <a:pt x="2063" y="2396"/>
                </a:lnTo>
                <a:lnTo>
                  <a:pt x="2045" y="2409"/>
                </a:lnTo>
                <a:lnTo>
                  <a:pt x="2024" y="2419"/>
                </a:lnTo>
                <a:lnTo>
                  <a:pt x="2004" y="2427"/>
                </a:lnTo>
                <a:lnTo>
                  <a:pt x="1983" y="2434"/>
                </a:lnTo>
                <a:lnTo>
                  <a:pt x="1962" y="2438"/>
                </a:lnTo>
                <a:lnTo>
                  <a:pt x="1941" y="2440"/>
                </a:lnTo>
                <a:lnTo>
                  <a:pt x="1920" y="2440"/>
                </a:lnTo>
                <a:lnTo>
                  <a:pt x="1900" y="2439"/>
                </a:lnTo>
                <a:lnTo>
                  <a:pt x="1879" y="2435"/>
                </a:lnTo>
                <a:lnTo>
                  <a:pt x="1858" y="2430"/>
                </a:lnTo>
                <a:lnTo>
                  <a:pt x="1837" y="2423"/>
                </a:lnTo>
                <a:lnTo>
                  <a:pt x="1816" y="2415"/>
                </a:lnTo>
                <a:lnTo>
                  <a:pt x="1794" y="2404"/>
                </a:lnTo>
                <a:lnTo>
                  <a:pt x="1773" y="2393"/>
                </a:lnTo>
                <a:lnTo>
                  <a:pt x="1752" y="2379"/>
                </a:lnTo>
                <a:lnTo>
                  <a:pt x="1735" y="2390"/>
                </a:lnTo>
                <a:lnTo>
                  <a:pt x="1716" y="2399"/>
                </a:lnTo>
                <a:lnTo>
                  <a:pt x="1699" y="2408"/>
                </a:lnTo>
                <a:lnTo>
                  <a:pt x="1679" y="2413"/>
                </a:lnTo>
                <a:lnTo>
                  <a:pt x="1660" y="2418"/>
                </a:lnTo>
                <a:lnTo>
                  <a:pt x="1642" y="2422"/>
                </a:lnTo>
                <a:lnTo>
                  <a:pt x="1622" y="2424"/>
                </a:lnTo>
                <a:lnTo>
                  <a:pt x="1602" y="2424"/>
                </a:lnTo>
                <a:lnTo>
                  <a:pt x="1585" y="2424"/>
                </a:lnTo>
                <a:lnTo>
                  <a:pt x="1860" y="2866"/>
                </a:lnTo>
                <a:lnTo>
                  <a:pt x="1875" y="2891"/>
                </a:lnTo>
                <a:lnTo>
                  <a:pt x="1875" y="2918"/>
                </a:lnTo>
                <a:lnTo>
                  <a:pt x="1875" y="3838"/>
                </a:lnTo>
                <a:lnTo>
                  <a:pt x="2038" y="3838"/>
                </a:lnTo>
                <a:lnTo>
                  <a:pt x="2038" y="2918"/>
                </a:lnTo>
                <a:lnTo>
                  <a:pt x="2038" y="2891"/>
                </a:lnTo>
                <a:lnTo>
                  <a:pt x="2053" y="2866"/>
                </a:lnTo>
                <a:lnTo>
                  <a:pt x="2326" y="2429"/>
                </a:lnTo>
                <a:close/>
                <a:moveTo>
                  <a:pt x="2506" y="5533"/>
                </a:moveTo>
                <a:lnTo>
                  <a:pt x="1402" y="5631"/>
                </a:lnTo>
                <a:lnTo>
                  <a:pt x="1405" y="5656"/>
                </a:lnTo>
                <a:lnTo>
                  <a:pt x="1410" y="5681"/>
                </a:lnTo>
                <a:lnTo>
                  <a:pt x="1417" y="5705"/>
                </a:lnTo>
                <a:lnTo>
                  <a:pt x="1424" y="5729"/>
                </a:lnTo>
                <a:lnTo>
                  <a:pt x="1432" y="5753"/>
                </a:lnTo>
                <a:lnTo>
                  <a:pt x="1441" y="5776"/>
                </a:lnTo>
                <a:lnTo>
                  <a:pt x="1451" y="5798"/>
                </a:lnTo>
                <a:lnTo>
                  <a:pt x="1463" y="5820"/>
                </a:lnTo>
                <a:lnTo>
                  <a:pt x="1475" y="5842"/>
                </a:lnTo>
                <a:lnTo>
                  <a:pt x="1489" y="5862"/>
                </a:lnTo>
                <a:lnTo>
                  <a:pt x="1503" y="5883"/>
                </a:lnTo>
                <a:lnTo>
                  <a:pt x="1516" y="5902"/>
                </a:lnTo>
                <a:lnTo>
                  <a:pt x="1533" y="5921"/>
                </a:lnTo>
                <a:lnTo>
                  <a:pt x="1549" y="5938"/>
                </a:lnTo>
                <a:lnTo>
                  <a:pt x="1566" y="5956"/>
                </a:lnTo>
                <a:lnTo>
                  <a:pt x="1584" y="5973"/>
                </a:lnTo>
                <a:lnTo>
                  <a:pt x="1602" y="5988"/>
                </a:lnTo>
                <a:lnTo>
                  <a:pt x="1622" y="6003"/>
                </a:lnTo>
                <a:lnTo>
                  <a:pt x="1642" y="6017"/>
                </a:lnTo>
                <a:lnTo>
                  <a:pt x="1663" y="6031"/>
                </a:lnTo>
                <a:lnTo>
                  <a:pt x="1685" y="6043"/>
                </a:lnTo>
                <a:lnTo>
                  <a:pt x="1706" y="6055"/>
                </a:lnTo>
                <a:lnTo>
                  <a:pt x="1729" y="6065"/>
                </a:lnTo>
                <a:lnTo>
                  <a:pt x="1752" y="6074"/>
                </a:lnTo>
                <a:lnTo>
                  <a:pt x="1775" y="6082"/>
                </a:lnTo>
                <a:lnTo>
                  <a:pt x="1799" y="6091"/>
                </a:lnTo>
                <a:lnTo>
                  <a:pt x="1823" y="6096"/>
                </a:lnTo>
                <a:lnTo>
                  <a:pt x="1849" y="6102"/>
                </a:lnTo>
                <a:lnTo>
                  <a:pt x="1873" y="6106"/>
                </a:lnTo>
                <a:lnTo>
                  <a:pt x="1900" y="6109"/>
                </a:lnTo>
                <a:lnTo>
                  <a:pt x="1925" y="6110"/>
                </a:lnTo>
                <a:lnTo>
                  <a:pt x="1951" y="6111"/>
                </a:lnTo>
                <a:lnTo>
                  <a:pt x="1980" y="6110"/>
                </a:lnTo>
                <a:lnTo>
                  <a:pt x="2008" y="6109"/>
                </a:lnTo>
                <a:lnTo>
                  <a:pt x="2035" y="6106"/>
                </a:lnTo>
                <a:lnTo>
                  <a:pt x="2063" y="6100"/>
                </a:lnTo>
                <a:lnTo>
                  <a:pt x="2090" y="6094"/>
                </a:lnTo>
                <a:lnTo>
                  <a:pt x="2117" y="6087"/>
                </a:lnTo>
                <a:lnTo>
                  <a:pt x="2142" y="6078"/>
                </a:lnTo>
                <a:lnTo>
                  <a:pt x="2168" y="6067"/>
                </a:lnTo>
                <a:lnTo>
                  <a:pt x="2192" y="6057"/>
                </a:lnTo>
                <a:lnTo>
                  <a:pt x="2215" y="6044"/>
                </a:lnTo>
                <a:lnTo>
                  <a:pt x="2239" y="6031"/>
                </a:lnTo>
                <a:lnTo>
                  <a:pt x="2262" y="6016"/>
                </a:lnTo>
                <a:lnTo>
                  <a:pt x="2284" y="6001"/>
                </a:lnTo>
                <a:lnTo>
                  <a:pt x="2305" y="5985"/>
                </a:lnTo>
                <a:lnTo>
                  <a:pt x="2324" y="5968"/>
                </a:lnTo>
                <a:lnTo>
                  <a:pt x="2344" y="5949"/>
                </a:lnTo>
                <a:lnTo>
                  <a:pt x="2362" y="5929"/>
                </a:lnTo>
                <a:lnTo>
                  <a:pt x="2379" y="5909"/>
                </a:lnTo>
                <a:lnTo>
                  <a:pt x="2396" y="5889"/>
                </a:lnTo>
                <a:lnTo>
                  <a:pt x="2412" y="5866"/>
                </a:lnTo>
                <a:lnTo>
                  <a:pt x="2425" y="5844"/>
                </a:lnTo>
                <a:lnTo>
                  <a:pt x="2439" y="5821"/>
                </a:lnTo>
                <a:lnTo>
                  <a:pt x="2451" y="5797"/>
                </a:lnTo>
                <a:lnTo>
                  <a:pt x="2463" y="5772"/>
                </a:lnTo>
                <a:lnTo>
                  <a:pt x="2473" y="5747"/>
                </a:lnTo>
                <a:lnTo>
                  <a:pt x="2481" y="5721"/>
                </a:lnTo>
                <a:lnTo>
                  <a:pt x="2489" y="5695"/>
                </a:lnTo>
                <a:lnTo>
                  <a:pt x="2495" y="5668"/>
                </a:lnTo>
                <a:lnTo>
                  <a:pt x="2500" y="5641"/>
                </a:lnTo>
                <a:lnTo>
                  <a:pt x="2503" y="5613"/>
                </a:lnTo>
                <a:lnTo>
                  <a:pt x="2506" y="5584"/>
                </a:lnTo>
                <a:lnTo>
                  <a:pt x="2507" y="5556"/>
                </a:lnTo>
                <a:lnTo>
                  <a:pt x="2506" y="5533"/>
                </a:lnTo>
                <a:close/>
                <a:moveTo>
                  <a:pt x="2908" y="4892"/>
                </a:moveTo>
                <a:lnTo>
                  <a:pt x="1018" y="5060"/>
                </a:lnTo>
                <a:lnTo>
                  <a:pt x="1015" y="5089"/>
                </a:lnTo>
                <a:lnTo>
                  <a:pt x="1015" y="5118"/>
                </a:lnTo>
                <a:lnTo>
                  <a:pt x="1017" y="5144"/>
                </a:lnTo>
                <a:lnTo>
                  <a:pt x="2906" y="4978"/>
                </a:lnTo>
                <a:lnTo>
                  <a:pt x="2908" y="4953"/>
                </a:lnTo>
                <a:lnTo>
                  <a:pt x="2910" y="4927"/>
                </a:lnTo>
                <a:lnTo>
                  <a:pt x="2910" y="4910"/>
                </a:lnTo>
                <a:lnTo>
                  <a:pt x="2908" y="4892"/>
                </a:lnTo>
                <a:close/>
                <a:moveTo>
                  <a:pt x="2908" y="4171"/>
                </a:moveTo>
                <a:lnTo>
                  <a:pt x="1018" y="4337"/>
                </a:lnTo>
                <a:lnTo>
                  <a:pt x="1015" y="4368"/>
                </a:lnTo>
                <a:lnTo>
                  <a:pt x="1015" y="4397"/>
                </a:lnTo>
                <a:lnTo>
                  <a:pt x="1017" y="4423"/>
                </a:lnTo>
                <a:lnTo>
                  <a:pt x="2906" y="4257"/>
                </a:lnTo>
                <a:lnTo>
                  <a:pt x="2908" y="4232"/>
                </a:lnTo>
                <a:lnTo>
                  <a:pt x="2910" y="4206"/>
                </a:lnTo>
                <a:lnTo>
                  <a:pt x="2910" y="4189"/>
                </a:lnTo>
                <a:lnTo>
                  <a:pt x="2908" y="4171"/>
                </a:lnTo>
                <a:close/>
              </a:path>
            </a:pathLst>
          </a:custGeom>
          <a:solidFill>
            <a:schemeClr val="bg1"/>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0368" name="KSO_Shape"/>
          <p:cNvSpPr/>
          <p:nvPr/>
        </p:nvSpPr>
        <p:spPr bwMode="auto">
          <a:xfrm>
            <a:off x="5334996" y="2037207"/>
            <a:ext cx="280711" cy="546490"/>
          </a:xfrm>
          <a:custGeom>
            <a:avLst/>
            <a:gdLst>
              <a:gd name="T0" fmla="*/ 2147483647 w 3408"/>
              <a:gd name="T1" fmla="*/ 2147483647 h 6695"/>
              <a:gd name="T2" fmla="*/ 2147483647 w 3408"/>
              <a:gd name="T3" fmla="*/ 2147483647 h 6695"/>
              <a:gd name="T4" fmla="*/ 0 w 3408"/>
              <a:gd name="T5" fmla="*/ 2147483647 h 6695"/>
              <a:gd name="T6" fmla="*/ 0 w 3408"/>
              <a:gd name="T7" fmla="*/ 2147483647 h 6695"/>
              <a:gd name="T8" fmla="*/ 2147483647 w 3408"/>
              <a:gd name="T9" fmla="*/ 2147483647 h 6695"/>
              <a:gd name="T10" fmla="*/ 2147483647 w 3408"/>
              <a:gd name="T11" fmla="*/ 2147483647 h 6695"/>
              <a:gd name="T12" fmla="*/ 2147483647 w 3408"/>
              <a:gd name="T13" fmla="*/ 2147483647 h 6695"/>
              <a:gd name="T14" fmla="*/ 2147483647 w 3408"/>
              <a:gd name="T15" fmla="*/ 2147483647 h 6695"/>
              <a:gd name="T16" fmla="*/ 2147483647 w 3408"/>
              <a:gd name="T17" fmla="*/ 2147483647 h 6695"/>
              <a:gd name="T18" fmla="*/ 2147483647 w 3408"/>
              <a:gd name="T19" fmla="*/ 2147483647 h 6695"/>
              <a:gd name="T20" fmla="*/ 2147483647 w 3408"/>
              <a:gd name="T21" fmla="*/ 2147483647 h 6695"/>
              <a:gd name="T22" fmla="*/ 2147483647 w 3408"/>
              <a:gd name="T23" fmla="*/ 2147483647 h 6695"/>
              <a:gd name="T24" fmla="*/ 2147483647 w 3408"/>
              <a:gd name="T25" fmla="*/ 2147483647 h 6695"/>
              <a:gd name="T26" fmla="*/ 2147483647 w 3408"/>
              <a:gd name="T27" fmla="*/ 2147483647 h 6695"/>
              <a:gd name="T28" fmla="*/ 2147483647 w 3408"/>
              <a:gd name="T29" fmla="*/ 2147483647 h 6695"/>
              <a:gd name="T30" fmla="*/ 2147483647 w 3408"/>
              <a:gd name="T31" fmla="*/ 2147483647 h 6695"/>
              <a:gd name="T32" fmla="*/ 2147483647 w 3408"/>
              <a:gd name="T33" fmla="*/ 2147483647 h 6695"/>
              <a:gd name="T34" fmla="*/ 2147483647 w 3408"/>
              <a:gd name="T35" fmla="*/ 2147483647 h 6695"/>
              <a:gd name="T36" fmla="*/ 2147483647 w 3408"/>
              <a:gd name="T37" fmla="*/ 2147483647 h 6695"/>
              <a:gd name="T38" fmla="*/ 2147483647 w 3408"/>
              <a:gd name="T39" fmla="*/ 2147483647 h 6695"/>
              <a:gd name="T40" fmla="*/ 2147483647 w 3408"/>
              <a:gd name="T41" fmla="*/ 2147483647 h 6695"/>
              <a:gd name="T42" fmla="*/ 2147483647 w 3408"/>
              <a:gd name="T43" fmla="*/ 2147483647 h 6695"/>
              <a:gd name="T44" fmla="*/ 2147483647 w 3408"/>
              <a:gd name="T45" fmla="*/ 2147483647 h 6695"/>
              <a:gd name="T46" fmla="*/ 2147483647 w 3408"/>
              <a:gd name="T47" fmla="*/ 2147483647 h 6695"/>
              <a:gd name="T48" fmla="*/ 2147483647 w 3408"/>
              <a:gd name="T49" fmla="*/ 2147483647 h 6695"/>
              <a:gd name="T50" fmla="*/ 2147483647 w 3408"/>
              <a:gd name="T51" fmla="*/ 2147483647 h 6695"/>
              <a:gd name="T52" fmla="*/ 2147483647 w 3408"/>
              <a:gd name="T53" fmla="*/ 2147483647 h 6695"/>
              <a:gd name="T54" fmla="*/ 2147483647 w 3408"/>
              <a:gd name="T55" fmla="*/ 2147483647 h 6695"/>
              <a:gd name="T56" fmla="*/ 2147483647 w 3408"/>
              <a:gd name="T57" fmla="*/ 2147483647 h 6695"/>
              <a:gd name="T58" fmla="*/ 2147483647 w 3408"/>
              <a:gd name="T59" fmla="*/ 2147483647 h 6695"/>
              <a:gd name="T60" fmla="*/ 2147483647 w 3408"/>
              <a:gd name="T61" fmla="*/ 2147483647 h 6695"/>
              <a:gd name="T62" fmla="*/ 2147483647 w 3408"/>
              <a:gd name="T63" fmla="*/ 2147483647 h 6695"/>
              <a:gd name="T64" fmla="*/ 2147483647 w 3408"/>
              <a:gd name="T65" fmla="*/ 2147483647 h 6695"/>
              <a:gd name="T66" fmla="*/ 2147483647 w 3408"/>
              <a:gd name="T67" fmla="*/ 2147483647 h 6695"/>
              <a:gd name="T68" fmla="*/ 2147483647 w 3408"/>
              <a:gd name="T69" fmla="*/ 2147483647 h 6695"/>
              <a:gd name="T70" fmla="*/ 2147483647 w 3408"/>
              <a:gd name="T71" fmla="*/ 2147483647 h 6695"/>
              <a:gd name="T72" fmla="*/ 2147483647 w 3408"/>
              <a:gd name="T73" fmla="*/ 2147483647 h 6695"/>
              <a:gd name="T74" fmla="*/ 2147483647 w 3408"/>
              <a:gd name="T75" fmla="*/ 2147483647 h 6695"/>
              <a:gd name="T76" fmla="*/ 2147483647 w 3408"/>
              <a:gd name="T77" fmla="*/ 2147483647 h 6695"/>
              <a:gd name="T78" fmla="*/ 2147483647 w 3408"/>
              <a:gd name="T79" fmla="*/ 2147483647 h 6695"/>
              <a:gd name="T80" fmla="*/ 2147483647 w 3408"/>
              <a:gd name="T81" fmla="*/ 2147483647 h 6695"/>
              <a:gd name="T82" fmla="*/ 2147483647 w 3408"/>
              <a:gd name="T83" fmla="*/ 2147483647 h 6695"/>
              <a:gd name="T84" fmla="*/ 2147483647 w 3408"/>
              <a:gd name="T85" fmla="*/ 2147483647 h 6695"/>
              <a:gd name="T86" fmla="*/ 2147483647 w 3408"/>
              <a:gd name="T87" fmla="*/ 2147483647 h 6695"/>
              <a:gd name="T88" fmla="*/ 2147483647 w 3408"/>
              <a:gd name="T89" fmla="*/ 2147483647 h 6695"/>
              <a:gd name="T90" fmla="*/ 2147483647 w 3408"/>
              <a:gd name="T91" fmla="*/ 2147483647 h 6695"/>
              <a:gd name="T92" fmla="*/ 2147483647 w 3408"/>
              <a:gd name="T93" fmla="*/ 2147483647 h 669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408"/>
              <a:gd name="T142" fmla="*/ 0 h 6695"/>
              <a:gd name="T143" fmla="*/ 3408 w 3408"/>
              <a:gd name="T144" fmla="*/ 6695 h 669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408" h="6695">
                <a:moveTo>
                  <a:pt x="0" y="2326"/>
                </a:moveTo>
                <a:lnTo>
                  <a:pt x="847" y="2730"/>
                </a:lnTo>
                <a:lnTo>
                  <a:pt x="847" y="6545"/>
                </a:lnTo>
                <a:lnTo>
                  <a:pt x="0" y="6143"/>
                </a:lnTo>
                <a:lnTo>
                  <a:pt x="0" y="2326"/>
                </a:lnTo>
                <a:close/>
                <a:moveTo>
                  <a:pt x="2010" y="1223"/>
                </a:moveTo>
                <a:lnTo>
                  <a:pt x="2318" y="1123"/>
                </a:lnTo>
                <a:lnTo>
                  <a:pt x="2318" y="1310"/>
                </a:lnTo>
                <a:lnTo>
                  <a:pt x="2010" y="1410"/>
                </a:lnTo>
                <a:lnTo>
                  <a:pt x="2010" y="1223"/>
                </a:lnTo>
                <a:close/>
                <a:moveTo>
                  <a:pt x="1413" y="1403"/>
                </a:moveTo>
                <a:lnTo>
                  <a:pt x="1721" y="1303"/>
                </a:lnTo>
                <a:lnTo>
                  <a:pt x="1721" y="1491"/>
                </a:lnTo>
                <a:lnTo>
                  <a:pt x="1413" y="1591"/>
                </a:lnTo>
                <a:lnTo>
                  <a:pt x="1413" y="1403"/>
                </a:lnTo>
                <a:close/>
                <a:moveTo>
                  <a:pt x="1084" y="764"/>
                </a:moveTo>
                <a:lnTo>
                  <a:pt x="1086" y="774"/>
                </a:lnTo>
                <a:lnTo>
                  <a:pt x="728" y="604"/>
                </a:lnTo>
                <a:lnTo>
                  <a:pt x="739" y="2014"/>
                </a:lnTo>
                <a:lnTo>
                  <a:pt x="754" y="2022"/>
                </a:lnTo>
                <a:lnTo>
                  <a:pt x="388" y="2123"/>
                </a:lnTo>
                <a:lnTo>
                  <a:pt x="1179" y="2522"/>
                </a:lnTo>
                <a:lnTo>
                  <a:pt x="1164" y="6588"/>
                </a:lnTo>
                <a:lnTo>
                  <a:pt x="1200" y="6601"/>
                </a:lnTo>
                <a:lnTo>
                  <a:pt x="1236" y="6613"/>
                </a:lnTo>
                <a:lnTo>
                  <a:pt x="1272" y="6623"/>
                </a:lnTo>
                <a:lnTo>
                  <a:pt x="1308" y="6634"/>
                </a:lnTo>
                <a:lnTo>
                  <a:pt x="1344" y="6643"/>
                </a:lnTo>
                <a:lnTo>
                  <a:pt x="1380" y="6652"/>
                </a:lnTo>
                <a:lnTo>
                  <a:pt x="1414" y="6659"/>
                </a:lnTo>
                <a:lnTo>
                  <a:pt x="1450" y="6666"/>
                </a:lnTo>
                <a:lnTo>
                  <a:pt x="1486" y="6673"/>
                </a:lnTo>
                <a:lnTo>
                  <a:pt x="1522" y="6679"/>
                </a:lnTo>
                <a:lnTo>
                  <a:pt x="1557" y="6684"/>
                </a:lnTo>
                <a:lnTo>
                  <a:pt x="1593" y="6687"/>
                </a:lnTo>
                <a:lnTo>
                  <a:pt x="1629" y="6691"/>
                </a:lnTo>
                <a:lnTo>
                  <a:pt x="1664" y="6693"/>
                </a:lnTo>
                <a:lnTo>
                  <a:pt x="1700" y="6694"/>
                </a:lnTo>
                <a:lnTo>
                  <a:pt x="1735" y="6695"/>
                </a:lnTo>
                <a:lnTo>
                  <a:pt x="1771" y="6695"/>
                </a:lnTo>
                <a:lnTo>
                  <a:pt x="1806" y="6695"/>
                </a:lnTo>
                <a:lnTo>
                  <a:pt x="1842" y="6694"/>
                </a:lnTo>
                <a:lnTo>
                  <a:pt x="1877" y="6692"/>
                </a:lnTo>
                <a:lnTo>
                  <a:pt x="1912" y="6689"/>
                </a:lnTo>
                <a:lnTo>
                  <a:pt x="1947" y="6686"/>
                </a:lnTo>
                <a:lnTo>
                  <a:pt x="1983" y="6681"/>
                </a:lnTo>
                <a:lnTo>
                  <a:pt x="2018" y="6677"/>
                </a:lnTo>
                <a:lnTo>
                  <a:pt x="2053" y="6671"/>
                </a:lnTo>
                <a:lnTo>
                  <a:pt x="2089" y="6664"/>
                </a:lnTo>
                <a:lnTo>
                  <a:pt x="2159" y="6650"/>
                </a:lnTo>
                <a:lnTo>
                  <a:pt x="2229" y="6633"/>
                </a:lnTo>
                <a:lnTo>
                  <a:pt x="2299" y="6612"/>
                </a:lnTo>
                <a:lnTo>
                  <a:pt x="2369" y="6588"/>
                </a:lnTo>
                <a:lnTo>
                  <a:pt x="2440" y="6563"/>
                </a:lnTo>
                <a:lnTo>
                  <a:pt x="2509" y="6535"/>
                </a:lnTo>
                <a:lnTo>
                  <a:pt x="2579" y="6504"/>
                </a:lnTo>
                <a:lnTo>
                  <a:pt x="2649" y="6470"/>
                </a:lnTo>
                <a:lnTo>
                  <a:pt x="2718" y="6434"/>
                </a:lnTo>
                <a:lnTo>
                  <a:pt x="2787" y="6396"/>
                </a:lnTo>
                <a:lnTo>
                  <a:pt x="2856" y="6354"/>
                </a:lnTo>
                <a:lnTo>
                  <a:pt x="2926" y="6311"/>
                </a:lnTo>
                <a:lnTo>
                  <a:pt x="2994" y="6264"/>
                </a:lnTo>
                <a:lnTo>
                  <a:pt x="3064" y="6216"/>
                </a:lnTo>
                <a:lnTo>
                  <a:pt x="3133" y="6165"/>
                </a:lnTo>
                <a:lnTo>
                  <a:pt x="3201" y="6112"/>
                </a:lnTo>
                <a:lnTo>
                  <a:pt x="3271" y="6057"/>
                </a:lnTo>
                <a:lnTo>
                  <a:pt x="3339" y="5999"/>
                </a:lnTo>
                <a:lnTo>
                  <a:pt x="3408" y="5939"/>
                </a:lnTo>
                <a:lnTo>
                  <a:pt x="3408" y="2146"/>
                </a:lnTo>
                <a:lnTo>
                  <a:pt x="1402" y="2803"/>
                </a:lnTo>
                <a:lnTo>
                  <a:pt x="1402" y="2555"/>
                </a:lnTo>
                <a:lnTo>
                  <a:pt x="3408" y="1899"/>
                </a:lnTo>
                <a:lnTo>
                  <a:pt x="3408" y="1887"/>
                </a:lnTo>
                <a:lnTo>
                  <a:pt x="2673" y="1570"/>
                </a:lnTo>
                <a:lnTo>
                  <a:pt x="2668" y="301"/>
                </a:lnTo>
                <a:lnTo>
                  <a:pt x="2147" y="23"/>
                </a:lnTo>
                <a:lnTo>
                  <a:pt x="2109" y="0"/>
                </a:lnTo>
                <a:lnTo>
                  <a:pt x="2068" y="13"/>
                </a:lnTo>
                <a:lnTo>
                  <a:pt x="843" y="442"/>
                </a:lnTo>
                <a:lnTo>
                  <a:pt x="1075" y="583"/>
                </a:lnTo>
                <a:lnTo>
                  <a:pt x="2084" y="219"/>
                </a:lnTo>
                <a:lnTo>
                  <a:pt x="2320" y="356"/>
                </a:lnTo>
                <a:lnTo>
                  <a:pt x="1084" y="764"/>
                </a:lnTo>
                <a:close/>
                <a:moveTo>
                  <a:pt x="2470" y="538"/>
                </a:moveTo>
                <a:lnTo>
                  <a:pt x="1224" y="936"/>
                </a:lnTo>
                <a:lnTo>
                  <a:pt x="1230" y="2298"/>
                </a:lnTo>
                <a:lnTo>
                  <a:pt x="2470" y="1885"/>
                </a:lnTo>
                <a:lnTo>
                  <a:pt x="2470" y="538"/>
                </a:lnTo>
                <a:close/>
              </a:path>
            </a:pathLst>
          </a:custGeom>
          <a:solidFill>
            <a:schemeClr val="bg1"/>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0369" name="KSO_Shape"/>
          <p:cNvSpPr/>
          <p:nvPr/>
        </p:nvSpPr>
        <p:spPr bwMode="auto">
          <a:xfrm>
            <a:off x="7073014" y="2077521"/>
            <a:ext cx="512147" cy="510655"/>
          </a:xfrm>
          <a:custGeom>
            <a:avLst/>
            <a:gdLst>
              <a:gd name="T0" fmla="*/ 2147483647 w 4218"/>
              <a:gd name="T1" fmla="*/ 2147483647 h 4267"/>
              <a:gd name="T2" fmla="*/ 2147483647 w 4218"/>
              <a:gd name="T3" fmla="*/ 2147483647 h 4267"/>
              <a:gd name="T4" fmla="*/ 2147483647 w 4218"/>
              <a:gd name="T5" fmla="*/ 2147483647 h 4267"/>
              <a:gd name="T6" fmla="*/ 2147483647 w 4218"/>
              <a:gd name="T7" fmla="*/ 2147483647 h 4267"/>
              <a:gd name="T8" fmla="*/ 2147483647 w 4218"/>
              <a:gd name="T9" fmla="*/ 2147483647 h 4267"/>
              <a:gd name="T10" fmla="*/ 2147483647 w 4218"/>
              <a:gd name="T11" fmla="*/ 2147483647 h 4267"/>
              <a:gd name="T12" fmla="*/ 2147483647 w 4218"/>
              <a:gd name="T13" fmla="*/ 2147483647 h 4267"/>
              <a:gd name="T14" fmla="*/ 2147483647 w 4218"/>
              <a:gd name="T15" fmla="*/ 2147483647 h 4267"/>
              <a:gd name="T16" fmla="*/ 2147483647 w 4218"/>
              <a:gd name="T17" fmla="*/ 2147483647 h 4267"/>
              <a:gd name="T18" fmla="*/ 2147483647 w 4218"/>
              <a:gd name="T19" fmla="*/ 2147483647 h 4267"/>
              <a:gd name="T20" fmla="*/ 2147483647 w 4218"/>
              <a:gd name="T21" fmla="*/ 2147483647 h 4267"/>
              <a:gd name="T22" fmla="*/ 2147483647 w 4218"/>
              <a:gd name="T23" fmla="*/ 2147483647 h 4267"/>
              <a:gd name="T24" fmla="*/ 2147483647 w 4218"/>
              <a:gd name="T25" fmla="*/ 2147483647 h 4267"/>
              <a:gd name="T26" fmla="*/ 2147483647 w 4218"/>
              <a:gd name="T27" fmla="*/ 2147483647 h 4267"/>
              <a:gd name="T28" fmla="*/ 2147483647 w 4218"/>
              <a:gd name="T29" fmla="*/ 2147483647 h 4267"/>
              <a:gd name="T30" fmla="*/ 2147483647 w 4218"/>
              <a:gd name="T31" fmla="*/ 2147483647 h 4267"/>
              <a:gd name="T32" fmla="*/ 2147483647 w 4218"/>
              <a:gd name="T33" fmla="*/ 2147483647 h 4267"/>
              <a:gd name="T34" fmla="*/ 2147483647 w 4218"/>
              <a:gd name="T35" fmla="*/ 2147483647 h 4267"/>
              <a:gd name="T36" fmla="*/ 2147483647 w 4218"/>
              <a:gd name="T37" fmla="*/ 2147483647 h 4267"/>
              <a:gd name="T38" fmla="*/ 2147483647 w 4218"/>
              <a:gd name="T39" fmla="*/ 2147483647 h 4267"/>
              <a:gd name="T40" fmla="*/ 2147483647 w 4218"/>
              <a:gd name="T41" fmla="*/ 2147483647 h 4267"/>
              <a:gd name="T42" fmla="*/ 2147483647 w 4218"/>
              <a:gd name="T43" fmla="*/ 2147483647 h 4267"/>
              <a:gd name="T44" fmla="*/ 2147483647 w 4218"/>
              <a:gd name="T45" fmla="*/ 2147483647 h 4267"/>
              <a:gd name="T46" fmla="*/ 2147483647 w 4218"/>
              <a:gd name="T47" fmla="*/ 2147483647 h 4267"/>
              <a:gd name="T48" fmla="*/ 2147483647 w 4218"/>
              <a:gd name="T49" fmla="*/ 2147483647 h 4267"/>
              <a:gd name="T50" fmla="*/ 2147483647 w 4218"/>
              <a:gd name="T51" fmla="*/ 2147483647 h 4267"/>
              <a:gd name="T52" fmla="*/ 2147483647 w 4218"/>
              <a:gd name="T53" fmla="*/ 2147483647 h 4267"/>
              <a:gd name="T54" fmla="*/ 2147483647 w 4218"/>
              <a:gd name="T55" fmla="*/ 2147483647 h 4267"/>
              <a:gd name="T56" fmla="*/ 2147483647 w 4218"/>
              <a:gd name="T57" fmla="*/ 2147483647 h 4267"/>
              <a:gd name="T58" fmla="*/ 2147483647 w 4218"/>
              <a:gd name="T59" fmla="*/ 2147483647 h 4267"/>
              <a:gd name="T60" fmla="*/ 2147483647 w 4218"/>
              <a:gd name="T61" fmla="*/ 2147483647 h 4267"/>
              <a:gd name="T62" fmla="*/ 2147483647 w 4218"/>
              <a:gd name="T63" fmla="*/ 2147483647 h 4267"/>
              <a:gd name="T64" fmla="*/ 2147483647 w 4218"/>
              <a:gd name="T65" fmla="*/ 2147483647 h 4267"/>
              <a:gd name="T66" fmla="*/ 2147483647 w 4218"/>
              <a:gd name="T67" fmla="*/ 2147483647 h 4267"/>
              <a:gd name="T68" fmla="*/ 2147483647 w 4218"/>
              <a:gd name="T69" fmla="*/ 2147483647 h 4267"/>
              <a:gd name="T70" fmla="*/ 2147483647 w 4218"/>
              <a:gd name="T71" fmla="*/ 2147483647 h 4267"/>
              <a:gd name="T72" fmla="*/ 2147483647 w 4218"/>
              <a:gd name="T73" fmla="*/ 2147483647 h 4267"/>
              <a:gd name="T74" fmla="*/ 2147483647 w 4218"/>
              <a:gd name="T75" fmla="*/ 2147483647 h 4267"/>
              <a:gd name="T76" fmla="*/ 2147483647 w 4218"/>
              <a:gd name="T77" fmla="*/ 2147483647 h 4267"/>
              <a:gd name="T78" fmla="*/ 2147483647 w 4218"/>
              <a:gd name="T79" fmla="*/ 2147483647 h 4267"/>
              <a:gd name="T80" fmla="*/ 2147483647 w 4218"/>
              <a:gd name="T81" fmla="*/ 2147483647 h 4267"/>
              <a:gd name="T82" fmla="*/ 2147483647 w 4218"/>
              <a:gd name="T83" fmla="*/ 2147483647 h 4267"/>
              <a:gd name="T84" fmla="*/ 2147483647 w 4218"/>
              <a:gd name="T85" fmla="*/ 2147483647 h 4267"/>
              <a:gd name="T86" fmla="*/ 2147483647 w 4218"/>
              <a:gd name="T87" fmla="*/ 2147483647 h 4267"/>
              <a:gd name="T88" fmla="*/ 2147483647 w 4218"/>
              <a:gd name="T89" fmla="*/ 2147483647 h 4267"/>
              <a:gd name="T90" fmla="*/ 2147483647 w 4218"/>
              <a:gd name="T91" fmla="*/ 2147483647 h 4267"/>
              <a:gd name="T92" fmla="*/ 2147483647 w 4218"/>
              <a:gd name="T93" fmla="*/ 2147483647 h 4267"/>
              <a:gd name="T94" fmla="*/ 2147483647 w 4218"/>
              <a:gd name="T95" fmla="*/ 2147483647 h 4267"/>
              <a:gd name="T96" fmla="*/ 2147483647 w 4218"/>
              <a:gd name="T97" fmla="*/ 2147483647 h 4267"/>
              <a:gd name="T98" fmla="*/ 2147483647 w 4218"/>
              <a:gd name="T99" fmla="*/ 2147483647 h 4267"/>
              <a:gd name="T100" fmla="*/ 2147483647 w 4218"/>
              <a:gd name="T101" fmla="*/ 2147483647 h 4267"/>
              <a:gd name="T102" fmla="*/ 2147483647 w 4218"/>
              <a:gd name="T103" fmla="*/ 2147483647 h 4267"/>
              <a:gd name="T104" fmla="*/ 2147483647 w 4218"/>
              <a:gd name="T105" fmla="*/ 2147483647 h 42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4218"/>
              <a:gd name="T160" fmla="*/ 0 h 4267"/>
              <a:gd name="T161" fmla="*/ 4218 w 4218"/>
              <a:gd name="T162" fmla="*/ 4267 h 42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4218" h="4267">
                <a:moveTo>
                  <a:pt x="276" y="0"/>
                </a:moveTo>
                <a:lnTo>
                  <a:pt x="309" y="188"/>
                </a:lnTo>
                <a:lnTo>
                  <a:pt x="363" y="500"/>
                </a:lnTo>
                <a:lnTo>
                  <a:pt x="488" y="1217"/>
                </a:lnTo>
                <a:lnTo>
                  <a:pt x="563" y="1641"/>
                </a:lnTo>
                <a:lnTo>
                  <a:pt x="638" y="2060"/>
                </a:lnTo>
                <a:lnTo>
                  <a:pt x="706" y="2439"/>
                </a:lnTo>
                <a:lnTo>
                  <a:pt x="762" y="2745"/>
                </a:lnTo>
                <a:lnTo>
                  <a:pt x="770" y="2785"/>
                </a:lnTo>
                <a:lnTo>
                  <a:pt x="779" y="2828"/>
                </a:lnTo>
                <a:lnTo>
                  <a:pt x="790" y="2874"/>
                </a:lnTo>
                <a:lnTo>
                  <a:pt x="803" y="2921"/>
                </a:lnTo>
                <a:lnTo>
                  <a:pt x="811" y="2945"/>
                </a:lnTo>
                <a:lnTo>
                  <a:pt x="818" y="2968"/>
                </a:lnTo>
                <a:lnTo>
                  <a:pt x="828" y="2993"/>
                </a:lnTo>
                <a:lnTo>
                  <a:pt x="838" y="3017"/>
                </a:lnTo>
                <a:lnTo>
                  <a:pt x="849" y="3041"/>
                </a:lnTo>
                <a:lnTo>
                  <a:pt x="861" y="3064"/>
                </a:lnTo>
                <a:lnTo>
                  <a:pt x="874" y="3087"/>
                </a:lnTo>
                <a:lnTo>
                  <a:pt x="890" y="3110"/>
                </a:lnTo>
                <a:lnTo>
                  <a:pt x="905" y="3132"/>
                </a:lnTo>
                <a:lnTo>
                  <a:pt x="923" y="3154"/>
                </a:lnTo>
                <a:lnTo>
                  <a:pt x="940" y="3174"/>
                </a:lnTo>
                <a:lnTo>
                  <a:pt x="961" y="3194"/>
                </a:lnTo>
                <a:lnTo>
                  <a:pt x="982" y="3213"/>
                </a:lnTo>
                <a:lnTo>
                  <a:pt x="1005" y="3231"/>
                </a:lnTo>
                <a:lnTo>
                  <a:pt x="1031" y="3248"/>
                </a:lnTo>
                <a:lnTo>
                  <a:pt x="1057" y="3262"/>
                </a:lnTo>
                <a:lnTo>
                  <a:pt x="1085" y="3276"/>
                </a:lnTo>
                <a:lnTo>
                  <a:pt x="1115" y="3289"/>
                </a:lnTo>
                <a:lnTo>
                  <a:pt x="1147" y="3300"/>
                </a:lnTo>
                <a:lnTo>
                  <a:pt x="1181" y="3308"/>
                </a:lnTo>
                <a:lnTo>
                  <a:pt x="1217" y="3316"/>
                </a:lnTo>
                <a:lnTo>
                  <a:pt x="1255" y="3322"/>
                </a:lnTo>
                <a:lnTo>
                  <a:pt x="1296" y="3325"/>
                </a:lnTo>
                <a:lnTo>
                  <a:pt x="1338" y="3326"/>
                </a:lnTo>
                <a:lnTo>
                  <a:pt x="2594" y="3326"/>
                </a:lnTo>
                <a:lnTo>
                  <a:pt x="2637" y="3325"/>
                </a:lnTo>
                <a:lnTo>
                  <a:pt x="2677" y="3322"/>
                </a:lnTo>
                <a:lnTo>
                  <a:pt x="2715" y="3316"/>
                </a:lnTo>
                <a:lnTo>
                  <a:pt x="2751" y="3308"/>
                </a:lnTo>
                <a:lnTo>
                  <a:pt x="2785" y="3300"/>
                </a:lnTo>
                <a:lnTo>
                  <a:pt x="2817" y="3289"/>
                </a:lnTo>
                <a:lnTo>
                  <a:pt x="2847" y="3276"/>
                </a:lnTo>
                <a:lnTo>
                  <a:pt x="2875" y="3262"/>
                </a:lnTo>
                <a:lnTo>
                  <a:pt x="2901" y="3248"/>
                </a:lnTo>
                <a:lnTo>
                  <a:pt x="2926" y="3231"/>
                </a:lnTo>
                <a:lnTo>
                  <a:pt x="2949" y="3213"/>
                </a:lnTo>
                <a:lnTo>
                  <a:pt x="2970" y="3194"/>
                </a:lnTo>
                <a:lnTo>
                  <a:pt x="2990" y="3174"/>
                </a:lnTo>
                <a:lnTo>
                  <a:pt x="3009" y="3154"/>
                </a:lnTo>
                <a:lnTo>
                  <a:pt x="3026" y="3132"/>
                </a:lnTo>
                <a:lnTo>
                  <a:pt x="3042" y="3110"/>
                </a:lnTo>
                <a:lnTo>
                  <a:pt x="3056" y="3087"/>
                </a:lnTo>
                <a:lnTo>
                  <a:pt x="3069" y="3064"/>
                </a:lnTo>
                <a:lnTo>
                  <a:pt x="3081" y="3041"/>
                </a:lnTo>
                <a:lnTo>
                  <a:pt x="3094" y="3017"/>
                </a:lnTo>
                <a:lnTo>
                  <a:pt x="3103" y="2993"/>
                </a:lnTo>
                <a:lnTo>
                  <a:pt x="3112" y="2968"/>
                </a:lnTo>
                <a:lnTo>
                  <a:pt x="3121" y="2945"/>
                </a:lnTo>
                <a:lnTo>
                  <a:pt x="3129" y="2921"/>
                </a:lnTo>
                <a:lnTo>
                  <a:pt x="3142" y="2874"/>
                </a:lnTo>
                <a:lnTo>
                  <a:pt x="3152" y="2828"/>
                </a:lnTo>
                <a:lnTo>
                  <a:pt x="3161" y="2785"/>
                </a:lnTo>
                <a:lnTo>
                  <a:pt x="3168" y="2745"/>
                </a:lnTo>
                <a:lnTo>
                  <a:pt x="3226" y="2439"/>
                </a:lnTo>
                <a:lnTo>
                  <a:pt x="3294" y="2060"/>
                </a:lnTo>
                <a:lnTo>
                  <a:pt x="3367" y="1641"/>
                </a:lnTo>
                <a:lnTo>
                  <a:pt x="3442" y="1217"/>
                </a:lnTo>
                <a:lnTo>
                  <a:pt x="3568" y="500"/>
                </a:lnTo>
                <a:lnTo>
                  <a:pt x="3623" y="188"/>
                </a:lnTo>
                <a:lnTo>
                  <a:pt x="3655" y="0"/>
                </a:lnTo>
                <a:lnTo>
                  <a:pt x="276" y="0"/>
                </a:lnTo>
                <a:close/>
                <a:moveTo>
                  <a:pt x="3143" y="1066"/>
                </a:moveTo>
                <a:lnTo>
                  <a:pt x="787" y="1066"/>
                </a:lnTo>
                <a:lnTo>
                  <a:pt x="658" y="320"/>
                </a:lnTo>
                <a:lnTo>
                  <a:pt x="3274" y="320"/>
                </a:lnTo>
                <a:lnTo>
                  <a:pt x="3143" y="1066"/>
                </a:lnTo>
                <a:close/>
                <a:moveTo>
                  <a:pt x="4209" y="1156"/>
                </a:moveTo>
                <a:lnTo>
                  <a:pt x="4209" y="1156"/>
                </a:lnTo>
                <a:lnTo>
                  <a:pt x="4192" y="1251"/>
                </a:lnTo>
                <a:lnTo>
                  <a:pt x="4168" y="1369"/>
                </a:lnTo>
                <a:lnTo>
                  <a:pt x="4113" y="1645"/>
                </a:lnTo>
                <a:lnTo>
                  <a:pt x="4053" y="1936"/>
                </a:lnTo>
                <a:lnTo>
                  <a:pt x="4000" y="2191"/>
                </a:lnTo>
                <a:lnTo>
                  <a:pt x="3991" y="2228"/>
                </a:lnTo>
                <a:lnTo>
                  <a:pt x="3986" y="2250"/>
                </a:lnTo>
                <a:lnTo>
                  <a:pt x="3978" y="2273"/>
                </a:lnTo>
                <a:lnTo>
                  <a:pt x="3969" y="2297"/>
                </a:lnTo>
                <a:lnTo>
                  <a:pt x="3958" y="2322"/>
                </a:lnTo>
                <a:lnTo>
                  <a:pt x="3945" y="2346"/>
                </a:lnTo>
                <a:lnTo>
                  <a:pt x="3937" y="2358"/>
                </a:lnTo>
                <a:lnTo>
                  <a:pt x="3929" y="2369"/>
                </a:lnTo>
                <a:lnTo>
                  <a:pt x="3920" y="2381"/>
                </a:lnTo>
                <a:lnTo>
                  <a:pt x="3910" y="2392"/>
                </a:lnTo>
                <a:lnTo>
                  <a:pt x="3900" y="2403"/>
                </a:lnTo>
                <a:lnTo>
                  <a:pt x="3888" y="2413"/>
                </a:lnTo>
                <a:lnTo>
                  <a:pt x="3876" y="2423"/>
                </a:lnTo>
                <a:lnTo>
                  <a:pt x="3863" y="2433"/>
                </a:lnTo>
                <a:lnTo>
                  <a:pt x="3848" y="2441"/>
                </a:lnTo>
                <a:lnTo>
                  <a:pt x="3834" y="2449"/>
                </a:lnTo>
                <a:lnTo>
                  <a:pt x="3817" y="2457"/>
                </a:lnTo>
                <a:lnTo>
                  <a:pt x="3800" y="2463"/>
                </a:lnTo>
                <a:lnTo>
                  <a:pt x="3782" y="2469"/>
                </a:lnTo>
                <a:lnTo>
                  <a:pt x="3762" y="2474"/>
                </a:lnTo>
                <a:lnTo>
                  <a:pt x="3743" y="2478"/>
                </a:lnTo>
                <a:lnTo>
                  <a:pt x="3721" y="2481"/>
                </a:lnTo>
                <a:lnTo>
                  <a:pt x="3698" y="2482"/>
                </a:lnTo>
                <a:lnTo>
                  <a:pt x="3673" y="2483"/>
                </a:lnTo>
                <a:lnTo>
                  <a:pt x="3381" y="2483"/>
                </a:lnTo>
                <a:lnTo>
                  <a:pt x="3430" y="2208"/>
                </a:lnTo>
                <a:lnTo>
                  <a:pt x="3673" y="2208"/>
                </a:lnTo>
                <a:lnTo>
                  <a:pt x="3690" y="2207"/>
                </a:lnTo>
                <a:lnTo>
                  <a:pt x="3702" y="2206"/>
                </a:lnTo>
                <a:lnTo>
                  <a:pt x="3707" y="2204"/>
                </a:lnTo>
                <a:lnTo>
                  <a:pt x="3710" y="2204"/>
                </a:lnTo>
                <a:lnTo>
                  <a:pt x="3712" y="2199"/>
                </a:lnTo>
                <a:lnTo>
                  <a:pt x="3716" y="2188"/>
                </a:lnTo>
                <a:lnTo>
                  <a:pt x="3723" y="2167"/>
                </a:lnTo>
                <a:lnTo>
                  <a:pt x="3731" y="2133"/>
                </a:lnTo>
                <a:lnTo>
                  <a:pt x="3783" y="1881"/>
                </a:lnTo>
                <a:lnTo>
                  <a:pt x="3844" y="1592"/>
                </a:lnTo>
                <a:lnTo>
                  <a:pt x="3899" y="1318"/>
                </a:lnTo>
                <a:lnTo>
                  <a:pt x="3921" y="1203"/>
                </a:lnTo>
                <a:lnTo>
                  <a:pt x="3937" y="1109"/>
                </a:lnTo>
                <a:lnTo>
                  <a:pt x="3941" y="1093"/>
                </a:lnTo>
                <a:lnTo>
                  <a:pt x="3942" y="1075"/>
                </a:lnTo>
                <a:lnTo>
                  <a:pt x="3943" y="1057"/>
                </a:lnTo>
                <a:lnTo>
                  <a:pt x="3943" y="1039"/>
                </a:lnTo>
                <a:lnTo>
                  <a:pt x="3941" y="1021"/>
                </a:lnTo>
                <a:lnTo>
                  <a:pt x="3936" y="1004"/>
                </a:lnTo>
                <a:lnTo>
                  <a:pt x="3934" y="996"/>
                </a:lnTo>
                <a:lnTo>
                  <a:pt x="3931" y="988"/>
                </a:lnTo>
                <a:lnTo>
                  <a:pt x="3926" y="980"/>
                </a:lnTo>
                <a:lnTo>
                  <a:pt x="3922" y="974"/>
                </a:lnTo>
                <a:lnTo>
                  <a:pt x="3914" y="965"/>
                </a:lnTo>
                <a:lnTo>
                  <a:pt x="3906" y="957"/>
                </a:lnTo>
                <a:lnTo>
                  <a:pt x="3897" y="951"/>
                </a:lnTo>
                <a:lnTo>
                  <a:pt x="3889" y="945"/>
                </a:lnTo>
                <a:lnTo>
                  <a:pt x="3873" y="938"/>
                </a:lnTo>
                <a:lnTo>
                  <a:pt x="3860" y="933"/>
                </a:lnTo>
                <a:lnTo>
                  <a:pt x="3655" y="933"/>
                </a:lnTo>
                <a:lnTo>
                  <a:pt x="3703" y="659"/>
                </a:lnTo>
                <a:lnTo>
                  <a:pt x="3892" y="659"/>
                </a:lnTo>
                <a:lnTo>
                  <a:pt x="3904" y="661"/>
                </a:lnTo>
                <a:lnTo>
                  <a:pt x="3925" y="666"/>
                </a:lnTo>
                <a:lnTo>
                  <a:pt x="3955" y="675"/>
                </a:lnTo>
                <a:lnTo>
                  <a:pt x="3972" y="681"/>
                </a:lnTo>
                <a:lnTo>
                  <a:pt x="3989" y="689"/>
                </a:lnTo>
                <a:lnTo>
                  <a:pt x="4008" y="698"/>
                </a:lnTo>
                <a:lnTo>
                  <a:pt x="4028" y="708"/>
                </a:lnTo>
                <a:lnTo>
                  <a:pt x="4047" y="720"/>
                </a:lnTo>
                <a:lnTo>
                  <a:pt x="4067" y="734"/>
                </a:lnTo>
                <a:lnTo>
                  <a:pt x="4087" y="751"/>
                </a:lnTo>
                <a:lnTo>
                  <a:pt x="4107" y="768"/>
                </a:lnTo>
                <a:lnTo>
                  <a:pt x="4126" y="788"/>
                </a:lnTo>
                <a:lnTo>
                  <a:pt x="4143" y="811"/>
                </a:lnTo>
                <a:lnTo>
                  <a:pt x="4152" y="823"/>
                </a:lnTo>
                <a:lnTo>
                  <a:pt x="4161" y="836"/>
                </a:lnTo>
                <a:lnTo>
                  <a:pt x="4170" y="852"/>
                </a:lnTo>
                <a:lnTo>
                  <a:pt x="4177" y="867"/>
                </a:lnTo>
                <a:lnTo>
                  <a:pt x="4185" y="885"/>
                </a:lnTo>
                <a:lnTo>
                  <a:pt x="4193" y="902"/>
                </a:lnTo>
                <a:lnTo>
                  <a:pt x="4199" y="922"/>
                </a:lnTo>
                <a:lnTo>
                  <a:pt x="4205" y="943"/>
                </a:lnTo>
                <a:lnTo>
                  <a:pt x="4209" y="965"/>
                </a:lnTo>
                <a:lnTo>
                  <a:pt x="4214" y="988"/>
                </a:lnTo>
                <a:lnTo>
                  <a:pt x="4216" y="1012"/>
                </a:lnTo>
                <a:lnTo>
                  <a:pt x="4218" y="1039"/>
                </a:lnTo>
                <a:lnTo>
                  <a:pt x="4218" y="1066"/>
                </a:lnTo>
                <a:lnTo>
                  <a:pt x="4217" y="1095"/>
                </a:lnTo>
                <a:lnTo>
                  <a:pt x="4214" y="1125"/>
                </a:lnTo>
                <a:lnTo>
                  <a:pt x="4209" y="1156"/>
                </a:lnTo>
                <a:close/>
                <a:moveTo>
                  <a:pt x="3771" y="3532"/>
                </a:moveTo>
                <a:lnTo>
                  <a:pt x="160" y="3532"/>
                </a:lnTo>
                <a:lnTo>
                  <a:pt x="144" y="3533"/>
                </a:lnTo>
                <a:lnTo>
                  <a:pt x="127" y="3535"/>
                </a:lnTo>
                <a:lnTo>
                  <a:pt x="112" y="3539"/>
                </a:lnTo>
                <a:lnTo>
                  <a:pt x="98" y="3545"/>
                </a:lnTo>
                <a:lnTo>
                  <a:pt x="83" y="3551"/>
                </a:lnTo>
                <a:lnTo>
                  <a:pt x="70" y="3559"/>
                </a:lnTo>
                <a:lnTo>
                  <a:pt x="58" y="3569"/>
                </a:lnTo>
                <a:lnTo>
                  <a:pt x="47" y="3579"/>
                </a:lnTo>
                <a:lnTo>
                  <a:pt x="36" y="3590"/>
                </a:lnTo>
                <a:lnTo>
                  <a:pt x="27" y="3603"/>
                </a:lnTo>
                <a:lnTo>
                  <a:pt x="19" y="3616"/>
                </a:lnTo>
                <a:lnTo>
                  <a:pt x="13" y="3631"/>
                </a:lnTo>
                <a:lnTo>
                  <a:pt x="7" y="3645"/>
                </a:lnTo>
                <a:lnTo>
                  <a:pt x="3" y="3660"/>
                </a:lnTo>
                <a:lnTo>
                  <a:pt x="1" y="3676"/>
                </a:lnTo>
                <a:lnTo>
                  <a:pt x="0" y="3692"/>
                </a:lnTo>
                <a:lnTo>
                  <a:pt x="1" y="3709"/>
                </a:lnTo>
                <a:lnTo>
                  <a:pt x="3" y="3725"/>
                </a:lnTo>
                <a:lnTo>
                  <a:pt x="7" y="3741"/>
                </a:lnTo>
                <a:lnTo>
                  <a:pt x="13" y="3755"/>
                </a:lnTo>
                <a:lnTo>
                  <a:pt x="19" y="3769"/>
                </a:lnTo>
                <a:lnTo>
                  <a:pt x="27" y="3782"/>
                </a:lnTo>
                <a:lnTo>
                  <a:pt x="36" y="3795"/>
                </a:lnTo>
                <a:lnTo>
                  <a:pt x="47" y="3806"/>
                </a:lnTo>
                <a:lnTo>
                  <a:pt x="58" y="3817"/>
                </a:lnTo>
                <a:lnTo>
                  <a:pt x="70" y="3825"/>
                </a:lnTo>
                <a:lnTo>
                  <a:pt x="83" y="3833"/>
                </a:lnTo>
                <a:lnTo>
                  <a:pt x="98" y="3841"/>
                </a:lnTo>
                <a:lnTo>
                  <a:pt x="112" y="3846"/>
                </a:lnTo>
                <a:lnTo>
                  <a:pt x="127" y="3850"/>
                </a:lnTo>
                <a:lnTo>
                  <a:pt x="144" y="3852"/>
                </a:lnTo>
                <a:lnTo>
                  <a:pt x="160" y="3853"/>
                </a:lnTo>
                <a:lnTo>
                  <a:pt x="3771" y="3853"/>
                </a:lnTo>
                <a:lnTo>
                  <a:pt x="3788" y="3852"/>
                </a:lnTo>
                <a:lnTo>
                  <a:pt x="3803" y="3850"/>
                </a:lnTo>
                <a:lnTo>
                  <a:pt x="3819" y="3846"/>
                </a:lnTo>
                <a:lnTo>
                  <a:pt x="3834" y="3841"/>
                </a:lnTo>
                <a:lnTo>
                  <a:pt x="3847" y="3833"/>
                </a:lnTo>
                <a:lnTo>
                  <a:pt x="3860" y="3825"/>
                </a:lnTo>
                <a:lnTo>
                  <a:pt x="3874" y="3817"/>
                </a:lnTo>
                <a:lnTo>
                  <a:pt x="3885" y="3806"/>
                </a:lnTo>
                <a:lnTo>
                  <a:pt x="3895" y="3795"/>
                </a:lnTo>
                <a:lnTo>
                  <a:pt x="3904" y="3782"/>
                </a:lnTo>
                <a:lnTo>
                  <a:pt x="3912" y="3769"/>
                </a:lnTo>
                <a:lnTo>
                  <a:pt x="3919" y="3755"/>
                </a:lnTo>
                <a:lnTo>
                  <a:pt x="3924" y="3741"/>
                </a:lnTo>
                <a:lnTo>
                  <a:pt x="3929" y="3725"/>
                </a:lnTo>
                <a:lnTo>
                  <a:pt x="3931" y="3709"/>
                </a:lnTo>
                <a:lnTo>
                  <a:pt x="3932" y="3692"/>
                </a:lnTo>
                <a:lnTo>
                  <a:pt x="3931" y="3676"/>
                </a:lnTo>
                <a:lnTo>
                  <a:pt x="3929" y="3660"/>
                </a:lnTo>
                <a:lnTo>
                  <a:pt x="3924" y="3645"/>
                </a:lnTo>
                <a:lnTo>
                  <a:pt x="3919" y="3631"/>
                </a:lnTo>
                <a:lnTo>
                  <a:pt x="3912" y="3616"/>
                </a:lnTo>
                <a:lnTo>
                  <a:pt x="3904" y="3603"/>
                </a:lnTo>
                <a:lnTo>
                  <a:pt x="3895" y="3590"/>
                </a:lnTo>
                <a:lnTo>
                  <a:pt x="3885" y="3579"/>
                </a:lnTo>
                <a:lnTo>
                  <a:pt x="3874" y="3569"/>
                </a:lnTo>
                <a:lnTo>
                  <a:pt x="3860" y="3559"/>
                </a:lnTo>
                <a:lnTo>
                  <a:pt x="3847" y="3551"/>
                </a:lnTo>
                <a:lnTo>
                  <a:pt x="3834" y="3545"/>
                </a:lnTo>
                <a:lnTo>
                  <a:pt x="3819" y="3539"/>
                </a:lnTo>
                <a:lnTo>
                  <a:pt x="3803" y="3535"/>
                </a:lnTo>
                <a:lnTo>
                  <a:pt x="3788" y="3533"/>
                </a:lnTo>
                <a:lnTo>
                  <a:pt x="3771" y="3532"/>
                </a:lnTo>
                <a:close/>
                <a:moveTo>
                  <a:pt x="1077" y="4267"/>
                </a:moveTo>
                <a:lnTo>
                  <a:pt x="2854" y="4267"/>
                </a:lnTo>
                <a:lnTo>
                  <a:pt x="2854" y="4038"/>
                </a:lnTo>
                <a:lnTo>
                  <a:pt x="1077" y="4038"/>
                </a:lnTo>
                <a:lnTo>
                  <a:pt x="1077" y="4267"/>
                </a:lnTo>
                <a:close/>
              </a:path>
            </a:pathLst>
          </a:custGeom>
          <a:solidFill>
            <a:schemeClr val="bg1"/>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0371" name="文本框 21"/>
          <p:cNvSpPr txBox="1">
            <a:spLocks noChangeArrowheads="1"/>
          </p:cNvSpPr>
          <p:nvPr/>
        </p:nvSpPr>
        <p:spPr bwMode="auto">
          <a:xfrm>
            <a:off x="1388623" y="2774819"/>
            <a:ext cx="1040720" cy="647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100375" name="文本框 21"/>
          <p:cNvSpPr txBox="1">
            <a:spLocks noChangeArrowheads="1"/>
          </p:cNvSpPr>
          <p:nvPr/>
        </p:nvSpPr>
        <p:spPr bwMode="auto">
          <a:xfrm>
            <a:off x="3192337" y="2774819"/>
            <a:ext cx="1040720" cy="647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100376" name="文本框 21"/>
          <p:cNvSpPr txBox="1">
            <a:spLocks noChangeArrowheads="1"/>
          </p:cNvSpPr>
          <p:nvPr/>
        </p:nvSpPr>
        <p:spPr bwMode="auto">
          <a:xfrm>
            <a:off x="4954245" y="2774819"/>
            <a:ext cx="1040720" cy="647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100377" name="文本框 21"/>
          <p:cNvSpPr txBox="1">
            <a:spLocks noChangeArrowheads="1"/>
          </p:cNvSpPr>
          <p:nvPr/>
        </p:nvSpPr>
        <p:spPr bwMode="auto">
          <a:xfrm>
            <a:off x="6781850" y="2774819"/>
            <a:ext cx="1040720" cy="647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zh-CN" altLang="en-US" sz="750"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6573" name="文本框 14"/>
          <p:cNvSpPr txBox="1">
            <a:spLocks noChangeArrowheads="1"/>
          </p:cNvSpPr>
          <p:nvPr/>
        </p:nvSpPr>
        <p:spPr bwMode="auto">
          <a:xfrm>
            <a:off x="1133296" y="4241083"/>
            <a:ext cx="6877411" cy="502904"/>
          </a:xfrm>
          <a:prstGeom prst="rect">
            <a:avLst/>
          </a:prstGeom>
          <a:noFill/>
          <a:ln w="9525">
            <a:noFill/>
            <a:miter lim="800000"/>
          </a:ln>
        </p:spPr>
        <p:txBody>
          <a:bodyPr lIns="0" tIns="34136" rIns="0" bIns="34136">
            <a:spAutoFit/>
          </a:bodyPr>
          <a:lstStyle/>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5F5F5F"/>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endParaRPr kumimoji="0" lang="zh-CN" altLang="en-US" sz="940" b="0" i="0" u="none" strike="noStrike" kern="1200" cap="none" spc="0" normalizeH="0" baseline="0" noProof="0">
              <a:ln>
                <a:noFill/>
              </a:ln>
              <a:solidFill>
                <a:srgbClr val="5F5F5F"/>
              </a:solidFill>
              <a:effectLst/>
              <a:uLnTx/>
              <a:uFillTx/>
              <a:latin typeface="等线"/>
              <a:ea typeface="微软雅黑" panose="020B0503020204020204" charset="-122"/>
              <a:cs typeface="+mn-cs"/>
              <a:sym typeface="造字工房悦黑体验版常规体" pitchFamily="50" charset="-122"/>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nodeType="afterEffect">
                                  <p:stCondLst>
                                    <p:cond delay="0"/>
                                  </p:stCondLst>
                                  <p:childTnLst>
                                    <p:set>
                                      <p:cBhvr>
                                        <p:cTn id="6" dur="1" fill="hold">
                                          <p:stCondLst>
                                            <p:cond delay="0"/>
                                          </p:stCondLst>
                                        </p:cTn>
                                        <p:tgtEl>
                                          <p:spTgt spid="115733"/>
                                        </p:tgtEl>
                                        <p:attrNameLst>
                                          <p:attrName>style.visibility</p:attrName>
                                        </p:attrNameLst>
                                      </p:cBhvr>
                                      <p:to>
                                        <p:strVal val="visible"/>
                                      </p:to>
                                    </p:set>
                                    <p:anim calcmode="lin" valueType="num">
                                      <p:cBhvr>
                                        <p:cTn id="7" dur="1000" fill="hold"/>
                                        <p:tgtEl>
                                          <p:spTgt spid="115733"/>
                                        </p:tgtEl>
                                        <p:attrNameLst>
                                          <p:attrName>ppt_x</p:attrName>
                                        </p:attrNameLst>
                                      </p:cBhvr>
                                      <p:tavLst>
                                        <p:tav tm="0">
                                          <p:val>
                                            <p:strVal val="#ppt_x-.2"/>
                                          </p:val>
                                        </p:tav>
                                        <p:tav tm="100000">
                                          <p:val>
                                            <p:strVal val="#ppt_x"/>
                                          </p:val>
                                        </p:tav>
                                      </p:tavLst>
                                    </p:anim>
                                    <p:anim calcmode="lin" valueType="num">
                                      <p:cBhvr>
                                        <p:cTn id="8" dur="1000" fill="hold"/>
                                        <p:tgtEl>
                                          <p:spTgt spid="115733"/>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5733"/>
                                        </p:tgtEl>
                                      </p:cBhvr>
                                    </p:animEffect>
                                  </p:childTnLst>
                                </p:cTn>
                              </p:par>
                            </p:childTnLst>
                          </p:cTn>
                        </p:par>
                        <p:par>
                          <p:cTn id="10" fill="hold">
                            <p:stCondLst>
                              <p:cond delay="1000"/>
                            </p:stCondLst>
                            <p:childTnLst>
                              <p:par>
                                <p:cTn id="11" presetID="29" presetClass="entr" presetSubtype="0" fill="hold" nodeType="afterEffect">
                                  <p:stCondLst>
                                    <p:cond delay="0"/>
                                  </p:stCondLst>
                                  <p:childTnLst>
                                    <p:set>
                                      <p:cBhvr>
                                        <p:cTn id="12" dur="1" fill="hold">
                                          <p:stCondLst>
                                            <p:cond delay="0"/>
                                          </p:stCondLst>
                                        </p:cTn>
                                        <p:tgtEl>
                                          <p:spTgt spid="115737"/>
                                        </p:tgtEl>
                                        <p:attrNameLst>
                                          <p:attrName>style.visibility</p:attrName>
                                        </p:attrNameLst>
                                      </p:cBhvr>
                                      <p:to>
                                        <p:strVal val="visible"/>
                                      </p:to>
                                    </p:set>
                                    <p:anim calcmode="lin" valueType="num">
                                      <p:cBhvr>
                                        <p:cTn id="13" dur="500" fill="hold"/>
                                        <p:tgtEl>
                                          <p:spTgt spid="115737"/>
                                        </p:tgtEl>
                                        <p:attrNameLst>
                                          <p:attrName>ppt_x</p:attrName>
                                        </p:attrNameLst>
                                      </p:cBhvr>
                                      <p:tavLst>
                                        <p:tav tm="0">
                                          <p:val>
                                            <p:strVal val="#ppt_x-.2"/>
                                          </p:val>
                                        </p:tav>
                                        <p:tav tm="100000">
                                          <p:val>
                                            <p:strVal val="#ppt_x"/>
                                          </p:val>
                                        </p:tav>
                                      </p:tavLst>
                                    </p:anim>
                                    <p:anim calcmode="lin" valueType="num">
                                      <p:cBhvr>
                                        <p:cTn id="14" dur="500" fill="hold"/>
                                        <p:tgtEl>
                                          <p:spTgt spid="115737"/>
                                        </p:tgtEl>
                                        <p:attrNameLst>
                                          <p:attrName>ppt_y</p:attrName>
                                        </p:attrNameLst>
                                      </p:cBhvr>
                                      <p:tavLst>
                                        <p:tav tm="0">
                                          <p:val>
                                            <p:strVal val="#ppt_y"/>
                                          </p:val>
                                        </p:tav>
                                        <p:tav tm="100000">
                                          <p:val>
                                            <p:strVal val="#ppt_y"/>
                                          </p:val>
                                        </p:tav>
                                      </p:tavLst>
                                    </p:anim>
                                    <p:animEffect transition="in" filter="wipe(right)" prLst="gradientSize: 0.1">
                                      <p:cBhvr>
                                        <p:cTn id="15" dur="500"/>
                                        <p:tgtEl>
                                          <p:spTgt spid="115737"/>
                                        </p:tgtEl>
                                      </p:cBhvr>
                                    </p:animEffect>
                                  </p:childTnLst>
                                </p:cTn>
                              </p:par>
                            </p:childTnLst>
                          </p:cTn>
                        </p:par>
                        <p:par>
                          <p:cTn id="16" fill="hold">
                            <p:stCondLst>
                              <p:cond delay="1500"/>
                            </p:stCondLst>
                            <p:childTnLst>
                              <p:par>
                                <p:cTn id="17" presetID="29" presetClass="entr" presetSubtype="0" fill="hold" nodeType="afterEffect">
                                  <p:stCondLst>
                                    <p:cond delay="0"/>
                                  </p:stCondLst>
                                  <p:childTnLst>
                                    <p:set>
                                      <p:cBhvr>
                                        <p:cTn id="18" dur="1" fill="hold">
                                          <p:stCondLst>
                                            <p:cond delay="0"/>
                                          </p:stCondLst>
                                        </p:cTn>
                                        <p:tgtEl>
                                          <p:spTgt spid="115738"/>
                                        </p:tgtEl>
                                        <p:attrNameLst>
                                          <p:attrName>style.visibility</p:attrName>
                                        </p:attrNameLst>
                                      </p:cBhvr>
                                      <p:to>
                                        <p:strVal val="visible"/>
                                      </p:to>
                                    </p:set>
                                    <p:anim calcmode="lin" valueType="num">
                                      <p:cBhvr>
                                        <p:cTn id="19" dur="500" fill="hold"/>
                                        <p:tgtEl>
                                          <p:spTgt spid="115738"/>
                                        </p:tgtEl>
                                        <p:attrNameLst>
                                          <p:attrName>ppt_x</p:attrName>
                                        </p:attrNameLst>
                                      </p:cBhvr>
                                      <p:tavLst>
                                        <p:tav tm="0">
                                          <p:val>
                                            <p:strVal val="#ppt_x-.2"/>
                                          </p:val>
                                        </p:tav>
                                        <p:tav tm="100000">
                                          <p:val>
                                            <p:strVal val="#ppt_x"/>
                                          </p:val>
                                        </p:tav>
                                      </p:tavLst>
                                    </p:anim>
                                    <p:anim calcmode="lin" valueType="num">
                                      <p:cBhvr>
                                        <p:cTn id="20" dur="500" fill="hold"/>
                                        <p:tgtEl>
                                          <p:spTgt spid="115738"/>
                                        </p:tgtEl>
                                        <p:attrNameLst>
                                          <p:attrName>ppt_y</p:attrName>
                                        </p:attrNameLst>
                                      </p:cBhvr>
                                      <p:tavLst>
                                        <p:tav tm="0">
                                          <p:val>
                                            <p:strVal val="#ppt_y"/>
                                          </p:val>
                                        </p:tav>
                                        <p:tav tm="100000">
                                          <p:val>
                                            <p:strVal val="#ppt_y"/>
                                          </p:val>
                                        </p:tav>
                                      </p:tavLst>
                                    </p:anim>
                                    <p:animEffect transition="in" filter="wipe(right)" prLst="gradientSize: 0.1">
                                      <p:cBhvr>
                                        <p:cTn id="21" dur="500"/>
                                        <p:tgtEl>
                                          <p:spTgt spid="115738"/>
                                        </p:tgtEl>
                                      </p:cBhvr>
                                    </p:animEffect>
                                  </p:childTnLst>
                                </p:cTn>
                              </p:par>
                            </p:childTnLst>
                          </p:cTn>
                        </p:par>
                        <p:par>
                          <p:cTn id="22" fill="hold">
                            <p:stCondLst>
                              <p:cond delay="2000"/>
                            </p:stCondLst>
                            <p:childTnLst>
                              <p:par>
                                <p:cTn id="23" presetID="29" presetClass="entr" presetSubtype="0" fill="hold" nodeType="afterEffect">
                                  <p:stCondLst>
                                    <p:cond delay="0"/>
                                  </p:stCondLst>
                                  <p:childTnLst>
                                    <p:set>
                                      <p:cBhvr>
                                        <p:cTn id="24" dur="1" fill="hold">
                                          <p:stCondLst>
                                            <p:cond delay="0"/>
                                          </p:stCondLst>
                                        </p:cTn>
                                        <p:tgtEl>
                                          <p:spTgt spid="115739"/>
                                        </p:tgtEl>
                                        <p:attrNameLst>
                                          <p:attrName>style.visibility</p:attrName>
                                        </p:attrNameLst>
                                      </p:cBhvr>
                                      <p:to>
                                        <p:strVal val="visible"/>
                                      </p:to>
                                    </p:set>
                                    <p:anim calcmode="lin" valueType="num">
                                      <p:cBhvr>
                                        <p:cTn id="25" dur="500" fill="hold"/>
                                        <p:tgtEl>
                                          <p:spTgt spid="115739"/>
                                        </p:tgtEl>
                                        <p:attrNameLst>
                                          <p:attrName>ppt_x</p:attrName>
                                        </p:attrNameLst>
                                      </p:cBhvr>
                                      <p:tavLst>
                                        <p:tav tm="0">
                                          <p:val>
                                            <p:strVal val="#ppt_x-.2"/>
                                          </p:val>
                                        </p:tav>
                                        <p:tav tm="100000">
                                          <p:val>
                                            <p:strVal val="#ppt_x"/>
                                          </p:val>
                                        </p:tav>
                                      </p:tavLst>
                                    </p:anim>
                                    <p:anim calcmode="lin" valueType="num">
                                      <p:cBhvr>
                                        <p:cTn id="26" dur="500" fill="hold"/>
                                        <p:tgtEl>
                                          <p:spTgt spid="115739"/>
                                        </p:tgtEl>
                                        <p:attrNameLst>
                                          <p:attrName>ppt_y</p:attrName>
                                        </p:attrNameLst>
                                      </p:cBhvr>
                                      <p:tavLst>
                                        <p:tav tm="0">
                                          <p:val>
                                            <p:strVal val="#ppt_y"/>
                                          </p:val>
                                        </p:tav>
                                        <p:tav tm="100000">
                                          <p:val>
                                            <p:strVal val="#ppt_y"/>
                                          </p:val>
                                        </p:tav>
                                      </p:tavLst>
                                    </p:anim>
                                    <p:animEffect transition="in" filter="wipe(right)" prLst="gradientSize: 0.1">
                                      <p:cBhvr>
                                        <p:cTn id="27" dur="500"/>
                                        <p:tgtEl>
                                          <p:spTgt spid="11573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100366"/>
                                        </p:tgtEl>
                                        <p:attrNameLst>
                                          <p:attrName>style.visibility</p:attrName>
                                        </p:attrNameLst>
                                      </p:cBhvr>
                                      <p:to>
                                        <p:strVal val="visible"/>
                                      </p:to>
                                    </p:set>
                                    <p:animEffect transition="in" filter="dissolve">
                                      <p:cBhvr>
                                        <p:cTn id="31" dur="500"/>
                                        <p:tgtEl>
                                          <p:spTgt spid="100366"/>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00367"/>
                                        </p:tgtEl>
                                        <p:attrNameLst>
                                          <p:attrName>style.visibility</p:attrName>
                                        </p:attrNameLst>
                                      </p:cBhvr>
                                      <p:to>
                                        <p:strVal val="visible"/>
                                      </p:to>
                                    </p:set>
                                    <p:animEffect transition="in" filter="dissolve">
                                      <p:cBhvr>
                                        <p:cTn id="34" dur="500"/>
                                        <p:tgtEl>
                                          <p:spTgt spid="100367"/>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00368"/>
                                        </p:tgtEl>
                                        <p:attrNameLst>
                                          <p:attrName>style.visibility</p:attrName>
                                        </p:attrNameLst>
                                      </p:cBhvr>
                                      <p:to>
                                        <p:strVal val="visible"/>
                                      </p:to>
                                    </p:set>
                                    <p:animEffect transition="in" filter="dissolve">
                                      <p:cBhvr>
                                        <p:cTn id="37" dur="500"/>
                                        <p:tgtEl>
                                          <p:spTgt spid="100368"/>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00369"/>
                                        </p:tgtEl>
                                        <p:attrNameLst>
                                          <p:attrName>style.visibility</p:attrName>
                                        </p:attrNameLst>
                                      </p:cBhvr>
                                      <p:to>
                                        <p:strVal val="visible"/>
                                      </p:to>
                                    </p:set>
                                    <p:animEffect transition="in" filter="dissolve">
                                      <p:cBhvr>
                                        <p:cTn id="40" dur="500"/>
                                        <p:tgtEl>
                                          <p:spTgt spid="100369"/>
                                        </p:tgtEl>
                                      </p:cBhvr>
                                    </p:animEffect>
                                  </p:childTnLst>
                                </p:cTn>
                              </p:par>
                            </p:childTnLst>
                          </p:cTn>
                        </p:par>
                        <p:par>
                          <p:cTn id="41" fill="hold">
                            <p:stCondLst>
                              <p:cond delay="3000"/>
                            </p:stCondLst>
                            <p:childTnLst>
                              <p:par>
                                <p:cTn id="42" presetID="55" presetClass="entr" presetSubtype="0" fill="hold" grpId="0" nodeType="afterEffect">
                                  <p:stCondLst>
                                    <p:cond delay="0"/>
                                  </p:stCondLst>
                                  <p:childTnLst>
                                    <p:set>
                                      <p:cBhvr>
                                        <p:cTn id="43" dur="1" fill="hold">
                                          <p:stCondLst>
                                            <p:cond delay="0"/>
                                          </p:stCondLst>
                                        </p:cTn>
                                        <p:tgtEl>
                                          <p:spTgt spid="100371"/>
                                        </p:tgtEl>
                                        <p:attrNameLst>
                                          <p:attrName>style.visibility</p:attrName>
                                        </p:attrNameLst>
                                      </p:cBhvr>
                                      <p:to>
                                        <p:strVal val="visible"/>
                                      </p:to>
                                    </p:set>
                                    <p:anim calcmode="lin" valueType="num">
                                      <p:cBhvr>
                                        <p:cTn id="44" dur="500" fill="hold"/>
                                        <p:tgtEl>
                                          <p:spTgt spid="100371"/>
                                        </p:tgtEl>
                                        <p:attrNameLst>
                                          <p:attrName>ppt_w</p:attrName>
                                        </p:attrNameLst>
                                      </p:cBhvr>
                                      <p:tavLst>
                                        <p:tav tm="0">
                                          <p:val>
                                            <p:strVal val="#ppt_w*0.70"/>
                                          </p:val>
                                        </p:tav>
                                        <p:tav tm="100000">
                                          <p:val>
                                            <p:strVal val="#ppt_w"/>
                                          </p:val>
                                        </p:tav>
                                      </p:tavLst>
                                    </p:anim>
                                    <p:anim calcmode="lin" valueType="num">
                                      <p:cBhvr>
                                        <p:cTn id="45" dur="500" fill="hold"/>
                                        <p:tgtEl>
                                          <p:spTgt spid="100371"/>
                                        </p:tgtEl>
                                        <p:attrNameLst>
                                          <p:attrName>ppt_h</p:attrName>
                                        </p:attrNameLst>
                                      </p:cBhvr>
                                      <p:tavLst>
                                        <p:tav tm="0">
                                          <p:val>
                                            <p:strVal val="#ppt_h"/>
                                          </p:val>
                                        </p:tav>
                                        <p:tav tm="100000">
                                          <p:val>
                                            <p:strVal val="#ppt_h"/>
                                          </p:val>
                                        </p:tav>
                                      </p:tavLst>
                                    </p:anim>
                                    <p:animEffect transition="in" filter="fade">
                                      <p:cBhvr>
                                        <p:cTn id="46" dur="500"/>
                                        <p:tgtEl>
                                          <p:spTgt spid="100371"/>
                                        </p:tgtEl>
                                      </p:cBhvr>
                                    </p:animEffect>
                                  </p:childTnLst>
                                </p:cTn>
                              </p:par>
                              <p:par>
                                <p:cTn id="47" presetID="55" presetClass="entr" presetSubtype="0" fill="hold" grpId="0" nodeType="withEffect">
                                  <p:stCondLst>
                                    <p:cond delay="0"/>
                                  </p:stCondLst>
                                  <p:childTnLst>
                                    <p:set>
                                      <p:cBhvr>
                                        <p:cTn id="48" dur="1" fill="hold">
                                          <p:stCondLst>
                                            <p:cond delay="0"/>
                                          </p:stCondLst>
                                        </p:cTn>
                                        <p:tgtEl>
                                          <p:spTgt spid="100375"/>
                                        </p:tgtEl>
                                        <p:attrNameLst>
                                          <p:attrName>style.visibility</p:attrName>
                                        </p:attrNameLst>
                                      </p:cBhvr>
                                      <p:to>
                                        <p:strVal val="visible"/>
                                      </p:to>
                                    </p:set>
                                    <p:anim calcmode="lin" valueType="num">
                                      <p:cBhvr>
                                        <p:cTn id="49" dur="500" fill="hold"/>
                                        <p:tgtEl>
                                          <p:spTgt spid="100375"/>
                                        </p:tgtEl>
                                        <p:attrNameLst>
                                          <p:attrName>ppt_w</p:attrName>
                                        </p:attrNameLst>
                                      </p:cBhvr>
                                      <p:tavLst>
                                        <p:tav tm="0">
                                          <p:val>
                                            <p:strVal val="#ppt_w*0.70"/>
                                          </p:val>
                                        </p:tav>
                                        <p:tav tm="100000">
                                          <p:val>
                                            <p:strVal val="#ppt_w"/>
                                          </p:val>
                                        </p:tav>
                                      </p:tavLst>
                                    </p:anim>
                                    <p:anim calcmode="lin" valueType="num">
                                      <p:cBhvr>
                                        <p:cTn id="50" dur="500" fill="hold"/>
                                        <p:tgtEl>
                                          <p:spTgt spid="100375"/>
                                        </p:tgtEl>
                                        <p:attrNameLst>
                                          <p:attrName>ppt_h</p:attrName>
                                        </p:attrNameLst>
                                      </p:cBhvr>
                                      <p:tavLst>
                                        <p:tav tm="0">
                                          <p:val>
                                            <p:strVal val="#ppt_h"/>
                                          </p:val>
                                        </p:tav>
                                        <p:tav tm="100000">
                                          <p:val>
                                            <p:strVal val="#ppt_h"/>
                                          </p:val>
                                        </p:tav>
                                      </p:tavLst>
                                    </p:anim>
                                    <p:animEffect transition="in" filter="fade">
                                      <p:cBhvr>
                                        <p:cTn id="51" dur="500"/>
                                        <p:tgtEl>
                                          <p:spTgt spid="100375"/>
                                        </p:tgtEl>
                                      </p:cBhvr>
                                    </p:animEffect>
                                  </p:childTnLst>
                                </p:cTn>
                              </p:par>
                              <p:par>
                                <p:cTn id="52" presetID="55" presetClass="entr" presetSubtype="0" fill="hold" grpId="0" nodeType="withEffect">
                                  <p:stCondLst>
                                    <p:cond delay="0"/>
                                  </p:stCondLst>
                                  <p:childTnLst>
                                    <p:set>
                                      <p:cBhvr>
                                        <p:cTn id="53" dur="1" fill="hold">
                                          <p:stCondLst>
                                            <p:cond delay="0"/>
                                          </p:stCondLst>
                                        </p:cTn>
                                        <p:tgtEl>
                                          <p:spTgt spid="100376"/>
                                        </p:tgtEl>
                                        <p:attrNameLst>
                                          <p:attrName>style.visibility</p:attrName>
                                        </p:attrNameLst>
                                      </p:cBhvr>
                                      <p:to>
                                        <p:strVal val="visible"/>
                                      </p:to>
                                    </p:set>
                                    <p:anim calcmode="lin" valueType="num">
                                      <p:cBhvr>
                                        <p:cTn id="54" dur="500" fill="hold"/>
                                        <p:tgtEl>
                                          <p:spTgt spid="100376"/>
                                        </p:tgtEl>
                                        <p:attrNameLst>
                                          <p:attrName>ppt_w</p:attrName>
                                        </p:attrNameLst>
                                      </p:cBhvr>
                                      <p:tavLst>
                                        <p:tav tm="0">
                                          <p:val>
                                            <p:strVal val="#ppt_w*0.70"/>
                                          </p:val>
                                        </p:tav>
                                        <p:tav tm="100000">
                                          <p:val>
                                            <p:strVal val="#ppt_w"/>
                                          </p:val>
                                        </p:tav>
                                      </p:tavLst>
                                    </p:anim>
                                    <p:anim calcmode="lin" valueType="num">
                                      <p:cBhvr>
                                        <p:cTn id="55" dur="500" fill="hold"/>
                                        <p:tgtEl>
                                          <p:spTgt spid="100376"/>
                                        </p:tgtEl>
                                        <p:attrNameLst>
                                          <p:attrName>ppt_h</p:attrName>
                                        </p:attrNameLst>
                                      </p:cBhvr>
                                      <p:tavLst>
                                        <p:tav tm="0">
                                          <p:val>
                                            <p:strVal val="#ppt_h"/>
                                          </p:val>
                                        </p:tav>
                                        <p:tav tm="100000">
                                          <p:val>
                                            <p:strVal val="#ppt_h"/>
                                          </p:val>
                                        </p:tav>
                                      </p:tavLst>
                                    </p:anim>
                                    <p:animEffect transition="in" filter="fade">
                                      <p:cBhvr>
                                        <p:cTn id="56" dur="500"/>
                                        <p:tgtEl>
                                          <p:spTgt spid="100376"/>
                                        </p:tgtEl>
                                      </p:cBhvr>
                                    </p:animEffect>
                                  </p:childTnLst>
                                </p:cTn>
                              </p:par>
                              <p:par>
                                <p:cTn id="57" presetID="55" presetClass="entr" presetSubtype="0" fill="hold" grpId="0" nodeType="withEffect">
                                  <p:stCondLst>
                                    <p:cond delay="0"/>
                                  </p:stCondLst>
                                  <p:childTnLst>
                                    <p:set>
                                      <p:cBhvr>
                                        <p:cTn id="58" dur="1" fill="hold">
                                          <p:stCondLst>
                                            <p:cond delay="0"/>
                                          </p:stCondLst>
                                        </p:cTn>
                                        <p:tgtEl>
                                          <p:spTgt spid="100377"/>
                                        </p:tgtEl>
                                        <p:attrNameLst>
                                          <p:attrName>style.visibility</p:attrName>
                                        </p:attrNameLst>
                                      </p:cBhvr>
                                      <p:to>
                                        <p:strVal val="visible"/>
                                      </p:to>
                                    </p:set>
                                    <p:anim calcmode="lin" valueType="num">
                                      <p:cBhvr>
                                        <p:cTn id="59" dur="500" fill="hold"/>
                                        <p:tgtEl>
                                          <p:spTgt spid="100377"/>
                                        </p:tgtEl>
                                        <p:attrNameLst>
                                          <p:attrName>ppt_w</p:attrName>
                                        </p:attrNameLst>
                                      </p:cBhvr>
                                      <p:tavLst>
                                        <p:tav tm="0">
                                          <p:val>
                                            <p:strVal val="#ppt_w*0.70"/>
                                          </p:val>
                                        </p:tav>
                                        <p:tav tm="100000">
                                          <p:val>
                                            <p:strVal val="#ppt_w"/>
                                          </p:val>
                                        </p:tav>
                                      </p:tavLst>
                                    </p:anim>
                                    <p:anim calcmode="lin" valueType="num">
                                      <p:cBhvr>
                                        <p:cTn id="60" dur="500" fill="hold"/>
                                        <p:tgtEl>
                                          <p:spTgt spid="100377"/>
                                        </p:tgtEl>
                                        <p:attrNameLst>
                                          <p:attrName>ppt_h</p:attrName>
                                        </p:attrNameLst>
                                      </p:cBhvr>
                                      <p:tavLst>
                                        <p:tav tm="0">
                                          <p:val>
                                            <p:strVal val="#ppt_h"/>
                                          </p:val>
                                        </p:tav>
                                        <p:tav tm="100000">
                                          <p:val>
                                            <p:strVal val="#ppt_h"/>
                                          </p:val>
                                        </p:tav>
                                      </p:tavLst>
                                    </p:anim>
                                    <p:animEffect transition="in" filter="fade">
                                      <p:cBhvr>
                                        <p:cTn id="61" dur="500"/>
                                        <p:tgtEl>
                                          <p:spTgt spid="100377"/>
                                        </p:tgtEl>
                                      </p:cBhvr>
                                    </p:animEffect>
                                  </p:childTnLst>
                                </p:cTn>
                              </p:par>
                            </p:childTnLst>
                          </p:cTn>
                        </p:par>
                        <p:par>
                          <p:cTn id="62" fill="hold">
                            <p:stCondLst>
                              <p:cond delay="3500"/>
                            </p:stCondLst>
                            <p:childTnLst>
                              <p:par>
                                <p:cTn id="63" presetID="9" presetClass="entr" presetSubtype="0" fill="hold" grpId="0" nodeType="afterEffect">
                                  <p:stCondLst>
                                    <p:cond delay="0"/>
                                  </p:stCondLst>
                                  <p:childTnLst>
                                    <p:set>
                                      <p:cBhvr>
                                        <p:cTn id="64" dur="1" fill="hold">
                                          <p:stCondLst>
                                            <p:cond delay="0"/>
                                          </p:stCondLst>
                                        </p:cTn>
                                        <p:tgtEl>
                                          <p:spTgt spid="66573"/>
                                        </p:tgtEl>
                                        <p:attrNameLst>
                                          <p:attrName>style.visibility</p:attrName>
                                        </p:attrNameLst>
                                      </p:cBhvr>
                                      <p:to>
                                        <p:strVal val="visible"/>
                                      </p:to>
                                    </p:set>
                                    <p:animEffect transition="in" filter="dissolve">
                                      <p:cBhvr>
                                        <p:cTn id="65" dur="500"/>
                                        <p:tgtEl>
                                          <p:spTgt spid="665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66" grpId="0" animBg="1"/>
      <p:bldP spid="100367" grpId="0" animBg="1"/>
      <p:bldP spid="100368" grpId="0" animBg="1"/>
      <p:bldP spid="100369" grpId="0" animBg="1"/>
      <p:bldP spid="100371" grpId="0"/>
      <p:bldP spid="100375" grpId="0"/>
      <p:bldP spid="100376" grpId="0"/>
      <p:bldP spid="100377" grpId="0"/>
      <p:bldP spid="6657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28" name="Group 11"/>
          <p:cNvGrpSpPr/>
          <p:nvPr/>
        </p:nvGrpSpPr>
        <p:grpSpPr bwMode="auto">
          <a:xfrm>
            <a:off x="1118364" y="3243665"/>
            <a:ext cx="6908766" cy="415094"/>
            <a:chOff x="0" y="0"/>
            <a:chExt cx="4354" cy="809"/>
          </a:xfrm>
        </p:grpSpPr>
        <p:sp>
          <p:nvSpPr>
            <p:cNvPr id="54304" name="Rectangle 12"/>
            <p:cNvSpPr>
              <a:spLocks noChangeArrowheads="1"/>
            </p:cNvSpPr>
            <p:nvPr/>
          </p:nvSpPr>
          <p:spPr bwMode="auto">
            <a:xfrm>
              <a:off x="0" y="0"/>
              <a:ext cx="4354" cy="809"/>
            </a:xfrm>
            <a:prstGeom prst="rect">
              <a:avLst/>
            </a:prstGeom>
            <a:solidFill>
              <a:schemeClr val="bg2"/>
            </a:solidFill>
            <a:ln w="3175">
              <a:solidFill>
                <a:srgbClr val="C0C0C0"/>
              </a:solidFill>
              <a:miter lim="800000"/>
            </a:ln>
          </p:spPr>
          <p:txBody>
            <a:bodyPr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1" u="none" strike="noStrike" kern="1200" cap="none" spc="0" normalizeH="0" baseline="0" noProof="0">
                <a:ln>
                  <a:noFill/>
                </a:ln>
                <a:solidFill>
                  <a:srgbClr val="646464"/>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54305" name="Line 13"/>
            <p:cNvSpPr>
              <a:spLocks noChangeShapeType="1"/>
            </p:cNvSpPr>
            <p:nvPr/>
          </p:nvSpPr>
          <p:spPr bwMode="auto">
            <a:xfrm>
              <a:off x="0" y="809"/>
              <a:ext cx="4354" cy="1"/>
            </a:xfrm>
            <a:prstGeom prst="line">
              <a:avLst/>
            </a:prstGeom>
            <a:noFill/>
            <a:ln w="19050">
              <a:solidFill>
                <a:srgbClr val="FFFFFF"/>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52229" name="Group 15"/>
          <p:cNvGrpSpPr/>
          <p:nvPr/>
        </p:nvGrpSpPr>
        <p:grpSpPr bwMode="auto">
          <a:xfrm>
            <a:off x="1118364" y="3751333"/>
            <a:ext cx="6908766" cy="413600"/>
            <a:chOff x="0" y="0"/>
            <a:chExt cx="4354" cy="809"/>
          </a:xfrm>
        </p:grpSpPr>
        <p:sp>
          <p:nvSpPr>
            <p:cNvPr id="54302"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ln>
          </p:spPr>
          <p:txBody>
            <a:bodyPr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1"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54303" name="Line 17"/>
            <p:cNvSpPr>
              <a:spLocks noChangeShapeType="1"/>
            </p:cNvSpPr>
            <p:nvPr/>
          </p:nvSpPr>
          <p:spPr bwMode="auto">
            <a:xfrm>
              <a:off x="0" y="809"/>
              <a:ext cx="4354" cy="1"/>
            </a:xfrm>
            <a:prstGeom prst="line">
              <a:avLst/>
            </a:prstGeom>
            <a:noFill/>
            <a:ln w="19050">
              <a:solidFill>
                <a:srgbClr val="FFFFFF"/>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52230" name="Group 15"/>
          <p:cNvGrpSpPr/>
          <p:nvPr/>
        </p:nvGrpSpPr>
        <p:grpSpPr bwMode="auto">
          <a:xfrm>
            <a:off x="1118364" y="4257507"/>
            <a:ext cx="6908766" cy="413601"/>
            <a:chOff x="0" y="0"/>
            <a:chExt cx="4354" cy="809"/>
          </a:xfrm>
        </p:grpSpPr>
        <p:sp>
          <p:nvSpPr>
            <p:cNvPr id="54300" name="Rectangle 16"/>
            <p:cNvSpPr>
              <a:spLocks noChangeArrowheads="1"/>
            </p:cNvSpPr>
            <p:nvPr/>
          </p:nvSpPr>
          <p:spPr bwMode="auto">
            <a:xfrm>
              <a:off x="0" y="0"/>
              <a:ext cx="4354" cy="809"/>
            </a:xfrm>
            <a:prstGeom prst="rect">
              <a:avLst/>
            </a:prstGeom>
            <a:solidFill>
              <a:schemeClr val="bg2"/>
            </a:solidFill>
            <a:ln w="3175">
              <a:solidFill>
                <a:srgbClr val="C0C0C0"/>
              </a:solidFill>
              <a:miter lim="800000"/>
            </a:ln>
          </p:spPr>
          <p:txBody>
            <a:bodyPr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1"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54301" name="Line 17"/>
            <p:cNvSpPr>
              <a:spLocks noChangeShapeType="1"/>
            </p:cNvSpPr>
            <p:nvPr/>
          </p:nvSpPr>
          <p:spPr bwMode="auto">
            <a:xfrm>
              <a:off x="0" y="809"/>
              <a:ext cx="4354" cy="1"/>
            </a:xfrm>
            <a:prstGeom prst="line">
              <a:avLst/>
            </a:prstGeom>
            <a:noFill/>
            <a:ln w="19050">
              <a:solidFill>
                <a:srgbClr val="FFFFFF"/>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52257" name="Group 33"/>
          <p:cNvGrpSpPr/>
          <p:nvPr/>
        </p:nvGrpSpPr>
        <p:grpSpPr bwMode="auto">
          <a:xfrm>
            <a:off x="1118365" y="1525060"/>
            <a:ext cx="2781722" cy="1281116"/>
            <a:chOff x="749" y="1000"/>
            <a:chExt cx="1863" cy="858"/>
          </a:xfrm>
        </p:grpSpPr>
        <p:sp>
          <p:nvSpPr>
            <p:cNvPr id="54295" name="AutoShape 3"/>
            <p:cNvSpPr>
              <a:spLocks noChangeArrowheads="1"/>
            </p:cNvSpPr>
            <p:nvPr/>
          </p:nvSpPr>
          <p:spPr bwMode="auto">
            <a:xfrm rot="5400000">
              <a:off x="1252" y="497"/>
              <a:ext cx="858" cy="1863"/>
            </a:xfrm>
            <a:prstGeom prst="upArrowCallout">
              <a:avLst>
                <a:gd name="adj1" fmla="val 33824"/>
                <a:gd name="adj2" fmla="val 25000"/>
                <a:gd name="adj3" fmla="val 29806"/>
                <a:gd name="adj4" fmla="val 86269"/>
              </a:avLst>
            </a:prstGeom>
            <a:solidFill>
              <a:schemeClr val="tx2"/>
            </a:solidFill>
            <a:ln w="9525">
              <a:noFill/>
              <a:bevel/>
            </a:ln>
          </p:spPr>
          <p:txBody>
            <a:bodyPr rot="10800000" vert="eaVert"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1"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54296" name="文本框 26"/>
            <p:cNvSpPr>
              <a:spLocks noChangeArrowheads="1"/>
            </p:cNvSpPr>
            <p:nvPr/>
          </p:nvSpPr>
          <p:spPr bwMode="auto">
            <a:xfrm>
              <a:off x="976" y="1111"/>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4297" name="文本框 27"/>
            <p:cNvSpPr>
              <a:spLocks noChangeArrowheads="1"/>
            </p:cNvSpPr>
            <p:nvPr/>
          </p:nvSpPr>
          <p:spPr bwMode="auto">
            <a:xfrm>
              <a:off x="976" y="1271"/>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4298" name="文本框 28"/>
            <p:cNvSpPr>
              <a:spLocks noChangeArrowheads="1"/>
            </p:cNvSpPr>
            <p:nvPr/>
          </p:nvSpPr>
          <p:spPr bwMode="auto">
            <a:xfrm>
              <a:off x="976" y="1443"/>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4299" name="文本框 29"/>
            <p:cNvSpPr>
              <a:spLocks noChangeArrowheads="1"/>
            </p:cNvSpPr>
            <p:nvPr/>
          </p:nvSpPr>
          <p:spPr bwMode="auto">
            <a:xfrm>
              <a:off x="976" y="1601"/>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grpSp>
      <p:grpSp>
        <p:nvGrpSpPr>
          <p:cNvPr id="52258" name="Group 34"/>
          <p:cNvGrpSpPr/>
          <p:nvPr/>
        </p:nvGrpSpPr>
        <p:grpSpPr bwMode="auto">
          <a:xfrm>
            <a:off x="5260340" y="1525060"/>
            <a:ext cx="2766791" cy="1281116"/>
            <a:chOff x="3523" y="1000"/>
            <a:chExt cx="1853" cy="858"/>
          </a:xfrm>
        </p:grpSpPr>
        <p:sp>
          <p:nvSpPr>
            <p:cNvPr id="54290" name="AutoShape 5"/>
            <p:cNvSpPr>
              <a:spLocks noChangeArrowheads="1"/>
            </p:cNvSpPr>
            <p:nvPr/>
          </p:nvSpPr>
          <p:spPr bwMode="auto">
            <a:xfrm rot="-5400000">
              <a:off x="4021" y="502"/>
              <a:ext cx="858" cy="1853"/>
            </a:xfrm>
            <a:prstGeom prst="upArrowCallout">
              <a:avLst>
                <a:gd name="adj1" fmla="val 33824"/>
                <a:gd name="adj2" fmla="val 25000"/>
                <a:gd name="adj3" fmla="val 29646"/>
                <a:gd name="adj4" fmla="val 86269"/>
              </a:avLst>
            </a:prstGeom>
            <a:solidFill>
              <a:schemeClr val="tx2"/>
            </a:solidFill>
            <a:ln w="9525">
              <a:noFill/>
              <a:bevel/>
            </a:ln>
          </p:spPr>
          <p:txBody>
            <a:bodyPr vert="eaVert"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1"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54291" name="文本框 30"/>
            <p:cNvSpPr>
              <a:spLocks noChangeArrowheads="1"/>
            </p:cNvSpPr>
            <p:nvPr/>
          </p:nvSpPr>
          <p:spPr bwMode="auto">
            <a:xfrm>
              <a:off x="4022" y="1111"/>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en-US" altLang="zh-CN"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4292" name="文本框 31"/>
            <p:cNvSpPr>
              <a:spLocks noChangeArrowheads="1"/>
            </p:cNvSpPr>
            <p:nvPr/>
          </p:nvSpPr>
          <p:spPr bwMode="auto">
            <a:xfrm>
              <a:off x="4022" y="1271"/>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4293" name="文本框 32"/>
            <p:cNvSpPr>
              <a:spLocks noChangeArrowheads="1"/>
            </p:cNvSpPr>
            <p:nvPr/>
          </p:nvSpPr>
          <p:spPr bwMode="auto">
            <a:xfrm>
              <a:off x="4022" y="1443"/>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4294" name="文本框 33"/>
            <p:cNvSpPr>
              <a:spLocks noChangeArrowheads="1"/>
            </p:cNvSpPr>
            <p:nvPr/>
          </p:nvSpPr>
          <p:spPr bwMode="auto">
            <a:xfrm>
              <a:off x="4022" y="1601"/>
              <a:ext cx="1263" cy="16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13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grpSp>
      <p:grpSp>
        <p:nvGrpSpPr>
          <p:cNvPr id="52256" name="Group 32"/>
          <p:cNvGrpSpPr/>
          <p:nvPr/>
        </p:nvGrpSpPr>
        <p:grpSpPr bwMode="auto">
          <a:xfrm>
            <a:off x="3910539" y="1525058"/>
            <a:ext cx="1322924" cy="1493142"/>
            <a:chOff x="2619" y="1000"/>
            <a:chExt cx="886" cy="1000"/>
          </a:xfrm>
        </p:grpSpPr>
        <p:sp>
          <p:nvSpPr>
            <p:cNvPr id="54288" name="AutoShape 4"/>
            <p:cNvSpPr>
              <a:spLocks noChangeArrowheads="1"/>
            </p:cNvSpPr>
            <p:nvPr/>
          </p:nvSpPr>
          <p:spPr bwMode="auto">
            <a:xfrm rot="10800000">
              <a:off x="2619" y="1000"/>
              <a:ext cx="886" cy="1000"/>
            </a:xfrm>
            <a:prstGeom prst="upArrowCallout">
              <a:avLst>
                <a:gd name="adj1" fmla="val 33824"/>
                <a:gd name="adj2" fmla="val 25000"/>
                <a:gd name="adj3" fmla="val 15498"/>
                <a:gd name="adj4" fmla="val 86269"/>
              </a:avLst>
            </a:prstGeom>
            <a:solidFill>
              <a:schemeClr val="bg2"/>
            </a:solidFill>
            <a:ln w="9525">
              <a:noFill/>
              <a:bevel/>
            </a:ln>
          </p:spPr>
          <p:txBody>
            <a:bodyPr rot="10800000"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1" u="none" strike="noStrike" kern="1200" cap="none" spc="0" normalizeH="0" baseline="0" noProof="0">
                <a:ln>
                  <a:noFill/>
                </a:ln>
                <a:solidFill>
                  <a:srgbClr val="000000"/>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54289" name="文本框 34"/>
            <p:cNvSpPr>
              <a:spLocks noChangeArrowheads="1"/>
            </p:cNvSpPr>
            <p:nvPr/>
          </p:nvSpPr>
          <p:spPr bwMode="auto">
            <a:xfrm>
              <a:off x="2784" y="1154"/>
              <a:ext cx="551" cy="589"/>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263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标题</a:t>
              </a:r>
              <a:endParaRPr kumimoji="0" lang="zh-CN" altLang="en-US" sz="263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263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内容</a:t>
              </a:r>
              <a:endParaRPr kumimoji="0" lang="zh-CN" altLang="en-US" sz="263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grpSp>
      <p:sp>
        <p:nvSpPr>
          <p:cNvPr id="52240" name="文本框 35"/>
          <p:cNvSpPr>
            <a:spLocks noChangeArrowheads="1"/>
          </p:cNvSpPr>
          <p:nvPr/>
        </p:nvSpPr>
        <p:spPr bwMode="auto">
          <a:xfrm>
            <a:off x="1391609" y="3325788"/>
            <a:ext cx="2047098"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1" name="文本框 36"/>
          <p:cNvSpPr>
            <a:spLocks noChangeArrowheads="1"/>
          </p:cNvSpPr>
          <p:nvPr/>
        </p:nvSpPr>
        <p:spPr bwMode="auto">
          <a:xfrm>
            <a:off x="3588021" y="3325788"/>
            <a:ext cx="2068001"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en-US" altLang="zh-CN"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2" name="文本框 37"/>
          <p:cNvSpPr>
            <a:spLocks noChangeArrowheads="1"/>
          </p:cNvSpPr>
          <p:nvPr/>
        </p:nvSpPr>
        <p:spPr bwMode="auto">
          <a:xfrm>
            <a:off x="5796377" y="3325788"/>
            <a:ext cx="2076961"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3" name="文本框 38"/>
          <p:cNvSpPr>
            <a:spLocks noChangeArrowheads="1"/>
          </p:cNvSpPr>
          <p:nvPr/>
        </p:nvSpPr>
        <p:spPr bwMode="auto">
          <a:xfrm>
            <a:off x="1388622" y="3830470"/>
            <a:ext cx="2047098"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4" name="文本框 39"/>
          <p:cNvSpPr>
            <a:spLocks noChangeArrowheads="1"/>
          </p:cNvSpPr>
          <p:nvPr/>
        </p:nvSpPr>
        <p:spPr bwMode="auto">
          <a:xfrm>
            <a:off x="3583541" y="3828977"/>
            <a:ext cx="2066508"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5" name="文本框 40"/>
          <p:cNvSpPr>
            <a:spLocks noChangeArrowheads="1"/>
          </p:cNvSpPr>
          <p:nvPr/>
        </p:nvSpPr>
        <p:spPr bwMode="auto">
          <a:xfrm>
            <a:off x="5791897" y="3828977"/>
            <a:ext cx="2076960"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6" name="文本框 41"/>
          <p:cNvSpPr>
            <a:spLocks noChangeArrowheads="1"/>
          </p:cNvSpPr>
          <p:nvPr/>
        </p:nvSpPr>
        <p:spPr bwMode="auto">
          <a:xfrm>
            <a:off x="1388622" y="4329179"/>
            <a:ext cx="2047098"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7" name="文本框 42"/>
          <p:cNvSpPr>
            <a:spLocks noChangeArrowheads="1"/>
          </p:cNvSpPr>
          <p:nvPr/>
        </p:nvSpPr>
        <p:spPr bwMode="auto">
          <a:xfrm>
            <a:off x="3583541" y="4327686"/>
            <a:ext cx="2066508"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52248" name="文本框 43"/>
          <p:cNvSpPr>
            <a:spLocks noChangeArrowheads="1"/>
          </p:cNvSpPr>
          <p:nvPr/>
        </p:nvSpPr>
        <p:spPr bwMode="auto">
          <a:xfrm>
            <a:off x="5791897" y="4327686"/>
            <a:ext cx="2076960" cy="27162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52256"/>
                                        </p:tgtEl>
                                        <p:attrNameLst>
                                          <p:attrName>style.visibility</p:attrName>
                                        </p:attrNameLst>
                                      </p:cBhvr>
                                      <p:to>
                                        <p:strVal val="visible"/>
                                      </p:to>
                                    </p:set>
                                    <p:animEffect transition="in" filter="fade">
                                      <p:cBhvr>
                                        <p:cTn id="7" dur="1000"/>
                                        <p:tgtEl>
                                          <p:spTgt spid="52256"/>
                                        </p:tgtEl>
                                      </p:cBhvr>
                                    </p:animEffect>
                                    <p:anim calcmode="lin" valueType="num">
                                      <p:cBhvr>
                                        <p:cTn id="8" dur="1000" fill="hold"/>
                                        <p:tgtEl>
                                          <p:spTgt spid="52256"/>
                                        </p:tgtEl>
                                        <p:attrNameLst>
                                          <p:attrName>ppt_x</p:attrName>
                                        </p:attrNameLst>
                                      </p:cBhvr>
                                      <p:tavLst>
                                        <p:tav tm="0">
                                          <p:val>
                                            <p:strVal val="#ppt_x"/>
                                          </p:val>
                                        </p:tav>
                                        <p:tav tm="100000">
                                          <p:val>
                                            <p:strVal val="#ppt_x"/>
                                          </p:val>
                                        </p:tav>
                                      </p:tavLst>
                                    </p:anim>
                                    <p:anim calcmode="lin" valueType="num">
                                      <p:cBhvr>
                                        <p:cTn id="9" dur="1000" fill="hold"/>
                                        <p:tgtEl>
                                          <p:spTgt spid="5225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52257"/>
                                        </p:tgtEl>
                                        <p:attrNameLst>
                                          <p:attrName>style.visibility</p:attrName>
                                        </p:attrNameLst>
                                      </p:cBhvr>
                                      <p:to>
                                        <p:strVal val="visible"/>
                                      </p:to>
                                    </p:set>
                                    <p:anim calcmode="lin" valueType="num">
                                      <p:cBhvr additive="base">
                                        <p:cTn id="13" dur="500" fill="hold"/>
                                        <p:tgtEl>
                                          <p:spTgt spid="52257"/>
                                        </p:tgtEl>
                                        <p:attrNameLst>
                                          <p:attrName>ppt_x</p:attrName>
                                        </p:attrNameLst>
                                      </p:cBhvr>
                                      <p:tavLst>
                                        <p:tav tm="0">
                                          <p:val>
                                            <p:strVal val="0-#ppt_w/2"/>
                                          </p:val>
                                        </p:tav>
                                        <p:tav tm="100000">
                                          <p:val>
                                            <p:strVal val="#ppt_x"/>
                                          </p:val>
                                        </p:tav>
                                      </p:tavLst>
                                    </p:anim>
                                    <p:anim calcmode="lin" valueType="num">
                                      <p:cBhvr additive="base">
                                        <p:cTn id="14" dur="500" fill="hold"/>
                                        <p:tgtEl>
                                          <p:spTgt spid="52257"/>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52258"/>
                                        </p:tgtEl>
                                        <p:attrNameLst>
                                          <p:attrName>style.visibility</p:attrName>
                                        </p:attrNameLst>
                                      </p:cBhvr>
                                      <p:to>
                                        <p:strVal val="visible"/>
                                      </p:to>
                                    </p:set>
                                    <p:anim calcmode="lin" valueType="num">
                                      <p:cBhvr additive="base">
                                        <p:cTn id="17" dur="500" fill="hold"/>
                                        <p:tgtEl>
                                          <p:spTgt spid="52258"/>
                                        </p:tgtEl>
                                        <p:attrNameLst>
                                          <p:attrName>ppt_x</p:attrName>
                                        </p:attrNameLst>
                                      </p:cBhvr>
                                      <p:tavLst>
                                        <p:tav tm="0">
                                          <p:val>
                                            <p:strVal val="1+#ppt_w/2"/>
                                          </p:val>
                                        </p:tav>
                                        <p:tav tm="100000">
                                          <p:val>
                                            <p:strVal val="#ppt_x"/>
                                          </p:val>
                                        </p:tav>
                                      </p:tavLst>
                                    </p:anim>
                                    <p:anim calcmode="lin" valueType="num">
                                      <p:cBhvr additive="base">
                                        <p:cTn id="18" dur="500" fill="hold"/>
                                        <p:tgtEl>
                                          <p:spTgt spid="5225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47" presetClass="entr" presetSubtype="0" fill="hold" nodeType="afterEffect">
                                  <p:stCondLst>
                                    <p:cond delay="0"/>
                                  </p:stCondLst>
                                  <p:childTnLst>
                                    <p:set>
                                      <p:cBhvr>
                                        <p:cTn id="21" dur="1" fill="hold">
                                          <p:stCondLst>
                                            <p:cond delay="0"/>
                                          </p:stCondLst>
                                        </p:cTn>
                                        <p:tgtEl>
                                          <p:spTgt spid="52228"/>
                                        </p:tgtEl>
                                        <p:attrNameLst>
                                          <p:attrName>style.visibility</p:attrName>
                                        </p:attrNameLst>
                                      </p:cBhvr>
                                      <p:to>
                                        <p:strVal val="visible"/>
                                      </p:to>
                                    </p:set>
                                    <p:animEffect transition="in" filter="fade">
                                      <p:cBhvr>
                                        <p:cTn id="22" dur="1000"/>
                                        <p:tgtEl>
                                          <p:spTgt spid="52228"/>
                                        </p:tgtEl>
                                      </p:cBhvr>
                                    </p:animEffect>
                                    <p:anim calcmode="lin" valueType="num">
                                      <p:cBhvr>
                                        <p:cTn id="23" dur="1000" fill="hold"/>
                                        <p:tgtEl>
                                          <p:spTgt spid="52228"/>
                                        </p:tgtEl>
                                        <p:attrNameLst>
                                          <p:attrName>ppt_x</p:attrName>
                                        </p:attrNameLst>
                                      </p:cBhvr>
                                      <p:tavLst>
                                        <p:tav tm="0">
                                          <p:val>
                                            <p:strVal val="#ppt_x"/>
                                          </p:val>
                                        </p:tav>
                                        <p:tav tm="100000">
                                          <p:val>
                                            <p:strVal val="#ppt_x"/>
                                          </p:val>
                                        </p:tav>
                                      </p:tavLst>
                                    </p:anim>
                                    <p:anim calcmode="lin" valueType="num">
                                      <p:cBhvr>
                                        <p:cTn id="24" dur="1000" fill="hold"/>
                                        <p:tgtEl>
                                          <p:spTgt spid="52228"/>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52229"/>
                                        </p:tgtEl>
                                        <p:attrNameLst>
                                          <p:attrName>style.visibility</p:attrName>
                                        </p:attrNameLst>
                                      </p:cBhvr>
                                      <p:to>
                                        <p:strVal val="visible"/>
                                      </p:to>
                                    </p:set>
                                    <p:animEffect transition="in" filter="fade">
                                      <p:cBhvr>
                                        <p:cTn id="27" dur="1000"/>
                                        <p:tgtEl>
                                          <p:spTgt spid="52229"/>
                                        </p:tgtEl>
                                      </p:cBhvr>
                                    </p:animEffect>
                                    <p:anim calcmode="lin" valueType="num">
                                      <p:cBhvr>
                                        <p:cTn id="28" dur="1000" fill="hold"/>
                                        <p:tgtEl>
                                          <p:spTgt spid="52229"/>
                                        </p:tgtEl>
                                        <p:attrNameLst>
                                          <p:attrName>ppt_x</p:attrName>
                                        </p:attrNameLst>
                                      </p:cBhvr>
                                      <p:tavLst>
                                        <p:tav tm="0">
                                          <p:val>
                                            <p:strVal val="#ppt_x"/>
                                          </p:val>
                                        </p:tav>
                                        <p:tav tm="100000">
                                          <p:val>
                                            <p:strVal val="#ppt_x"/>
                                          </p:val>
                                        </p:tav>
                                      </p:tavLst>
                                    </p:anim>
                                    <p:anim calcmode="lin" valueType="num">
                                      <p:cBhvr>
                                        <p:cTn id="29" dur="1000" fill="hold"/>
                                        <p:tgtEl>
                                          <p:spTgt spid="52229"/>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52230"/>
                                        </p:tgtEl>
                                        <p:attrNameLst>
                                          <p:attrName>style.visibility</p:attrName>
                                        </p:attrNameLst>
                                      </p:cBhvr>
                                      <p:to>
                                        <p:strVal val="visible"/>
                                      </p:to>
                                    </p:set>
                                    <p:animEffect transition="in" filter="fade">
                                      <p:cBhvr>
                                        <p:cTn id="32" dur="1000"/>
                                        <p:tgtEl>
                                          <p:spTgt spid="52230"/>
                                        </p:tgtEl>
                                      </p:cBhvr>
                                    </p:animEffect>
                                    <p:anim calcmode="lin" valueType="num">
                                      <p:cBhvr>
                                        <p:cTn id="33" dur="1000" fill="hold"/>
                                        <p:tgtEl>
                                          <p:spTgt spid="52230"/>
                                        </p:tgtEl>
                                        <p:attrNameLst>
                                          <p:attrName>ppt_x</p:attrName>
                                        </p:attrNameLst>
                                      </p:cBhvr>
                                      <p:tavLst>
                                        <p:tav tm="0">
                                          <p:val>
                                            <p:strVal val="#ppt_x"/>
                                          </p:val>
                                        </p:tav>
                                        <p:tav tm="100000">
                                          <p:val>
                                            <p:strVal val="#ppt_x"/>
                                          </p:val>
                                        </p:tav>
                                      </p:tavLst>
                                    </p:anim>
                                    <p:anim calcmode="lin" valueType="num">
                                      <p:cBhvr>
                                        <p:cTn id="34" dur="1000" fill="hold"/>
                                        <p:tgtEl>
                                          <p:spTgt spid="52230"/>
                                        </p:tgtEl>
                                        <p:attrNameLst>
                                          <p:attrName>ppt_y</p:attrName>
                                        </p:attrNameLst>
                                      </p:cBhvr>
                                      <p:tavLst>
                                        <p:tav tm="0">
                                          <p:val>
                                            <p:strVal val="#ppt_y-.1"/>
                                          </p:val>
                                        </p:tav>
                                        <p:tav tm="100000">
                                          <p:val>
                                            <p:strVal val="#ppt_y"/>
                                          </p:val>
                                        </p:tav>
                                      </p:tavLst>
                                    </p:anim>
                                  </p:childTnLst>
                                </p:cTn>
                              </p:par>
                            </p:childTnLst>
                          </p:cTn>
                        </p:par>
                        <p:par>
                          <p:cTn id="35" fill="hold">
                            <p:stCondLst>
                              <p:cond delay="2500"/>
                            </p:stCondLst>
                            <p:childTnLst>
                              <p:par>
                                <p:cTn id="36" presetID="29" presetClass="entr" presetSubtype="0" fill="hold" grpId="0" nodeType="afterEffect">
                                  <p:stCondLst>
                                    <p:cond delay="0"/>
                                  </p:stCondLst>
                                  <p:childTnLst>
                                    <p:set>
                                      <p:cBhvr>
                                        <p:cTn id="37" dur="1" fill="hold">
                                          <p:stCondLst>
                                            <p:cond delay="0"/>
                                          </p:stCondLst>
                                        </p:cTn>
                                        <p:tgtEl>
                                          <p:spTgt spid="52240"/>
                                        </p:tgtEl>
                                        <p:attrNameLst>
                                          <p:attrName>style.visibility</p:attrName>
                                        </p:attrNameLst>
                                      </p:cBhvr>
                                      <p:to>
                                        <p:strVal val="visible"/>
                                      </p:to>
                                    </p:set>
                                    <p:anim calcmode="lin" valueType="num">
                                      <p:cBhvr>
                                        <p:cTn id="38" dur="1000" fill="hold"/>
                                        <p:tgtEl>
                                          <p:spTgt spid="52240"/>
                                        </p:tgtEl>
                                        <p:attrNameLst>
                                          <p:attrName>ppt_x</p:attrName>
                                        </p:attrNameLst>
                                      </p:cBhvr>
                                      <p:tavLst>
                                        <p:tav tm="0">
                                          <p:val>
                                            <p:strVal val="#ppt_x-.2"/>
                                          </p:val>
                                        </p:tav>
                                        <p:tav tm="100000">
                                          <p:val>
                                            <p:strVal val="#ppt_x"/>
                                          </p:val>
                                        </p:tav>
                                      </p:tavLst>
                                    </p:anim>
                                    <p:anim calcmode="lin" valueType="num">
                                      <p:cBhvr>
                                        <p:cTn id="39" dur="1000" fill="hold"/>
                                        <p:tgtEl>
                                          <p:spTgt spid="52240"/>
                                        </p:tgtEl>
                                        <p:attrNameLst>
                                          <p:attrName>ppt_y</p:attrName>
                                        </p:attrNameLst>
                                      </p:cBhvr>
                                      <p:tavLst>
                                        <p:tav tm="0">
                                          <p:val>
                                            <p:strVal val="#ppt_y"/>
                                          </p:val>
                                        </p:tav>
                                        <p:tav tm="100000">
                                          <p:val>
                                            <p:strVal val="#ppt_y"/>
                                          </p:val>
                                        </p:tav>
                                      </p:tavLst>
                                    </p:anim>
                                    <p:animEffect transition="in" filter="wipe(right)" prLst="gradientSize: 0.1">
                                      <p:cBhvr>
                                        <p:cTn id="40" dur="1000"/>
                                        <p:tgtEl>
                                          <p:spTgt spid="52240"/>
                                        </p:tgtEl>
                                      </p:cBhvr>
                                    </p:animEffect>
                                  </p:childTnLst>
                                </p:cTn>
                              </p:par>
                              <p:par>
                                <p:cTn id="41" presetID="29" presetClass="entr" presetSubtype="0" fill="hold" grpId="0" nodeType="withEffect">
                                  <p:stCondLst>
                                    <p:cond delay="0"/>
                                  </p:stCondLst>
                                  <p:childTnLst>
                                    <p:set>
                                      <p:cBhvr>
                                        <p:cTn id="42" dur="1" fill="hold">
                                          <p:stCondLst>
                                            <p:cond delay="0"/>
                                          </p:stCondLst>
                                        </p:cTn>
                                        <p:tgtEl>
                                          <p:spTgt spid="52241"/>
                                        </p:tgtEl>
                                        <p:attrNameLst>
                                          <p:attrName>style.visibility</p:attrName>
                                        </p:attrNameLst>
                                      </p:cBhvr>
                                      <p:to>
                                        <p:strVal val="visible"/>
                                      </p:to>
                                    </p:set>
                                    <p:anim calcmode="lin" valueType="num">
                                      <p:cBhvr>
                                        <p:cTn id="43" dur="1000" fill="hold"/>
                                        <p:tgtEl>
                                          <p:spTgt spid="52241"/>
                                        </p:tgtEl>
                                        <p:attrNameLst>
                                          <p:attrName>ppt_x</p:attrName>
                                        </p:attrNameLst>
                                      </p:cBhvr>
                                      <p:tavLst>
                                        <p:tav tm="0">
                                          <p:val>
                                            <p:strVal val="#ppt_x-.2"/>
                                          </p:val>
                                        </p:tav>
                                        <p:tav tm="100000">
                                          <p:val>
                                            <p:strVal val="#ppt_x"/>
                                          </p:val>
                                        </p:tav>
                                      </p:tavLst>
                                    </p:anim>
                                    <p:anim calcmode="lin" valueType="num">
                                      <p:cBhvr>
                                        <p:cTn id="44" dur="1000" fill="hold"/>
                                        <p:tgtEl>
                                          <p:spTgt spid="52241"/>
                                        </p:tgtEl>
                                        <p:attrNameLst>
                                          <p:attrName>ppt_y</p:attrName>
                                        </p:attrNameLst>
                                      </p:cBhvr>
                                      <p:tavLst>
                                        <p:tav tm="0">
                                          <p:val>
                                            <p:strVal val="#ppt_y"/>
                                          </p:val>
                                        </p:tav>
                                        <p:tav tm="100000">
                                          <p:val>
                                            <p:strVal val="#ppt_y"/>
                                          </p:val>
                                        </p:tav>
                                      </p:tavLst>
                                    </p:anim>
                                    <p:animEffect transition="in" filter="wipe(right)" prLst="gradientSize: 0.1">
                                      <p:cBhvr>
                                        <p:cTn id="45" dur="1000"/>
                                        <p:tgtEl>
                                          <p:spTgt spid="52241"/>
                                        </p:tgtEl>
                                      </p:cBhvr>
                                    </p:animEffect>
                                  </p:childTnLst>
                                </p:cTn>
                              </p:par>
                              <p:par>
                                <p:cTn id="46" presetID="29" presetClass="entr" presetSubtype="0" fill="hold" grpId="0" nodeType="withEffect">
                                  <p:stCondLst>
                                    <p:cond delay="0"/>
                                  </p:stCondLst>
                                  <p:childTnLst>
                                    <p:set>
                                      <p:cBhvr>
                                        <p:cTn id="47" dur="1" fill="hold">
                                          <p:stCondLst>
                                            <p:cond delay="0"/>
                                          </p:stCondLst>
                                        </p:cTn>
                                        <p:tgtEl>
                                          <p:spTgt spid="52242"/>
                                        </p:tgtEl>
                                        <p:attrNameLst>
                                          <p:attrName>style.visibility</p:attrName>
                                        </p:attrNameLst>
                                      </p:cBhvr>
                                      <p:to>
                                        <p:strVal val="visible"/>
                                      </p:to>
                                    </p:set>
                                    <p:anim calcmode="lin" valueType="num">
                                      <p:cBhvr>
                                        <p:cTn id="48" dur="1000" fill="hold"/>
                                        <p:tgtEl>
                                          <p:spTgt spid="52242"/>
                                        </p:tgtEl>
                                        <p:attrNameLst>
                                          <p:attrName>ppt_x</p:attrName>
                                        </p:attrNameLst>
                                      </p:cBhvr>
                                      <p:tavLst>
                                        <p:tav tm="0">
                                          <p:val>
                                            <p:strVal val="#ppt_x-.2"/>
                                          </p:val>
                                        </p:tav>
                                        <p:tav tm="100000">
                                          <p:val>
                                            <p:strVal val="#ppt_x"/>
                                          </p:val>
                                        </p:tav>
                                      </p:tavLst>
                                    </p:anim>
                                    <p:anim calcmode="lin" valueType="num">
                                      <p:cBhvr>
                                        <p:cTn id="49" dur="1000" fill="hold"/>
                                        <p:tgtEl>
                                          <p:spTgt spid="52242"/>
                                        </p:tgtEl>
                                        <p:attrNameLst>
                                          <p:attrName>ppt_y</p:attrName>
                                        </p:attrNameLst>
                                      </p:cBhvr>
                                      <p:tavLst>
                                        <p:tav tm="0">
                                          <p:val>
                                            <p:strVal val="#ppt_y"/>
                                          </p:val>
                                        </p:tav>
                                        <p:tav tm="100000">
                                          <p:val>
                                            <p:strVal val="#ppt_y"/>
                                          </p:val>
                                        </p:tav>
                                      </p:tavLst>
                                    </p:anim>
                                    <p:animEffect transition="in" filter="wipe(right)" prLst="gradientSize: 0.1">
                                      <p:cBhvr>
                                        <p:cTn id="50" dur="1000"/>
                                        <p:tgtEl>
                                          <p:spTgt spid="52242"/>
                                        </p:tgtEl>
                                      </p:cBhvr>
                                    </p:animEffect>
                                  </p:childTnLst>
                                </p:cTn>
                              </p:par>
                              <p:par>
                                <p:cTn id="51" presetID="29" presetClass="entr" presetSubtype="0" fill="hold" grpId="0" nodeType="withEffect">
                                  <p:stCondLst>
                                    <p:cond delay="0"/>
                                  </p:stCondLst>
                                  <p:childTnLst>
                                    <p:set>
                                      <p:cBhvr>
                                        <p:cTn id="52" dur="1" fill="hold">
                                          <p:stCondLst>
                                            <p:cond delay="0"/>
                                          </p:stCondLst>
                                        </p:cTn>
                                        <p:tgtEl>
                                          <p:spTgt spid="52243"/>
                                        </p:tgtEl>
                                        <p:attrNameLst>
                                          <p:attrName>style.visibility</p:attrName>
                                        </p:attrNameLst>
                                      </p:cBhvr>
                                      <p:to>
                                        <p:strVal val="visible"/>
                                      </p:to>
                                    </p:set>
                                    <p:anim calcmode="lin" valueType="num">
                                      <p:cBhvr>
                                        <p:cTn id="53" dur="1000" fill="hold"/>
                                        <p:tgtEl>
                                          <p:spTgt spid="52243"/>
                                        </p:tgtEl>
                                        <p:attrNameLst>
                                          <p:attrName>ppt_x</p:attrName>
                                        </p:attrNameLst>
                                      </p:cBhvr>
                                      <p:tavLst>
                                        <p:tav tm="0">
                                          <p:val>
                                            <p:strVal val="#ppt_x-.2"/>
                                          </p:val>
                                        </p:tav>
                                        <p:tav tm="100000">
                                          <p:val>
                                            <p:strVal val="#ppt_x"/>
                                          </p:val>
                                        </p:tav>
                                      </p:tavLst>
                                    </p:anim>
                                    <p:anim calcmode="lin" valueType="num">
                                      <p:cBhvr>
                                        <p:cTn id="54" dur="1000" fill="hold"/>
                                        <p:tgtEl>
                                          <p:spTgt spid="52243"/>
                                        </p:tgtEl>
                                        <p:attrNameLst>
                                          <p:attrName>ppt_y</p:attrName>
                                        </p:attrNameLst>
                                      </p:cBhvr>
                                      <p:tavLst>
                                        <p:tav tm="0">
                                          <p:val>
                                            <p:strVal val="#ppt_y"/>
                                          </p:val>
                                        </p:tav>
                                        <p:tav tm="100000">
                                          <p:val>
                                            <p:strVal val="#ppt_y"/>
                                          </p:val>
                                        </p:tav>
                                      </p:tavLst>
                                    </p:anim>
                                    <p:animEffect transition="in" filter="wipe(right)" prLst="gradientSize: 0.1">
                                      <p:cBhvr>
                                        <p:cTn id="55" dur="1000"/>
                                        <p:tgtEl>
                                          <p:spTgt spid="52243"/>
                                        </p:tgtEl>
                                      </p:cBhvr>
                                    </p:animEffect>
                                  </p:childTnLst>
                                </p:cTn>
                              </p:par>
                              <p:par>
                                <p:cTn id="56" presetID="29" presetClass="entr" presetSubtype="0" fill="hold" grpId="0" nodeType="withEffect">
                                  <p:stCondLst>
                                    <p:cond delay="0"/>
                                  </p:stCondLst>
                                  <p:childTnLst>
                                    <p:set>
                                      <p:cBhvr>
                                        <p:cTn id="57" dur="1" fill="hold">
                                          <p:stCondLst>
                                            <p:cond delay="0"/>
                                          </p:stCondLst>
                                        </p:cTn>
                                        <p:tgtEl>
                                          <p:spTgt spid="52244"/>
                                        </p:tgtEl>
                                        <p:attrNameLst>
                                          <p:attrName>style.visibility</p:attrName>
                                        </p:attrNameLst>
                                      </p:cBhvr>
                                      <p:to>
                                        <p:strVal val="visible"/>
                                      </p:to>
                                    </p:set>
                                    <p:anim calcmode="lin" valueType="num">
                                      <p:cBhvr>
                                        <p:cTn id="58" dur="1000" fill="hold"/>
                                        <p:tgtEl>
                                          <p:spTgt spid="52244"/>
                                        </p:tgtEl>
                                        <p:attrNameLst>
                                          <p:attrName>ppt_x</p:attrName>
                                        </p:attrNameLst>
                                      </p:cBhvr>
                                      <p:tavLst>
                                        <p:tav tm="0">
                                          <p:val>
                                            <p:strVal val="#ppt_x-.2"/>
                                          </p:val>
                                        </p:tav>
                                        <p:tav tm="100000">
                                          <p:val>
                                            <p:strVal val="#ppt_x"/>
                                          </p:val>
                                        </p:tav>
                                      </p:tavLst>
                                    </p:anim>
                                    <p:anim calcmode="lin" valueType="num">
                                      <p:cBhvr>
                                        <p:cTn id="59" dur="1000" fill="hold"/>
                                        <p:tgtEl>
                                          <p:spTgt spid="52244"/>
                                        </p:tgtEl>
                                        <p:attrNameLst>
                                          <p:attrName>ppt_y</p:attrName>
                                        </p:attrNameLst>
                                      </p:cBhvr>
                                      <p:tavLst>
                                        <p:tav tm="0">
                                          <p:val>
                                            <p:strVal val="#ppt_y"/>
                                          </p:val>
                                        </p:tav>
                                        <p:tav tm="100000">
                                          <p:val>
                                            <p:strVal val="#ppt_y"/>
                                          </p:val>
                                        </p:tav>
                                      </p:tavLst>
                                    </p:anim>
                                    <p:animEffect transition="in" filter="wipe(right)" prLst="gradientSize: 0.1">
                                      <p:cBhvr>
                                        <p:cTn id="60" dur="1000"/>
                                        <p:tgtEl>
                                          <p:spTgt spid="52244"/>
                                        </p:tgtEl>
                                      </p:cBhvr>
                                    </p:animEffect>
                                  </p:childTnLst>
                                </p:cTn>
                              </p:par>
                              <p:par>
                                <p:cTn id="61" presetID="29" presetClass="entr" presetSubtype="0" fill="hold" grpId="0" nodeType="withEffect">
                                  <p:stCondLst>
                                    <p:cond delay="0"/>
                                  </p:stCondLst>
                                  <p:childTnLst>
                                    <p:set>
                                      <p:cBhvr>
                                        <p:cTn id="62" dur="1" fill="hold">
                                          <p:stCondLst>
                                            <p:cond delay="0"/>
                                          </p:stCondLst>
                                        </p:cTn>
                                        <p:tgtEl>
                                          <p:spTgt spid="52245"/>
                                        </p:tgtEl>
                                        <p:attrNameLst>
                                          <p:attrName>style.visibility</p:attrName>
                                        </p:attrNameLst>
                                      </p:cBhvr>
                                      <p:to>
                                        <p:strVal val="visible"/>
                                      </p:to>
                                    </p:set>
                                    <p:anim calcmode="lin" valueType="num">
                                      <p:cBhvr>
                                        <p:cTn id="63" dur="1000" fill="hold"/>
                                        <p:tgtEl>
                                          <p:spTgt spid="52245"/>
                                        </p:tgtEl>
                                        <p:attrNameLst>
                                          <p:attrName>ppt_x</p:attrName>
                                        </p:attrNameLst>
                                      </p:cBhvr>
                                      <p:tavLst>
                                        <p:tav tm="0">
                                          <p:val>
                                            <p:strVal val="#ppt_x-.2"/>
                                          </p:val>
                                        </p:tav>
                                        <p:tav tm="100000">
                                          <p:val>
                                            <p:strVal val="#ppt_x"/>
                                          </p:val>
                                        </p:tav>
                                      </p:tavLst>
                                    </p:anim>
                                    <p:anim calcmode="lin" valueType="num">
                                      <p:cBhvr>
                                        <p:cTn id="64" dur="1000" fill="hold"/>
                                        <p:tgtEl>
                                          <p:spTgt spid="52245"/>
                                        </p:tgtEl>
                                        <p:attrNameLst>
                                          <p:attrName>ppt_y</p:attrName>
                                        </p:attrNameLst>
                                      </p:cBhvr>
                                      <p:tavLst>
                                        <p:tav tm="0">
                                          <p:val>
                                            <p:strVal val="#ppt_y"/>
                                          </p:val>
                                        </p:tav>
                                        <p:tav tm="100000">
                                          <p:val>
                                            <p:strVal val="#ppt_y"/>
                                          </p:val>
                                        </p:tav>
                                      </p:tavLst>
                                    </p:anim>
                                    <p:animEffect transition="in" filter="wipe(right)" prLst="gradientSize: 0.1">
                                      <p:cBhvr>
                                        <p:cTn id="65" dur="1000"/>
                                        <p:tgtEl>
                                          <p:spTgt spid="52245"/>
                                        </p:tgtEl>
                                      </p:cBhvr>
                                    </p:animEffect>
                                  </p:childTnLst>
                                </p:cTn>
                              </p:par>
                              <p:par>
                                <p:cTn id="66" presetID="29" presetClass="entr" presetSubtype="0" fill="hold" grpId="0" nodeType="withEffect">
                                  <p:stCondLst>
                                    <p:cond delay="0"/>
                                  </p:stCondLst>
                                  <p:childTnLst>
                                    <p:set>
                                      <p:cBhvr>
                                        <p:cTn id="67" dur="1" fill="hold">
                                          <p:stCondLst>
                                            <p:cond delay="0"/>
                                          </p:stCondLst>
                                        </p:cTn>
                                        <p:tgtEl>
                                          <p:spTgt spid="52246"/>
                                        </p:tgtEl>
                                        <p:attrNameLst>
                                          <p:attrName>style.visibility</p:attrName>
                                        </p:attrNameLst>
                                      </p:cBhvr>
                                      <p:to>
                                        <p:strVal val="visible"/>
                                      </p:to>
                                    </p:set>
                                    <p:anim calcmode="lin" valueType="num">
                                      <p:cBhvr>
                                        <p:cTn id="68" dur="1000" fill="hold"/>
                                        <p:tgtEl>
                                          <p:spTgt spid="52246"/>
                                        </p:tgtEl>
                                        <p:attrNameLst>
                                          <p:attrName>ppt_x</p:attrName>
                                        </p:attrNameLst>
                                      </p:cBhvr>
                                      <p:tavLst>
                                        <p:tav tm="0">
                                          <p:val>
                                            <p:strVal val="#ppt_x-.2"/>
                                          </p:val>
                                        </p:tav>
                                        <p:tav tm="100000">
                                          <p:val>
                                            <p:strVal val="#ppt_x"/>
                                          </p:val>
                                        </p:tav>
                                      </p:tavLst>
                                    </p:anim>
                                    <p:anim calcmode="lin" valueType="num">
                                      <p:cBhvr>
                                        <p:cTn id="69" dur="1000" fill="hold"/>
                                        <p:tgtEl>
                                          <p:spTgt spid="52246"/>
                                        </p:tgtEl>
                                        <p:attrNameLst>
                                          <p:attrName>ppt_y</p:attrName>
                                        </p:attrNameLst>
                                      </p:cBhvr>
                                      <p:tavLst>
                                        <p:tav tm="0">
                                          <p:val>
                                            <p:strVal val="#ppt_y"/>
                                          </p:val>
                                        </p:tav>
                                        <p:tav tm="100000">
                                          <p:val>
                                            <p:strVal val="#ppt_y"/>
                                          </p:val>
                                        </p:tav>
                                      </p:tavLst>
                                    </p:anim>
                                    <p:animEffect transition="in" filter="wipe(right)" prLst="gradientSize: 0.1">
                                      <p:cBhvr>
                                        <p:cTn id="70" dur="1000"/>
                                        <p:tgtEl>
                                          <p:spTgt spid="52246"/>
                                        </p:tgtEl>
                                      </p:cBhvr>
                                    </p:animEffect>
                                  </p:childTnLst>
                                </p:cTn>
                              </p:par>
                              <p:par>
                                <p:cTn id="71" presetID="29" presetClass="entr" presetSubtype="0" fill="hold" grpId="0" nodeType="withEffect">
                                  <p:stCondLst>
                                    <p:cond delay="0"/>
                                  </p:stCondLst>
                                  <p:childTnLst>
                                    <p:set>
                                      <p:cBhvr>
                                        <p:cTn id="72" dur="1" fill="hold">
                                          <p:stCondLst>
                                            <p:cond delay="0"/>
                                          </p:stCondLst>
                                        </p:cTn>
                                        <p:tgtEl>
                                          <p:spTgt spid="52247"/>
                                        </p:tgtEl>
                                        <p:attrNameLst>
                                          <p:attrName>style.visibility</p:attrName>
                                        </p:attrNameLst>
                                      </p:cBhvr>
                                      <p:to>
                                        <p:strVal val="visible"/>
                                      </p:to>
                                    </p:set>
                                    <p:anim calcmode="lin" valueType="num">
                                      <p:cBhvr>
                                        <p:cTn id="73" dur="1000" fill="hold"/>
                                        <p:tgtEl>
                                          <p:spTgt spid="52247"/>
                                        </p:tgtEl>
                                        <p:attrNameLst>
                                          <p:attrName>ppt_x</p:attrName>
                                        </p:attrNameLst>
                                      </p:cBhvr>
                                      <p:tavLst>
                                        <p:tav tm="0">
                                          <p:val>
                                            <p:strVal val="#ppt_x-.2"/>
                                          </p:val>
                                        </p:tav>
                                        <p:tav tm="100000">
                                          <p:val>
                                            <p:strVal val="#ppt_x"/>
                                          </p:val>
                                        </p:tav>
                                      </p:tavLst>
                                    </p:anim>
                                    <p:anim calcmode="lin" valueType="num">
                                      <p:cBhvr>
                                        <p:cTn id="74" dur="1000" fill="hold"/>
                                        <p:tgtEl>
                                          <p:spTgt spid="52247"/>
                                        </p:tgtEl>
                                        <p:attrNameLst>
                                          <p:attrName>ppt_y</p:attrName>
                                        </p:attrNameLst>
                                      </p:cBhvr>
                                      <p:tavLst>
                                        <p:tav tm="0">
                                          <p:val>
                                            <p:strVal val="#ppt_y"/>
                                          </p:val>
                                        </p:tav>
                                        <p:tav tm="100000">
                                          <p:val>
                                            <p:strVal val="#ppt_y"/>
                                          </p:val>
                                        </p:tav>
                                      </p:tavLst>
                                    </p:anim>
                                    <p:animEffect transition="in" filter="wipe(right)" prLst="gradientSize: 0.1">
                                      <p:cBhvr>
                                        <p:cTn id="75" dur="1000"/>
                                        <p:tgtEl>
                                          <p:spTgt spid="52247"/>
                                        </p:tgtEl>
                                      </p:cBhvr>
                                    </p:animEffect>
                                  </p:childTnLst>
                                </p:cTn>
                              </p:par>
                              <p:par>
                                <p:cTn id="76" presetID="29" presetClass="entr" presetSubtype="0" fill="hold" grpId="0" nodeType="withEffect">
                                  <p:stCondLst>
                                    <p:cond delay="0"/>
                                  </p:stCondLst>
                                  <p:childTnLst>
                                    <p:set>
                                      <p:cBhvr>
                                        <p:cTn id="77" dur="1" fill="hold">
                                          <p:stCondLst>
                                            <p:cond delay="0"/>
                                          </p:stCondLst>
                                        </p:cTn>
                                        <p:tgtEl>
                                          <p:spTgt spid="52248"/>
                                        </p:tgtEl>
                                        <p:attrNameLst>
                                          <p:attrName>style.visibility</p:attrName>
                                        </p:attrNameLst>
                                      </p:cBhvr>
                                      <p:to>
                                        <p:strVal val="visible"/>
                                      </p:to>
                                    </p:set>
                                    <p:anim calcmode="lin" valueType="num">
                                      <p:cBhvr>
                                        <p:cTn id="78" dur="1000" fill="hold"/>
                                        <p:tgtEl>
                                          <p:spTgt spid="52248"/>
                                        </p:tgtEl>
                                        <p:attrNameLst>
                                          <p:attrName>ppt_x</p:attrName>
                                        </p:attrNameLst>
                                      </p:cBhvr>
                                      <p:tavLst>
                                        <p:tav tm="0">
                                          <p:val>
                                            <p:strVal val="#ppt_x-.2"/>
                                          </p:val>
                                        </p:tav>
                                        <p:tav tm="100000">
                                          <p:val>
                                            <p:strVal val="#ppt_x"/>
                                          </p:val>
                                        </p:tav>
                                      </p:tavLst>
                                    </p:anim>
                                    <p:anim calcmode="lin" valueType="num">
                                      <p:cBhvr>
                                        <p:cTn id="79" dur="1000" fill="hold"/>
                                        <p:tgtEl>
                                          <p:spTgt spid="52248"/>
                                        </p:tgtEl>
                                        <p:attrNameLst>
                                          <p:attrName>ppt_y</p:attrName>
                                        </p:attrNameLst>
                                      </p:cBhvr>
                                      <p:tavLst>
                                        <p:tav tm="0">
                                          <p:val>
                                            <p:strVal val="#ppt_y"/>
                                          </p:val>
                                        </p:tav>
                                        <p:tav tm="100000">
                                          <p:val>
                                            <p:strVal val="#ppt_y"/>
                                          </p:val>
                                        </p:tav>
                                      </p:tavLst>
                                    </p:anim>
                                    <p:animEffect transition="in" filter="wipe(right)" prLst="gradientSize: 0.1">
                                      <p:cBhvr>
                                        <p:cTn id="80" dur="1000"/>
                                        <p:tgtEl>
                                          <p:spTgt spid="52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40" grpId="0"/>
      <p:bldP spid="52241" grpId="0"/>
      <p:bldP spid="52242" grpId="0"/>
      <p:bldP spid="52243" grpId="0"/>
      <p:bldP spid="52244" grpId="0"/>
      <p:bldP spid="52245" grpId="0"/>
      <p:bldP spid="52246" grpId="0"/>
      <p:bldP spid="52247" grpId="0"/>
      <p:bldP spid="522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椭圆 11"/>
          <p:cNvSpPr>
            <a:spLocks noChangeArrowheads="1"/>
          </p:cNvSpPr>
          <p:nvPr/>
        </p:nvSpPr>
        <p:spPr bwMode="auto">
          <a:xfrm>
            <a:off x="482286" y="1460854"/>
            <a:ext cx="1342334" cy="1325910"/>
          </a:xfrm>
          <a:prstGeom prst="ellipse">
            <a:avLst/>
          </a:prstGeom>
          <a:solidFill>
            <a:schemeClr val="tx2"/>
          </a:solidFill>
          <a:ln w="9525" algn="ctr">
            <a:noFill/>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01</a:t>
            </a:r>
            <a:endPar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13" name="AutoShape 50"/>
          <p:cNvSpPr>
            <a:spLocks noChangeArrowheads="1"/>
          </p:cNvSpPr>
          <p:nvPr/>
        </p:nvSpPr>
        <p:spPr bwMode="gray">
          <a:xfrm>
            <a:off x="4439112" y="1926714"/>
            <a:ext cx="347902" cy="394190"/>
          </a:xfrm>
          <a:prstGeom prst="chevron">
            <a:avLst>
              <a:gd name="adj" fmla="val 52514"/>
            </a:avLst>
          </a:prstGeom>
          <a:solidFill>
            <a:schemeClr val="bg2"/>
          </a:solidFill>
          <a:ln w="9525">
            <a:noFill/>
            <a:miter lim="800000"/>
          </a:ln>
        </p:spPr>
        <p:txBody>
          <a:bodyPr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4" name="AutoShape 51"/>
          <p:cNvSpPr>
            <a:spLocks noChangeArrowheads="1"/>
          </p:cNvSpPr>
          <p:nvPr/>
        </p:nvSpPr>
        <p:spPr bwMode="gray">
          <a:xfrm>
            <a:off x="2132207" y="1926714"/>
            <a:ext cx="349395" cy="394190"/>
          </a:xfrm>
          <a:prstGeom prst="chevron">
            <a:avLst>
              <a:gd name="adj" fmla="val 52514"/>
            </a:avLst>
          </a:prstGeom>
          <a:solidFill>
            <a:schemeClr val="bg2"/>
          </a:solidFill>
          <a:ln w="9525">
            <a:noFill/>
            <a:miter lim="800000"/>
          </a:ln>
        </p:spPr>
        <p:txBody>
          <a:bodyPr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18" name="椭圆 17"/>
          <p:cNvSpPr>
            <a:spLocks noChangeArrowheads="1"/>
          </p:cNvSpPr>
          <p:nvPr/>
        </p:nvSpPr>
        <p:spPr bwMode="auto">
          <a:xfrm>
            <a:off x="2789189" y="1460854"/>
            <a:ext cx="1340841" cy="1325910"/>
          </a:xfrm>
          <a:prstGeom prst="ellipse">
            <a:avLst/>
          </a:prstGeom>
          <a:solidFill>
            <a:schemeClr val="bg2"/>
          </a:solidFill>
          <a:ln w="9525" algn="ctr">
            <a:noFill/>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02</a:t>
            </a:r>
            <a:endPar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zh-CN" sz="940" b="0" i="0" u="none" strike="noStrike" kern="1200" cap="none" spc="0" normalizeH="0" baseline="0" noProof="0">
              <a:ln>
                <a:noFill/>
              </a:ln>
              <a:solidFill>
                <a:srgbClr val="404040"/>
              </a:solidFill>
              <a:effectLst/>
              <a:uLnTx/>
              <a:uFillTx/>
              <a:latin typeface="微软雅黑" panose="020B0503020204020204" charset="-122"/>
              <a:ea typeface="微软雅黑" panose="020B0503020204020204" charset="-122"/>
              <a:cs typeface="+mn-cs"/>
            </a:endParaRPr>
          </a:p>
        </p:txBody>
      </p:sp>
      <p:sp>
        <p:nvSpPr>
          <p:cNvPr id="21" name="椭圆 20"/>
          <p:cNvSpPr>
            <a:spLocks noChangeArrowheads="1"/>
          </p:cNvSpPr>
          <p:nvPr/>
        </p:nvSpPr>
        <p:spPr bwMode="auto">
          <a:xfrm>
            <a:off x="5094600" y="1460854"/>
            <a:ext cx="1343828" cy="1325910"/>
          </a:xfrm>
          <a:prstGeom prst="ellipse">
            <a:avLst/>
          </a:prstGeom>
          <a:solidFill>
            <a:schemeClr val="tx2"/>
          </a:solidFill>
          <a:ln w="9525" algn="ctr">
            <a:noFill/>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03</a:t>
            </a:r>
            <a:endPar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zh-CN" sz="940" b="0" i="0" u="none" strike="noStrike" kern="1200" cap="none" spc="0" normalizeH="0" baseline="0" noProof="0">
              <a:ln>
                <a:noFill/>
              </a:ln>
              <a:solidFill>
                <a:srgbClr val="404040"/>
              </a:solidFill>
              <a:effectLst/>
              <a:uLnTx/>
              <a:uFillTx/>
              <a:latin typeface="微软雅黑" panose="020B0503020204020204" charset="-122"/>
              <a:ea typeface="微软雅黑" panose="020B0503020204020204" charset="-122"/>
              <a:cs typeface="+mn-cs"/>
            </a:endParaRPr>
          </a:p>
        </p:txBody>
      </p:sp>
      <p:sp>
        <p:nvSpPr>
          <p:cNvPr id="23" name="AutoShape 50"/>
          <p:cNvSpPr>
            <a:spLocks noChangeArrowheads="1"/>
          </p:cNvSpPr>
          <p:nvPr/>
        </p:nvSpPr>
        <p:spPr bwMode="gray">
          <a:xfrm>
            <a:off x="6744522" y="1926714"/>
            <a:ext cx="349395" cy="394190"/>
          </a:xfrm>
          <a:prstGeom prst="chevron">
            <a:avLst>
              <a:gd name="adj" fmla="val 52514"/>
            </a:avLst>
          </a:prstGeom>
          <a:solidFill>
            <a:schemeClr val="bg2"/>
          </a:solidFill>
          <a:ln w="9525">
            <a:noFill/>
            <a:miter lim="800000"/>
          </a:ln>
        </p:spPr>
        <p:txBody>
          <a:bodyPr wrap="none" lIns="68271" tIns="34136" rIns="68271" bIns="34136" anchor="ctr"/>
          <a:lstStyle/>
          <a:p>
            <a:pPr marL="0" marR="0" lvl="0" indent="0" algn="l"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5" name="椭圆 24"/>
          <p:cNvSpPr>
            <a:spLocks noChangeArrowheads="1"/>
          </p:cNvSpPr>
          <p:nvPr/>
        </p:nvSpPr>
        <p:spPr bwMode="auto">
          <a:xfrm>
            <a:off x="7401505" y="1460854"/>
            <a:ext cx="1342334" cy="1325910"/>
          </a:xfrm>
          <a:prstGeom prst="ellipse">
            <a:avLst/>
          </a:prstGeom>
          <a:solidFill>
            <a:schemeClr val="bg2"/>
          </a:solidFill>
          <a:ln w="9525" algn="ctr">
            <a:noFill/>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04</a:t>
            </a:r>
            <a:endParaRPr kumimoji="0" lang="en-US" altLang="zh-CN" sz="301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请输入您想要的文字内容</a:t>
            </a:r>
            <a:endParaRPr kumimoji="0" lang="zh-CN" altLang="zh-CN"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4" name="TextBox 3"/>
          <p:cNvSpPr txBox="1">
            <a:spLocks noChangeArrowheads="1"/>
          </p:cNvSpPr>
          <p:nvPr/>
        </p:nvSpPr>
        <p:spPr bwMode="auto">
          <a:xfrm>
            <a:off x="294150" y="3767757"/>
            <a:ext cx="1772359" cy="1301895"/>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cxnSp>
        <p:nvCxnSpPr>
          <p:cNvPr id="6" name="直接连接符 5"/>
          <p:cNvCxnSpPr/>
          <p:nvPr/>
        </p:nvCxnSpPr>
        <p:spPr>
          <a:xfrm>
            <a:off x="294150"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 name="TextBox 6"/>
          <p:cNvSpPr txBox="1">
            <a:spLocks noChangeArrowheads="1"/>
          </p:cNvSpPr>
          <p:nvPr/>
        </p:nvSpPr>
        <p:spPr bwMode="auto">
          <a:xfrm>
            <a:off x="255329" y="3095843"/>
            <a:ext cx="1811180"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rPr>
              <a:t>标题内容</a:t>
            </a:r>
            <a:endParaRPr kumimoji="0" lang="zh-CN" altLang="en-US" sz="169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10" name="TextBox 9"/>
          <p:cNvSpPr txBox="1">
            <a:spLocks noChangeArrowheads="1"/>
          </p:cNvSpPr>
          <p:nvPr/>
        </p:nvSpPr>
        <p:spPr bwMode="auto">
          <a:xfrm>
            <a:off x="2595081" y="3767758"/>
            <a:ext cx="1773853" cy="1012585"/>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cxnSp>
        <p:nvCxnSpPr>
          <p:cNvPr id="2" name="直接连接符 11"/>
          <p:cNvCxnSpPr/>
          <p:nvPr/>
        </p:nvCxnSpPr>
        <p:spPr>
          <a:xfrm>
            <a:off x="2595081" y="3572156"/>
            <a:ext cx="1773853"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2556259" y="3095843"/>
            <a:ext cx="1812674"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标题内容</a:t>
            </a:r>
            <a:endPar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sp>
        <p:nvSpPr>
          <p:cNvPr id="16" name="TextBox 15"/>
          <p:cNvSpPr txBox="1">
            <a:spLocks noChangeArrowheads="1"/>
          </p:cNvSpPr>
          <p:nvPr/>
        </p:nvSpPr>
        <p:spPr bwMode="auto">
          <a:xfrm>
            <a:off x="4951258" y="3767758"/>
            <a:ext cx="1772360" cy="1012585"/>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cxnSp>
        <p:nvCxnSpPr>
          <p:cNvPr id="5" name="直接连接符 17"/>
          <p:cNvCxnSpPr/>
          <p:nvPr/>
        </p:nvCxnSpPr>
        <p:spPr>
          <a:xfrm>
            <a:off x="4951258" y="3572156"/>
            <a:ext cx="1772360"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9" name="TextBox 18"/>
          <p:cNvSpPr txBox="1">
            <a:spLocks noChangeArrowheads="1"/>
          </p:cNvSpPr>
          <p:nvPr/>
        </p:nvSpPr>
        <p:spPr bwMode="auto">
          <a:xfrm>
            <a:off x="4910944" y="3095843"/>
            <a:ext cx="1812674"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rPr>
              <a:t>标题内容</a:t>
            </a:r>
            <a:endParaRPr kumimoji="0" lang="zh-CN" altLang="en-US" sz="169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22" name="TextBox 21"/>
          <p:cNvSpPr txBox="1">
            <a:spLocks noChangeArrowheads="1"/>
          </p:cNvSpPr>
          <p:nvPr/>
        </p:nvSpPr>
        <p:spPr bwMode="auto">
          <a:xfrm>
            <a:off x="7201423" y="3767758"/>
            <a:ext cx="1772359" cy="1012585"/>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cxnSp>
        <p:nvCxnSpPr>
          <p:cNvPr id="24" name="直接连接符 23"/>
          <p:cNvCxnSpPr/>
          <p:nvPr/>
        </p:nvCxnSpPr>
        <p:spPr>
          <a:xfrm>
            <a:off x="7201423" y="3572156"/>
            <a:ext cx="1772359" cy="0"/>
          </a:xfrm>
          <a:prstGeom prst="line">
            <a:avLst/>
          </a:prstGeom>
          <a:ln w="63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 name="TextBox 24"/>
          <p:cNvSpPr txBox="1">
            <a:spLocks noChangeArrowheads="1"/>
          </p:cNvSpPr>
          <p:nvPr/>
        </p:nvSpPr>
        <p:spPr bwMode="auto">
          <a:xfrm>
            <a:off x="7162603" y="3095843"/>
            <a:ext cx="1811180" cy="352854"/>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标题内容</a:t>
            </a:r>
            <a:endParaRPr kumimoji="0" lang="zh-CN" altLang="en-US" sz="169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cxnSp>
        <p:nvCxnSpPr>
          <p:cNvPr id="27" name="直接连接符 26"/>
          <p:cNvCxnSpPr/>
          <p:nvPr/>
        </p:nvCxnSpPr>
        <p:spPr>
          <a:xfrm>
            <a:off x="294150"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595081"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51259"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7201424" y="3572156"/>
            <a:ext cx="355368"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标题 8"/>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fade">
                                      <p:cBhvr>
                                        <p:cTn id="11" dur="500"/>
                                        <p:tgtEl>
                                          <p:spTgt spid="1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500"/>
                                        <p:tgtEl>
                                          <p:spTgt spid="2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childTnLst>
                          </p:cTn>
                        </p:par>
                        <p:par>
                          <p:cTn id="29" fill="hold">
                            <p:stCondLst>
                              <p:cond delay="2000"/>
                            </p:stCondLst>
                            <p:childTnLst>
                              <p:par>
                                <p:cTn id="30" presetID="10" presetClass="entr" presetSubtype="0"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par>
                          <p:cTn id="36" fill="hold">
                            <p:stCondLst>
                              <p:cond delay="2500"/>
                            </p:stCondLst>
                            <p:childTnLst>
                              <p:par>
                                <p:cTn id="37" presetID="16" presetClass="entr" presetSubtype="37"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barn(outVertical)">
                                      <p:cBhvr>
                                        <p:cTn id="39" dur="500"/>
                                        <p:tgtEl>
                                          <p:spTgt spid="6"/>
                                        </p:tgtEl>
                                      </p:cBhvr>
                                    </p:animEffect>
                                  </p:childTnLst>
                                </p:cTn>
                              </p:par>
                            </p:childTnLst>
                          </p:cTn>
                        </p:par>
                        <p:par>
                          <p:cTn id="40" fill="hold">
                            <p:stCondLst>
                              <p:cond delay="3000"/>
                            </p:stCondLst>
                            <p:childTnLst>
                              <p:par>
                                <p:cTn id="41" presetID="22" presetClass="entr" presetSubtype="8"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500"/>
                            </p:stCondLst>
                            <p:childTnLst>
                              <p:par>
                                <p:cTn id="45" presetID="10" presetClass="entr" presetSubtype="0" fill="hold" grpId="0"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fade">
                                      <p:cBhvr>
                                        <p:cTn id="47" dur="500"/>
                                        <p:tgtEl>
                                          <p:spTgt spid="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childTnLst>
                          </p:cTn>
                        </p:par>
                        <p:par>
                          <p:cTn id="51" fill="hold">
                            <p:stCondLst>
                              <p:cond delay="4000"/>
                            </p:stCondLst>
                            <p:childTnLst>
                              <p:par>
                                <p:cTn id="52" presetID="16" presetClass="entr" presetSubtype="37" fill="hold" nodeType="after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barn(outVertical)">
                                      <p:cBhvr>
                                        <p:cTn id="54" dur="500"/>
                                        <p:tgtEl>
                                          <p:spTgt spid="2"/>
                                        </p:tgtEl>
                                      </p:cBhvr>
                                    </p:animEffect>
                                  </p:childTnLst>
                                </p:cTn>
                              </p:par>
                            </p:childTnLst>
                          </p:cTn>
                        </p:par>
                        <p:par>
                          <p:cTn id="55" fill="hold">
                            <p:stCondLst>
                              <p:cond delay="4500"/>
                            </p:stCondLst>
                            <p:childTnLst>
                              <p:par>
                                <p:cTn id="56" presetID="22" presetClass="entr" presetSubtype="8" fill="hold" nodeType="afterEffect">
                                  <p:stCondLst>
                                    <p:cond delay="0"/>
                                  </p:stCondLst>
                                  <p:childTnLst>
                                    <p:set>
                                      <p:cBhvr>
                                        <p:cTn id="57" dur="1" fill="hold">
                                          <p:stCondLst>
                                            <p:cond delay="0"/>
                                          </p:stCondLst>
                                        </p:cTn>
                                        <p:tgtEl>
                                          <p:spTgt spid="28"/>
                                        </p:tgtEl>
                                        <p:attrNameLst>
                                          <p:attrName>style.visibility</p:attrName>
                                        </p:attrNameLst>
                                      </p:cBhvr>
                                      <p:to>
                                        <p:strVal val="visible"/>
                                      </p:to>
                                    </p:set>
                                    <p:animEffect transition="in" filter="wipe(left)">
                                      <p:cBhvr>
                                        <p:cTn id="58" dur="500"/>
                                        <p:tgtEl>
                                          <p:spTgt spid="28"/>
                                        </p:tgtEl>
                                      </p:cBhvr>
                                    </p:animEffect>
                                  </p:childTnLst>
                                </p:cTn>
                              </p:par>
                            </p:childTnLst>
                          </p:cTn>
                        </p:par>
                        <p:par>
                          <p:cTn id="59" fill="hold">
                            <p:stCondLst>
                              <p:cond delay="5000"/>
                            </p:stCondLst>
                            <p:childTnLst>
                              <p:par>
                                <p:cTn id="60" presetID="10" presetClass="entr" presetSubtype="0" fill="hold" grpId="0" nodeType="after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fade">
                                      <p:cBhvr>
                                        <p:cTn id="65" dur="500"/>
                                        <p:tgtEl>
                                          <p:spTgt spid="16"/>
                                        </p:tgtEl>
                                      </p:cBhvr>
                                    </p:animEffect>
                                  </p:childTnLst>
                                </p:cTn>
                              </p:par>
                            </p:childTnLst>
                          </p:cTn>
                        </p:par>
                        <p:par>
                          <p:cTn id="66" fill="hold">
                            <p:stCondLst>
                              <p:cond delay="5500"/>
                            </p:stCondLst>
                            <p:childTnLst>
                              <p:par>
                                <p:cTn id="67" presetID="16" presetClass="entr" presetSubtype="37" fill="hold" nodeType="afterEffect">
                                  <p:stCondLst>
                                    <p:cond delay="0"/>
                                  </p:stCondLst>
                                  <p:childTnLst>
                                    <p:set>
                                      <p:cBhvr>
                                        <p:cTn id="68" dur="1" fill="hold">
                                          <p:stCondLst>
                                            <p:cond delay="0"/>
                                          </p:stCondLst>
                                        </p:cTn>
                                        <p:tgtEl>
                                          <p:spTgt spid="5"/>
                                        </p:tgtEl>
                                        <p:attrNameLst>
                                          <p:attrName>style.visibility</p:attrName>
                                        </p:attrNameLst>
                                      </p:cBhvr>
                                      <p:to>
                                        <p:strVal val="visible"/>
                                      </p:to>
                                    </p:set>
                                    <p:animEffect transition="in" filter="barn(outVertical)">
                                      <p:cBhvr>
                                        <p:cTn id="69" dur="500"/>
                                        <p:tgtEl>
                                          <p:spTgt spid="5"/>
                                        </p:tgtEl>
                                      </p:cBhvr>
                                    </p:animEffect>
                                  </p:childTnLst>
                                </p:cTn>
                              </p:par>
                            </p:childTnLst>
                          </p:cTn>
                        </p:par>
                        <p:par>
                          <p:cTn id="70" fill="hold">
                            <p:stCondLst>
                              <p:cond delay="6000"/>
                            </p:stCondLst>
                            <p:childTnLst>
                              <p:par>
                                <p:cTn id="71" presetID="22" presetClass="entr" presetSubtype="8"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6500"/>
                            </p:stCondLst>
                            <p:childTnLst>
                              <p:par>
                                <p:cTn id="75" presetID="10" presetClass="entr" presetSubtype="0" fill="hold" grpId="0" nodeType="after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fade">
                                      <p:cBhvr>
                                        <p:cTn id="77" dur="500"/>
                                        <p:tgtEl>
                                          <p:spTgt spid="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fade">
                                      <p:cBhvr>
                                        <p:cTn id="80" dur="500"/>
                                        <p:tgtEl>
                                          <p:spTgt spid="22"/>
                                        </p:tgtEl>
                                      </p:cBhvr>
                                    </p:animEffect>
                                  </p:childTnLst>
                                </p:cTn>
                              </p:par>
                            </p:childTnLst>
                          </p:cTn>
                        </p:par>
                        <p:par>
                          <p:cTn id="81" fill="hold">
                            <p:stCondLst>
                              <p:cond delay="7000"/>
                            </p:stCondLst>
                            <p:childTnLst>
                              <p:par>
                                <p:cTn id="82" presetID="16" presetClass="entr" presetSubtype="37" fill="hold" nodeType="after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barn(outVertical)">
                                      <p:cBhvr>
                                        <p:cTn id="84" dur="500"/>
                                        <p:tgtEl>
                                          <p:spTgt spid="24"/>
                                        </p:tgtEl>
                                      </p:cBhvr>
                                    </p:animEffect>
                                  </p:childTnLst>
                                </p:cTn>
                              </p:par>
                            </p:childTnLst>
                          </p:cTn>
                        </p:par>
                        <p:par>
                          <p:cTn id="85" fill="hold">
                            <p:stCondLst>
                              <p:cond delay="7500"/>
                            </p:stCondLst>
                            <p:childTnLst>
                              <p:par>
                                <p:cTn id="86" presetID="22" presetClass="entr" presetSubtype="8" fill="hold"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wipe(left)">
                                      <p:cBhvr>
                                        <p:cTn id="8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8" grpId="0" animBg="1"/>
      <p:bldP spid="21" grpId="0" animBg="1"/>
      <p:bldP spid="23" grpId="0" animBg="1"/>
      <p:bldP spid="25" grpId="0" animBg="1"/>
      <p:bldP spid="4" grpId="0"/>
      <p:bldP spid="7" grpId="0"/>
      <p:bldP spid="10" grpId="0"/>
      <p:bldP spid="3" grpId="0"/>
      <p:bldP spid="16" grpId="0"/>
      <p:bldP spid="19" grpId="0"/>
      <p:bldP spid="22"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1" name="Straight Connector 13"/>
          <p:cNvCxnSpPr>
            <a:cxnSpLocks noChangeShapeType="1"/>
          </p:cNvCxnSpPr>
          <p:nvPr/>
        </p:nvCxnSpPr>
        <p:spPr bwMode="auto">
          <a:xfrm flipH="1">
            <a:off x="2945970" y="2029740"/>
            <a:ext cx="1316951" cy="0"/>
          </a:xfrm>
          <a:prstGeom prst="line">
            <a:avLst/>
          </a:prstGeom>
          <a:noFill/>
          <a:ln w="19050" cap="sq" algn="ctr">
            <a:solidFill>
              <a:schemeClr val="bg2"/>
            </a:solidFill>
            <a:miter lim="800000"/>
            <a:headEnd type="oval" w="med" len="med"/>
          </a:ln>
        </p:spPr>
      </p:cxnSp>
      <p:cxnSp>
        <p:nvCxnSpPr>
          <p:cNvPr id="2" name="Straight Connector 13"/>
          <p:cNvCxnSpPr>
            <a:cxnSpLocks noChangeShapeType="1"/>
          </p:cNvCxnSpPr>
          <p:nvPr/>
        </p:nvCxnSpPr>
        <p:spPr bwMode="auto">
          <a:xfrm flipH="1">
            <a:off x="3487980" y="2910694"/>
            <a:ext cx="1316951" cy="0"/>
          </a:xfrm>
          <a:prstGeom prst="line">
            <a:avLst/>
          </a:prstGeom>
          <a:noFill/>
          <a:ln w="19050" cap="sq" algn="ctr">
            <a:solidFill>
              <a:schemeClr val="bg2"/>
            </a:solidFill>
            <a:miter lim="800000"/>
            <a:headEnd type="oval" w="med" len="med"/>
          </a:ln>
        </p:spPr>
      </p:cxnSp>
      <p:cxnSp>
        <p:nvCxnSpPr>
          <p:cNvPr id="3" name="Straight Connector 13"/>
          <p:cNvCxnSpPr>
            <a:cxnSpLocks noChangeShapeType="1"/>
          </p:cNvCxnSpPr>
          <p:nvPr/>
        </p:nvCxnSpPr>
        <p:spPr bwMode="auto">
          <a:xfrm flipH="1">
            <a:off x="3149038" y="3858839"/>
            <a:ext cx="1316951" cy="0"/>
          </a:xfrm>
          <a:prstGeom prst="line">
            <a:avLst/>
          </a:prstGeom>
          <a:noFill/>
          <a:ln w="19050" cap="sq" algn="ctr">
            <a:solidFill>
              <a:schemeClr val="bg2"/>
            </a:solidFill>
            <a:miter lim="800000"/>
            <a:headEnd type="oval" w="med" len="med"/>
          </a:ln>
        </p:spPr>
      </p:cxnSp>
      <p:sp>
        <p:nvSpPr>
          <p:cNvPr id="38916" name="Oval 20"/>
          <p:cNvSpPr>
            <a:spLocks noChangeArrowheads="1"/>
          </p:cNvSpPr>
          <p:nvPr/>
        </p:nvSpPr>
        <p:spPr bwMode="auto">
          <a:xfrm>
            <a:off x="1118365" y="1690798"/>
            <a:ext cx="2390519" cy="2390519"/>
          </a:xfrm>
          <a:prstGeom prst="ellipse">
            <a:avLst/>
          </a:prstGeom>
          <a:solidFill>
            <a:schemeClr val="bg2"/>
          </a:solidFill>
          <a:ln w="38100">
            <a:solidFill>
              <a:schemeClr val="tx2"/>
            </a:solidFill>
            <a:prstDash val="dash"/>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16" name="TextBox 15"/>
          <p:cNvSpPr txBox="1">
            <a:spLocks noChangeArrowheads="1"/>
          </p:cNvSpPr>
          <p:nvPr/>
        </p:nvSpPr>
        <p:spPr bwMode="auto">
          <a:xfrm>
            <a:off x="4436125" y="1878933"/>
            <a:ext cx="3384952" cy="433965"/>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20" name="TextBox 19"/>
          <p:cNvSpPr txBox="1">
            <a:spLocks noChangeArrowheads="1"/>
          </p:cNvSpPr>
          <p:nvPr/>
        </p:nvSpPr>
        <p:spPr bwMode="auto">
          <a:xfrm>
            <a:off x="1794757" y="2571751"/>
            <a:ext cx="1049679" cy="810350"/>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63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添加标题</a:t>
            </a:r>
            <a:endParaRPr kumimoji="0" lang="zh-CN" altLang="en-US" sz="263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7" name="椭圆 6"/>
          <p:cNvSpPr/>
          <p:nvPr/>
        </p:nvSpPr>
        <p:spPr>
          <a:xfrm>
            <a:off x="2908641" y="1804276"/>
            <a:ext cx="427039" cy="380751"/>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69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1</a:t>
            </a:r>
            <a:endParaRPr kumimoji="0" lang="zh-CN" altLang="en-US" sz="169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4" name="椭圆 23"/>
          <p:cNvSpPr/>
          <p:nvPr/>
        </p:nvSpPr>
        <p:spPr>
          <a:xfrm>
            <a:off x="3452144" y="2707627"/>
            <a:ext cx="428532"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69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2</a:t>
            </a:r>
            <a:endParaRPr kumimoji="0" lang="zh-CN" altLang="en-US" sz="169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5" name="椭圆 24"/>
          <p:cNvSpPr/>
          <p:nvPr/>
        </p:nvSpPr>
        <p:spPr>
          <a:xfrm>
            <a:off x="2908641" y="3606498"/>
            <a:ext cx="427039" cy="380752"/>
          </a:xfrm>
          <a:prstGeom prst="ellipse">
            <a:avLst/>
          </a:prstGeom>
          <a:solidFill>
            <a:schemeClr val="tx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69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3</a:t>
            </a:r>
            <a:endParaRPr kumimoji="0" lang="zh-CN" altLang="en-US" sz="1695" b="0"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2" name="TextBox 41"/>
          <p:cNvSpPr txBox="1">
            <a:spLocks noChangeArrowheads="1"/>
          </p:cNvSpPr>
          <p:nvPr/>
        </p:nvSpPr>
        <p:spPr bwMode="auto">
          <a:xfrm>
            <a:off x="4978135" y="2759887"/>
            <a:ext cx="3384953" cy="433965"/>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43" name="TextBox 42"/>
          <p:cNvSpPr txBox="1">
            <a:spLocks noChangeArrowheads="1"/>
          </p:cNvSpPr>
          <p:nvPr/>
        </p:nvSpPr>
        <p:spPr bwMode="auto">
          <a:xfrm>
            <a:off x="4586932" y="3708031"/>
            <a:ext cx="3384953" cy="433965"/>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38924" name="Oval 22"/>
          <p:cNvSpPr>
            <a:spLocks noChangeArrowheads="1"/>
          </p:cNvSpPr>
          <p:nvPr/>
        </p:nvSpPr>
        <p:spPr bwMode="auto">
          <a:xfrm>
            <a:off x="1361745" y="1935673"/>
            <a:ext cx="1923167" cy="1923167"/>
          </a:xfrm>
          <a:prstGeom prst="ellipse">
            <a:avLst/>
          </a:prstGeom>
          <a:noFill/>
          <a:ln w="38100">
            <a:solidFill>
              <a:schemeClr val="tx2"/>
            </a:solidFill>
            <a:prstDash val="dash"/>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 name="标题 3"/>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after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fade">
                                      <p:cBhvr>
                                        <p:cTn id="7" dur="1000"/>
                                        <p:tgtEl>
                                          <p:spTgt spid="38916"/>
                                        </p:tgtEl>
                                      </p:cBhvr>
                                    </p:animEffect>
                                    <p:anim calcmode="lin" valueType="num">
                                      <p:cBhvr>
                                        <p:cTn id="8" dur="1000" fill="hold"/>
                                        <p:tgtEl>
                                          <p:spTgt spid="38916"/>
                                        </p:tgtEl>
                                        <p:attrNameLst>
                                          <p:attrName>style.rotation</p:attrName>
                                        </p:attrNameLst>
                                      </p:cBhvr>
                                      <p:tavLst>
                                        <p:tav tm="0">
                                          <p:val>
                                            <p:fltVal val="720"/>
                                          </p:val>
                                        </p:tav>
                                        <p:tav tm="100000">
                                          <p:val>
                                            <p:fltVal val="0"/>
                                          </p:val>
                                        </p:tav>
                                      </p:tavLst>
                                    </p:anim>
                                    <p:anim calcmode="lin" valueType="num">
                                      <p:cBhvr>
                                        <p:cTn id="9" dur="1000" fill="hold"/>
                                        <p:tgtEl>
                                          <p:spTgt spid="38916"/>
                                        </p:tgtEl>
                                        <p:attrNameLst>
                                          <p:attrName>ppt_h</p:attrName>
                                        </p:attrNameLst>
                                      </p:cBhvr>
                                      <p:tavLst>
                                        <p:tav tm="0">
                                          <p:val>
                                            <p:fltVal val="0"/>
                                          </p:val>
                                        </p:tav>
                                        <p:tav tm="100000">
                                          <p:val>
                                            <p:strVal val="#ppt_h"/>
                                          </p:val>
                                        </p:tav>
                                      </p:tavLst>
                                    </p:anim>
                                    <p:anim calcmode="lin" valueType="num">
                                      <p:cBhvr>
                                        <p:cTn id="10" dur="1000" fill="hold"/>
                                        <p:tgtEl>
                                          <p:spTgt spid="38916"/>
                                        </p:tgtEl>
                                        <p:attrNameLst>
                                          <p:attrName>ppt_w</p:attrName>
                                        </p:attrNameLst>
                                      </p:cBhvr>
                                      <p:tavLst>
                                        <p:tav tm="0">
                                          <p:val>
                                            <p:fltVal val="0"/>
                                          </p:val>
                                        </p:tav>
                                        <p:tav tm="100000">
                                          <p:val>
                                            <p:strVal val="#ppt_w"/>
                                          </p:val>
                                        </p:tav>
                                      </p:tavLst>
                                    </p:anim>
                                  </p:childTnLst>
                                </p:cTn>
                              </p:par>
                            </p:childTnLst>
                          </p:cTn>
                        </p:par>
                        <p:par>
                          <p:cTn id="11" fill="hold">
                            <p:stCondLst>
                              <p:cond delay="1000"/>
                            </p:stCondLst>
                            <p:childTnLst>
                              <p:par>
                                <p:cTn id="12" presetID="31" presetClass="entr" presetSubtype="0" fill="hold" grpId="0" nodeType="afterEffect">
                                  <p:stCondLst>
                                    <p:cond delay="0"/>
                                  </p:stCondLst>
                                  <p:iterate type="lt">
                                    <p:tmPct val="5000"/>
                                  </p:iterate>
                                  <p:childTnLst>
                                    <p:set>
                                      <p:cBhvr>
                                        <p:cTn id="13" dur="1" fill="hold">
                                          <p:stCondLst>
                                            <p:cond delay="0"/>
                                          </p:stCondLst>
                                        </p:cTn>
                                        <p:tgtEl>
                                          <p:spTgt spid="38924"/>
                                        </p:tgtEl>
                                        <p:attrNameLst>
                                          <p:attrName>style.visibility</p:attrName>
                                        </p:attrNameLst>
                                      </p:cBhvr>
                                      <p:to>
                                        <p:strVal val="visible"/>
                                      </p:to>
                                    </p:set>
                                    <p:anim calcmode="lin" valueType="num">
                                      <p:cBhvr>
                                        <p:cTn id="14" dur="500" fill="hold"/>
                                        <p:tgtEl>
                                          <p:spTgt spid="38924"/>
                                        </p:tgtEl>
                                        <p:attrNameLst>
                                          <p:attrName>ppt_w</p:attrName>
                                        </p:attrNameLst>
                                      </p:cBhvr>
                                      <p:tavLst>
                                        <p:tav tm="0">
                                          <p:val>
                                            <p:fltVal val="0"/>
                                          </p:val>
                                        </p:tav>
                                        <p:tav tm="100000">
                                          <p:val>
                                            <p:strVal val="#ppt_w"/>
                                          </p:val>
                                        </p:tav>
                                      </p:tavLst>
                                    </p:anim>
                                    <p:anim calcmode="lin" valueType="num">
                                      <p:cBhvr>
                                        <p:cTn id="15" dur="500" fill="hold"/>
                                        <p:tgtEl>
                                          <p:spTgt spid="38924"/>
                                        </p:tgtEl>
                                        <p:attrNameLst>
                                          <p:attrName>ppt_h</p:attrName>
                                        </p:attrNameLst>
                                      </p:cBhvr>
                                      <p:tavLst>
                                        <p:tav tm="0">
                                          <p:val>
                                            <p:fltVal val="0"/>
                                          </p:val>
                                        </p:tav>
                                        <p:tav tm="100000">
                                          <p:val>
                                            <p:strVal val="#ppt_h"/>
                                          </p:val>
                                        </p:tav>
                                      </p:tavLst>
                                    </p:anim>
                                    <p:anim calcmode="lin" valueType="num">
                                      <p:cBhvr>
                                        <p:cTn id="16" dur="500" fill="hold"/>
                                        <p:tgtEl>
                                          <p:spTgt spid="38924"/>
                                        </p:tgtEl>
                                        <p:attrNameLst>
                                          <p:attrName>style.rotation</p:attrName>
                                        </p:attrNameLst>
                                      </p:cBhvr>
                                      <p:tavLst>
                                        <p:tav tm="0">
                                          <p:val>
                                            <p:fltVal val="90"/>
                                          </p:val>
                                        </p:tav>
                                        <p:tav tm="100000">
                                          <p:val>
                                            <p:fltVal val="0"/>
                                          </p:val>
                                        </p:tav>
                                      </p:tavLst>
                                    </p:anim>
                                    <p:animEffect transition="in" filter="fade">
                                      <p:cBhvr>
                                        <p:cTn id="17" dur="500"/>
                                        <p:tgtEl>
                                          <p:spTgt spid="38924"/>
                                        </p:tgtEl>
                                      </p:cBhvr>
                                    </p:animEffect>
                                  </p:childTnLst>
                                </p:cTn>
                              </p:par>
                            </p:childTnLst>
                          </p:cTn>
                        </p:par>
                        <p:par>
                          <p:cTn id="18" fill="hold">
                            <p:stCondLst>
                              <p:cond delay="1500"/>
                            </p:stCondLst>
                            <p:childTnLst>
                              <p:par>
                                <p:cTn id="19" presetID="9" presetClass="entr" presetSubtype="0"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dissolve">
                                      <p:cBhvr>
                                        <p:cTn id="21" dur="500"/>
                                        <p:tgtEl>
                                          <p:spTgt spid="2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par>
                                <p:cTn id="28" presetID="2" presetClass="entr" presetSubtype="8" fill="hold" nodeType="withEffect">
                                  <p:stCondLst>
                                    <p:cond delay="0"/>
                                  </p:stCondLst>
                                  <p:childTnLst>
                                    <p:set>
                                      <p:cBhvr>
                                        <p:cTn id="29" dur="1" fill="hold">
                                          <p:stCondLst>
                                            <p:cond delay="0"/>
                                          </p:stCondLst>
                                        </p:cTn>
                                        <p:tgtEl>
                                          <p:spTgt spid="71"/>
                                        </p:tgtEl>
                                        <p:attrNameLst>
                                          <p:attrName>style.visibility</p:attrName>
                                        </p:attrNameLst>
                                      </p:cBhvr>
                                      <p:to>
                                        <p:strVal val="visible"/>
                                      </p:to>
                                    </p:set>
                                    <p:anim calcmode="lin" valueType="num">
                                      <p:cBhvr additive="base">
                                        <p:cTn id="30" dur="500" fill="hold"/>
                                        <p:tgtEl>
                                          <p:spTgt spid="71"/>
                                        </p:tgtEl>
                                        <p:attrNameLst>
                                          <p:attrName>ppt_x</p:attrName>
                                        </p:attrNameLst>
                                      </p:cBhvr>
                                      <p:tavLst>
                                        <p:tav tm="0">
                                          <p:val>
                                            <p:strVal val="0-#ppt_w/2"/>
                                          </p:val>
                                        </p:tav>
                                        <p:tav tm="100000">
                                          <p:val>
                                            <p:strVal val="#ppt_x"/>
                                          </p:val>
                                        </p:tav>
                                      </p:tavLst>
                                    </p:anim>
                                    <p:anim calcmode="lin" valueType="num">
                                      <p:cBhvr additive="base">
                                        <p:cTn id="31" dur="500" fill="hold"/>
                                        <p:tgtEl>
                                          <p:spTgt spid="71"/>
                                        </p:tgtEl>
                                        <p:attrNameLst>
                                          <p:attrName>ppt_y</p:attrName>
                                        </p:attrNameLst>
                                      </p:cBhvr>
                                      <p:tavLst>
                                        <p:tav tm="0">
                                          <p:val>
                                            <p:strVal val="#ppt_y"/>
                                          </p:val>
                                        </p:tav>
                                        <p:tav tm="100000">
                                          <p:val>
                                            <p:strVal val="#ppt_y"/>
                                          </p:val>
                                        </p:tav>
                                      </p:tavLst>
                                    </p:anim>
                                  </p:childTnLst>
                                </p:cTn>
                              </p:par>
                              <p:par>
                                <p:cTn id="32" presetID="53" presetClass="entr" presetSubtype="16" fill="hold" grpId="0" nodeType="withEffect">
                                  <p:stCondLst>
                                    <p:cond delay="200"/>
                                  </p:stCondLst>
                                  <p:childTnLst>
                                    <p:set>
                                      <p:cBhvr>
                                        <p:cTn id="33" dur="1" fill="hold">
                                          <p:stCondLst>
                                            <p:cond delay="0"/>
                                          </p:stCondLst>
                                        </p:cTn>
                                        <p:tgtEl>
                                          <p:spTgt spid="24"/>
                                        </p:tgtEl>
                                        <p:attrNameLst>
                                          <p:attrName>style.visibility</p:attrName>
                                        </p:attrNameLst>
                                      </p:cBhvr>
                                      <p:to>
                                        <p:strVal val="visible"/>
                                      </p:to>
                                    </p:set>
                                    <p:anim calcmode="lin" valueType="num">
                                      <p:cBhvr>
                                        <p:cTn id="34" dur="500" fill="hold"/>
                                        <p:tgtEl>
                                          <p:spTgt spid="24"/>
                                        </p:tgtEl>
                                        <p:attrNameLst>
                                          <p:attrName>ppt_w</p:attrName>
                                        </p:attrNameLst>
                                      </p:cBhvr>
                                      <p:tavLst>
                                        <p:tav tm="0">
                                          <p:val>
                                            <p:fltVal val="0"/>
                                          </p:val>
                                        </p:tav>
                                        <p:tav tm="100000">
                                          <p:val>
                                            <p:strVal val="#ppt_w"/>
                                          </p:val>
                                        </p:tav>
                                      </p:tavLst>
                                    </p:anim>
                                    <p:anim calcmode="lin" valueType="num">
                                      <p:cBhvr>
                                        <p:cTn id="35" dur="500" fill="hold"/>
                                        <p:tgtEl>
                                          <p:spTgt spid="24"/>
                                        </p:tgtEl>
                                        <p:attrNameLst>
                                          <p:attrName>ppt_h</p:attrName>
                                        </p:attrNameLst>
                                      </p:cBhvr>
                                      <p:tavLst>
                                        <p:tav tm="0">
                                          <p:val>
                                            <p:fltVal val="0"/>
                                          </p:val>
                                        </p:tav>
                                        <p:tav tm="100000">
                                          <p:val>
                                            <p:strVal val="#ppt_h"/>
                                          </p:val>
                                        </p:tav>
                                      </p:tavLst>
                                    </p:anim>
                                    <p:animEffect transition="in" filter="fade">
                                      <p:cBhvr>
                                        <p:cTn id="36" dur="500"/>
                                        <p:tgtEl>
                                          <p:spTgt spid="24"/>
                                        </p:tgtEl>
                                      </p:cBhvr>
                                    </p:animEffect>
                                  </p:childTnLst>
                                </p:cTn>
                              </p:par>
                              <p:par>
                                <p:cTn id="37" presetID="2" presetClass="entr" presetSubtype="8" fill="hold" nodeType="withEffect">
                                  <p:stCondLst>
                                    <p:cond delay="20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fill="hold"/>
                                        <p:tgtEl>
                                          <p:spTgt spid="2"/>
                                        </p:tgtEl>
                                        <p:attrNameLst>
                                          <p:attrName>ppt_x</p:attrName>
                                        </p:attrNameLst>
                                      </p:cBhvr>
                                      <p:tavLst>
                                        <p:tav tm="0">
                                          <p:val>
                                            <p:strVal val="0-#ppt_w/2"/>
                                          </p:val>
                                        </p:tav>
                                        <p:tav tm="100000">
                                          <p:val>
                                            <p:strVal val="#ppt_x"/>
                                          </p:val>
                                        </p:tav>
                                      </p:tavLst>
                                    </p:anim>
                                    <p:anim calcmode="lin" valueType="num">
                                      <p:cBhvr additive="base">
                                        <p:cTn id="40" dur="500" fill="hold"/>
                                        <p:tgtEl>
                                          <p:spTgt spid="2"/>
                                        </p:tgtEl>
                                        <p:attrNameLst>
                                          <p:attrName>ppt_y</p:attrName>
                                        </p:attrNameLst>
                                      </p:cBhvr>
                                      <p:tavLst>
                                        <p:tav tm="0">
                                          <p:val>
                                            <p:strVal val="#ppt_y"/>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par>
                                <p:cTn id="46" presetID="2" presetClass="entr" presetSubtype="8" fill="hold" nodeType="withEffect">
                                  <p:stCondLst>
                                    <p:cond delay="400"/>
                                  </p:stCondLst>
                                  <p:childTnLst>
                                    <p:set>
                                      <p:cBhvr>
                                        <p:cTn id="47" dur="1" fill="hold">
                                          <p:stCondLst>
                                            <p:cond delay="0"/>
                                          </p:stCondLst>
                                        </p:cTn>
                                        <p:tgtEl>
                                          <p:spTgt spid="3"/>
                                        </p:tgtEl>
                                        <p:attrNameLst>
                                          <p:attrName>style.visibility</p:attrName>
                                        </p:attrNameLst>
                                      </p:cBhvr>
                                      <p:to>
                                        <p:strVal val="visible"/>
                                      </p:to>
                                    </p:set>
                                    <p:anim calcmode="lin" valueType="num">
                                      <p:cBhvr additive="base">
                                        <p:cTn id="48" dur="500" fill="hold"/>
                                        <p:tgtEl>
                                          <p:spTgt spid="3"/>
                                        </p:tgtEl>
                                        <p:attrNameLst>
                                          <p:attrName>ppt_x</p:attrName>
                                        </p:attrNameLst>
                                      </p:cBhvr>
                                      <p:tavLst>
                                        <p:tav tm="0">
                                          <p:val>
                                            <p:strVal val="0-#ppt_w/2"/>
                                          </p:val>
                                        </p:tav>
                                        <p:tav tm="100000">
                                          <p:val>
                                            <p:strVal val="#ppt_x"/>
                                          </p:val>
                                        </p:tav>
                                      </p:tavLst>
                                    </p:anim>
                                    <p:anim calcmode="lin" valueType="num">
                                      <p:cBhvr additive="base">
                                        <p:cTn id="49" dur="500" fill="hold"/>
                                        <p:tgtEl>
                                          <p:spTgt spid="3"/>
                                        </p:tgtEl>
                                        <p:attrNameLst>
                                          <p:attrName>ppt_y</p:attrName>
                                        </p:attrNameLst>
                                      </p:cBhvr>
                                      <p:tavLst>
                                        <p:tav tm="0">
                                          <p:val>
                                            <p:strVal val="#ppt_y"/>
                                          </p:val>
                                        </p:tav>
                                        <p:tav tm="100000">
                                          <p:val>
                                            <p:strVal val="#ppt_y"/>
                                          </p:val>
                                        </p:tav>
                                      </p:tavLst>
                                    </p:anim>
                                  </p:childTnLst>
                                </p:cTn>
                              </p:par>
                            </p:childTnLst>
                          </p:cTn>
                        </p:par>
                        <p:par>
                          <p:cTn id="50" fill="hold">
                            <p:stCondLst>
                              <p:cond delay="2500"/>
                            </p:stCondLst>
                            <p:childTnLst>
                              <p:par>
                                <p:cTn id="51" presetID="22" presetClass="entr" presetSubtype="8"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300"/>
                                        <p:tgtEl>
                                          <p:spTgt spid="16"/>
                                        </p:tgtEl>
                                      </p:cBhvr>
                                    </p:animEffect>
                                  </p:childTnLst>
                                </p:cTn>
                              </p:par>
                            </p:childTnLst>
                          </p:cTn>
                        </p:par>
                        <p:par>
                          <p:cTn id="54" fill="hold">
                            <p:stCondLst>
                              <p:cond delay="3000"/>
                            </p:stCondLst>
                            <p:childTnLst>
                              <p:par>
                                <p:cTn id="55" presetID="22" presetClass="entr" presetSubtype="8"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left)">
                                      <p:cBhvr>
                                        <p:cTn id="57" dur="300"/>
                                        <p:tgtEl>
                                          <p:spTgt spid="42"/>
                                        </p:tgtEl>
                                      </p:cBhvr>
                                    </p:animEffect>
                                  </p:childTnLst>
                                </p:cTn>
                              </p:par>
                            </p:childTnLst>
                          </p:cTn>
                        </p:par>
                        <p:par>
                          <p:cTn id="58" fill="hold">
                            <p:stCondLst>
                              <p:cond delay="3500"/>
                            </p:stCondLst>
                            <p:childTnLst>
                              <p:par>
                                <p:cTn id="59" presetID="22" presetClass="entr" presetSubtype="8"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wipe(left)">
                                      <p:cBhvr>
                                        <p:cTn id="61" dur="3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6" grpId="0" animBg="1"/>
      <p:bldP spid="16" grpId="0"/>
      <p:bldP spid="20" grpId="0"/>
      <p:bldP spid="7" grpId="0" animBg="1"/>
      <p:bldP spid="24" grpId="0" animBg="1"/>
      <p:bldP spid="25" grpId="0" animBg="1"/>
      <p:bldP spid="42" grpId="0"/>
      <p:bldP spid="43" grpId="0"/>
      <p:bldP spid="3892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rPr>
              <a:t>目录</a:t>
            </a:r>
            <a:endPar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endParaRP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第三部分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pic>
        <p:nvPicPr>
          <p:cNvPr id="8" name="图片 7"/>
          <p:cNvPicPr>
            <a:picLocks noChangeAspect="1"/>
          </p:cNvPicPr>
          <p:nvPr/>
        </p:nvPicPr>
        <p:blipFill>
          <a:blip r:embed="rId1"/>
          <a:stretch>
            <a:fillRect/>
          </a:stretch>
        </p:blipFill>
        <p:spPr>
          <a:xfrm>
            <a:off x="431800" y="3383450"/>
            <a:ext cx="4176810" cy="1671150"/>
          </a:xfrm>
          <a:prstGeom prst="rect">
            <a:avLst/>
          </a:prstGeom>
        </p:spPr>
      </p:pic>
      <p:pic>
        <p:nvPicPr>
          <p:cNvPr id="9" name="图片 8"/>
          <p:cNvPicPr>
            <a:picLocks noChangeAspect="1"/>
          </p:cNvPicPr>
          <p:nvPr/>
        </p:nvPicPr>
        <p:blipFill>
          <a:blip r:embed="rId2" cstate="screen"/>
          <a:stretch>
            <a:fillRect/>
          </a:stretch>
        </p:blipFill>
        <p:spPr>
          <a:xfrm>
            <a:off x="4925172" y="3478427"/>
            <a:ext cx="3939428" cy="157617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a:spLocks noChangeArrowheads="1"/>
          </p:cNvSpPr>
          <p:nvPr/>
        </p:nvSpPr>
        <p:spPr bwMode="auto">
          <a:xfrm>
            <a:off x="1412513" y="1316019"/>
            <a:ext cx="3099762" cy="1670826"/>
          </a:xfrm>
          <a:prstGeom prst="rect">
            <a:avLst/>
          </a:prstGeom>
          <a:solidFill>
            <a:srgbClr val="016A7A"/>
          </a:solidFill>
          <a:ln w="15875" algn="ctr">
            <a:noFill/>
            <a:miter lim="800000"/>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nvGrpSpPr>
          <p:cNvPr id="5" name="组合 4"/>
          <p:cNvGrpSpPr/>
          <p:nvPr/>
        </p:nvGrpSpPr>
        <p:grpSpPr bwMode="auto">
          <a:xfrm>
            <a:off x="1923167" y="1826670"/>
            <a:ext cx="2078453" cy="637925"/>
            <a:chOff x="1550458" y="4171275"/>
            <a:chExt cx="1799448" cy="467875"/>
          </a:xfrm>
        </p:grpSpPr>
        <p:sp>
          <p:nvSpPr>
            <p:cNvPr id="68623" name="TextBox 5"/>
            <p:cNvSpPr txBox="1">
              <a:spLocks noChangeArrowheads="1"/>
            </p:cNvSpPr>
            <p:nvPr/>
          </p:nvSpPr>
          <p:spPr bwMode="auto">
            <a:xfrm>
              <a:off x="1714632" y="4171275"/>
              <a:ext cx="1471100" cy="9560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插入相关案例图片</a:t>
              </a:r>
              <a:endParaRPr kumimoji="0" lang="en-US" altLang="zh-CN" sz="84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8624" name="TextBox 6"/>
            <p:cNvSpPr txBox="1">
              <a:spLocks noChangeArrowheads="1"/>
            </p:cNvSpPr>
            <p:nvPr/>
          </p:nvSpPr>
          <p:spPr bwMode="auto">
            <a:xfrm>
              <a:off x="1550458" y="4400155"/>
              <a:ext cx="1799448" cy="238995"/>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25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a:t>
              </a:r>
              <a:endParaRPr kumimoji="0" lang="en-US" altLang="zh-CN" sz="84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endParaRPr>
            </a:p>
          </p:txBody>
        </p:sp>
      </p:grpSp>
      <p:sp>
        <p:nvSpPr>
          <p:cNvPr id="8" name="矩形 7"/>
          <p:cNvSpPr/>
          <p:nvPr/>
        </p:nvSpPr>
        <p:spPr>
          <a:xfrm>
            <a:off x="4615302" y="1316019"/>
            <a:ext cx="3098269" cy="167082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9" name="矩形 8"/>
          <p:cNvSpPr/>
          <p:nvPr/>
        </p:nvSpPr>
        <p:spPr>
          <a:xfrm>
            <a:off x="1412513" y="3067474"/>
            <a:ext cx="3099762" cy="167231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10" name="矩形 9"/>
          <p:cNvSpPr>
            <a:spLocks noChangeArrowheads="1"/>
          </p:cNvSpPr>
          <p:nvPr/>
        </p:nvSpPr>
        <p:spPr bwMode="auto">
          <a:xfrm>
            <a:off x="4615302" y="3067474"/>
            <a:ext cx="3098269" cy="1672319"/>
          </a:xfrm>
          <a:prstGeom prst="rect">
            <a:avLst/>
          </a:prstGeom>
          <a:solidFill>
            <a:srgbClr val="016A7A"/>
          </a:solidFill>
          <a:ln w="15875" algn="ctr">
            <a:noFill/>
            <a:miter lim="800000"/>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nvGrpSpPr>
          <p:cNvPr id="12" name="组合 11"/>
          <p:cNvGrpSpPr/>
          <p:nvPr/>
        </p:nvGrpSpPr>
        <p:grpSpPr bwMode="auto">
          <a:xfrm>
            <a:off x="5125956" y="3579617"/>
            <a:ext cx="2076960" cy="572779"/>
            <a:chOff x="1550458" y="4171275"/>
            <a:chExt cx="1799448" cy="420095"/>
          </a:xfrm>
        </p:grpSpPr>
        <p:sp>
          <p:nvSpPr>
            <p:cNvPr id="68621" name="TextBox 12"/>
            <p:cNvSpPr txBox="1">
              <a:spLocks noChangeArrowheads="1"/>
            </p:cNvSpPr>
            <p:nvPr/>
          </p:nvSpPr>
          <p:spPr bwMode="auto">
            <a:xfrm>
              <a:off x="1714749" y="4171275"/>
              <a:ext cx="1470865" cy="9560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插入相关案例图片</a:t>
              </a:r>
              <a:endParaRPr kumimoji="0" lang="en-US" altLang="zh-CN" sz="84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68622" name="TextBox 13"/>
            <p:cNvSpPr txBox="1">
              <a:spLocks noChangeArrowheads="1"/>
            </p:cNvSpPr>
            <p:nvPr/>
          </p:nvSpPr>
          <p:spPr bwMode="auto">
            <a:xfrm>
              <a:off x="1550458" y="4400155"/>
              <a:ext cx="1799448" cy="191215"/>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a:t>
              </a:r>
              <a:endParaRPr kumimoji="0" lang="en-US" altLang="zh-CN" sz="84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endParaRPr>
            </a:p>
          </p:txBody>
        </p:sp>
      </p:grpSp>
      <p:sp>
        <p:nvSpPr>
          <p:cNvPr id="15" name="TextBox 14"/>
          <p:cNvSpPr txBox="1">
            <a:spLocks noChangeArrowheads="1"/>
          </p:cNvSpPr>
          <p:nvPr/>
        </p:nvSpPr>
        <p:spPr bwMode="auto">
          <a:xfrm>
            <a:off x="4861670" y="1692290"/>
            <a:ext cx="2245685" cy="202684"/>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点击输入标题</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6" name="TextBox 15"/>
          <p:cNvSpPr txBox="1">
            <a:spLocks noChangeArrowheads="1"/>
          </p:cNvSpPr>
          <p:nvPr/>
        </p:nvSpPr>
        <p:spPr bwMode="auto">
          <a:xfrm>
            <a:off x="4861670" y="2029740"/>
            <a:ext cx="2605533" cy="542456"/>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endParaRPr>
          </a:p>
        </p:txBody>
      </p:sp>
      <p:sp>
        <p:nvSpPr>
          <p:cNvPr id="31" name="TextBox 30"/>
          <p:cNvSpPr txBox="1">
            <a:spLocks noChangeArrowheads="1"/>
          </p:cNvSpPr>
          <p:nvPr/>
        </p:nvSpPr>
        <p:spPr bwMode="auto">
          <a:xfrm>
            <a:off x="2018728" y="3406417"/>
            <a:ext cx="2247179" cy="202684"/>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点击输入标题</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2" name="TextBox 31"/>
          <p:cNvSpPr txBox="1">
            <a:spLocks noChangeArrowheads="1"/>
          </p:cNvSpPr>
          <p:nvPr/>
        </p:nvSpPr>
        <p:spPr bwMode="auto">
          <a:xfrm>
            <a:off x="1658881" y="3743867"/>
            <a:ext cx="2607026" cy="542456"/>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25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请输入您想要的文字内容请输入您想要的文字内容请输入您想要的文字内容请输入您想要的文字内容请输入您想要的文字内容</a:t>
            </a:r>
            <a:endParaRPr kumimoji="0" lang="en-US" altLang="zh-CN"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造字工房悦黑体验版常规体" pitchFamily="50" charset="-122"/>
            </a:endParaRPr>
          </a:p>
        </p:txBody>
      </p:sp>
      <p:sp>
        <p:nvSpPr>
          <p:cNvPr id="64552" name="AutoShape 40"/>
          <p:cNvSpPr>
            <a:spLocks noChangeArrowheads="1"/>
          </p:cNvSpPr>
          <p:nvPr/>
        </p:nvSpPr>
        <p:spPr bwMode="auto">
          <a:xfrm>
            <a:off x="4240524" y="4399357"/>
            <a:ext cx="195602" cy="271752"/>
          </a:xfrm>
          <a:prstGeom prst="chevron">
            <a:avLst>
              <a:gd name="adj" fmla="val 56829"/>
            </a:avLst>
          </a:prstGeom>
          <a:solidFill>
            <a:schemeClr val="bg1"/>
          </a:solidFill>
          <a:ln w="9525">
            <a:noFill/>
            <a:prstDash val="lgDashDotDot"/>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4553" name="AutoShape 41"/>
          <p:cNvSpPr>
            <a:spLocks noChangeArrowheads="1"/>
          </p:cNvSpPr>
          <p:nvPr/>
        </p:nvSpPr>
        <p:spPr bwMode="auto">
          <a:xfrm flipH="1">
            <a:off x="4692946" y="2638943"/>
            <a:ext cx="217999" cy="271752"/>
          </a:xfrm>
          <a:prstGeom prst="chevron">
            <a:avLst>
              <a:gd name="adj" fmla="val 56829"/>
            </a:avLst>
          </a:prstGeom>
          <a:solidFill>
            <a:schemeClr val="bg1"/>
          </a:solidFill>
          <a:ln w="9525">
            <a:noFill/>
            <a:prstDash val="lgDashDotDot"/>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9"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1+#ppt_w/2"/>
                                          </p:val>
                                        </p:tav>
                                        <p:tav tm="100000">
                                          <p:val>
                                            <p:strVal val="#ppt_x"/>
                                          </p:val>
                                        </p:tav>
                                      </p:tavLst>
                                    </p:anim>
                                    <p:anim calcmode="lin" valueType="num">
                                      <p:cBhvr additive="base">
                                        <p:cTn id="16" dur="500" fill="hold"/>
                                        <p:tgtEl>
                                          <p:spTgt spid="8"/>
                                        </p:tgtEl>
                                        <p:attrNameLst>
                                          <p:attrName>ppt_y</p:attrName>
                                        </p:attrNameLst>
                                      </p:cBhvr>
                                      <p:tavLst>
                                        <p:tav tm="0">
                                          <p:val>
                                            <p:strVal val="0-#ppt_h/2"/>
                                          </p:val>
                                        </p:tav>
                                        <p:tav tm="100000">
                                          <p:val>
                                            <p:strVal val="#ppt_y"/>
                                          </p:val>
                                        </p:tav>
                                      </p:tavLst>
                                    </p:anim>
                                  </p:childTnLst>
                                </p:cTn>
                              </p:par>
                              <p:par>
                                <p:cTn id="17" presetID="2" presetClass="entr" presetSubtype="3"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1+#ppt_w/2"/>
                                          </p:val>
                                        </p:tav>
                                        <p:tav tm="100000">
                                          <p:val>
                                            <p:strVal val="#ppt_x"/>
                                          </p:val>
                                        </p:tav>
                                      </p:tavLst>
                                    </p:anim>
                                    <p:anim calcmode="lin" valueType="num">
                                      <p:cBhvr additive="base">
                                        <p:cTn id="20" dur="500" fill="hold"/>
                                        <p:tgtEl>
                                          <p:spTgt spid="15"/>
                                        </p:tgtEl>
                                        <p:attrNameLst>
                                          <p:attrName>ppt_y</p:attrName>
                                        </p:attrNameLst>
                                      </p:cBhvr>
                                      <p:tavLst>
                                        <p:tav tm="0">
                                          <p:val>
                                            <p:strVal val="0-#ppt_h/2"/>
                                          </p:val>
                                        </p:tav>
                                        <p:tav tm="100000">
                                          <p:val>
                                            <p:strVal val="#ppt_y"/>
                                          </p:val>
                                        </p:tav>
                                      </p:tavLst>
                                    </p:anim>
                                  </p:childTnLst>
                                </p:cTn>
                              </p:par>
                              <p:par>
                                <p:cTn id="21" presetID="2" presetClass="entr" presetSubtype="3"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1+#ppt_w/2"/>
                                          </p:val>
                                        </p:tav>
                                        <p:tav tm="100000">
                                          <p:val>
                                            <p:strVal val="#ppt_x"/>
                                          </p:val>
                                        </p:tav>
                                      </p:tavLst>
                                    </p:anim>
                                    <p:anim calcmode="lin" valueType="num">
                                      <p:cBhvr additive="base">
                                        <p:cTn id="24" dur="500" fill="hold"/>
                                        <p:tgtEl>
                                          <p:spTgt spid="16"/>
                                        </p:tgtEl>
                                        <p:attrNameLst>
                                          <p:attrName>ppt_y</p:attrName>
                                        </p:attrNameLst>
                                      </p:cBhvr>
                                      <p:tavLst>
                                        <p:tav tm="0">
                                          <p:val>
                                            <p:strVal val="0-#ppt_h/2"/>
                                          </p:val>
                                        </p:tav>
                                        <p:tav tm="100000">
                                          <p:val>
                                            <p:strVal val="#ppt_y"/>
                                          </p:val>
                                        </p:tav>
                                      </p:tavLst>
                                    </p:anim>
                                  </p:childTnLst>
                                </p:cTn>
                              </p:par>
                              <p:par>
                                <p:cTn id="25" presetID="2" presetClass="entr" presetSubtype="12"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0-#ppt_w/2"/>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par>
                                <p:cTn id="29" presetID="2" presetClass="entr" presetSubtype="12"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500" fill="hold"/>
                                        <p:tgtEl>
                                          <p:spTgt spid="31"/>
                                        </p:tgtEl>
                                        <p:attrNameLst>
                                          <p:attrName>ppt_x</p:attrName>
                                        </p:attrNameLst>
                                      </p:cBhvr>
                                      <p:tavLst>
                                        <p:tav tm="0">
                                          <p:val>
                                            <p:strVal val="0-#ppt_w/2"/>
                                          </p:val>
                                        </p:tav>
                                        <p:tav tm="100000">
                                          <p:val>
                                            <p:strVal val="#ppt_x"/>
                                          </p:val>
                                        </p:tav>
                                      </p:tavLst>
                                    </p:anim>
                                    <p:anim calcmode="lin" valueType="num">
                                      <p:cBhvr additive="base">
                                        <p:cTn id="32" dur="500" fill="hold"/>
                                        <p:tgtEl>
                                          <p:spTgt spid="31"/>
                                        </p:tgtEl>
                                        <p:attrNameLst>
                                          <p:attrName>ppt_y</p:attrName>
                                        </p:attrNameLst>
                                      </p:cBhvr>
                                      <p:tavLst>
                                        <p:tav tm="0">
                                          <p:val>
                                            <p:strVal val="1+#ppt_h/2"/>
                                          </p:val>
                                        </p:tav>
                                        <p:tav tm="100000">
                                          <p:val>
                                            <p:strVal val="#ppt_y"/>
                                          </p:val>
                                        </p:tav>
                                      </p:tavLst>
                                    </p:anim>
                                  </p:childTnLst>
                                </p:cTn>
                              </p:par>
                              <p:par>
                                <p:cTn id="33" presetID="2" presetClass="entr" presetSubtype="12"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0-#ppt_w/2"/>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par>
                                <p:cTn id="37" presetID="2" presetClass="entr" presetSubtype="6"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6" fill="hold" nodeType="with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2" presetClass="entr" presetSubtype="8" fill="hold" grpId="0" nodeType="afterEffect">
                                  <p:stCondLst>
                                    <p:cond delay="0"/>
                                  </p:stCondLst>
                                  <p:childTnLst>
                                    <p:set>
                                      <p:cBhvr>
                                        <p:cTn id="47" dur="1" fill="hold">
                                          <p:stCondLst>
                                            <p:cond delay="0"/>
                                          </p:stCondLst>
                                        </p:cTn>
                                        <p:tgtEl>
                                          <p:spTgt spid="64552"/>
                                        </p:tgtEl>
                                        <p:attrNameLst>
                                          <p:attrName>style.visibility</p:attrName>
                                        </p:attrNameLst>
                                      </p:cBhvr>
                                      <p:to>
                                        <p:strVal val="visible"/>
                                      </p:to>
                                    </p:set>
                                    <p:animEffect transition="in" filter="slide(fromLeft)">
                                      <p:cBhvr>
                                        <p:cTn id="48" dur="500"/>
                                        <p:tgtEl>
                                          <p:spTgt spid="64552"/>
                                        </p:tgtEl>
                                      </p:cBhvr>
                                    </p:animEffect>
                                  </p:childTnLst>
                                </p:cTn>
                              </p:par>
                              <p:par>
                                <p:cTn id="49" presetID="12" presetClass="entr" presetSubtype="2" fill="hold" grpId="0" nodeType="withEffect">
                                  <p:stCondLst>
                                    <p:cond delay="0"/>
                                  </p:stCondLst>
                                  <p:childTnLst>
                                    <p:set>
                                      <p:cBhvr>
                                        <p:cTn id="50" dur="1" fill="hold">
                                          <p:stCondLst>
                                            <p:cond delay="0"/>
                                          </p:stCondLst>
                                        </p:cTn>
                                        <p:tgtEl>
                                          <p:spTgt spid="64553"/>
                                        </p:tgtEl>
                                        <p:attrNameLst>
                                          <p:attrName>style.visibility</p:attrName>
                                        </p:attrNameLst>
                                      </p:cBhvr>
                                      <p:to>
                                        <p:strVal val="visible"/>
                                      </p:to>
                                    </p:set>
                                    <p:animEffect transition="in" filter="slide(fromRight)">
                                      <p:cBhvr>
                                        <p:cTn id="51" dur="500"/>
                                        <p:tgtEl>
                                          <p:spTgt spid="64553"/>
                                        </p:tgtEl>
                                      </p:cBhvr>
                                    </p:animEffect>
                                  </p:childTnLst>
                                </p:cTn>
                              </p:par>
                            </p:childTnLst>
                          </p:cTn>
                        </p:par>
                        <p:par>
                          <p:cTn id="52" fill="hold">
                            <p:stCondLst>
                              <p:cond delay="1000"/>
                            </p:stCondLst>
                            <p:childTnLst>
                              <p:par>
                                <p:cTn id="53" presetID="26" presetClass="emph" presetSubtype="0" repeatCount="2000" fill="hold" grpId="1" nodeType="afterEffect">
                                  <p:stCondLst>
                                    <p:cond delay="0"/>
                                  </p:stCondLst>
                                  <p:childTnLst>
                                    <p:animEffect transition="out" filter="fade">
                                      <p:cBhvr>
                                        <p:cTn id="54" dur="1000" tmFilter="0, 0; .2, .5; .8, .5; 1, 0"/>
                                        <p:tgtEl>
                                          <p:spTgt spid="64553"/>
                                        </p:tgtEl>
                                      </p:cBhvr>
                                    </p:animEffect>
                                    <p:animScale>
                                      <p:cBhvr>
                                        <p:cTn id="55" dur="500" autoRev="1" fill="hold"/>
                                        <p:tgtEl>
                                          <p:spTgt spid="64553"/>
                                        </p:tgtEl>
                                      </p:cBhvr>
                                      <p:by x="105000" y="105000"/>
                                    </p:animScale>
                                  </p:childTnLst>
                                </p:cTn>
                              </p:par>
                              <p:par>
                                <p:cTn id="56" presetID="26" presetClass="emph" presetSubtype="0" repeatCount="2000" fill="hold" grpId="1" nodeType="withEffect">
                                  <p:stCondLst>
                                    <p:cond delay="0"/>
                                  </p:stCondLst>
                                  <p:childTnLst>
                                    <p:animEffect transition="out" filter="fade">
                                      <p:cBhvr>
                                        <p:cTn id="57" dur="1000" tmFilter="0, 0; .2, .5; .8, .5; 1, 0"/>
                                        <p:tgtEl>
                                          <p:spTgt spid="64552"/>
                                        </p:tgtEl>
                                      </p:cBhvr>
                                    </p:animEffect>
                                    <p:animScale>
                                      <p:cBhvr>
                                        <p:cTn id="58" dur="500" autoRev="1" fill="hold"/>
                                        <p:tgtEl>
                                          <p:spTgt spid="6455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10" grpId="0" animBg="1"/>
      <p:bldP spid="15" grpId="0"/>
      <p:bldP spid="16" grpId="0"/>
      <p:bldP spid="31" grpId="0"/>
      <p:bldP spid="32" grpId="0"/>
      <p:bldP spid="64552" grpId="0" animBg="1"/>
      <p:bldP spid="64552" grpId="1" animBg="1"/>
      <p:bldP spid="64553" grpId="0" animBg="1"/>
      <p:bldP spid="64553"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4234" name="Group 26"/>
          <p:cNvGrpSpPr/>
          <p:nvPr/>
        </p:nvGrpSpPr>
        <p:grpSpPr bwMode="auto">
          <a:xfrm>
            <a:off x="846612" y="1344388"/>
            <a:ext cx="1302020" cy="1249760"/>
            <a:chOff x="567" y="879"/>
            <a:chExt cx="872" cy="837"/>
          </a:xfrm>
        </p:grpSpPr>
        <p:sp>
          <p:nvSpPr>
            <p:cNvPr id="74776" name="Freeform 9"/>
            <p:cNvSpPr>
              <a:spLocks noEditPoints="1"/>
            </p:cNvSpPr>
            <p:nvPr/>
          </p:nvSpPr>
          <p:spPr bwMode="auto">
            <a:xfrm>
              <a:off x="755" y="1039"/>
              <a:ext cx="684" cy="677"/>
            </a:xfrm>
            <a:custGeom>
              <a:avLst/>
              <a:gdLst>
                <a:gd name="T0" fmla="*/ 106210215 w 295"/>
                <a:gd name="T1" fmla="*/ 0 h 295"/>
                <a:gd name="T2" fmla="*/ 0 w 295"/>
                <a:gd name="T3" fmla="*/ 100026869 h 295"/>
                <a:gd name="T4" fmla="*/ 106210215 w 295"/>
                <a:gd name="T5" fmla="*/ 199377675 h 295"/>
                <a:gd name="T6" fmla="*/ 211702652 w 295"/>
                <a:gd name="T7" fmla="*/ 100026869 h 295"/>
                <a:gd name="T8" fmla="*/ 106210215 w 295"/>
                <a:gd name="T9" fmla="*/ 0 h 295"/>
                <a:gd name="T10" fmla="*/ 106210215 w 295"/>
                <a:gd name="T11" fmla="*/ 149364296 h 295"/>
                <a:gd name="T12" fmla="*/ 53105144 w 295"/>
                <a:gd name="T13" fmla="*/ 100026869 h 295"/>
                <a:gd name="T14" fmla="*/ 106210215 w 295"/>
                <a:gd name="T15" fmla="*/ 50013361 h 295"/>
                <a:gd name="T16" fmla="*/ 158597637 w 295"/>
                <a:gd name="T17" fmla="*/ 100026869 h 295"/>
                <a:gd name="T18" fmla="*/ 106210215 w 295"/>
                <a:gd name="T19" fmla="*/ 14936429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4777" name="Freeform 10"/>
            <p:cNvSpPr/>
            <p:nvPr/>
          </p:nvSpPr>
          <p:spPr bwMode="auto">
            <a:xfrm>
              <a:off x="567" y="879"/>
              <a:ext cx="507" cy="500"/>
            </a:xfrm>
            <a:custGeom>
              <a:avLst/>
              <a:gdLst>
                <a:gd name="T0" fmla="*/ 159350074 w 218"/>
                <a:gd name="T1" fmla="*/ 73298603 h 218"/>
                <a:gd name="T2" fmla="*/ 159350074 w 218"/>
                <a:gd name="T3" fmla="*/ 0 h 218"/>
                <a:gd name="T4" fmla="*/ 0 w 218"/>
                <a:gd name="T5" fmla="*/ 146597207 h 218"/>
                <a:gd name="T6" fmla="*/ 79675037 w 218"/>
                <a:gd name="T7" fmla="*/ 146597207 h 218"/>
                <a:gd name="T8" fmla="*/ 159350074 w 218"/>
                <a:gd name="T9" fmla="*/ 73298603 h 218"/>
                <a:gd name="T10" fmla="*/ 0 60000 65536"/>
                <a:gd name="T11" fmla="*/ 0 60000 65536"/>
                <a:gd name="T12" fmla="*/ 0 60000 65536"/>
                <a:gd name="T13" fmla="*/ 0 60000 65536"/>
                <a:gd name="T14" fmla="*/ 0 60000 65536"/>
                <a:gd name="T15" fmla="*/ 0 w 218"/>
                <a:gd name="T16" fmla="*/ 0 h 218"/>
                <a:gd name="T17" fmla="*/ 218 w 218"/>
                <a:gd name="T18" fmla="*/ 218 h 218"/>
              </a:gdLst>
              <a:ahLst/>
              <a:cxnLst>
                <a:cxn ang="T10">
                  <a:pos x="T0" y="T1"/>
                </a:cxn>
                <a:cxn ang="T11">
                  <a:pos x="T2" y="T3"/>
                </a:cxn>
                <a:cxn ang="T12">
                  <a:pos x="T4" y="T5"/>
                </a:cxn>
                <a:cxn ang="T13">
                  <a:pos x="T6" y="T7"/>
                </a:cxn>
                <a:cxn ang="T14">
                  <a:pos x="T8" y="T9"/>
                </a:cxn>
              </a:cxnLst>
              <a:rect l="T15" t="T16" r="T17" b="T18"/>
              <a:pathLst>
                <a:path w="218" h="218">
                  <a:moveTo>
                    <a:pt x="218" y="109"/>
                  </a:moveTo>
                  <a:cubicBezTo>
                    <a:pt x="218" y="0"/>
                    <a:pt x="218" y="0"/>
                    <a:pt x="218" y="0"/>
                  </a:cubicBezTo>
                  <a:cubicBezTo>
                    <a:pt x="97" y="0"/>
                    <a:pt x="0" y="98"/>
                    <a:pt x="0" y="218"/>
                  </a:cubicBezTo>
                  <a:cubicBezTo>
                    <a:pt x="109" y="218"/>
                    <a:pt x="109" y="218"/>
                    <a:pt x="109" y="218"/>
                  </a:cubicBezTo>
                  <a:cubicBezTo>
                    <a:pt x="109" y="158"/>
                    <a:pt x="157" y="109"/>
                    <a:pt x="218" y="109"/>
                  </a:cubicBezTo>
                  <a:close/>
                </a:path>
              </a:pathLst>
            </a:custGeom>
            <a:solidFill>
              <a:schemeClr val="tx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8" name="TextBox 58"/>
          <p:cNvSpPr txBox="1">
            <a:spLocks noChangeArrowheads="1"/>
          </p:cNvSpPr>
          <p:nvPr/>
        </p:nvSpPr>
        <p:spPr bwMode="auto">
          <a:xfrm>
            <a:off x="1378472" y="1941646"/>
            <a:ext cx="514531" cy="329433"/>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en-US" altLang="zh-CN"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rPr>
              <a:t>25%</a:t>
            </a:r>
            <a:endParaRPr kumimoji="0" lang="zh-CN" altLang="en-US"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endParaRPr>
          </a:p>
        </p:txBody>
      </p:sp>
      <p:grpSp>
        <p:nvGrpSpPr>
          <p:cNvPr id="94235" name="Group 27"/>
          <p:cNvGrpSpPr/>
          <p:nvPr/>
        </p:nvGrpSpPr>
        <p:grpSpPr bwMode="auto">
          <a:xfrm>
            <a:off x="2732450" y="1344389"/>
            <a:ext cx="1296047" cy="1488662"/>
            <a:chOff x="1830" y="879"/>
            <a:chExt cx="868" cy="997"/>
          </a:xfrm>
        </p:grpSpPr>
        <p:sp>
          <p:nvSpPr>
            <p:cNvPr id="74774" name="Freeform 14"/>
            <p:cNvSpPr>
              <a:spLocks noEditPoints="1"/>
            </p:cNvSpPr>
            <p:nvPr/>
          </p:nvSpPr>
          <p:spPr bwMode="auto">
            <a:xfrm>
              <a:off x="2016" y="1039"/>
              <a:ext cx="682" cy="677"/>
            </a:xfrm>
            <a:custGeom>
              <a:avLst/>
              <a:gdLst>
                <a:gd name="T0" fmla="*/ 105870518 w 294"/>
                <a:gd name="T1" fmla="*/ 0 h 295"/>
                <a:gd name="T2" fmla="*/ 0 w 294"/>
                <a:gd name="T3" fmla="*/ 100049047 h 295"/>
                <a:gd name="T4" fmla="*/ 105870518 w 294"/>
                <a:gd name="T5" fmla="*/ 199422031 h 295"/>
                <a:gd name="T6" fmla="*/ 211741037 w 294"/>
                <a:gd name="T7" fmla="*/ 100049047 h 295"/>
                <a:gd name="T8" fmla="*/ 105870518 w 294"/>
                <a:gd name="T9" fmla="*/ 0 h 295"/>
                <a:gd name="T10" fmla="*/ 105870518 w 294"/>
                <a:gd name="T11" fmla="*/ 149397416 h 295"/>
                <a:gd name="T12" fmla="*/ 52575200 w 294"/>
                <a:gd name="T13" fmla="*/ 100049047 h 295"/>
                <a:gd name="T14" fmla="*/ 105870518 w 294"/>
                <a:gd name="T15" fmla="*/ 50024413 h 295"/>
                <a:gd name="T16" fmla="*/ 159165706 w 294"/>
                <a:gd name="T17" fmla="*/ 100049047 h 295"/>
                <a:gd name="T18" fmla="*/ 105870518 w 294"/>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4"/>
                <a:gd name="T31" fmla="*/ 0 h 295"/>
                <a:gd name="T32" fmla="*/ 294 w 294"/>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4" h="295">
                  <a:moveTo>
                    <a:pt x="147" y="0"/>
                  </a:moveTo>
                  <a:cubicBezTo>
                    <a:pt x="66" y="0"/>
                    <a:pt x="0" y="66"/>
                    <a:pt x="0" y="148"/>
                  </a:cubicBezTo>
                  <a:cubicBezTo>
                    <a:pt x="0" y="229"/>
                    <a:pt x="66" y="295"/>
                    <a:pt x="147" y="295"/>
                  </a:cubicBezTo>
                  <a:cubicBezTo>
                    <a:pt x="228" y="295"/>
                    <a:pt x="294" y="229"/>
                    <a:pt x="294" y="148"/>
                  </a:cubicBezTo>
                  <a:cubicBezTo>
                    <a:pt x="294" y="66"/>
                    <a:pt x="228" y="0"/>
                    <a:pt x="147" y="0"/>
                  </a:cubicBezTo>
                  <a:close/>
                  <a:moveTo>
                    <a:pt x="147" y="221"/>
                  </a:moveTo>
                  <a:cubicBezTo>
                    <a:pt x="106" y="221"/>
                    <a:pt x="73" y="188"/>
                    <a:pt x="73" y="148"/>
                  </a:cubicBezTo>
                  <a:cubicBezTo>
                    <a:pt x="73" y="107"/>
                    <a:pt x="106" y="74"/>
                    <a:pt x="147" y="74"/>
                  </a:cubicBezTo>
                  <a:cubicBezTo>
                    <a:pt x="188" y="74"/>
                    <a:pt x="221" y="107"/>
                    <a:pt x="221" y="148"/>
                  </a:cubicBezTo>
                  <a:cubicBezTo>
                    <a:pt x="221" y="188"/>
                    <a:pt x="188" y="221"/>
                    <a:pt x="147" y="221"/>
                  </a:cubicBezTo>
                  <a:close/>
                </a:path>
              </a:pathLst>
            </a:custGeom>
            <a:solidFill>
              <a:schemeClr val="bg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4775" name="Freeform 15"/>
            <p:cNvSpPr/>
            <p:nvPr/>
          </p:nvSpPr>
          <p:spPr bwMode="auto">
            <a:xfrm>
              <a:off x="1830" y="879"/>
              <a:ext cx="504" cy="997"/>
            </a:xfrm>
            <a:custGeom>
              <a:avLst/>
              <a:gdLst>
                <a:gd name="T0" fmla="*/ 78371541 w 217"/>
                <a:gd name="T1" fmla="*/ 145998934 h 435"/>
                <a:gd name="T2" fmla="*/ 157468471 w 217"/>
                <a:gd name="T3" fmla="*/ 72999504 h 435"/>
                <a:gd name="T4" fmla="*/ 157468471 w 217"/>
                <a:gd name="T5" fmla="*/ 0 h 435"/>
                <a:gd name="T6" fmla="*/ 0 w 217"/>
                <a:gd name="T7" fmla="*/ 145998934 h 435"/>
                <a:gd name="T8" fmla="*/ 157468471 w 217"/>
                <a:gd name="T9" fmla="*/ 291328251 h 435"/>
                <a:gd name="T10" fmla="*/ 157468471 w 217"/>
                <a:gd name="T11" fmla="*/ 218328692 h 435"/>
                <a:gd name="T12" fmla="*/ 78371541 w 217"/>
                <a:gd name="T13" fmla="*/ 145998934 h 435"/>
                <a:gd name="T14" fmla="*/ 0 60000 65536"/>
                <a:gd name="T15" fmla="*/ 0 60000 65536"/>
                <a:gd name="T16" fmla="*/ 0 60000 65536"/>
                <a:gd name="T17" fmla="*/ 0 60000 65536"/>
                <a:gd name="T18" fmla="*/ 0 60000 65536"/>
                <a:gd name="T19" fmla="*/ 0 60000 65536"/>
                <a:gd name="T20" fmla="*/ 0 60000 65536"/>
                <a:gd name="T21" fmla="*/ 0 w 217"/>
                <a:gd name="T22" fmla="*/ 0 h 435"/>
                <a:gd name="T23" fmla="*/ 217 w 217"/>
                <a:gd name="T24" fmla="*/ 435 h 43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7" h="435">
                  <a:moveTo>
                    <a:pt x="108" y="218"/>
                  </a:moveTo>
                  <a:cubicBezTo>
                    <a:pt x="108" y="158"/>
                    <a:pt x="157" y="109"/>
                    <a:pt x="217" y="109"/>
                  </a:cubicBezTo>
                  <a:cubicBezTo>
                    <a:pt x="217" y="0"/>
                    <a:pt x="217" y="0"/>
                    <a:pt x="217" y="0"/>
                  </a:cubicBezTo>
                  <a:cubicBezTo>
                    <a:pt x="97" y="0"/>
                    <a:pt x="0" y="98"/>
                    <a:pt x="0" y="218"/>
                  </a:cubicBezTo>
                  <a:cubicBezTo>
                    <a:pt x="0" y="338"/>
                    <a:pt x="97" y="435"/>
                    <a:pt x="217" y="435"/>
                  </a:cubicBezTo>
                  <a:cubicBezTo>
                    <a:pt x="217" y="326"/>
                    <a:pt x="217" y="326"/>
                    <a:pt x="217" y="326"/>
                  </a:cubicBezTo>
                  <a:cubicBezTo>
                    <a:pt x="157" y="326"/>
                    <a:pt x="108" y="278"/>
                    <a:pt x="108" y="218"/>
                  </a:cubicBezTo>
                  <a:close/>
                </a:path>
              </a:pathLst>
            </a:custGeom>
            <a:solidFill>
              <a:schemeClr val="tx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12" name="TextBox 59"/>
          <p:cNvSpPr txBox="1">
            <a:spLocks noChangeArrowheads="1"/>
          </p:cNvSpPr>
          <p:nvPr/>
        </p:nvSpPr>
        <p:spPr bwMode="auto">
          <a:xfrm>
            <a:off x="3255075" y="1941646"/>
            <a:ext cx="522547" cy="329433"/>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en-US" altLang="zh-CN"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rPr>
              <a:t>50%</a:t>
            </a:r>
            <a:endParaRPr kumimoji="0" lang="zh-CN" altLang="en-US"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endParaRPr>
          </a:p>
        </p:txBody>
      </p:sp>
      <p:grpSp>
        <p:nvGrpSpPr>
          <p:cNvPr id="94237" name="Group 29"/>
          <p:cNvGrpSpPr/>
          <p:nvPr/>
        </p:nvGrpSpPr>
        <p:grpSpPr bwMode="auto">
          <a:xfrm>
            <a:off x="4610821" y="1344389"/>
            <a:ext cx="1506581" cy="1488662"/>
            <a:chOff x="3088" y="879"/>
            <a:chExt cx="1009" cy="997"/>
          </a:xfrm>
        </p:grpSpPr>
        <p:sp>
          <p:nvSpPr>
            <p:cNvPr id="74772" name="Freeform 19"/>
            <p:cNvSpPr>
              <a:spLocks noEditPoints="1"/>
            </p:cNvSpPr>
            <p:nvPr/>
          </p:nvSpPr>
          <p:spPr bwMode="auto">
            <a:xfrm>
              <a:off x="3276" y="1039"/>
              <a:ext cx="683" cy="677"/>
            </a:xfrm>
            <a:custGeom>
              <a:avLst/>
              <a:gdLst>
                <a:gd name="T0" fmla="*/ 105305387 w 295"/>
                <a:gd name="T1" fmla="*/ 0 h 295"/>
                <a:gd name="T2" fmla="*/ 0 w 295"/>
                <a:gd name="T3" fmla="*/ 100049047 h 295"/>
                <a:gd name="T4" fmla="*/ 105305387 w 295"/>
                <a:gd name="T5" fmla="*/ 199422031 h 295"/>
                <a:gd name="T6" fmla="*/ 209899381 w 295"/>
                <a:gd name="T7" fmla="*/ 100049047 h 295"/>
                <a:gd name="T8" fmla="*/ 105305387 w 295"/>
                <a:gd name="T9" fmla="*/ 0 h 295"/>
                <a:gd name="T10" fmla="*/ 105305387 w 295"/>
                <a:gd name="T11" fmla="*/ 149397416 h 295"/>
                <a:gd name="T12" fmla="*/ 52652694 w 295"/>
                <a:gd name="T13" fmla="*/ 100049047 h 295"/>
                <a:gd name="T14" fmla="*/ 105305387 w 295"/>
                <a:gd name="T15" fmla="*/ 50024413 h 295"/>
                <a:gd name="T16" fmla="*/ 157246742 w 295"/>
                <a:gd name="T17" fmla="*/ 100049047 h 295"/>
                <a:gd name="T18" fmla="*/ 105305387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8" y="0"/>
                  </a:moveTo>
                  <a:cubicBezTo>
                    <a:pt x="66" y="0"/>
                    <a:pt x="0" y="66"/>
                    <a:pt x="0" y="148"/>
                  </a:cubicBezTo>
                  <a:cubicBezTo>
                    <a:pt x="0" y="229"/>
                    <a:pt x="66" y="295"/>
                    <a:pt x="148" y="295"/>
                  </a:cubicBezTo>
                  <a:cubicBezTo>
                    <a:pt x="229" y="295"/>
                    <a:pt x="295" y="229"/>
                    <a:pt x="295" y="148"/>
                  </a:cubicBezTo>
                  <a:cubicBezTo>
                    <a:pt x="295" y="66"/>
                    <a:pt x="229" y="0"/>
                    <a:pt x="148" y="0"/>
                  </a:cubicBezTo>
                  <a:close/>
                  <a:moveTo>
                    <a:pt x="148" y="221"/>
                  </a:moveTo>
                  <a:cubicBezTo>
                    <a:pt x="107" y="221"/>
                    <a:pt x="74" y="188"/>
                    <a:pt x="74" y="148"/>
                  </a:cubicBezTo>
                  <a:cubicBezTo>
                    <a:pt x="74" y="107"/>
                    <a:pt x="107" y="74"/>
                    <a:pt x="148" y="74"/>
                  </a:cubicBezTo>
                  <a:cubicBezTo>
                    <a:pt x="188" y="74"/>
                    <a:pt x="221" y="107"/>
                    <a:pt x="221" y="148"/>
                  </a:cubicBezTo>
                  <a:cubicBezTo>
                    <a:pt x="221" y="188"/>
                    <a:pt x="188" y="221"/>
                    <a:pt x="148" y="221"/>
                  </a:cubicBezTo>
                  <a:close/>
                </a:path>
              </a:pathLst>
            </a:custGeom>
            <a:solidFill>
              <a:schemeClr val="bg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4773" name="Freeform 20"/>
            <p:cNvSpPr/>
            <p:nvPr/>
          </p:nvSpPr>
          <p:spPr bwMode="auto">
            <a:xfrm>
              <a:off x="3088" y="879"/>
              <a:ext cx="1009" cy="997"/>
            </a:xfrm>
            <a:custGeom>
              <a:avLst/>
              <a:gdLst>
                <a:gd name="T0" fmla="*/ 313010176 w 435"/>
                <a:gd name="T1" fmla="*/ 145998934 h 435"/>
                <a:gd name="T2" fmla="*/ 234577895 w 435"/>
                <a:gd name="T3" fmla="*/ 145998934 h 435"/>
                <a:gd name="T4" fmla="*/ 234577895 w 435"/>
                <a:gd name="T5" fmla="*/ 145998934 h 435"/>
                <a:gd name="T6" fmla="*/ 156864932 w 435"/>
                <a:gd name="T7" fmla="*/ 218328692 h 435"/>
                <a:gd name="T8" fmla="*/ 78432466 w 435"/>
                <a:gd name="T9" fmla="*/ 145998934 h 435"/>
                <a:gd name="T10" fmla="*/ 156864932 w 435"/>
                <a:gd name="T11" fmla="*/ 72999504 h 435"/>
                <a:gd name="T12" fmla="*/ 156864932 w 435"/>
                <a:gd name="T13" fmla="*/ 0 h 435"/>
                <a:gd name="T14" fmla="*/ 0 w 435"/>
                <a:gd name="T15" fmla="*/ 145998934 h 435"/>
                <a:gd name="T16" fmla="*/ 156864932 w 435"/>
                <a:gd name="T17" fmla="*/ 291328251 h 435"/>
                <a:gd name="T18" fmla="*/ 313010176 w 435"/>
                <a:gd name="T19" fmla="*/ 145998934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435" y="218"/>
                  </a:moveTo>
                  <a:cubicBezTo>
                    <a:pt x="326" y="218"/>
                    <a:pt x="326" y="218"/>
                    <a:pt x="326" y="218"/>
                  </a:cubicBezTo>
                  <a:cubicBezTo>
                    <a:pt x="326" y="218"/>
                    <a:pt x="326" y="218"/>
                    <a:pt x="326" y="218"/>
                  </a:cubicBezTo>
                  <a:cubicBezTo>
                    <a:pt x="326" y="278"/>
                    <a:pt x="278" y="326"/>
                    <a:pt x="218" y="326"/>
                  </a:cubicBezTo>
                  <a:cubicBezTo>
                    <a:pt x="158" y="326"/>
                    <a:pt x="109" y="278"/>
                    <a:pt x="109" y="218"/>
                  </a:cubicBezTo>
                  <a:cubicBezTo>
                    <a:pt x="109" y="158"/>
                    <a:pt x="158" y="109"/>
                    <a:pt x="218" y="109"/>
                  </a:cubicBezTo>
                  <a:cubicBezTo>
                    <a:pt x="218" y="0"/>
                    <a:pt x="218" y="0"/>
                    <a:pt x="218" y="0"/>
                  </a:cubicBezTo>
                  <a:cubicBezTo>
                    <a:pt x="98" y="0"/>
                    <a:pt x="0" y="98"/>
                    <a:pt x="0" y="218"/>
                  </a:cubicBezTo>
                  <a:cubicBezTo>
                    <a:pt x="0" y="338"/>
                    <a:pt x="98" y="435"/>
                    <a:pt x="218" y="435"/>
                  </a:cubicBezTo>
                  <a:cubicBezTo>
                    <a:pt x="338" y="435"/>
                    <a:pt x="435" y="338"/>
                    <a:pt x="435" y="218"/>
                  </a:cubicBezTo>
                  <a:close/>
                </a:path>
              </a:pathLst>
            </a:custGeom>
            <a:solidFill>
              <a:schemeClr val="tx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16" name="TextBox 60"/>
          <p:cNvSpPr txBox="1">
            <a:spLocks noChangeArrowheads="1"/>
          </p:cNvSpPr>
          <p:nvPr/>
        </p:nvSpPr>
        <p:spPr bwMode="auto">
          <a:xfrm>
            <a:off x="5154704" y="1941646"/>
            <a:ext cx="490486" cy="329433"/>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en-US" altLang="zh-CN"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rPr>
              <a:t>75%</a:t>
            </a:r>
            <a:endParaRPr kumimoji="0" lang="zh-CN" altLang="en-US"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endParaRPr>
          </a:p>
        </p:txBody>
      </p:sp>
      <p:grpSp>
        <p:nvGrpSpPr>
          <p:cNvPr id="94236" name="Group 28"/>
          <p:cNvGrpSpPr/>
          <p:nvPr/>
        </p:nvGrpSpPr>
        <p:grpSpPr bwMode="auto">
          <a:xfrm>
            <a:off x="6735564" y="1344389"/>
            <a:ext cx="1506580" cy="1488662"/>
            <a:chOff x="4511" y="879"/>
            <a:chExt cx="1009" cy="997"/>
          </a:xfrm>
        </p:grpSpPr>
        <p:sp>
          <p:nvSpPr>
            <p:cNvPr id="74770" name="Freeform 24"/>
            <p:cNvSpPr>
              <a:spLocks noEditPoints="1"/>
            </p:cNvSpPr>
            <p:nvPr/>
          </p:nvSpPr>
          <p:spPr bwMode="auto">
            <a:xfrm>
              <a:off x="4673" y="1039"/>
              <a:ext cx="684" cy="677"/>
            </a:xfrm>
            <a:custGeom>
              <a:avLst/>
              <a:gdLst>
                <a:gd name="T0" fmla="*/ 105516032 w 295"/>
                <a:gd name="T1" fmla="*/ 0 h 295"/>
                <a:gd name="T2" fmla="*/ 0 w 295"/>
                <a:gd name="T3" fmla="*/ 100049047 h 295"/>
                <a:gd name="T4" fmla="*/ 105516032 w 295"/>
                <a:gd name="T5" fmla="*/ 199422031 h 295"/>
                <a:gd name="T6" fmla="*/ 211749692 w 295"/>
                <a:gd name="T7" fmla="*/ 100049047 h 295"/>
                <a:gd name="T8" fmla="*/ 105516032 w 295"/>
                <a:gd name="T9" fmla="*/ 0 h 295"/>
                <a:gd name="T10" fmla="*/ 105516032 w 295"/>
                <a:gd name="T11" fmla="*/ 149397416 h 295"/>
                <a:gd name="T12" fmla="*/ 53116979 w 295"/>
                <a:gd name="T13" fmla="*/ 100049047 h 295"/>
                <a:gd name="T14" fmla="*/ 105516032 w 295"/>
                <a:gd name="T15" fmla="*/ 50024413 h 295"/>
                <a:gd name="T16" fmla="*/ 158632955 w 295"/>
                <a:gd name="T17" fmla="*/ 100049047 h 295"/>
                <a:gd name="T18" fmla="*/ 105516032 w 295"/>
                <a:gd name="T19" fmla="*/ 149397416 h 29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95"/>
                <a:gd name="T31" fmla="*/ 0 h 295"/>
                <a:gd name="T32" fmla="*/ 295 w 295"/>
                <a:gd name="T33" fmla="*/ 295 h 29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95" h="295">
                  <a:moveTo>
                    <a:pt x="147" y="0"/>
                  </a:moveTo>
                  <a:cubicBezTo>
                    <a:pt x="66" y="0"/>
                    <a:pt x="0" y="66"/>
                    <a:pt x="0" y="148"/>
                  </a:cubicBezTo>
                  <a:cubicBezTo>
                    <a:pt x="0" y="229"/>
                    <a:pt x="66" y="295"/>
                    <a:pt x="147" y="295"/>
                  </a:cubicBezTo>
                  <a:cubicBezTo>
                    <a:pt x="229" y="295"/>
                    <a:pt x="295" y="229"/>
                    <a:pt x="295" y="148"/>
                  </a:cubicBezTo>
                  <a:cubicBezTo>
                    <a:pt x="295" y="66"/>
                    <a:pt x="229" y="0"/>
                    <a:pt x="147" y="0"/>
                  </a:cubicBezTo>
                  <a:close/>
                  <a:moveTo>
                    <a:pt x="147" y="221"/>
                  </a:moveTo>
                  <a:cubicBezTo>
                    <a:pt x="107" y="221"/>
                    <a:pt x="74" y="188"/>
                    <a:pt x="74" y="148"/>
                  </a:cubicBezTo>
                  <a:cubicBezTo>
                    <a:pt x="74" y="107"/>
                    <a:pt x="107" y="74"/>
                    <a:pt x="147" y="74"/>
                  </a:cubicBezTo>
                  <a:cubicBezTo>
                    <a:pt x="188" y="74"/>
                    <a:pt x="221" y="107"/>
                    <a:pt x="221" y="148"/>
                  </a:cubicBezTo>
                  <a:cubicBezTo>
                    <a:pt x="221" y="188"/>
                    <a:pt x="188" y="221"/>
                    <a:pt x="147" y="221"/>
                  </a:cubicBezTo>
                  <a:close/>
                </a:path>
              </a:pathLst>
            </a:custGeom>
            <a:solidFill>
              <a:schemeClr val="bg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4771" name="Freeform 25"/>
            <p:cNvSpPr>
              <a:spLocks noEditPoints="1"/>
            </p:cNvSpPr>
            <p:nvPr/>
          </p:nvSpPr>
          <p:spPr bwMode="auto">
            <a:xfrm>
              <a:off x="4511" y="879"/>
              <a:ext cx="1009" cy="997"/>
            </a:xfrm>
            <a:custGeom>
              <a:avLst/>
              <a:gdLst>
                <a:gd name="T0" fmla="*/ 156145244 w 435"/>
                <a:gd name="T1" fmla="*/ 0 h 435"/>
                <a:gd name="T2" fmla="*/ 0 w 435"/>
                <a:gd name="T3" fmla="*/ 145998934 h 435"/>
                <a:gd name="T4" fmla="*/ 156145244 w 435"/>
                <a:gd name="T5" fmla="*/ 291328251 h 435"/>
                <a:gd name="T6" fmla="*/ 313009879 w 435"/>
                <a:gd name="T7" fmla="*/ 145998934 h 435"/>
                <a:gd name="T8" fmla="*/ 156145244 w 435"/>
                <a:gd name="T9" fmla="*/ 0 h 435"/>
                <a:gd name="T10" fmla="*/ 156145244 w 435"/>
                <a:gd name="T11" fmla="*/ 218328692 h 435"/>
                <a:gd name="T12" fmla="*/ 78432466 w 435"/>
                <a:gd name="T13" fmla="*/ 145998934 h 435"/>
                <a:gd name="T14" fmla="*/ 156145244 w 435"/>
                <a:gd name="T15" fmla="*/ 72999504 h 435"/>
                <a:gd name="T16" fmla="*/ 234577895 w 435"/>
                <a:gd name="T17" fmla="*/ 145998934 h 435"/>
                <a:gd name="T18" fmla="*/ 156145244 w 435"/>
                <a:gd name="T19" fmla="*/ 218328692 h 4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35"/>
                <a:gd name="T31" fmla="*/ 0 h 435"/>
                <a:gd name="T32" fmla="*/ 435 w 435"/>
                <a:gd name="T33" fmla="*/ 435 h 43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35" h="435">
                  <a:moveTo>
                    <a:pt x="217" y="0"/>
                  </a:moveTo>
                  <a:cubicBezTo>
                    <a:pt x="97" y="0"/>
                    <a:pt x="0" y="98"/>
                    <a:pt x="0" y="218"/>
                  </a:cubicBezTo>
                  <a:cubicBezTo>
                    <a:pt x="0" y="338"/>
                    <a:pt x="97" y="435"/>
                    <a:pt x="217" y="435"/>
                  </a:cubicBezTo>
                  <a:cubicBezTo>
                    <a:pt x="337" y="435"/>
                    <a:pt x="435" y="338"/>
                    <a:pt x="435" y="218"/>
                  </a:cubicBezTo>
                  <a:cubicBezTo>
                    <a:pt x="435" y="98"/>
                    <a:pt x="337" y="0"/>
                    <a:pt x="217" y="0"/>
                  </a:cubicBezTo>
                  <a:close/>
                  <a:moveTo>
                    <a:pt x="217" y="326"/>
                  </a:moveTo>
                  <a:cubicBezTo>
                    <a:pt x="157" y="326"/>
                    <a:pt x="109" y="278"/>
                    <a:pt x="109" y="218"/>
                  </a:cubicBezTo>
                  <a:cubicBezTo>
                    <a:pt x="109" y="158"/>
                    <a:pt x="157" y="109"/>
                    <a:pt x="217" y="109"/>
                  </a:cubicBezTo>
                  <a:cubicBezTo>
                    <a:pt x="277" y="109"/>
                    <a:pt x="326" y="158"/>
                    <a:pt x="326" y="218"/>
                  </a:cubicBezTo>
                  <a:cubicBezTo>
                    <a:pt x="326" y="278"/>
                    <a:pt x="277" y="326"/>
                    <a:pt x="217" y="326"/>
                  </a:cubicBezTo>
                  <a:close/>
                </a:path>
              </a:pathLst>
            </a:custGeom>
            <a:solidFill>
              <a:schemeClr val="tx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20" name="TextBox 61"/>
          <p:cNvSpPr txBox="1">
            <a:spLocks noChangeArrowheads="1"/>
          </p:cNvSpPr>
          <p:nvPr/>
        </p:nvSpPr>
        <p:spPr bwMode="auto">
          <a:xfrm>
            <a:off x="7185902" y="1941646"/>
            <a:ext cx="605903" cy="329433"/>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en-US" altLang="zh-CN"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rPr>
              <a:t>100%</a:t>
            </a:r>
            <a:endParaRPr kumimoji="0" lang="zh-CN" altLang="en-US" sz="1695" b="0" i="0" u="none" strike="noStrike" kern="1200" cap="none" spc="0" normalizeH="0" baseline="0" noProof="0">
              <a:ln>
                <a:noFill/>
              </a:ln>
              <a:solidFill>
                <a:srgbClr val="333333"/>
              </a:solidFill>
              <a:effectLst/>
              <a:uLnTx/>
              <a:uFillTx/>
              <a:latin typeface="Impact" panose="020B0806030902050204" pitchFamily="34" charset="0"/>
              <a:ea typeface="微软雅黑" panose="020B0503020204020204" charset="-122"/>
              <a:cs typeface="+mn-cs"/>
            </a:endParaRPr>
          </a:p>
        </p:txBody>
      </p:sp>
      <p:sp>
        <p:nvSpPr>
          <p:cNvPr id="22" name="文本框 10"/>
          <p:cNvSpPr txBox="1">
            <a:spLocks noChangeArrowheads="1"/>
          </p:cNvSpPr>
          <p:nvPr/>
        </p:nvSpPr>
        <p:spPr bwMode="auto">
          <a:xfrm>
            <a:off x="459888" y="4161946"/>
            <a:ext cx="8376525" cy="416444"/>
          </a:xfrm>
          <a:prstGeom prst="rect">
            <a:avLst/>
          </a:prstGeom>
          <a:noFill/>
          <a:ln w="9525">
            <a:noFill/>
            <a:miter lim="800000"/>
          </a:ln>
        </p:spPr>
        <p:txBody>
          <a:bodyPr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点击输入内容点击输入内容点击输入内容点击输入内容点击输入内容点击输入内容点击输入内容点击输入内容点击输入内点击输入内容点击输入内容点击输入内容点击输入内容点击输入内容点击输入内容点击输入内容点击输入内容点击输入内</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27" name="TextBox 26"/>
          <p:cNvSpPr txBox="1">
            <a:spLocks noChangeArrowheads="1"/>
          </p:cNvSpPr>
          <p:nvPr/>
        </p:nvSpPr>
        <p:spPr bwMode="auto">
          <a:xfrm>
            <a:off x="1078332" y="3018200"/>
            <a:ext cx="907266" cy="300514"/>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标题内容</a:t>
            </a:r>
            <a:endParaRPr kumimoji="0" lang="zh-CN" altLang="en-US" sz="1505"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28" name="TextBox 27"/>
          <p:cNvSpPr txBox="1">
            <a:spLocks noChangeArrowheads="1"/>
          </p:cNvSpPr>
          <p:nvPr/>
        </p:nvSpPr>
        <p:spPr bwMode="auto">
          <a:xfrm>
            <a:off x="3029869" y="3018200"/>
            <a:ext cx="907266" cy="300514"/>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808080"/>
                </a:solidFill>
                <a:effectLst/>
                <a:uLnTx/>
                <a:uFillTx/>
                <a:latin typeface="等线"/>
                <a:ea typeface="微软雅黑" panose="020B0503020204020204" charset="-122"/>
                <a:cs typeface="+mn-cs"/>
              </a:rPr>
              <a:t>标题内容</a:t>
            </a:r>
            <a:endParaRPr kumimoji="0" lang="zh-CN" altLang="en-US" sz="150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29" name="TextBox 28"/>
          <p:cNvSpPr txBox="1">
            <a:spLocks noChangeArrowheads="1"/>
          </p:cNvSpPr>
          <p:nvPr/>
        </p:nvSpPr>
        <p:spPr bwMode="auto">
          <a:xfrm>
            <a:off x="4911227" y="3018200"/>
            <a:ext cx="907266" cy="300514"/>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808080"/>
                </a:solidFill>
                <a:effectLst/>
                <a:uLnTx/>
                <a:uFillTx/>
                <a:latin typeface="等线"/>
                <a:ea typeface="微软雅黑" panose="020B0503020204020204" charset="-122"/>
                <a:cs typeface="+mn-cs"/>
              </a:rPr>
              <a:t>标题内容</a:t>
            </a:r>
            <a:endParaRPr kumimoji="0" lang="zh-CN" altLang="en-US" sz="150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30" name="TextBox 29"/>
          <p:cNvSpPr txBox="1">
            <a:spLocks noChangeArrowheads="1"/>
          </p:cNvSpPr>
          <p:nvPr/>
        </p:nvSpPr>
        <p:spPr bwMode="auto">
          <a:xfrm>
            <a:off x="7034475" y="3018200"/>
            <a:ext cx="907266" cy="300514"/>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808080"/>
                </a:solidFill>
                <a:effectLst/>
                <a:uLnTx/>
                <a:uFillTx/>
                <a:latin typeface="等线"/>
                <a:ea typeface="微软雅黑" panose="020B0503020204020204" charset="-122"/>
                <a:cs typeface="+mn-cs"/>
              </a:rPr>
              <a:t>标题内容</a:t>
            </a:r>
            <a:endParaRPr kumimoji="0" lang="zh-CN" altLang="en-US" sz="150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grpSp>
        <p:nvGrpSpPr>
          <p:cNvPr id="45" name="组合 44"/>
          <p:cNvGrpSpPr/>
          <p:nvPr/>
        </p:nvGrpSpPr>
        <p:grpSpPr bwMode="auto">
          <a:xfrm>
            <a:off x="524094" y="3669210"/>
            <a:ext cx="8149568" cy="367313"/>
            <a:chOff x="698575" y="4912345"/>
            <a:chExt cx="10873208" cy="494764"/>
          </a:xfrm>
        </p:grpSpPr>
        <p:cxnSp>
          <p:nvCxnSpPr>
            <p:cNvPr id="74768" name="直接连接符 39"/>
            <p:cNvCxnSpPr>
              <a:cxnSpLocks noChangeShapeType="1"/>
            </p:cNvCxnSpPr>
            <p:nvPr/>
          </p:nvCxnSpPr>
          <p:spPr bwMode="auto">
            <a:xfrm>
              <a:off x="698575" y="5302002"/>
              <a:ext cx="10873208" cy="0"/>
            </a:xfrm>
            <a:prstGeom prst="line">
              <a:avLst/>
            </a:prstGeom>
            <a:noFill/>
            <a:ln w="38100" algn="ctr">
              <a:solidFill>
                <a:schemeClr val="bg2"/>
              </a:solidFill>
              <a:round/>
            </a:ln>
          </p:spPr>
        </p:cxnSp>
        <p:sp>
          <p:nvSpPr>
            <p:cNvPr id="74769" name="矩形 43"/>
            <p:cNvSpPr>
              <a:spLocks noChangeArrowheads="1"/>
            </p:cNvSpPr>
            <p:nvPr/>
          </p:nvSpPr>
          <p:spPr bwMode="auto">
            <a:xfrm>
              <a:off x="2906138" y="4912345"/>
              <a:ext cx="6222919" cy="494764"/>
            </a:xfrm>
            <a:prstGeom prst="rect">
              <a:avLst/>
            </a:prstGeom>
            <a:solidFill>
              <a:schemeClr val="tx2"/>
            </a:solidFill>
            <a:ln w="25400" algn="ctr">
              <a:noFill/>
              <a:miter lim="800000"/>
            </a:ln>
          </p:spPr>
          <p:txBody>
            <a:bodyPr lIns="68246" tIns="34123" rIns="68246" bIns="34123" anchor="ctr"/>
            <a:lstStyle/>
            <a:p>
              <a:pPr marL="0" marR="0" lvl="0" indent="0" algn="ctr" defTabSz="812165"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43" name="TextBox 42"/>
          <p:cNvSpPr txBox="1">
            <a:spLocks noChangeArrowheads="1"/>
          </p:cNvSpPr>
          <p:nvPr/>
        </p:nvSpPr>
        <p:spPr bwMode="auto">
          <a:xfrm>
            <a:off x="3370991" y="3669210"/>
            <a:ext cx="2085474" cy="329433"/>
          </a:xfrm>
          <a:prstGeom prst="rect">
            <a:avLst/>
          </a:prstGeom>
          <a:noFill/>
          <a:ln w="9525">
            <a:noFill/>
            <a:miter lim="800000"/>
          </a:ln>
        </p:spPr>
        <p:txBody>
          <a:bodyPr wrap="none" lIns="68246" tIns="34123" rIns="68246" bIns="34123">
            <a:spAutoFit/>
          </a:bodyPr>
          <a:lstStyle/>
          <a:p>
            <a:pPr marL="0" marR="0" lvl="0" indent="0" algn="ctr" defTabSz="812165"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输入标题内容和文字</a:t>
            </a:r>
            <a:endParaRPr kumimoji="0" lang="zh-CN" altLang="en-US"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4234"/>
                                        </p:tgtEl>
                                        <p:attrNameLst>
                                          <p:attrName>style.visibility</p:attrName>
                                        </p:attrNameLst>
                                      </p:cBhvr>
                                      <p:to>
                                        <p:strVal val="visible"/>
                                      </p:to>
                                    </p:set>
                                    <p:anim calcmode="lin" valueType="num">
                                      <p:cBhvr>
                                        <p:cTn id="7" dur="500" fill="hold"/>
                                        <p:tgtEl>
                                          <p:spTgt spid="94234"/>
                                        </p:tgtEl>
                                        <p:attrNameLst>
                                          <p:attrName>ppt_w</p:attrName>
                                        </p:attrNameLst>
                                      </p:cBhvr>
                                      <p:tavLst>
                                        <p:tav tm="0">
                                          <p:val>
                                            <p:fltVal val="0"/>
                                          </p:val>
                                        </p:tav>
                                        <p:tav tm="100000">
                                          <p:val>
                                            <p:strVal val="#ppt_w"/>
                                          </p:val>
                                        </p:tav>
                                      </p:tavLst>
                                    </p:anim>
                                    <p:anim calcmode="lin" valueType="num">
                                      <p:cBhvr>
                                        <p:cTn id="8" dur="500" fill="hold"/>
                                        <p:tgtEl>
                                          <p:spTgt spid="94234"/>
                                        </p:tgtEl>
                                        <p:attrNameLst>
                                          <p:attrName>ppt_h</p:attrName>
                                        </p:attrNameLst>
                                      </p:cBhvr>
                                      <p:tavLst>
                                        <p:tav tm="0">
                                          <p:val>
                                            <p:fltVal val="0"/>
                                          </p:val>
                                        </p:tav>
                                        <p:tav tm="100000">
                                          <p:val>
                                            <p:strVal val="#ppt_h"/>
                                          </p:val>
                                        </p:tav>
                                      </p:tavLst>
                                    </p:anim>
                                    <p:animEffect transition="in" filter="fade">
                                      <p:cBhvr>
                                        <p:cTn id="9" dur="500"/>
                                        <p:tgtEl>
                                          <p:spTgt spid="94234"/>
                                        </p:tgtEl>
                                      </p:cBhvr>
                                    </p:animEffect>
                                  </p:childTnLst>
                                </p:cTn>
                              </p:par>
                              <p:par>
                                <p:cTn id="10" presetID="53" presetClass="entr" presetSubtype="16" fill="hold" nodeType="withEffect">
                                  <p:stCondLst>
                                    <p:cond delay="0"/>
                                  </p:stCondLst>
                                  <p:childTnLst>
                                    <p:set>
                                      <p:cBhvr>
                                        <p:cTn id="11" dur="1" fill="hold">
                                          <p:stCondLst>
                                            <p:cond delay="0"/>
                                          </p:stCondLst>
                                        </p:cTn>
                                        <p:tgtEl>
                                          <p:spTgt spid="94235"/>
                                        </p:tgtEl>
                                        <p:attrNameLst>
                                          <p:attrName>style.visibility</p:attrName>
                                        </p:attrNameLst>
                                      </p:cBhvr>
                                      <p:to>
                                        <p:strVal val="visible"/>
                                      </p:to>
                                    </p:set>
                                    <p:anim calcmode="lin" valueType="num">
                                      <p:cBhvr>
                                        <p:cTn id="12" dur="500" fill="hold"/>
                                        <p:tgtEl>
                                          <p:spTgt spid="94235"/>
                                        </p:tgtEl>
                                        <p:attrNameLst>
                                          <p:attrName>ppt_w</p:attrName>
                                        </p:attrNameLst>
                                      </p:cBhvr>
                                      <p:tavLst>
                                        <p:tav tm="0">
                                          <p:val>
                                            <p:fltVal val="0"/>
                                          </p:val>
                                        </p:tav>
                                        <p:tav tm="100000">
                                          <p:val>
                                            <p:strVal val="#ppt_w"/>
                                          </p:val>
                                        </p:tav>
                                      </p:tavLst>
                                    </p:anim>
                                    <p:anim calcmode="lin" valueType="num">
                                      <p:cBhvr>
                                        <p:cTn id="13" dur="500" fill="hold"/>
                                        <p:tgtEl>
                                          <p:spTgt spid="94235"/>
                                        </p:tgtEl>
                                        <p:attrNameLst>
                                          <p:attrName>ppt_h</p:attrName>
                                        </p:attrNameLst>
                                      </p:cBhvr>
                                      <p:tavLst>
                                        <p:tav tm="0">
                                          <p:val>
                                            <p:fltVal val="0"/>
                                          </p:val>
                                        </p:tav>
                                        <p:tav tm="100000">
                                          <p:val>
                                            <p:strVal val="#ppt_h"/>
                                          </p:val>
                                        </p:tav>
                                      </p:tavLst>
                                    </p:anim>
                                    <p:animEffect transition="in" filter="fade">
                                      <p:cBhvr>
                                        <p:cTn id="14" dur="500"/>
                                        <p:tgtEl>
                                          <p:spTgt spid="94235"/>
                                        </p:tgtEl>
                                      </p:cBhvr>
                                    </p:animEffect>
                                  </p:childTnLst>
                                </p:cTn>
                              </p:par>
                              <p:par>
                                <p:cTn id="15" presetID="53" presetClass="entr" presetSubtype="16" fill="hold" nodeType="withEffect">
                                  <p:stCondLst>
                                    <p:cond delay="0"/>
                                  </p:stCondLst>
                                  <p:childTnLst>
                                    <p:set>
                                      <p:cBhvr>
                                        <p:cTn id="16" dur="1" fill="hold">
                                          <p:stCondLst>
                                            <p:cond delay="0"/>
                                          </p:stCondLst>
                                        </p:cTn>
                                        <p:tgtEl>
                                          <p:spTgt spid="94237"/>
                                        </p:tgtEl>
                                        <p:attrNameLst>
                                          <p:attrName>style.visibility</p:attrName>
                                        </p:attrNameLst>
                                      </p:cBhvr>
                                      <p:to>
                                        <p:strVal val="visible"/>
                                      </p:to>
                                    </p:set>
                                    <p:anim calcmode="lin" valueType="num">
                                      <p:cBhvr>
                                        <p:cTn id="17" dur="500" fill="hold"/>
                                        <p:tgtEl>
                                          <p:spTgt spid="94237"/>
                                        </p:tgtEl>
                                        <p:attrNameLst>
                                          <p:attrName>ppt_w</p:attrName>
                                        </p:attrNameLst>
                                      </p:cBhvr>
                                      <p:tavLst>
                                        <p:tav tm="0">
                                          <p:val>
                                            <p:fltVal val="0"/>
                                          </p:val>
                                        </p:tav>
                                        <p:tav tm="100000">
                                          <p:val>
                                            <p:strVal val="#ppt_w"/>
                                          </p:val>
                                        </p:tav>
                                      </p:tavLst>
                                    </p:anim>
                                    <p:anim calcmode="lin" valueType="num">
                                      <p:cBhvr>
                                        <p:cTn id="18" dur="500" fill="hold"/>
                                        <p:tgtEl>
                                          <p:spTgt spid="94237"/>
                                        </p:tgtEl>
                                        <p:attrNameLst>
                                          <p:attrName>ppt_h</p:attrName>
                                        </p:attrNameLst>
                                      </p:cBhvr>
                                      <p:tavLst>
                                        <p:tav tm="0">
                                          <p:val>
                                            <p:fltVal val="0"/>
                                          </p:val>
                                        </p:tav>
                                        <p:tav tm="100000">
                                          <p:val>
                                            <p:strVal val="#ppt_h"/>
                                          </p:val>
                                        </p:tav>
                                      </p:tavLst>
                                    </p:anim>
                                    <p:animEffect transition="in" filter="fade">
                                      <p:cBhvr>
                                        <p:cTn id="19" dur="500"/>
                                        <p:tgtEl>
                                          <p:spTgt spid="94237"/>
                                        </p:tgtEl>
                                      </p:cBhvr>
                                    </p:animEffect>
                                  </p:childTnLst>
                                </p:cTn>
                              </p:par>
                              <p:par>
                                <p:cTn id="20" presetID="53" presetClass="entr" presetSubtype="16" fill="hold" nodeType="withEffect">
                                  <p:stCondLst>
                                    <p:cond delay="0"/>
                                  </p:stCondLst>
                                  <p:childTnLst>
                                    <p:set>
                                      <p:cBhvr>
                                        <p:cTn id="21" dur="1" fill="hold">
                                          <p:stCondLst>
                                            <p:cond delay="0"/>
                                          </p:stCondLst>
                                        </p:cTn>
                                        <p:tgtEl>
                                          <p:spTgt spid="94236"/>
                                        </p:tgtEl>
                                        <p:attrNameLst>
                                          <p:attrName>style.visibility</p:attrName>
                                        </p:attrNameLst>
                                      </p:cBhvr>
                                      <p:to>
                                        <p:strVal val="visible"/>
                                      </p:to>
                                    </p:set>
                                    <p:anim calcmode="lin" valueType="num">
                                      <p:cBhvr>
                                        <p:cTn id="22" dur="500" fill="hold"/>
                                        <p:tgtEl>
                                          <p:spTgt spid="94236"/>
                                        </p:tgtEl>
                                        <p:attrNameLst>
                                          <p:attrName>ppt_w</p:attrName>
                                        </p:attrNameLst>
                                      </p:cBhvr>
                                      <p:tavLst>
                                        <p:tav tm="0">
                                          <p:val>
                                            <p:fltVal val="0"/>
                                          </p:val>
                                        </p:tav>
                                        <p:tav tm="100000">
                                          <p:val>
                                            <p:strVal val="#ppt_w"/>
                                          </p:val>
                                        </p:tav>
                                      </p:tavLst>
                                    </p:anim>
                                    <p:anim calcmode="lin" valueType="num">
                                      <p:cBhvr>
                                        <p:cTn id="23" dur="500" fill="hold"/>
                                        <p:tgtEl>
                                          <p:spTgt spid="94236"/>
                                        </p:tgtEl>
                                        <p:attrNameLst>
                                          <p:attrName>ppt_h</p:attrName>
                                        </p:attrNameLst>
                                      </p:cBhvr>
                                      <p:tavLst>
                                        <p:tav tm="0">
                                          <p:val>
                                            <p:fltVal val="0"/>
                                          </p:val>
                                        </p:tav>
                                        <p:tav tm="100000">
                                          <p:val>
                                            <p:strVal val="#ppt_h"/>
                                          </p:val>
                                        </p:tav>
                                      </p:tavLst>
                                    </p:anim>
                                    <p:animEffect transition="in" filter="fade">
                                      <p:cBhvr>
                                        <p:cTn id="24" dur="500"/>
                                        <p:tgtEl>
                                          <p:spTgt spid="94236"/>
                                        </p:tgtEl>
                                      </p:cBhvr>
                                    </p:animEffect>
                                  </p:childTnLst>
                                </p:cTn>
                              </p:par>
                            </p:childTnLst>
                          </p:cTn>
                        </p:par>
                        <p:par>
                          <p:cTn id="25" fill="hold">
                            <p:stCondLst>
                              <p:cond delay="500"/>
                            </p:stCondLst>
                            <p:childTnLst>
                              <p:par>
                                <p:cTn id="26" presetID="53" presetClass="entr" presetSubtype="1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childTnLst>
                          </p:cTn>
                        </p:par>
                        <p:par>
                          <p:cTn id="31" fill="hold">
                            <p:stCondLst>
                              <p:cond delay="10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fltVal val="0"/>
                                          </p:val>
                                        </p:tav>
                                        <p:tav tm="100000">
                                          <p:val>
                                            <p:strVal val="#ppt_w"/>
                                          </p:val>
                                        </p:tav>
                                      </p:tavLst>
                                    </p:anim>
                                    <p:anim calcmode="lin" valueType="num">
                                      <p:cBhvr>
                                        <p:cTn id="41" dur="500" fill="hold"/>
                                        <p:tgtEl>
                                          <p:spTgt spid="16"/>
                                        </p:tgtEl>
                                        <p:attrNameLst>
                                          <p:attrName>ppt_h</p:attrName>
                                        </p:attrNameLst>
                                      </p:cBhvr>
                                      <p:tavLst>
                                        <p:tav tm="0">
                                          <p:val>
                                            <p:fltVal val="0"/>
                                          </p:val>
                                        </p:tav>
                                        <p:tav tm="100000">
                                          <p:val>
                                            <p:strVal val="#ppt_h"/>
                                          </p:val>
                                        </p:tav>
                                      </p:tavLst>
                                    </p:anim>
                                    <p:animEffect transition="in" filter="fade">
                                      <p:cBhvr>
                                        <p:cTn id="42" dur="500"/>
                                        <p:tgtEl>
                                          <p:spTgt spid="16"/>
                                        </p:tgtEl>
                                      </p:cBhvr>
                                    </p:animEffect>
                                  </p:childTnLst>
                                </p:cTn>
                              </p:par>
                            </p:childTnLst>
                          </p:cTn>
                        </p:par>
                        <p:par>
                          <p:cTn id="43" fill="hold">
                            <p:stCondLst>
                              <p:cond delay="2000"/>
                            </p:stCondLst>
                            <p:childTnLst>
                              <p:par>
                                <p:cTn id="44" presetID="53" presetClass="entr" presetSubtype="16" fill="hold" grpId="0"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p:cTn id="46" dur="500" fill="hold"/>
                                        <p:tgtEl>
                                          <p:spTgt spid="20"/>
                                        </p:tgtEl>
                                        <p:attrNameLst>
                                          <p:attrName>ppt_w</p:attrName>
                                        </p:attrNameLst>
                                      </p:cBhvr>
                                      <p:tavLst>
                                        <p:tav tm="0">
                                          <p:val>
                                            <p:fltVal val="0"/>
                                          </p:val>
                                        </p:tav>
                                        <p:tav tm="100000">
                                          <p:val>
                                            <p:strVal val="#ppt_w"/>
                                          </p:val>
                                        </p:tav>
                                      </p:tavLst>
                                    </p:anim>
                                    <p:anim calcmode="lin" valueType="num">
                                      <p:cBhvr>
                                        <p:cTn id="47" dur="500" fill="hold"/>
                                        <p:tgtEl>
                                          <p:spTgt spid="20"/>
                                        </p:tgtEl>
                                        <p:attrNameLst>
                                          <p:attrName>ppt_h</p:attrName>
                                        </p:attrNameLst>
                                      </p:cBhvr>
                                      <p:tavLst>
                                        <p:tav tm="0">
                                          <p:val>
                                            <p:fltVal val="0"/>
                                          </p:val>
                                        </p:tav>
                                        <p:tav tm="100000">
                                          <p:val>
                                            <p:strVal val="#ppt_h"/>
                                          </p:val>
                                        </p:tav>
                                      </p:tavLst>
                                    </p:anim>
                                    <p:animEffect transition="in" filter="fade">
                                      <p:cBhvr>
                                        <p:cTn id="48" dur="500"/>
                                        <p:tgtEl>
                                          <p:spTgt spid="20"/>
                                        </p:tgtEl>
                                      </p:cBhvr>
                                    </p:animEffect>
                                  </p:childTnLst>
                                </p:cTn>
                              </p:par>
                            </p:childTnLst>
                          </p:cTn>
                        </p:par>
                        <p:par>
                          <p:cTn id="49" fill="hold">
                            <p:stCondLst>
                              <p:cond delay="2500"/>
                            </p:stCondLst>
                            <p:childTnLst>
                              <p:par>
                                <p:cTn id="50" presetID="41" presetClass="entr" presetSubtype="0" fill="hold" grpId="0" nodeType="afterEffect">
                                  <p:stCondLst>
                                    <p:cond delay="0"/>
                                  </p:stCondLst>
                                  <p:iterate type="lt">
                                    <p:tmPct val="10000"/>
                                  </p:iterate>
                                  <p:childTnLst>
                                    <p:set>
                                      <p:cBhvr>
                                        <p:cTn id="51" dur="1" fill="hold">
                                          <p:stCondLst>
                                            <p:cond delay="0"/>
                                          </p:stCondLst>
                                        </p:cTn>
                                        <p:tgtEl>
                                          <p:spTgt spid="27"/>
                                        </p:tgtEl>
                                        <p:attrNameLst>
                                          <p:attrName>style.visibility</p:attrName>
                                        </p:attrNameLst>
                                      </p:cBhvr>
                                      <p:to>
                                        <p:strVal val="visible"/>
                                      </p:to>
                                    </p:set>
                                    <p:anim calcmode="lin" valueType="num">
                                      <p:cBhvr>
                                        <p:cTn id="52" dur="10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3" dur="1000" fill="hold"/>
                                        <p:tgtEl>
                                          <p:spTgt spid="27"/>
                                        </p:tgtEl>
                                        <p:attrNameLst>
                                          <p:attrName>ppt_y</p:attrName>
                                        </p:attrNameLst>
                                      </p:cBhvr>
                                      <p:tavLst>
                                        <p:tav tm="0">
                                          <p:val>
                                            <p:strVal val="#ppt_y"/>
                                          </p:val>
                                        </p:tav>
                                        <p:tav tm="100000">
                                          <p:val>
                                            <p:strVal val="#ppt_y"/>
                                          </p:val>
                                        </p:tav>
                                      </p:tavLst>
                                    </p:anim>
                                    <p:anim calcmode="lin" valueType="num">
                                      <p:cBhvr>
                                        <p:cTn id="54" dur="10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55" dur="10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56" dur="1000" tmFilter="0,0; .5, 1; 1, 1"/>
                                        <p:tgtEl>
                                          <p:spTgt spid="27"/>
                                        </p:tgtEl>
                                      </p:cBhvr>
                                    </p:animEffect>
                                  </p:childTnLst>
                                </p:cTn>
                              </p:par>
                              <p:par>
                                <p:cTn id="57" presetID="41" presetClass="entr" presetSubtype="0" fill="hold" grpId="0" nodeType="withEffect">
                                  <p:stCondLst>
                                    <p:cond delay="0"/>
                                  </p:stCondLst>
                                  <p:iterate type="lt">
                                    <p:tmPct val="10000"/>
                                  </p:iterate>
                                  <p:childTnLst>
                                    <p:set>
                                      <p:cBhvr>
                                        <p:cTn id="58" dur="1" fill="hold">
                                          <p:stCondLst>
                                            <p:cond delay="0"/>
                                          </p:stCondLst>
                                        </p:cTn>
                                        <p:tgtEl>
                                          <p:spTgt spid="28"/>
                                        </p:tgtEl>
                                        <p:attrNameLst>
                                          <p:attrName>style.visibility</p:attrName>
                                        </p:attrNameLst>
                                      </p:cBhvr>
                                      <p:to>
                                        <p:strVal val="visible"/>
                                      </p:to>
                                    </p:set>
                                    <p:anim calcmode="lin" valueType="num">
                                      <p:cBhvr>
                                        <p:cTn id="59" dur="10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60" dur="1000" fill="hold"/>
                                        <p:tgtEl>
                                          <p:spTgt spid="28"/>
                                        </p:tgtEl>
                                        <p:attrNameLst>
                                          <p:attrName>ppt_y</p:attrName>
                                        </p:attrNameLst>
                                      </p:cBhvr>
                                      <p:tavLst>
                                        <p:tav tm="0">
                                          <p:val>
                                            <p:strVal val="#ppt_y"/>
                                          </p:val>
                                        </p:tav>
                                        <p:tav tm="100000">
                                          <p:val>
                                            <p:strVal val="#ppt_y"/>
                                          </p:val>
                                        </p:tav>
                                      </p:tavLst>
                                    </p:anim>
                                    <p:anim calcmode="lin" valueType="num">
                                      <p:cBhvr>
                                        <p:cTn id="61" dur="10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62" dur="10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1000" tmFilter="0,0; .5, 1; 1, 1"/>
                                        <p:tgtEl>
                                          <p:spTgt spid="28"/>
                                        </p:tgtEl>
                                      </p:cBhvr>
                                    </p:animEffect>
                                  </p:childTnLst>
                                </p:cTn>
                              </p:par>
                              <p:par>
                                <p:cTn id="64" presetID="41" presetClass="entr" presetSubtype="0" fill="hold" grpId="0" nodeType="withEffect">
                                  <p:stCondLst>
                                    <p:cond delay="0"/>
                                  </p:stCondLst>
                                  <p:iterate type="lt">
                                    <p:tmPct val="10000"/>
                                  </p:iterate>
                                  <p:childTnLst>
                                    <p:set>
                                      <p:cBhvr>
                                        <p:cTn id="65" dur="1" fill="hold">
                                          <p:stCondLst>
                                            <p:cond delay="0"/>
                                          </p:stCondLst>
                                        </p:cTn>
                                        <p:tgtEl>
                                          <p:spTgt spid="29"/>
                                        </p:tgtEl>
                                        <p:attrNameLst>
                                          <p:attrName>style.visibility</p:attrName>
                                        </p:attrNameLst>
                                      </p:cBhvr>
                                      <p:to>
                                        <p:strVal val="visible"/>
                                      </p:to>
                                    </p:set>
                                    <p:anim calcmode="lin" valueType="num">
                                      <p:cBhvr>
                                        <p:cTn id="66" dur="10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67" dur="1000" fill="hold"/>
                                        <p:tgtEl>
                                          <p:spTgt spid="29"/>
                                        </p:tgtEl>
                                        <p:attrNameLst>
                                          <p:attrName>ppt_y</p:attrName>
                                        </p:attrNameLst>
                                      </p:cBhvr>
                                      <p:tavLst>
                                        <p:tav tm="0">
                                          <p:val>
                                            <p:strVal val="#ppt_y"/>
                                          </p:val>
                                        </p:tav>
                                        <p:tav tm="100000">
                                          <p:val>
                                            <p:strVal val="#ppt_y"/>
                                          </p:val>
                                        </p:tav>
                                      </p:tavLst>
                                    </p:anim>
                                    <p:anim calcmode="lin" valueType="num">
                                      <p:cBhvr>
                                        <p:cTn id="68" dur="10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69" dur="10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70" dur="1000" tmFilter="0,0; .5, 1; 1, 1"/>
                                        <p:tgtEl>
                                          <p:spTgt spid="29"/>
                                        </p:tgtEl>
                                      </p:cBhvr>
                                    </p:animEffect>
                                  </p:childTnLst>
                                </p:cTn>
                              </p:par>
                              <p:par>
                                <p:cTn id="71" presetID="41" presetClass="entr" presetSubtype="0" fill="hold" grpId="0" nodeType="withEffect">
                                  <p:stCondLst>
                                    <p:cond delay="0"/>
                                  </p:stCondLst>
                                  <p:iterate type="lt">
                                    <p:tmPct val="10000"/>
                                  </p:iterate>
                                  <p:childTnLst>
                                    <p:set>
                                      <p:cBhvr>
                                        <p:cTn id="72" dur="1" fill="hold">
                                          <p:stCondLst>
                                            <p:cond delay="0"/>
                                          </p:stCondLst>
                                        </p:cTn>
                                        <p:tgtEl>
                                          <p:spTgt spid="30"/>
                                        </p:tgtEl>
                                        <p:attrNameLst>
                                          <p:attrName>style.visibility</p:attrName>
                                        </p:attrNameLst>
                                      </p:cBhvr>
                                      <p:to>
                                        <p:strVal val="visible"/>
                                      </p:to>
                                    </p:set>
                                    <p:anim calcmode="lin" valueType="num">
                                      <p:cBhvr>
                                        <p:cTn id="73" dur="10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74" dur="1000" fill="hold"/>
                                        <p:tgtEl>
                                          <p:spTgt spid="30"/>
                                        </p:tgtEl>
                                        <p:attrNameLst>
                                          <p:attrName>ppt_y</p:attrName>
                                        </p:attrNameLst>
                                      </p:cBhvr>
                                      <p:tavLst>
                                        <p:tav tm="0">
                                          <p:val>
                                            <p:strVal val="#ppt_y"/>
                                          </p:val>
                                        </p:tav>
                                        <p:tav tm="100000">
                                          <p:val>
                                            <p:strVal val="#ppt_y"/>
                                          </p:val>
                                        </p:tav>
                                      </p:tavLst>
                                    </p:anim>
                                    <p:anim calcmode="lin" valueType="num">
                                      <p:cBhvr>
                                        <p:cTn id="75" dur="10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76" dur="10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77" dur="1000" tmFilter="0,0; .5, 1; 1, 1"/>
                                        <p:tgtEl>
                                          <p:spTgt spid="30"/>
                                        </p:tgtEl>
                                      </p:cBhvr>
                                    </p:animEffect>
                                  </p:childTnLst>
                                </p:cTn>
                              </p:par>
                            </p:childTnLst>
                          </p:cTn>
                        </p:par>
                        <p:par>
                          <p:cTn id="78" fill="hold">
                            <p:stCondLst>
                              <p:cond delay="3799"/>
                            </p:stCondLst>
                            <p:childTnLst>
                              <p:par>
                                <p:cTn id="79" presetID="16" presetClass="entr" presetSubtype="21" fill="hold" nodeType="afterEffect">
                                  <p:stCondLst>
                                    <p:cond delay="0"/>
                                  </p:stCondLst>
                                  <p:childTnLst>
                                    <p:set>
                                      <p:cBhvr>
                                        <p:cTn id="80" dur="1" fill="hold">
                                          <p:stCondLst>
                                            <p:cond delay="0"/>
                                          </p:stCondLst>
                                        </p:cTn>
                                        <p:tgtEl>
                                          <p:spTgt spid="45"/>
                                        </p:tgtEl>
                                        <p:attrNameLst>
                                          <p:attrName>style.visibility</p:attrName>
                                        </p:attrNameLst>
                                      </p:cBhvr>
                                      <p:to>
                                        <p:strVal val="visible"/>
                                      </p:to>
                                    </p:set>
                                    <p:animEffect transition="in" filter="barn(inVertical)">
                                      <p:cBhvr>
                                        <p:cTn id="81" dur="500"/>
                                        <p:tgtEl>
                                          <p:spTgt spid="45"/>
                                        </p:tgtEl>
                                      </p:cBhvr>
                                    </p:animEffect>
                                  </p:childTnLst>
                                </p:cTn>
                              </p:par>
                            </p:childTnLst>
                          </p:cTn>
                        </p:par>
                        <p:par>
                          <p:cTn id="82" fill="hold">
                            <p:stCondLst>
                              <p:cond delay="4299"/>
                            </p:stCondLst>
                            <p:childTnLst>
                              <p:par>
                                <p:cTn id="83" presetID="41" presetClass="entr" presetSubtype="0" fill="hold" grpId="0" nodeType="afterEffect">
                                  <p:stCondLst>
                                    <p:cond delay="0"/>
                                  </p:stCondLst>
                                  <p:iterate type="lt">
                                    <p:tmPct val="10000"/>
                                  </p:iterate>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43"/>
                                        </p:tgtEl>
                                        <p:attrNameLst>
                                          <p:attrName>ppt_y</p:attrName>
                                        </p:attrNameLst>
                                      </p:cBhvr>
                                      <p:tavLst>
                                        <p:tav tm="0">
                                          <p:val>
                                            <p:strVal val="#ppt_y"/>
                                          </p:val>
                                        </p:tav>
                                        <p:tav tm="100000">
                                          <p:val>
                                            <p:strVal val="#ppt_y"/>
                                          </p:val>
                                        </p:tav>
                                      </p:tavLst>
                                    </p:anim>
                                    <p:anim calcmode="lin" valueType="num">
                                      <p:cBhvr>
                                        <p:cTn id="87" dur="500" fill="hold"/>
                                        <p:tgtEl>
                                          <p:spTgt spid="43"/>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43"/>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43"/>
                                        </p:tgtEl>
                                      </p:cBhvr>
                                    </p:animEffect>
                                  </p:childTnLst>
                                </p:cTn>
                              </p:par>
                            </p:childTnLst>
                          </p:cTn>
                        </p:par>
                        <p:par>
                          <p:cTn id="90" fill="hold">
                            <p:stCondLst>
                              <p:cond delay="5199"/>
                            </p:stCondLst>
                            <p:childTnLst>
                              <p:par>
                                <p:cTn id="91" presetID="41" presetClass="entr" presetSubtype="0" fill="hold" grpId="0" nodeType="afterEffect">
                                  <p:stCondLst>
                                    <p:cond delay="0"/>
                                  </p:stCondLst>
                                  <p:iterate type="lt">
                                    <p:tmPct val="10000"/>
                                  </p:iterate>
                                  <p:childTnLst>
                                    <p:set>
                                      <p:cBhvr>
                                        <p:cTn id="92" dur="1" fill="hold">
                                          <p:stCondLst>
                                            <p:cond delay="0"/>
                                          </p:stCondLst>
                                        </p:cTn>
                                        <p:tgtEl>
                                          <p:spTgt spid="22"/>
                                        </p:tgtEl>
                                        <p:attrNameLst>
                                          <p:attrName>style.visibility</p:attrName>
                                        </p:attrNameLst>
                                      </p:cBhvr>
                                      <p:to>
                                        <p:strVal val="visible"/>
                                      </p:to>
                                    </p:set>
                                    <p:anim calcmode="lin" valueType="num">
                                      <p:cBhvr>
                                        <p:cTn id="93" dur="25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94" dur="250" fill="hold"/>
                                        <p:tgtEl>
                                          <p:spTgt spid="22"/>
                                        </p:tgtEl>
                                        <p:attrNameLst>
                                          <p:attrName>ppt_y</p:attrName>
                                        </p:attrNameLst>
                                      </p:cBhvr>
                                      <p:tavLst>
                                        <p:tav tm="0">
                                          <p:val>
                                            <p:strVal val="#ppt_y"/>
                                          </p:val>
                                        </p:tav>
                                        <p:tav tm="100000">
                                          <p:val>
                                            <p:strVal val="#ppt_y"/>
                                          </p:val>
                                        </p:tav>
                                      </p:tavLst>
                                    </p:anim>
                                    <p:anim calcmode="lin" valueType="num">
                                      <p:cBhvr>
                                        <p:cTn id="95" dur="25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96" dur="25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97" dur="250" tmFilter="0,0; .5, 1; 1, 1"/>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2" grpId="0"/>
      <p:bldP spid="16" grpId="0"/>
      <p:bldP spid="20" grpId="0"/>
      <p:bldP spid="22" grpId="0"/>
      <p:bldP spid="27" grpId="0"/>
      <p:bldP spid="28" grpId="0"/>
      <p:bldP spid="29" grpId="0"/>
      <p:bldP spid="30" grpId="0"/>
      <p:bldP spid="4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矩形 4"/>
          <p:cNvSpPr>
            <a:spLocks noChangeArrowheads="1"/>
          </p:cNvSpPr>
          <p:nvPr/>
        </p:nvSpPr>
        <p:spPr bwMode="auto">
          <a:xfrm>
            <a:off x="2995243" y="1541483"/>
            <a:ext cx="1554361" cy="2094878"/>
          </a:xfrm>
          <a:custGeom>
            <a:avLst/>
            <a:gdLst>
              <a:gd name="T0" fmla="*/ 0 w 2071340"/>
              <a:gd name="T1" fmla="*/ 0 h 2828404"/>
              <a:gd name="T2" fmla="*/ 0 60000 65536"/>
              <a:gd name="T3" fmla="*/ 0 w 2071340"/>
              <a:gd name="T4" fmla="*/ 0 h 2828404"/>
              <a:gd name="T5" fmla="*/ 2071340 w 2071340"/>
              <a:gd name="T6" fmla="*/ 2828404 h 2828404"/>
            </a:gdLst>
            <a:ah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tx2"/>
          </a:solidFill>
          <a:ln w="3175">
            <a:solidFill>
              <a:srgbClr val="EAEAEA"/>
            </a:solidFill>
            <a:bevel/>
          </a:ln>
        </p:spPr>
        <p:txBody>
          <a:bodyPr lIns="335978" tIns="34136" rIns="335978" bIns="34136" anchor="ctr"/>
          <a:lstStyle/>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1315" b="0" i="0" u="none" strike="noStrike" kern="1200" cap="none" spc="0" normalizeH="0" baseline="0" noProof="0">
              <a:ln>
                <a:noFill/>
              </a:ln>
              <a:solidFill>
                <a:prstClr val="black"/>
              </a:solidFill>
              <a:effectLst/>
              <a:uLnTx/>
              <a:uFillTx/>
              <a:latin typeface="等线"/>
              <a:ea typeface="造字工房悦黑体验版常规体" pitchFamily="50" charset="-122"/>
              <a:cs typeface="+mn-cs"/>
            </a:endParaRPr>
          </a:p>
        </p:txBody>
      </p:sp>
      <p:sp>
        <p:nvSpPr>
          <p:cNvPr id="97284" name="矩形 5"/>
          <p:cNvSpPr>
            <a:spLocks noChangeArrowheads="1"/>
          </p:cNvSpPr>
          <p:nvPr/>
        </p:nvSpPr>
        <p:spPr bwMode="auto">
          <a:xfrm>
            <a:off x="4645165" y="1541483"/>
            <a:ext cx="1542415" cy="2094878"/>
          </a:xfrm>
          <a:custGeom>
            <a:avLst/>
            <a:gdLst>
              <a:gd name="T0" fmla="*/ 0 w 2055564"/>
              <a:gd name="T1" fmla="*/ 0 h 2828404"/>
              <a:gd name="T2" fmla="*/ 0 60000 65536"/>
              <a:gd name="T3" fmla="*/ 0 w 2055564"/>
              <a:gd name="T4" fmla="*/ 0 h 2828404"/>
              <a:gd name="T5" fmla="*/ 2055564 w 2055564"/>
              <a:gd name="T6" fmla="*/ 2828404 h 2828404"/>
            </a:gdLst>
            <a:ah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bg2"/>
          </a:solidFill>
          <a:ln w="3175">
            <a:solidFill>
              <a:srgbClr val="EAEAEA"/>
            </a:solidFill>
            <a:bevel/>
          </a:ln>
        </p:spPr>
        <p:txBody>
          <a:bodyPr lIns="335978" tIns="34136" rIns="335978" bIns="34136" anchor="ctr"/>
          <a:lstStyle/>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造字工房悦黑体验版常规体" pitchFamily="50" charset="-122"/>
              <a:cs typeface="+mn-cs"/>
              <a:sym typeface="微软雅黑" panose="020B0503020204020204" charset="-122"/>
            </a:endParaRPr>
          </a:p>
        </p:txBody>
      </p:sp>
      <p:sp>
        <p:nvSpPr>
          <p:cNvPr id="97285" name="矩形 6"/>
          <p:cNvSpPr>
            <a:spLocks noChangeArrowheads="1"/>
          </p:cNvSpPr>
          <p:nvPr/>
        </p:nvSpPr>
        <p:spPr bwMode="auto">
          <a:xfrm>
            <a:off x="6281647" y="1541483"/>
            <a:ext cx="1473731" cy="2094878"/>
          </a:xfrm>
          <a:custGeom>
            <a:avLst/>
            <a:gdLst>
              <a:gd name="T0" fmla="*/ 0 w 1963712"/>
              <a:gd name="T1" fmla="*/ 0 h 2828404"/>
              <a:gd name="T2" fmla="*/ 0 60000 65536"/>
              <a:gd name="T3" fmla="*/ 0 w 1963712"/>
              <a:gd name="T4" fmla="*/ 0 h 2828404"/>
              <a:gd name="T5" fmla="*/ 1963712 w 1963712"/>
              <a:gd name="T6" fmla="*/ 2828404 h 2828404"/>
            </a:gdLst>
            <a:ahLst/>
            <a:cxnLst>
              <a:cxn ang="T2">
                <a:pos x="T0" y="T1"/>
              </a:cxn>
            </a:cxnLst>
            <a:rect l="T3" t="T4" r="T5" b="T6"/>
            <a:pathLst>
              <a:path w="1963712"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tx2"/>
          </a:solidFill>
          <a:ln w="3175">
            <a:solidFill>
              <a:srgbClr val="EAEAEA"/>
            </a:solidFill>
            <a:bevel/>
          </a:ln>
        </p:spPr>
        <p:txBody>
          <a:bodyPr lIns="403174" tIns="34136" rIns="134391" bIns="34136" anchor="ctr"/>
          <a:lstStyle/>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rPr>
              <a:t>添加内容</a:t>
            </a:r>
            <a:endParaRPr kumimoji="0" lang="zh-CN" altLang="en-US" sz="94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微软雅黑" panose="020B0503020204020204" charset="-122"/>
            </a:endParaRPr>
          </a:p>
        </p:txBody>
      </p:sp>
      <p:sp>
        <p:nvSpPr>
          <p:cNvPr id="97286" name="椭圆 7"/>
          <p:cNvSpPr>
            <a:spLocks noChangeArrowheads="1"/>
          </p:cNvSpPr>
          <p:nvPr/>
        </p:nvSpPr>
        <p:spPr bwMode="auto">
          <a:xfrm>
            <a:off x="2645847" y="2291041"/>
            <a:ext cx="604723" cy="595763"/>
          </a:xfrm>
          <a:prstGeom prst="ellipse">
            <a:avLst/>
          </a:prstGeom>
          <a:solidFill>
            <a:srgbClr val="2B2E30"/>
          </a:solidFill>
          <a:ln w="25400">
            <a:noFill/>
            <a:bevel/>
          </a:ln>
        </p:spPr>
        <p:txBody>
          <a:bodyPr lIns="0" tIns="0" rIns="0" bIns="0" anchor="ctr"/>
          <a:lstStyle/>
          <a:p>
            <a:pPr marL="0" marR="0" lvl="0" indent="0" algn="ctr" defTabSz="682625" rtl="0" eaLnBrk="1" fontAlgn="auto" latinLnBrk="0" hangingPunct="1">
              <a:lnSpc>
                <a:spcPct val="12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微软雅黑" panose="020B0503020204020204" charset="-122"/>
              </a:rPr>
              <a:t>文本</a:t>
            </a:r>
            <a:endParaRPr kumimoji="0" lang="zh-CN" altLang="en-US" sz="131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7287" name="椭圆 8"/>
          <p:cNvSpPr>
            <a:spLocks noChangeArrowheads="1"/>
          </p:cNvSpPr>
          <p:nvPr/>
        </p:nvSpPr>
        <p:spPr bwMode="auto">
          <a:xfrm>
            <a:off x="4294277" y="2291041"/>
            <a:ext cx="606215" cy="595763"/>
          </a:xfrm>
          <a:prstGeom prst="ellipse">
            <a:avLst/>
          </a:prstGeom>
          <a:solidFill>
            <a:srgbClr val="2B2E30"/>
          </a:solidFill>
          <a:ln w="25400">
            <a:noFill/>
            <a:bevel/>
          </a:ln>
        </p:spPr>
        <p:txBody>
          <a:bodyPr lIns="0" tIns="0" rIns="0" bIns="0" anchor="ctr"/>
          <a:lstStyle/>
          <a:p>
            <a:pPr marL="0" marR="0" lvl="0" indent="0" algn="ctr" defTabSz="682625" rtl="0" eaLnBrk="1" fontAlgn="auto" latinLnBrk="0" hangingPunct="1">
              <a:lnSpc>
                <a:spcPct val="12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微软雅黑" panose="020B0503020204020204" charset="-122"/>
              </a:rPr>
              <a:t>文本</a:t>
            </a:r>
            <a:endParaRPr kumimoji="0" lang="zh-CN" altLang="en-US" sz="131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7288" name="椭圆 9"/>
          <p:cNvSpPr>
            <a:spLocks noChangeArrowheads="1"/>
          </p:cNvSpPr>
          <p:nvPr/>
        </p:nvSpPr>
        <p:spPr bwMode="auto">
          <a:xfrm>
            <a:off x="5932253" y="2291041"/>
            <a:ext cx="604722" cy="595763"/>
          </a:xfrm>
          <a:prstGeom prst="ellipse">
            <a:avLst/>
          </a:prstGeom>
          <a:solidFill>
            <a:srgbClr val="2B2E30"/>
          </a:solidFill>
          <a:ln w="25400">
            <a:noFill/>
            <a:bevel/>
          </a:ln>
        </p:spPr>
        <p:txBody>
          <a:bodyPr lIns="0" tIns="0" rIns="0" bIns="0" anchor="ctr"/>
          <a:lstStyle/>
          <a:p>
            <a:pPr marL="0" marR="0" lvl="0" indent="0" algn="ctr" defTabSz="682625" rtl="0" eaLnBrk="1" fontAlgn="auto" latinLnBrk="0" hangingPunct="1">
              <a:lnSpc>
                <a:spcPct val="12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sym typeface="微软雅黑" panose="020B0503020204020204" charset="-122"/>
              </a:rPr>
              <a:t>文本</a:t>
            </a:r>
            <a:endParaRPr kumimoji="0" lang="zh-CN" altLang="en-US" sz="131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7289" name="矩形 3"/>
          <p:cNvSpPr>
            <a:spLocks noChangeArrowheads="1"/>
          </p:cNvSpPr>
          <p:nvPr/>
        </p:nvSpPr>
        <p:spPr bwMode="auto">
          <a:xfrm>
            <a:off x="1463280" y="1541483"/>
            <a:ext cx="1437896" cy="2094878"/>
          </a:xfrm>
          <a:custGeom>
            <a:avLst/>
            <a:gdLst>
              <a:gd name="T0" fmla="*/ 0 w 1915864"/>
              <a:gd name="T1" fmla="*/ 0 h 2828404"/>
              <a:gd name="T2" fmla="*/ 0 60000 65536"/>
              <a:gd name="T3" fmla="*/ 0 w 1915864"/>
              <a:gd name="T4" fmla="*/ 0 h 2828404"/>
              <a:gd name="T5" fmla="*/ 1915864 w 1915864"/>
              <a:gd name="T6" fmla="*/ 2828404 h 2828404"/>
            </a:gdLst>
            <a:ah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bg2"/>
          </a:solidFill>
          <a:ln w="3175">
            <a:noFill/>
            <a:bevel/>
          </a:ln>
        </p:spPr>
        <p:txBody>
          <a:bodyPr lIns="134391" tIns="34136" rIns="335978" bIns="34136" anchor="ctr"/>
          <a:lstStyle/>
          <a:p>
            <a:pPr marL="0" marR="0" lvl="0" indent="0" algn="ctr" defTabSz="682625" rtl="0" eaLnBrk="1" fontAlgn="auto" latinLnBrk="0" hangingPunct="1">
              <a:lnSpc>
                <a:spcPct val="110000"/>
              </a:lnSpc>
              <a:spcBef>
                <a:spcPts val="0"/>
              </a:spcBef>
              <a:spcAft>
                <a:spcPts val="0"/>
              </a:spcAft>
              <a:buClrTx/>
              <a:buSzTx/>
              <a:buFontTx/>
              <a:buNone/>
              <a:defRPr/>
            </a:pP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a:p>
            <a:pPr marL="0" marR="0" lvl="0" indent="0" algn="ctr" defTabSz="682625" rtl="0" eaLnBrk="1" fontAlgn="auto" latinLnBrk="0" hangingPunct="1">
              <a:lnSpc>
                <a:spcPct val="110000"/>
              </a:lnSpc>
              <a:spcBef>
                <a:spcPts val="0"/>
              </a:spcBef>
              <a:spcAft>
                <a:spcPts val="0"/>
              </a:spcAft>
              <a:buClrTx/>
              <a:buSzTx/>
              <a:buFontTx/>
              <a:buNone/>
              <a:defRPr/>
            </a:pPr>
            <a:r>
              <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rPr>
              <a:t>添加文本</a:t>
            </a:r>
            <a:endParaRPr kumimoji="0" lang="zh-CN" altLang="en-US" sz="940"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a:p>
            <a:pPr marL="0" marR="0" lvl="0" indent="0" algn="ctr" defTabSz="682625" rtl="0" eaLnBrk="1" fontAlgn="auto" latinLnBrk="0" hangingPunct="1">
              <a:lnSpc>
                <a:spcPct val="110000"/>
              </a:lnSpc>
              <a:spcBef>
                <a:spcPts val="0"/>
              </a:spcBef>
              <a:spcAft>
                <a:spcPts val="0"/>
              </a:spcAft>
              <a:buClrTx/>
              <a:buSzTx/>
              <a:buFontTx/>
              <a:buNone/>
              <a:defRPr/>
            </a:pPr>
            <a:endParaRPr kumimoji="0" lang="zh-CN" altLang="en-US" sz="940" b="0" i="0" u="none" strike="noStrike" kern="1200" cap="none" spc="0" normalizeH="0" baseline="0" noProof="0">
              <a:ln>
                <a:noFill/>
              </a:ln>
              <a:solidFill>
                <a:prstClr val="white"/>
              </a:solidFill>
              <a:effectLst/>
              <a:uLnTx/>
              <a:uFillTx/>
              <a:latin typeface="等线"/>
              <a:ea typeface="微软雅黑" panose="020B0503020204020204" charset="-122"/>
              <a:cs typeface="+mn-cs"/>
              <a:sym typeface="微软雅黑" panose="020B0503020204020204" charset="-122"/>
            </a:endParaRPr>
          </a:p>
        </p:txBody>
      </p:sp>
      <p:sp>
        <p:nvSpPr>
          <p:cNvPr id="97294" name="矩形 15"/>
          <p:cNvSpPr>
            <a:spLocks noChangeArrowheads="1"/>
          </p:cNvSpPr>
          <p:nvPr/>
        </p:nvSpPr>
        <p:spPr bwMode="auto">
          <a:xfrm>
            <a:off x="1463279" y="3940962"/>
            <a:ext cx="6292100" cy="798831"/>
          </a:xfrm>
          <a:prstGeom prst="rect">
            <a:avLst/>
          </a:prstGeom>
          <a:solidFill>
            <a:schemeClr val="tx2"/>
          </a:solidFill>
          <a:ln w="25400">
            <a:noFill/>
            <a:bevel/>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FFFFFF"/>
              </a:solidFill>
              <a:effectLst/>
              <a:uLnTx/>
              <a:uFillTx/>
              <a:latin typeface="宋体" panose="02010600030101010101" pitchFamily="2" charset="-122"/>
              <a:ea typeface="宋体" panose="02010600030101010101" pitchFamily="2" charset="-122"/>
              <a:cs typeface="+mn-cs"/>
              <a:sym typeface="宋体" panose="02010600030101010101" pitchFamily="2" charset="-122"/>
            </a:endParaRPr>
          </a:p>
        </p:txBody>
      </p:sp>
      <p:sp>
        <p:nvSpPr>
          <p:cNvPr id="97295" name="文本框 16"/>
          <p:cNvSpPr>
            <a:spLocks noChangeArrowheads="1"/>
          </p:cNvSpPr>
          <p:nvPr/>
        </p:nvSpPr>
        <p:spPr bwMode="auto">
          <a:xfrm>
            <a:off x="1463279" y="4063399"/>
            <a:ext cx="2538341"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97296" name="文本框 18"/>
          <p:cNvSpPr>
            <a:spLocks noChangeArrowheads="1"/>
          </p:cNvSpPr>
          <p:nvPr/>
        </p:nvSpPr>
        <p:spPr bwMode="auto">
          <a:xfrm>
            <a:off x="3025105" y="4063399"/>
            <a:ext cx="2538341"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97297" name="文本框 19"/>
          <p:cNvSpPr>
            <a:spLocks noChangeArrowheads="1"/>
          </p:cNvSpPr>
          <p:nvPr/>
        </p:nvSpPr>
        <p:spPr bwMode="auto">
          <a:xfrm>
            <a:off x="4663083" y="4063399"/>
            <a:ext cx="2538341"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97298" name="文本框 20"/>
          <p:cNvSpPr>
            <a:spLocks noChangeArrowheads="1"/>
          </p:cNvSpPr>
          <p:nvPr/>
        </p:nvSpPr>
        <p:spPr bwMode="auto">
          <a:xfrm>
            <a:off x="6208484" y="4061907"/>
            <a:ext cx="1614087"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97299" name="文本框 21"/>
          <p:cNvSpPr>
            <a:spLocks noChangeArrowheads="1"/>
          </p:cNvSpPr>
          <p:nvPr/>
        </p:nvSpPr>
        <p:spPr bwMode="auto">
          <a:xfrm>
            <a:off x="1463279" y="4382932"/>
            <a:ext cx="2538341"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97300" name="文本框 22"/>
          <p:cNvSpPr>
            <a:spLocks noChangeArrowheads="1"/>
          </p:cNvSpPr>
          <p:nvPr/>
        </p:nvSpPr>
        <p:spPr bwMode="auto">
          <a:xfrm>
            <a:off x="3025105" y="4382932"/>
            <a:ext cx="2538341"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97301" name="文本框 23"/>
          <p:cNvSpPr>
            <a:spLocks noChangeArrowheads="1"/>
          </p:cNvSpPr>
          <p:nvPr/>
        </p:nvSpPr>
        <p:spPr bwMode="auto">
          <a:xfrm>
            <a:off x="4663083" y="4382932"/>
            <a:ext cx="2538341"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97302" name="文本框 24"/>
          <p:cNvSpPr>
            <a:spLocks noChangeArrowheads="1"/>
          </p:cNvSpPr>
          <p:nvPr/>
        </p:nvSpPr>
        <p:spPr bwMode="auto">
          <a:xfrm>
            <a:off x="6198031" y="4400849"/>
            <a:ext cx="1557347" cy="257132"/>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rPr>
              <a:t>请输入您需要的文字</a:t>
            </a:r>
            <a:endParaRPr kumimoji="0" lang="zh-CN" altLang="en-US" sz="122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sym typeface="造字工房悦黑体验版常规体" pitchFamily="50" charset="-122"/>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7289"/>
                                        </p:tgtEl>
                                        <p:attrNameLst>
                                          <p:attrName>style.visibility</p:attrName>
                                        </p:attrNameLst>
                                      </p:cBhvr>
                                      <p:to>
                                        <p:strVal val="visible"/>
                                      </p:to>
                                    </p:set>
                                    <p:animEffect transition="in" filter="slide(fromBottom)">
                                      <p:cBhvr>
                                        <p:cTn id="7" dur="500"/>
                                        <p:tgtEl>
                                          <p:spTgt spid="97289"/>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97283"/>
                                        </p:tgtEl>
                                        <p:attrNameLst>
                                          <p:attrName>style.visibility</p:attrName>
                                        </p:attrNameLst>
                                      </p:cBhvr>
                                      <p:to>
                                        <p:strVal val="visible"/>
                                      </p:to>
                                    </p:set>
                                    <p:animEffect transition="in" filter="slide(fromBottom)">
                                      <p:cBhvr>
                                        <p:cTn id="10" dur="500"/>
                                        <p:tgtEl>
                                          <p:spTgt spid="97283"/>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97284"/>
                                        </p:tgtEl>
                                        <p:attrNameLst>
                                          <p:attrName>style.visibility</p:attrName>
                                        </p:attrNameLst>
                                      </p:cBhvr>
                                      <p:to>
                                        <p:strVal val="visible"/>
                                      </p:to>
                                    </p:set>
                                    <p:animEffect transition="in" filter="slide(fromBottom)">
                                      <p:cBhvr>
                                        <p:cTn id="13" dur="500"/>
                                        <p:tgtEl>
                                          <p:spTgt spid="97284"/>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97285"/>
                                        </p:tgtEl>
                                        <p:attrNameLst>
                                          <p:attrName>style.visibility</p:attrName>
                                        </p:attrNameLst>
                                      </p:cBhvr>
                                      <p:to>
                                        <p:strVal val="visible"/>
                                      </p:to>
                                    </p:set>
                                    <p:animEffect transition="in" filter="slide(fromBottom)">
                                      <p:cBhvr>
                                        <p:cTn id="16" dur="500"/>
                                        <p:tgtEl>
                                          <p:spTgt spid="97285"/>
                                        </p:tgtEl>
                                      </p:cBhvr>
                                    </p:animEffect>
                                  </p:childTnLst>
                                </p:cTn>
                              </p:par>
                            </p:childTnLst>
                          </p:cTn>
                        </p:par>
                        <p:par>
                          <p:cTn id="17" fill="hold">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97286"/>
                                        </p:tgtEl>
                                        <p:attrNameLst>
                                          <p:attrName>style.visibility</p:attrName>
                                        </p:attrNameLst>
                                      </p:cBhvr>
                                      <p:to>
                                        <p:strVal val="visible"/>
                                      </p:to>
                                    </p:set>
                                    <p:anim calcmode="lin" valueType="num">
                                      <p:cBhvr>
                                        <p:cTn id="20" dur="500" fill="hold"/>
                                        <p:tgtEl>
                                          <p:spTgt spid="97286"/>
                                        </p:tgtEl>
                                        <p:attrNameLst>
                                          <p:attrName>ppt_w</p:attrName>
                                        </p:attrNameLst>
                                      </p:cBhvr>
                                      <p:tavLst>
                                        <p:tav tm="0">
                                          <p:val>
                                            <p:fltVal val="0"/>
                                          </p:val>
                                        </p:tav>
                                        <p:tav tm="100000">
                                          <p:val>
                                            <p:strVal val="#ppt_w"/>
                                          </p:val>
                                        </p:tav>
                                      </p:tavLst>
                                    </p:anim>
                                    <p:anim calcmode="lin" valueType="num">
                                      <p:cBhvr>
                                        <p:cTn id="21" dur="500" fill="hold"/>
                                        <p:tgtEl>
                                          <p:spTgt spid="97286"/>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97287"/>
                                        </p:tgtEl>
                                        <p:attrNameLst>
                                          <p:attrName>style.visibility</p:attrName>
                                        </p:attrNameLst>
                                      </p:cBhvr>
                                      <p:to>
                                        <p:strVal val="visible"/>
                                      </p:to>
                                    </p:set>
                                    <p:anim calcmode="lin" valueType="num">
                                      <p:cBhvr>
                                        <p:cTn id="24" dur="500" fill="hold"/>
                                        <p:tgtEl>
                                          <p:spTgt spid="97287"/>
                                        </p:tgtEl>
                                        <p:attrNameLst>
                                          <p:attrName>ppt_w</p:attrName>
                                        </p:attrNameLst>
                                      </p:cBhvr>
                                      <p:tavLst>
                                        <p:tav tm="0">
                                          <p:val>
                                            <p:fltVal val="0"/>
                                          </p:val>
                                        </p:tav>
                                        <p:tav tm="100000">
                                          <p:val>
                                            <p:strVal val="#ppt_w"/>
                                          </p:val>
                                        </p:tav>
                                      </p:tavLst>
                                    </p:anim>
                                    <p:anim calcmode="lin" valueType="num">
                                      <p:cBhvr>
                                        <p:cTn id="25" dur="500" fill="hold"/>
                                        <p:tgtEl>
                                          <p:spTgt spid="97287"/>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97288"/>
                                        </p:tgtEl>
                                        <p:attrNameLst>
                                          <p:attrName>style.visibility</p:attrName>
                                        </p:attrNameLst>
                                      </p:cBhvr>
                                      <p:to>
                                        <p:strVal val="visible"/>
                                      </p:to>
                                    </p:set>
                                    <p:anim calcmode="lin" valueType="num">
                                      <p:cBhvr>
                                        <p:cTn id="28" dur="500" fill="hold"/>
                                        <p:tgtEl>
                                          <p:spTgt spid="97288"/>
                                        </p:tgtEl>
                                        <p:attrNameLst>
                                          <p:attrName>ppt_w</p:attrName>
                                        </p:attrNameLst>
                                      </p:cBhvr>
                                      <p:tavLst>
                                        <p:tav tm="0">
                                          <p:val>
                                            <p:fltVal val="0"/>
                                          </p:val>
                                        </p:tav>
                                        <p:tav tm="100000">
                                          <p:val>
                                            <p:strVal val="#ppt_w"/>
                                          </p:val>
                                        </p:tav>
                                      </p:tavLst>
                                    </p:anim>
                                    <p:anim calcmode="lin" valueType="num">
                                      <p:cBhvr>
                                        <p:cTn id="29" dur="500" fill="hold"/>
                                        <p:tgtEl>
                                          <p:spTgt spid="97288"/>
                                        </p:tgtEl>
                                        <p:attrNameLst>
                                          <p:attrName>ppt_h</p:attrName>
                                        </p:attrNameLst>
                                      </p:cBhvr>
                                      <p:tavLst>
                                        <p:tav tm="0">
                                          <p:val>
                                            <p:fltVal val="0"/>
                                          </p:val>
                                        </p:tav>
                                        <p:tav tm="100000">
                                          <p:val>
                                            <p:strVal val="#ppt_h"/>
                                          </p:val>
                                        </p:tav>
                                      </p:tavLst>
                                    </p:anim>
                                  </p:childTnLst>
                                </p:cTn>
                              </p:par>
                            </p:childTnLst>
                          </p:cTn>
                        </p:par>
                        <p:par>
                          <p:cTn id="30" fill="hold">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7294"/>
                                        </p:tgtEl>
                                        <p:attrNameLst>
                                          <p:attrName>style.visibility</p:attrName>
                                        </p:attrNameLst>
                                      </p:cBhvr>
                                      <p:to>
                                        <p:strVal val="visible"/>
                                      </p:to>
                                    </p:set>
                                    <p:animEffect transition="in" filter="dissolve">
                                      <p:cBhvr>
                                        <p:cTn id="33" dur="500"/>
                                        <p:tgtEl>
                                          <p:spTgt spid="97294"/>
                                        </p:tgtEl>
                                      </p:cBhvr>
                                    </p:animEffect>
                                  </p:childTnLst>
                                </p:cTn>
                              </p:par>
                            </p:childTnLst>
                          </p:cTn>
                        </p:par>
                        <p:par>
                          <p:cTn id="34" fill="hold">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97295"/>
                                        </p:tgtEl>
                                        <p:attrNameLst>
                                          <p:attrName>style.visibility</p:attrName>
                                        </p:attrNameLst>
                                      </p:cBhvr>
                                      <p:to>
                                        <p:strVal val="visible"/>
                                      </p:to>
                                    </p:set>
                                    <p:anim calcmode="lin" valueType="num">
                                      <p:cBhvr>
                                        <p:cTn id="37" dur="500" fill="hold"/>
                                        <p:tgtEl>
                                          <p:spTgt spid="97295"/>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97295"/>
                                        </p:tgtEl>
                                        <p:attrNameLst>
                                          <p:attrName>ppt_y</p:attrName>
                                        </p:attrNameLst>
                                      </p:cBhvr>
                                      <p:tavLst>
                                        <p:tav tm="0">
                                          <p:val>
                                            <p:strVal val="#ppt_y"/>
                                          </p:val>
                                        </p:tav>
                                        <p:tav tm="100000">
                                          <p:val>
                                            <p:strVal val="#ppt_y"/>
                                          </p:val>
                                        </p:tav>
                                      </p:tavLst>
                                    </p:anim>
                                    <p:anim calcmode="lin" valueType="num">
                                      <p:cBhvr>
                                        <p:cTn id="39" dur="500" fill="hold"/>
                                        <p:tgtEl>
                                          <p:spTgt spid="97295"/>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97295"/>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97295"/>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97299"/>
                                        </p:tgtEl>
                                        <p:attrNameLst>
                                          <p:attrName>style.visibility</p:attrName>
                                        </p:attrNameLst>
                                      </p:cBhvr>
                                      <p:to>
                                        <p:strVal val="visible"/>
                                      </p:to>
                                    </p:set>
                                    <p:anim calcmode="lin" valueType="num">
                                      <p:cBhvr>
                                        <p:cTn id="44" dur="500" fill="hold"/>
                                        <p:tgtEl>
                                          <p:spTgt spid="97299"/>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97299"/>
                                        </p:tgtEl>
                                        <p:attrNameLst>
                                          <p:attrName>ppt_y</p:attrName>
                                        </p:attrNameLst>
                                      </p:cBhvr>
                                      <p:tavLst>
                                        <p:tav tm="0">
                                          <p:val>
                                            <p:strVal val="#ppt_y"/>
                                          </p:val>
                                        </p:tav>
                                        <p:tav tm="100000">
                                          <p:val>
                                            <p:strVal val="#ppt_y"/>
                                          </p:val>
                                        </p:tav>
                                      </p:tavLst>
                                    </p:anim>
                                    <p:anim calcmode="lin" valueType="num">
                                      <p:cBhvr>
                                        <p:cTn id="46" dur="500" fill="hold"/>
                                        <p:tgtEl>
                                          <p:spTgt spid="97299"/>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97299"/>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97299"/>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97296"/>
                                        </p:tgtEl>
                                        <p:attrNameLst>
                                          <p:attrName>style.visibility</p:attrName>
                                        </p:attrNameLst>
                                      </p:cBhvr>
                                      <p:to>
                                        <p:strVal val="visible"/>
                                      </p:to>
                                    </p:set>
                                    <p:anim calcmode="lin" valueType="num">
                                      <p:cBhvr>
                                        <p:cTn id="51" dur="500" fill="hold"/>
                                        <p:tgtEl>
                                          <p:spTgt spid="97296"/>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97296"/>
                                        </p:tgtEl>
                                        <p:attrNameLst>
                                          <p:attrName>ppt_y</p:attrName>
                                        </p:attrNameLst>
                                      </p:cBhvr>
                                      <p:tavLst>
                                        <p:tav tm="0">
                                          <p:val>
                                            <p:strVal val="#ppt_y"/>
                                          </p:val>
                                        </p:tav>
                                        <p:tav tm="100000">
                                          <p:val>
                                            <p:strVal val="#ppt_y"/>
                                          </p:val>
                                        </p:tav>
                                      </p:tavLst>
                                    </p:anim>
                                    <p:anim calcmode="lin" valueType="num">
                                      <p:cBhvr>
                                        <p:cTn id="53" dur="500" fill="hold"/>
                                        <p:tgtEl>
                                          <p:spTgt spid="97296"/>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97296"/>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97296"/>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97300"/>
                                        </p:tgtEl>
                                        <p:attrNameLst>
                                          <p:attrName>style.visibility</p:attrName>
                                        </p:attrNameLst>
                                      </p:cBhvr>
                                      <p:to>
                                        <p:strVal val="visible"/>
                                      </p:to>
                                    </p:set>
                                    <p:anim calcmode="lin" valueType="num">
                                      <p:cBhvr>
                                        <p:cTn id="58" dur="500" fill="hold"/>
                                        <p:tgtEl>
                                          <p:spTgt spid="97300"/>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97300"/>
                                        </p:tgtEl>
                                        <p:attrNameLst>
                                          <p:attrName>ppt_y</p:attrName>
                                        </p:attrNameLst>
                                      </p:cBhvr>
                                      <p:tavLst>
                                        <p:tav tm="0">
                                          <p:val>
                                            <p:strVal val="#ppt_y"/>
                                          </p:val>
                                        </p:tav>
                                        <p:tav tm="100000">
                                          <p:val>
                                            <p:strVal val="#ppt_y"/>
                                          </p:val>
                                        </p:tav>
                                      </p:tavLst>
                                    </p:anim>
                                    <p:anim calcmode="lin" valueType="num">
                                      <p:cBhvr>
                                        <p:cTn id="60" dur="500" fill="hold"/>
                                        <p:tgtEl>
                                          <p:spTgt spid="97300"/>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97300"/>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97300"/>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97297"/>
                                        </p:tgtEl>
                                        <p:attrNameLst>
                                          <p:attrName>style.visibility</p:attrName>
                                        </p:attrNameLst>
                                      </p:cBhvr>
                                      <p:to>
                                        <p:strVal val="visible"/>
                                      </p:to>
                                    </p:set>
                                    <p:anim calcmode="lin" valueType="num">
                                      <p:cBhvr>
                                        <p:cTn id="65" dur="500" fill="hold"/>
                                        <p:tgtEl>
                                          <p:spTgt spid="97297"/>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97297"/>
                                        </p:tgtEl>
                                        <p:attrNameLst>
                                          <p:attrName>ppt_y</p:attrName>
                                        </p:attrNameLst>
                                      </p:cBhvr>
                                      <p:tavLst>
                                        <p:tav tm="0">
                                          <p:val>
                                            <p:strVal val="#ppt_y"/>
                                          </p:val>
                                        </p:tav>
                                        <p:tav tm="100000">
                                          <p:val>
                                            <p:strVal val="#ppt_y"/>
                                          </p:val>
                                        </p:tav>
                                      </p:tavLst>
                                    </p:anim>
                                    <p:anim calcmode="lin" valueType="num">
                                      <p:cBhvr>
                                        <p:cTn id="67" dur="500" fill="hold"/>
                                        <p:tgtEl>
                                          <p:spTgt spid="97297"/>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97297"/>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97297"/>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97301"/>
                                        </p:tgtEl>
                                        <p:attrNameLst>
                                          <p:attrName>style.visibility</p:attrName>
                                        </p:attrNameLst>
                                      </p:cBhvr>
                                      <p:to>
                                        <p:strVal val="visible"/>
                                      </p:to>
                                    </p:set>
                                    <p:anim calcmode="lin" valueType="num">
                                      <p:cBhvr>
                                        <p:cTn id="72" dur="500" fill="hold"/>
                                        <p:tgtEl>
                                          <p:spTgt spid="97301"/>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97301"/>
                                        </p:tgtEl>
                                        <p:attrNameLst>
                                          <p:attrName>ppt_y</p:attrName>
                                        </p:attrNameLst>
                                      </p:cBhvr>
                                      <p:tavLst>
                                        <p:tav tm="0">
                                          <p:val>
                                            <p:strVal val="#ppt_y"/>
                                          </p:val>
                                        </p:tav>
                                        <p:tav tm="100000">
                                          <p:val>
                                            <p:strVal val="#ppt_y"/>
                                          </p:val>
                                        </p:tav>
                                      </p:tavLst>
                                    </p:anim>
                                    <p:anim calcmode="lin" valueType="num">
                                      <p:cBhvr>
                                        <p:cTn id="74" dur="500" fill="hold"/>
                                        <p:tgtEl>
                                          <p:spTgt spid="97301"/>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97301"/>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97301"/>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97298"/>
                                        </p:tgtEl>
                                        <p:attrNameLst>
                                          <p:attrName>style.visibility</p:attrName>
                                        </p:attrNameLst>
                                      </p:cBhvr>
                                      <p:to>
                                        <p:strVal val="visible"/>
                                      </p:to>
                                    </p:set>
                                    <p:anim calcmode="lin" valueType="num">
                                      <p:cBhvr>
                                        <p:cTn id="79" dur="500" fill="hold"/>
                                        <p:tgtEl>
                                          <p:spTgt spid="97298"/>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97298"/>
                                        </p:tgtEl>
                                        <p:attrNameLst>
                                          <p:attrName>ppt_y</p:attrName>
                                        </p:attrNameLst>
                                      </p:cBhvr>
                                      <p:tavLst>
                                        <p:tav tm="0">
                                          <p:val>
                                            <p:strVal val="#ppt_y"/>
                                          </p:val>
                                        </p:tav>
                                        <p:tav tm="100000">
                                          <p:val>
                                            <p:strVal val="#ppt_y"/>
                                          </p:val>
                                        </p:tav>
                                      </p:tavLst>
                                    </p:anim>
                                    <p:anim calcmode="lin" valueType="num">
                                      <p:cBhvr>
                                        <p:cTn id="81" dur="500" fill="hold"/>
                                        <p:tgtEl>
                                          <p:spTgt spid="97298"/>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97298"/>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97298"/>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97302"/>
                                        </p:tgtEl>
                                        <p:attrNameLst>
                                          <p:attrName>style.visibility</p:attrName>
                                        </p:attrNameLst>
                                      </p:cBhvr>
                                      <p:to>
                                        <p:strVal val="visible"/>
                                      </p:to>
                                    </p:set>
                                    <p:anim calcmode="lin" valueType="num">
                                      <p:cBhvr>
                                        <p:cTn id="86" dur="500" fill="hold"/>
                                        <p:tgtEl>
                                          <p:spTgt spid="97302"/>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97302"/>
                                        </p:tgtEl>
                                        <p:attrNameLst>
                                          <p:attrName>ppt_y</p:attrName>
                                        </p:attrNameLst>
                                      </p:cBhvr>
                                      <p:tavLst>
                                        <p:tav tm="0">
                                          <p:val>
                                            <p:strVal val="#ppt_y"/>
                                          </p:val>
                                        </p:tav>
                                        <p:tav tm="100000">
                                          <p:val>
                                            <p:strVal val="#ppt_y"/>
                                          </p:val>
                                        </p:tav>
                                      </p:tavLst>
                                    </p:anim>
                                    <p:anim calcmode="lin" valueType="num">
                                      <p:cBhvr>
                                        <p:cTn id="88" dur="500" fill="hold"/>
                                        <p:tgtEl>
                                          <p:spTgt spid="97302"/>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97302"/>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97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nimBg="1"/>
      <p:bldP spid="97284" grpId="0" animBg="1"/>
      <p:bldP spid="97285" grpId="0" animBg="1"/>
      <p:bldP spid="97286" grpId="0" animBg="1"/>
      <p:bldP spid="97287" grpId="0" animBg="1"/>
      <p:bldP spid="97288" grpId="0" animBg="1"/>
      <p:bldP spid="97289" grpId="0" animBg="1"/>
      <p:bldP spid="97294" grpId="0" animBg="1"/>
      <p:bldP spid="97295" grpId="0"/>
      <p:bldP spid="97296" grpId="0"/>
      <p:bldP spid="97297" grpId="0"/>
      <p:bldP spid="97298" grpId="0"/>
      <p:bldP spid="97299" grpId="0"/>
      <p:bldP spid="97300" grpId="0"/>
      <p:bldP spid="97301" grpId="0"/>
      <p:bldP spid="9730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3294743" y="631373"/>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rPr>
              <a:t>01</a:t>
            </a:r>
            <a:endParaRPr kumimoji="0" lang="zh-CN" altLang="en-US"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endParaRPr>
          </a:p>
        </p:txBody>
      </p:sp>
      <p:sp>
        <p:nvSpPr>
          <p:cNvPr id="32" name="圆角矩形 31"/>
          <p:cNvSpPr/>
          <p:nvPr/>
        </p:nvSpPr>
        <p:spPr>
          <a:xfrm>
            <a:off x="4045856" y="631373"/>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3" name="圆角矩形 32"/>
          <p:cNvSpPr/>
          <p:nvPr/>
        </p:nvSpPr>
        <p:spPr>
          <a:xfrm>
            <a:off x="3294743" y="1306287"/>
            <a:ext cx="598715"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rPr>
              <a:t>02</a:t>
            </a:r>
            <a:endParaRPr kumimoji="0" lang="zh-CN" altLang="en-US"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endParaRPr>
          </a:p>
        </p:txBody>
      </p:sp>
      <p:sp>
        <p:nvSpPr>
          <p:cNvPr id="34" name="圆角矩形 33"/>
          <p:cNvSpPr/>
          <p:nvPr/>
        </p:nvSpPr>
        <p:spPr>
          <a:xfrm>
            <a:off x="4045856" y="1306287"/>
            <a:ext cx="3211286"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5" name="圆角矩形 34"/>
          <p:cNvSpPr/>
          <p:nvPr/>
        </p:nvSpPr>
        <p:spPr>
          <a:xfrm>
            <a:off x="3294743" y="1981201"/>
            <a:ext cx="598715"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rPr>
              <a:t>03</a:t>
            </a:r>
            <a:endParaRPr kumimoji="0" lang="zh-CN" altLang="en-US"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endParaRPr>
          </a:p>
        </p:txBody>
      </p:sp>
      <p:sp>
        <p:nvSpPr>
          <p:cNvPr id="36" name="圆角矩形 35"/>
          <p:cNvSpPr/>
          <p:nvPr/>
        </p:nvSpPr>
        <p:spPr>
          <a:xfrm>
            <a:off x="4045856" y="1981201"/>
            <a:ext cx="3211286" cy="500743"/>
          </a:xfrm>
          <a:prstGeom prst="roundRect">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7" name="圆角矩形 36"/>
          <p:cNvSpPr/>
          <p:nvPr/>
        </p:nvSpPr>
        <p:spPr>
          <a:xfrm>
            <a:off x="3294743" y="2656114"/>
            <a:ext cx="598715"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rPr>
              <a:t>04</a:t>
            </a:r>
            <a:endParaRPr kumimoji="0" lang="zh-CN" altLang="en-US" sz="2400" b="1" i="0" u="none" strike="noStrike" kern="1200" cap="none" spc="0" normalizeH="0" baseline="0" noProof="0" dirty="0">
              <a:ln>
                <a:noFill/>
              </a:ln>
              <a:solidFill>
                <a:prstClr val="white"/>
              </a:solidFill>
              <a:effectLst/>
              <a:uLnTx/>
              <a:uFillTx/>
              <a:latin typeface="等线"/>
              <a:ea typeface="微软雅黑" panose="020B0503020204020204" charset="-122"/>
              <a:cs typeface="+mn-cs"/>
            </a:endParaRPr>
          </a:p>
        </p:txBody>
      </p:sp>
      <p:sp>
        <p:nvSpPr>
          <p:cNvPr id="38" name="圆角矩形 37"/>
          <p:cNvSpPr/>
          <p:nvPr/>
        </p:nvSpPr>
        <p:spPr>
          <a:xfrm>
            <a:off x="4045856" y="2656114"/>
            <a:ext cx="3211286" cy="500743"/>
          </a:xfrm>
          <a:prstGeom prst="roundRect">
            <a:avLst/>
          </a:prstGeom>
          <a:solidFill>
            <a:srgbClr val="D24F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18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9" name="文本框 38"/>
          <p:cNvSpPr txBox="1"/>
          <p:nvPr/>
        </p:nvSpPr>
        <p:spPr>
          <a:xfrm>
            <a:off x="1030513" y="15242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rPr>
              <a:t>目录</a:t>
            </a:r>
            <a:endPar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endParaRPr>
          </a:p>
        </p:txBody>
      </p:sp>
      <p:sp>
        <p:nvSpPr>
          <p:cNvPr id="40" name="椭圆 39"/>
          <p:cNvSpPr/>
          <p:nvPr/>
        </p:nvSpPr>
        <p:spPr>
          <a:xfrm>
            <a:off x="903959" y="11103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pic>
        <p:nvPicPr>
          <p:cNvPr id="14" name="图片 13"/>
          <p:cNvPicPr>
            <a:picLocks noChangeAspect="1"/>
          </p:cNvPicPr>
          <p:nvPr/>
        </p:nvPicPr>
        <p:blipFill>
          <a:blip r:embed="rId1"/>
          <a:stretch>
            <a:fillRect/>
          </a:stretch>
        </p:blipFill>
        <p:spPr>
          <a:xfrm>
            <a:off x="431800" y="3383450"/>
            <a:ext cx="4176810" cy="1671150"/>
          </a:xfrm>
          <a:prstGeom prst="rect">
            <a:avLst/>
          </a:prstGeom>
        </p:spPr>
      </p:pic>
      <p:pic>
        <p:nvPicPr>
          <p:cNvPr id="15" name="图片 14"/>
          <p:cNvPicPr>
            <a:picLocks noChangeAspect="1"/>
          </p:cNvPicPr>
          <p:nvPr/>
        </p:nvPicPr>
        <p:blipFill>
          <a:blip r:embed="rId2" cstate="screen"/>
          <a:stretch>
            <a:fillRect/>
          </a:stretch>
        </p:blipFill>
        <p:spPr>
          <a:xfrm>
            <a:off x="4925172" y="3478427"/>
            <a:ext cx="3939428" cy="157617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1)">
                                      <p:cBhvr>
                                        <p:cTn id="7" dur="750"/>
                                        <p:tgtEl>
                                          <p:spTgt spid="40"/>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fade">
                                      <p:cBhvr>
                                        <p:cTn id="11" dur="500"/>
                                        <p:tgtEl>
                                          <p:spTgt spid="39"/>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500"/>
                            </p:stCondLst>
                            <p:childTnLst>
                              <p:par>
                                <p:cTn id="21" presetID="10" presetClass="entr" presetSubtype="0"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fade">
                                      <p:cBhvr>
                                        <p:cTn id="23" dur="500"/>
                                        <p:tgtEl>
                                          <p:spTgt spid="35"/>
                                        </p:tgtEl>
                                      </p:cBhvr>
                                    </p:animEffect>
                                  </p:childTnLst>
                                </p:cTn>
                              </p:par>
                            </p:childTnLst>
                          </p:cTn>
                        </p:par>
                        <p:par>
                          <p:cTn id="24" fill="hold">
                            <p:stCondLst>
                              <p:cond delay="3000"/>
                            </p:stCondLst>
                            <p:childTnLst>
                              <p:par>
                                <p:cTn id="25" presetID="10" presetClass="entr" presetSubtype="0" fill="hold" grpId="0" nodeType="afterEffect">
                                  <p:stCondLst>
                                    <p:cond delay="0"/>
                                  </p:stCondLst>
                                  <p:childTnLst>
                                    <p:set>
                                      <p:cBhvr>
                                        <p:cTn id="26" dur="1" fill="hold">
                                          <p:stCondLst>
                                            <p:cond delay="0"/>
                                          </p:stCondLst>
                                        </p:cTn>
                                        <p:tgtEl>
                                          <p:spTgt spid="37"/>
                                        </p:tgtEl>
                                        <p:attrNameLst>
                                          <p:attrName>style.visibility</p:attrName>
                                        </p:attrNameLst>
                                      </p:cBhvr>
                                      <p:to>
                                        <p:strVal val="visible"/>
                                      </p:to>
                                    </p:set>
                                    <p:animEffect transition="in" filter="fade">
                                      <p:cBhvr>
                                        <p:cTn id="27" dur="500"/>
                                        <p:tgtEl>
                                          <p:spTgt spid="37"/>
                                        </p:tgtEl>
                                      </p:cBhvr>
                                    </p:animEffect>
                                  </p:childTnLst>
                                </p:cTn>
                              </p:par>
                            </p:childTnLst>
                          </p:cTn>
                        </p:par>
                        <p:par>
                          <p:cTn id="28" fill="hold">
                            <p:stCondLst>
                              <p:cond delay="3500"/>
                            </p:stCondLst>
                            <p:childTnLst>
                              <p:par>
                                <p:cTn id="29" presetID="2" presetClass="entr" presetSubtype="4"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ppt_x"/>
                                          </p:val>
                                        </p:tav>
                                        <p:tav tm="100000">
                                          <p:val>
                                            <p:strVal val="#ppt_x"/>
                                          </p:val>
                                        </p:tav>
                                      </p:tavLst>
                                    </p:anim>
                                    <p:anim calcmode="lin" valueType="num">
                                      <p:cBhvr additive="base">
                                        <p:cTn id="32" dur="500" fill="hold"/>
                                        <p:tgtEl>
                                          <p:spTgt spid="32"/>
                                        </p:tgtEl>
                                        <p:attrNameLst>
                                          <p:attrName>ppt_y</p:attrName>
                                        </p:attrNameLst>
                                      </p:cBhvr>
                                      <p:tavLst>
                                        <p:tav tm="0">
                                          <p:val>
                                            <p:strVal val="1+#ppt_h/2"/>
                                          </p:val>
                                        </p:tav>
                                        <p:tav tm="100000">
                                          <p:val>
                                            <p:strVal val="#ppt_y"/>
                                          </p:val>
                                        </p:tav>
                                      </p:tavLst>
                                    </p:anim>
                                  </p:childTnLst>
                                </p:cTn>
                              </p:par>
                            </p:childTnLst>
                          </p:cTn>
                        </p:par>
                        <p:par>
                          <p:cTn id="33" fill="hold">
                            <p:stCondLst>
                              <p:cond delay="4000"/>
                            </p:stCondLst>
                            <p:childTnLst>
                              <p:par>
                                <p:cTn id="34" presetID="2" presetClass="entr" presetSubtype="4" fill="hold" grpId="0" nodeType="after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500" fill="hold"/>
                                        <p:tgtEl>
                                          <p:spTgt spid="34"/>
                                        </p:tgtEl>
                                        <p:attrNameLst>
                                          <p:attrName>ppt_x</p:attrName>
                                        </p:attrNameLst>
                                      </p:cBhvr>
                                      <p:tavLst>
                                        <p:tav tm="0">
                                          <p:val>
                                            <p:strVal val="#ppt_x"/>
                                          </p:val>
                                        </p:tav>
                                        <p:tav tm="100000">
                                          <p:val>
                                            <p:strVal val="#ppt_x"/>
                                          </p:val>
                                        </p:tav>
                                      </p:tavLst>
                                    </p:anim>
                                    <p:anim calcmode="lin" valueType="num">
                                      <p:cBhvr additive="base">
                                        <p:cTn id="37" dur="500" fill="hold"/>
                                        <p:tgtEl>
                                          <p:spTgt spid="34"/>
                                        </p:tgtEl>
                                        <p:attrNameLst>
                                          <p:attrName>ppt_y</p:attrName>
                                        </p:attrNameLst>
                                      </p:cBhvr>
                                      <p:tavLst>
                                        <p:tav tm="0">
                                          <p:val>
                                            <p:strVal val="1+#ppt_h/2"/>
                                          </p:val>
                                        </p:tav>
                                        <p:tav tm="100000">
                                          <p:val>
                                            <p:strVal val="#ppt_y"/>
                                          </p:val>
                                        </p:tav>
                                      </p:tavLst>
                                    </p:anim>
                                  </p:childTnLst>
                                </p:cTn>
                              </p:par>
                            </p:childTnLst>
                          </p:cTn>
                        </p:par>
                        <p:par>
                          <p:cTn id="38" fill="hold">
                            <p:stCondLst>
                              <p:cond delay="4500"/>
                            </p:stCondLst>
                            <p:childTnLst>
                              <p:par>
                                <p:cTn id="39" presetID="2" presetClass="entr" presetSubtype="4"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additive="base">
                                        <p:cTn id="41" dur="500" fill="hold"/>
                                        <p:tgtEl>
                                          <p:spTgt spid="36"/>
                                        </p:tgtEl>
                                        <p:attrNameLst>
                                          <p:attrName>ppt_x</p:attrName>
                                        </p:attrNameLst>
                                      </p:cBhvr>
                                      <p:tavLst>
                                        <p:tav tm="0">
                                          <p:val>
                                            <p:strVal val="#ppt_x"/>
                                          </p:val>
                                        </p:tav>
                                        <p:tav tm="100000">
                                          <p:val>
                                            <p:strVal val="#ppt_x"/>
                                          </p:val>
                                        </p:tav>
                                      </p:tavLst>
                                    </p:anim>
                                    <p:anim calcmode="lin" valueType="num">
                                      <p:cBhvr additive="base">
                                        <p:cTn id="42" dur="500" fill="hold"/>
                                        <p:tgtEl>
                                          <p:spTgt spid="36"/>
                                        </p:tgtEl>
                                        <p:attrNameLst>
                                          <p:attrName>ppt_y</p:attrName>
                                        </p:attrNameLst>
                                      </p:cBhvr>
                                      <p:tavLst>
                                        <p:tav tm="0">
                                          <p:val>
                                            <p:strVal val="1+#ppt_h/2"/>
                                          </p:val>
                                        </p:tav>
                                        <p:tav tm="100000">
                                          <p:val>
                                            <p:strVal val="#ppt_y"/>
                                          </p:val>
                                        </p:tav>
                                      </p:tavLst>
                                    </p:anim>
                                  </p:childTnLst>
                                </p:cTn>
                              </p:par>
                            </p:childTnLst>
                          </p:cTn>
                        </p:par>
                        <p:par>
                          <p:cTn id="43" fill="hold">
                            <p:stCondLst>
                              <p:cond delay="5000"/>
                            </p:stCondLst>
                            <p:childTnLst>
                              <p:par>
                                <p:cTn id="44" presetID="2" presetClass="entr" presetSubtype="4" fill="hold" grpId="0" nodeType="after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fill="hold"/>
                                        <p:tgtEl>
                                          <p:spTgt spid="38"/>
                                        </p:tgtEl>
                                        <p:attrNameLst>
                                          <p:attrName>ppt_x</p:attrName>
                                        </p:attrNameLst>
                                      </p:cBhvr>
                                      <p:tavLst>
                                        <p:tav tm="0">
                                          <p:val>
                                            <p:strVal val="#ppt_x"/>
                                          </p:val>
                                        </p:tav>
                                        <p:tav tm="100000">
                                          <p:val>
                                            <p:strVal val="#ppt_x"/>
                                          </p:val>
                                        </p:tav>
                                      </p:tavLst>
                                    </p:anim>
                                    <p:anim calcmode="lin" valueType="num">
                                      <p:cBhvr additive="base">
                                        <p:cTn id="47"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2" grpId="0" animBg="1"/>
      <p:bldP spid="33" grpId="0" animBg="1"/>
      <p:bldP spid="34" grpId="0" animBg="1"/>
      <p:bldP spid="35" grpId="0" animBg="1"/>
      <p:bldP spid="36" grpId="0" animBg="1"/>
      <p:bldP spid="37" grpId="0" animBg="1"/>
      <p:bldP spid="38" grpId="0" animBg="1"/>
      <p:bldP spid="39" grpId="0"/>
      <p:bldP spid="4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300" name="Group 44"/>
          <p:cNvGrpSpPr/>
          <p:nvPr/>
        </p:nvGrpSpPr>
        <p:grpSpPr bwMode="auto">
          <a:xfrm>
            <a:off x="2833983" y="2277603"/>
            <a:ext cx="2430835" cy="2429342"/>
            <a:chOff x="1898" y="1504"/>
            <a:chExt cx="1628" cy="1627"/>
          </a:xfrm>
        </p:grpSpPr>
        <p:sp>
          <p:nvSpPr>
            <p:cNvPr id="78863" name="Freeform 4"/>
            <p:cNvSpPr/>
            <p:nvPr/>
          </p:nvSpPr>
          <p:spPr bwMode="auto">
            <a:xfrm>
              <a:off x="1898" y="1504"/>
              <a:ext cx="1628" cy="1627"/>
            </a:xfrm>
            <a:custGeom>
              <a:avLst/>
              <a:gdLst>
                <a:gd name="T0" fmla="*/ 27823902 w 1050"/>
                <a:gd name="T1" fmla="*/ 31492985 h 1049"/>
                <a:gd name="T2" fmla="*/ 26641373 w 1050"/>
                <a:gd name="T3" fmla="*/ 34736462 h 1049"/>
                <a:gd name="T4" fmla="*/ 23337316 w 1050"/>
                <a:gd name="T5" fmla="*/ 33794818 h 1049"/>
                <a:gd name="T6" fmla="*/ 21737437 w 1050"/>
                <a:gd name="T7" fmla="*/ 36410525 h 1049"/>
                <a:gd name="T8" fmla="*/ 18294215 w 1050"/>
                <a:gd name="T9" fmla="*/ 34562080 h 1049"/>
                <a:gd name="T10" fmla="*/ 15407503 w 1050"/>
                <a:gd name="T11" fmla="*/ 36515174 h 1049"/>
                <a:gd name="T12" fmla="*/ 13251139 w 1050"/>
                <a:gd name="T13" fmla="*/ 33794818 h 1049"/>
                <a:gd name="T14" fmla="*/ 10468745 w 1050"/>
                <a:gd name="T15" fmla="*/ 34980626 h 1049"/>
                <a:gd name="T16" fmla="*/ 9460130 w 1050"/>
                <a:gd name="T17" fmla="*/ 31981265 h 1049"/>
                <a:gd name="T18" fmla="*/ 8068950 w 1050"/>
                <a:gd name="T19" fmla="*/ 30969864 h 1049"/>
                <a:gd name="T20" fmla="*/ 4869192 w 1050"/>
                <a:gd name="T21" fmla="*/ 30900106 h 1049"/>
                <a:gd name="T22" fmla="*/ 4660514 w 1050"/>
                <a:gd name="T23" fmla="*/ 27133533 h 1049"/>
                <a:gd name="T24" fmla="*/ 1634652 w 1050"/>
                <a:gd name="T25" fmla="*/ 26156974 h 1049"/>
                <a:gd name="T26" fmla="*/ 2712834 w 1050"/>
                <a:gd name="T27" fmla="*/ 22913516 h 1049"/>
                <a:gd name="T28" fmla="*/ 0 w 1050"/>
                <a:gd name="T29" fmla="*/ 20576828 h 1049"/>
                <a:gd name="T30" fmla="*/ 2086793 w 1050"/>
                <a:gd name="T31" fmla="*/ 17438001 h 1049"/>
                <a:gd name="T32" fmla="*/ 208689 w 1050"/>
                <a:gd name="T33" fmla="*/ 14857174 h 1049"/>
                <a:gd name="T34" fmla="*/ 2991068 w 1050"/>
                <a:gd name="T35" fmla="*/ 12834375 h 1049"/>
                <a:gd name="T36" fmla="*/ 1912898 w 1050"/>
                <a:gd name="T37" fmla="*/ 9904777 h 1049"/>
                <a:gd name="T38" fmla="*/ 5147425 w 1050"/>
                <a:gd name="T39" fmla="*/ 8719001 h 1049"/>
                <a:gd name="T40" fmla="*/ 4869192 w 1050"/>
                <a:gd name="T41" fmla="*/ 5684787 h 1049"/>
                <a:gd name="T42" fmla="*/ 8068950 w 1050"/>
                <a:gd name="T43" fmla="*/ 5649914 h 1049"/>
                <a:gd name="T44" fmla="*/ 9425356 w 1050"/>
                <a:gd name="T45" fmla="*/ 2127443 h 1049"/>
                <a:gd name="T46" fmla="*/ 12451208 w 1050"/>
                <a:gd name="T47" fmla="*/ 3069092 h 1049"/>
                <a:gd name="T48" fmla="*/ 14085853 w 1050"/>
                <a:gd name="T49" fmla="*/ 2545951 h 1049"/>
                <a:gd name="T50" fmla="*/ 17424721 w 1050"/>
                <a:gd name="T51" fmla="*/ 2022817 h 1049"/>
                <a:gd name="T52" fmla="*/ 20589688 w 1050"/>
                <a:gd name="T53" fmla="*/ 0 h 1049"/>
                <a:gd name="T54" fmla="*/ 22467797 w 1050"/>
                <a:gd name="T55" fmla="*/ 2545951 h 1049"/>
                <a:gd name="T56" fmla="*/ 24137263 w 1050"/>
                <a:gd name="T57" fmla="*/ 3069092 h 1049"/>
                <a:gd name="T58" fmla="*/ 27163102 w 1050"/>
                <a:gd name="T59" fmla="*/ 2127443 h 1049"/>
                <a:gd name="T60" fmla="*/ 28171680 w 1050"/>
                <a:gd name="T61" fmla="*/ 5405780 h 1049"/>
                <a:gd name="T62" fmla="*/ 31301879 w 1050"/>
                <a:gd name="T63" fmla="*/ 5266274 h 1049"/>
                <a:gd name="T64" fmla="*/ 31440976 w 1050"/>
                <a:gd name="T65" fmla="*/ 8719001 h 1049"/>
                <a:gd name="T66" fmla="*/ 34675540 w 1050"/>
                <a:gd name="T67" fmla="*/ 9904777 h 1049"/>
                <a:gd name="T68" fmla="*/ 33736473 w 1050"/>
                <a:gd name="T69" fmla="*/ 13252856 h 1049"/>
                <a:gd name="T70" fmla="*/ 36344993 w 1050"/>
                <a:gd name="T71" fmla="*/ 14857174 h 1049"/>
                <a:gd name="T72" fmla="*/ 34536419 w 1050"/>
                <a:gd name="T73" fmla="*/ 18275020 h 1049"/>
                <a:gd name="T74" fmla="*/ 36449309 w 1050"/>
                <a:gd name="T75" fmla="*/ 21169708 h 1049"/>
                <a:gd name="T76" fmla="*/ 33736473 w 1050"/>
                <a:gd name="T77" fmla="*/ 23332038 h 1049"/>
                <a:gd name="T78" fmla="*/ 34953733 w 1050"/>
                <a:gd name="T79" fmla="*/ 26156974 h 1049"/>
                <a:gd name="T80" fmla="*/ 31927924 w 1050"/>
                <a:gd name="T81" fmla="*/ 27133533 h 1049"/>
                <a:gd name="T82" fmla="*/ 30919321 w 1050"/>
                <a:gd name="T83" fmla="*/ 28528565 h 1049"/>
                <a:gd name="T84" fmla="*/ 30884516 w 1050"/>
                <a:gd name="T85" fmla="*/ 31772016 h 104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050"/>
                <a:gd name="T130" fmla="*/ 0 h 1049"/>
                <a:gd name="T131" fmla="*/ 1050 w 1050"/>
                <a:gd name="T132" fmla="*/ 1049 h 1049"/>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tx2"/>
            </a:solidFill>
            <a:ln w="3175" cap="flat" cmpd="sng" algn="ctr">
              <a:noFill/>
              <a:prstDash val="solid"/>
              <a:rou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8864" name="Oval 5"/>
            <p:cNvSpPr>
              <a:spLocks noChangeArrowheads="1"/>
            </p:cNvSpPr>
            <p:nvPr/>
          </p:nvSpPr>
          <p:spPr bwMode="auto">
            <a:xfrm>
              <a:off x="2149" y="1752"/>
              <a:ext cx="1129" cy="1131"/>
            </a:xfrm>
            <a:prstGeom prst="ellipse">
              <a:avLst/>
            </a:prstGeom>
            <a:solidFill>
              <a:srgbClr val="F2F2F2"/>
            </a:solidFill>
            <a:ln w="22225">
              <a:noFill/>
              <a:round/>
            </a:ln>
          </p:spPr>
          <p:txBody>
            <a:bodyPr anchor="ctr" anchorCtr="1"/>
            <a:lstStyle/>
            <a:p>
              <a:pPr marL="0" marR="0" lvl="0" indent="0" algn="ctr" defTabSz="946785"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endParaRPr>
            </a:p>
            <a:p>
              <a:pPr marL="0" marR="0" lvl="0" indent="0" algn="ctr" defTabSz="946785"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rPr>
                <a:t>输入您想要的文字内容</a:t>
              </a:r>
              <a:endParaRPr kumimoji="0" lang="zh-CN" altLang="en-US" sz="1695"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endParaRPr>
            </a:p>
            <a:p>
              <a:pPr marL="0" marR="0" lvl="0" indent="0" algn="ctr" defTabSz="946785" rtl="0" eaLnBrk="1" fontAlgn="auto" latinLnBrk="0" hangingPunct="1">
                <a:lnSpc>
                  <a:spcPct val="100000"/>
                </a:lnSpc>
                <a:spcBef>
                  <a:spcPts val="0"/>
                </a:spcBef>
                <a:spcAft>
                  <a:spcPts val="0"/>
                </a:spcAft>
                <a:buClrTx/>
                <a:buSzTx/>
                <a:buFontTx/>
                <a:buNone/>
                <a:defRPr/>
              </a:pPr>
              <a:endParaRPr kumimoji="0" lang="en-US" altLang="zh-CN" sz="1695" b="0" i="0" u="none" strike="noStrike" kern="1200" cap="none" spc="0" normalizeH="0" baseline="0" noProof="0">
                <a:ln>
                  <a:noFill/>
                </a:ln>
                <a:solidFill>
                  <a:srgbClr val="C00000"/>
                </a:solidFill>
                <a:effectLst/>
                <a:uLnTx/>
                <a:uFillTx/>
                <a:latin typeface="Calibri" panose="020F0502020204030204" pitchFamily="34" charset="0"/>
                <a:ea typeface="微软雅黑" panose="020B0503020204020204" charset="-122"/>
                <a:cs typeface="+mn-cs"/>
              </a:endParaRPr>
            </a:p>
          </p:txBody>
        </p:sp>
      </p:grpSp>
      <p:grpSp>
        <p:nvGrpSpPr>
          <p:cNvPr id="96301" name="Group 45"/>
          <p:cNvGrpSpPr/>
          <p:nvPr/>
        </p:nvGrpSpPr>
        <p:grpSpPr bwMode="auto">
          <a:xfrm>
            <a:off x="4973656" y="1831153"/>
            <a:ext cx="1655894" cy="1654401"/>
            <a:chOff x="3331" y="1205"/>
            <a:chExt cx="1109" cy="1108"/>
          </a:xfrm>
        </p:grpSpPr>
        <p:sp>
          <p:nvSpPr>
            <p:cNvPr id="78861" name="Freeform 6"/>
            <p:cNvSpPr/>
            <p:nvPr/>
          </p:nvSpPr>
          <p:spPr bwMode="auto">
            <a:xfrm>
              <a:off x="3331" y="1205"/>
              <a:ext cx="1109" cy="1108"/>
            </a:xfrm>
            <a:custGeom>
              <a:avLst/>
              <a:gdLst>
                <a:gd name="T0" fmla="*/ 28683952 w 637"/>
                <a:gd name="T1" fmla="*/ 35184134 h 638"/>
                <a:gd name="T2" fmla="*/ 27318068 w 637"/>
                <a:gd name="T3" fmla="*/ 35823842 h 638"/>
                <a:gd name="T4" fmla="*/ 25822071 w 637"/>
                <a:gd name="T5" fmla="*/ 36335592 h 638"/>
                <a:gd name="T6" fmla="*/ 23545534 w 637"/>
                <a:gd name="T7" fmla="*/ 40685647 h 638"/>
                <a:gd name="T8" fmla="*/ 20293411 w 637"/>
                <a:gd name="T9" fmla="*/ 37039294 h 638"/>
                <a:gd name="T10" fmla="*/ 18732385 w 637"/>
                <a:gd name="T11" fmla="*/ 36911335 h 638"/>
                <a:gd name="T12" fmla="*/ 17171346 w 637"/>
                <a:gd name="T13" fmla="*/ 36655446 h 638"/>
                <a:gd name="T14" fmla="*/ 13593978 w 637"/>
                <a:gd name="T15" fmla="*/ 39598071 h 638"/>
                <a:gd name="T16" fmla="*/ 11772781 w 637"/>
                <a:gd name="T17" fmla="*/ 38894425 h 638"/>
                <a:gd name="T18" fmla="*/ 11317489 w 637"/>
                <a:gd name="T19" fmla="*/ 34096613 h 638"/>
                <a:gd name="T20" fmla="*/ 10081684 w 637"/>
                <a:gd name="T21" fmla="*/ 33200988 h 638"/>
                <a:gd name="T22" fmla="*/ 5138416 w 637"/>
                <a:gd name="T23" fmla="*/ 33968655 h 638"/>
                <a:gd name="T24" fmla="*/ 3642426 w 637"/>
                <a:gd name="T25" fmla="*/ 32113496 h 638"/>
                <a:gd name="T26" fmla="*/ 5788812 w 637"/>
                <a:gd name="T27" fmla="*/ 27635531 h 638"/>
                <a:gd name="T28" fmla="*/ 5073363 w 637"/>
                <a:gd name="T29" fmla="*/ 26228142 h 638"/>
                <a:gd name="T30" fmla="*/ 390260 w 637"/>
                <a:gd name="T31" fmla="*/ 24500913 h 638"/>
                <a:gd name="T32" fmla="*/ 0 w 637"/>
                <a:gd name="T33" fmla="*/ 22134018 h 638"/>
                <a:gd name="T34" fmla="*/ 4162768 w 637"/>
                <a:gd name="T35" fmla="*/ 19255289 h 638"/>
                <a:gd name="T36" fmla="*/ 4357890 w 637"/>
                <a:gd name="T37" fmla="*/ 17656046 h 638"/>
                <a:gd name="T38" fmla="*/ 1105734 w 637"/>
                <a:gd name="T39" fmla="*/ 13753772 h 638"/>
                <a:gd name="T40" fmla="*/ 1951286 w 637"/>
                <a:gd name="T41" fmla="*/ 11642745 h 638"/>
                <a:gd name="T42" fmla="*/ 7089692 w 637"/>
                <a:gd name="T43" fmla="*/ 11194932 h 638"/>
                <a:gd name="T44" fmla="*/ 8065338 w 637"/>
                <a:gd name="T45" fmla="*/ 9915516 h 638"/>
                <a:gd name="T46" fmla="*/ 7219763 w 637"/>
                <a:gd name="T47" fmla="*/ 4861807 h 638"/>
                <a:gd name="T48" fmla="*/ 8975950 w 637"/>
                <a:gd name="T49" fmla="*/ 3518424 h 638"/>
                <a:gd name="T50" fmla="*/ 13724070 w 637"/>
                <a:gd name="T51" fmla="*/ 5629449 h 638"/>
                <a:gd name="T52" fmla="*/ 15220063 w 637"/>
                <a:gd name="T53" fmla="*/ 5053716 h 638"/>
                <a:gd name="T54" fmla="*/ 16976231 w 637"/>
                <a:gd name="T55" fmla="*/ 255894 h 638"/>
                <a:gd name="T56" fmla="*/ 18146973 w 637"/>
                <a:gd name="T57" fmla="*/ 63986 h 638"/>
                <a:gd name="T58" fmla="*/ 21464180 w 637"/>
                <a:gd name="T59" fmla="*/ 4094164 h 638"/>
                <a:gd name="T60" fmla="*/ 23090263 w 637"/>
                <a:gd name="T61" fmla="*/ 4222091 h 638"/>
                <a:gd name="T62" fmla="*/ 24651274 w 637"/>
                <a:gd name="T63" fmla="*/ 4477980 h 638"/>
                <a:gd name="T64" fmla="*/ 28358710 w 637"/>
                <a:gd name="T65" fmla="*/ 1343375 h 638"/>
                <a:gd name="T66" fmla="*/ 29984828 w 637"/>
                <a:gd name="T67" fmla="*/ 2047075 h 638"/>
                <a:gd name="T68" fmla="*/ 30440127 w 637"/>
                <a:gd name="T69" fmla="*/ 7036817 h 638"/>
                <a:gd name="T70" fmla="*/ 31740954 w 637"/>
                <a:gd name="T71" fmla="*/ 7996405 h 638"/>
                <a:gd name="T72" fmla="*/ 36554172 w 637"/>
                <a:gd name="T73" fmla="*/ 7164768 h 638"/>
                <a:gd name="T74" fmla="*/ 37659899 w 637"/>
                <a:gd name="T75" fmla="*/ 8700079 h 638"/>
                <a:gd name="T76" fmla="*/ 35643546 w 637"/>
                <a:gd name="T77" fmla="*/ 12858217 h 638"/>
                <a:gd name="T78" fmla="*/ 36033802 w 637"/>
                <a:gd name="T79" fmla="*/ 13625863 h 638"/>
                <a:gd name="T80" fmla="*/ 36619187 w 637"/>
                <a:gd name="T81" fmla="*/ 15033206 h 638"/>
                <a:gd name="T82" fmla="*/ 41107191 w 637"/>
                <a:gd name="T83" fmla="*/ 16696484 h 638"/>
                <a:gd name="T84" fmla="*/ 41432377 w 637"/>
                <a:gd name="T85" fmla="*/ 19255289 h 638"/>
                <a:gd name="T86" fmla="*/ 37529813 w 637"/>
                <a:gd name="T87" fmla="*/ 22006087 h 638"/>
                <a:gd name="T88" fmla="*/ 37334685 w 637"/>
                <a:gd name="T89" fmla="*/ 23477386 h 638"/>
                <a:gd name="T90" fmla="*/ 40326651 w 637"/>
                <a:gd name="T91" fmla="*/ 27123739 h 638"/>
                <a:gd name="T92" fmla="*/ 39285939 w 637"/>
                <a:gd name="T93" fmla="*/ 29554663 h 638"/>
                <a:gd name="T94" fmla="*/ 34602890 w 637"/>
                <a:gd name="T95" fmla="*/ 30002447 h 638"/>
                <a:gd name="T96" fmla="*/ 33692292 w 637"/>
                <a:gd name="T97" fmla="*/ 31217898 h 638"/>
                <a:gd name="T98" fmla="*/ 34407734 w 637"/>
                <a:gd name="T99" fmla="*/ 35759849 h 638"/>
                <a:gd name="T100" fmla="*/ 32846680 w 637"/>
                <a:gd name="T101" fmla="*/ 37039294 h 63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37"/>
                <a:gd name="T154" fmla="*/ 0 h 638"/>
                <a:gd name="T155" fmla="*/ 637 w 637"/>
                <a:gd name="T156" fmla="*/ 638 h 638"/>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2"/>
            </a:solidFill>
            <a:ln w="3175" cap="flat" cmpd="sng" algn="ctr">
              <a:noFill/>
              <a:prstDash val="solid"/>
              <a:rou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8862" name="Oval 7"/>
            <p:cNvSpPr>
              <a:spLocks noChangeArrowheads="1"/>
            </p:cNvSpPr>
            <p:nvPr/>
          </p:nvSpPr>
          <p:spPr bwMode="auto">
            <a:xfrm>
              <a:off x="3551" y="1427"/>
              <a:ext cx="669" cy="664"/>
            </a:xfrm>
            <a:prstGeom prst="ellipse">
              <a:avLst/>
            </a:prstGeom>
            <a:solidFill>
              <a:srgbClr val="F2F2F2"/>
            </a:solidFill>
            <a:ln w="22225">
              <a:noFill/>
              <a:round/>
            </a:ln>
          </p:spPr>
          <p:txBody>
            <a:bodyPr anchor="ctr" anchorCtr="1"/>
            <a:lstStyle/>
            <a:p>
              <a:pPr marL="0" marR="0" lvl="0" indent="0" algn="ctr" defTabSz="859790" rtl="0" eaLnBrk="1" fontAlgn="auto" latinLnBrk="0" hangingPunct="1">
                <a:lnSpc>
                  <a:spcPct val="100000"/>
                </a:lnSpc>
                <a:spcBef>
                  <a:spcPts val="0"/>
                </a:spcBef>
                <a:spcAft>
                  <a:spcPts val="0"/>
                </a:spcAft>
                <a:buClrTx/>
                <a:buSzTx/>
                <a:buFontTx/>
                <a:buNone/>
                <a:defRPr/>
              </a:pPr>
              <a:endParaRPr kumimoji="0" lang="zh-CN" altLang="en-US" sz="1130"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endParaRPr>
            </a:p>
            <a:p>
              <a:pPr marL="0" marR="0" lvl="0" indent="0" algn="ctr" defTabSz="859790"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rPr>
                <a:t>输入您想要的文字内容</a:t>
              </a:r>
              <a:endParaRPr kumimoji="0" lang="zh-CN" altLang="en-US" sz="1130"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endParaRPr>
            </a:p>
            <a:p>
              <a:pPr marL="0" marR="0" lvl="0" indent="0" algn="ctr" defTabSz="859790" rtl="0" eaLnBrk="1" fontAlgn="auto" latinLnBrk="0" hangingPunct="1">
                <a:lnSpc>
                  <a:spcPct val="100000"/>
                </a:lnSpc>
                <a:spcBef>
                  <a:spcPts val="0"/>
                </a:spcBef>
                <a:spcAft>
                  <a:spcPts val="0"/>
                </a:spcAft>
                <a:buClrTx/>
                <a:buSzTx/>
                <a:buFontTx/>
                <a:buNone/>
                <a:defRPr/>
              </a:pPr>
              <a:endParaRPr kumimoji="0" lang="en-US" altLang="zh-CN" sz="1130" b="0" i="0" u="none" strike="noStrike" kern="1200" cap="none" spc="0" normalizeH="0" baseline="0" noProof="0">
                <a:ln>
                  <a:noFill/>
                </a:ln>
                <a:solidFill>
                  <a:srgbClr val="C00000"/>
                </a:solidFill>
                <a:effectLst/>
                <a:uLnTx/>
                <a:uFillTx/>
                <a:latin typeface="Calibri" panose="020F0502020204030204" pitchFamily="34" charset="0"/>
                <a:ea typeface="微软雅黑" panose="020B0503020204020204" charset="-122"/>
                <a:cs typeface="+mn-cs"/>
              </a:endParaRPr>
            </a:p>
          </p:txBody>
        </p:sp>
      </p:grpSp>
      <p:grpSp>
        <p:nvGrpSpPr>
          <p:cNvPr id="96299" name="Group 43"/>
          <p:cNvGrpSpPr/>
          <p:nvPr/>
        </p:nvGrpSpPr>
        <p:grpSpPr bwMode="auto">
          <a:xfrm>
            <a:off x="1049680" y="2079014"/>
            <a:ext cx="1918687" cy="1923167"/>
            <a:chOff x="703" y="1371"/>
            <a:chExt cx="1285" cy="1288"/>
          </a:xfrm>
        </p:grpSpPr>
        <p:sp>
          <p:nvSpPr>
            <p:cNvPr id="78859" name="Freeform 8"/>
            <p:cNvSpPr/>
            <p:nvPr/>
          </p:nvSpPr>
          <p:spPr bwMode="auto">
            <a:xfrm>
              <a:off x="703" y="1371"/>
              <a:ext cx="1285" cy="1288"/>
            </a:xfrm>
            <a:custGeom>
              <a:avLst/>
              <a:gdLst>
                <a:gd name="T0" fmla="*/ 24396665 w 808"/>
                <a:gd name="T1" fmla="*/ 28691301 h 810"/>
                <a:gd name="T2" fmla="*/ 22983560 w 808"/>
                <a:gd name="T3" fmla="*/ 29480257 h 810"/>
                <a:gd name="T4" fmla="*/ 22235462 w 808"/>
                <a:gd name="T5" fmla="*/ 32760413 h 810"/>
                <a:gd name="T6" fmla="*/ 21154853 w 808"/>
                <a:gd name="T7" fmla="*/ 33092609 h 810"/>
                <a:gd name="T8" fmla="*/ 18702730 w 808"/>
                <a:gd name="T9" fmla="*/ 30767366 h 810"/>
                <a:gd name="T10" fmla="*/ 17663700 w 808"/>
                <a:gd name="T11" fmla="*/ 30891930 h 810"/>
                <a:gd name="T12" fmla="*/ 15710284 w 808"/>
                <a:gd name="T13" fmla="*/ 33632360 h 810"/>
                <a:gd name="T14" fmla="*/ 14588111 w 808"/>
                <a:gd name="T15" fmla="*/ 33507796 h 810"/>
                <a:gd name="T16" fmla="*/ 13175028 w 808"/>
                <a:gd name="T17" fmla="*/ 30435246 h 810"/>
                <a:gd name="T18" fmla="*/ 12135998 w 808"/>
                <a:gd name="T19" fmla="*/ 30144572 h 810"/>
                <a:gd name="T20" fmla="*/ 9351372 w 808"/>
                <a:gd name="T21" fmla="*/ 31930013 h 810"/>
                <a:gd name="T22" fmla="*/ 8270763 w 808"/>
                <a:gd name="T23" fmla="*/ 31348689 h 810"/>
                <a:gd name="T24" fmla="*/ 8187639 w 808"/>
                <a:gd name="T25" fmla="*/ 28027011 h 810"/>
                <a:gd name="T26" fmla="*/ 7356410 w 808"/>
                <a:gd name="T27" fmla="*/ 27321099 h 810"/>
                <a:gd name="T28" fmla="*/ 4114605 w 808"/>
                <a:gd name="T29" fmla="*/ 27902422 h 810"/>
                <a:gd name="T30" fmla="*/ 3366481 w 808"/>
                <a:gd name="T31" fmla="*/ 26947432 h 810"/>
                <a:gd name="T32" fmla="*/ 4280851 w 808"/>
                <a:gd name="T33" fmla="*/ 23376582 h 810"/>
                <a:gd name="T34" fmla="*/ 3823664 w 808"/>
                <a:gd name="T35" fmla="*/ 22421593 h 810"/>
                <a:gd name="T36" fmla="*/ 664983 w 808"/>
                <a:gd name="T37" fmla="*/ 21632688 h 810"/>
                <a:gd name="T38" fmla="*/ 2784624 w 808"/>
                <a:gd name="T39" fmla="*/ 19141385 h 810"/>
                <a:gd name="T40" fmla="*/ 2659958 w 808"/>
                <a:gd name="T41" fmla="*/ 18103366 h 810"/>
                <a:gd name="T42" fmla="*/ 2576832 w 808"/>
                <a:gd name="T43" fmla="*/ 17023787 h 810"/>
                <a:gd name="T44" fmla="*/ 41567 w 808"/>
                <a:gd name="T45" fmla="*/ 15030777 h 810"/>
                <a:gd name="T46" fmla="*/ 2909319 w 808"/>
                <a:gd name="T47" fmla="*/ 13619041 h 810"/>
                <a:gd name="T48" fmla="*/ 3241807 w 808"/>
                <a:gd name="T49" fmla="*/ 12581018 h 810"/>
                <a:gd name="T50" fmla="*/ 3574308 w 808"/>
                <a:gd name="T51" fmla="*/ 11542973 h 810"/>
                <a:gd name="T52" fmla="*/ 1994956 w 808"/>
                <a:gd name="T53" fmla="*/ 8802549 h 810"/>
                <a:gd name="T54" fmla="*/ 5195214 w 808"/>
                <a:gd name="T55" fmla="*/ 8553421 h 810"/>
                <a:gd name="T56" fmla="*/ 5818626 w 808"/>
                <a:gd name="T57" fmla="*/ 7722989 h 810"/>
                <a:gd name="T58" fmla="*/ 6525172 w 808"/>
                <a:gd name="T59" fmla="*/ 6892563 h 810"/>
                <a:gd name="T60" fmla="*/ 6151129 w 808"/>
                <a:gd name="T61" fmla="*/ 3778449 h 810"/>
                <a:gd name="T62" fmla="*/ 9185117 w 808"/>
                <a:gd name="T63" fmla="*/ 4733457 h 810"/>
                <a:gd name="T64" fmla="*/ 10598222 w 808"/>
                <a:gd name="T65" fmla="*/ 3944537 h 810"/>
                <a:gd name="T66" fmla="*/ 11304775 w 808"/>
                <a:gd name="T67" fmla="*/ 871955 h 810"/>
                <a:gd name="T68" fmla="*/ 12551606 w 808"/>
                <a:gd name="T69" fmla="*/ 498260 h 810"/>
                <a:gd name="T70" fmla="*/ 14879068 w 808"/>
                <a:gd name="T71" fmla="*/ 2615860 h 810"/>
                <a:gd name="T72" fmla="*/ 15918085 w 808"/>
                <a:gd name="T73" fmla="*/ 2532823 h 810"/>
                <a:gd name="T74" fmla="*/ 17746805 w 808"/>
                <a:gd name="T75" fmla="*/ 0 h 810"/>
                <a:gd name="T76" fmla="*/ 19076767 w 808"/>
                <a:gd name="T77" fmla="*/ 124566 h 810"/>
                <a:gd name="T78" fmla="*/ 20406754 w 808"/>
                <a:gd name="T79" fmla="*/ 2948028 h 810"/>
                <a:gd name="T80" fmla="*/ 21404232 w 808"/>
                <a:gd name="T81" fmla="*/ 3238673 h 810"/>
                <a:gd name="T82" fmla="*/ 24064156 w 808"/>
                <a:gd name="T83" fmla="*/ 1619328 h 810"/>
                <a:gd name="T84" fmla="*/ 25227895 w 808"/>
                <a:gd name="T85" fmla="*/ 2242162 h 810"/>
                <a:gd name="T86" fmla="*/ 25394156 w 808"/>
                <a:gd name="T87" fmla="*/ 5397792 h 810"/>
                <a:gd name="T88" fmla="*/ 26183807 w 808"/>
                <a:gd name="T89" fmla="*/ 6062132 h 810"/>
                <a:gd name="T90" fmla="*/ 29300930 w 808"/>
                <a:gd name="T91" fmla="*/ 5563886 h 810"/>
                <a:gd name="T92" fmla="*/ 30132159 w 808"/>
                <a:gd name="T93" fmla="*/ 6560391 h 810"/>
                <a:gd name="T94" fmla="*/ 29300930 w 808"/>
                <a:gd name="T95" fmla="*/ 10006666 h 810"/>
                <a:gd name="T96" fmla="*/ 29758110 w 808"/>
                <a:gd name="T97" fmla="*/ 10961675 h 810"/>
                <a:gd name="T98" fmla="*/ 32875239 w 808"/>
                <a:gd name="T99" fmla="*/ 11833628 h 810"/>
                <a:gd name="T100" fmla="*/ 30755601 w 808"/>
                <a:gd name="T101" fmla="*/ 14241847 h 810"/>
                <a:gd name="T102" fmla="*/ 30921836 w 808"/>
                <a:gd name="T103" fmla="*/ 15279892 h 810"/>
                <a:gd name="T104" fmla="*/ 30963389 w 808"/>
                <a:gd name="T105" fmla="*/ 16400980 h 810"/>
                <a:gd name="T106" fmla="*/ 33540233 w 808"/>
                <a:gd name="T107" fmla="*/ 18352493 h 810"/>
                <a:gd name="T108" fmla="*/ 30630892 w 808"/>
                <a:gd name="T109" fmla="*/ 19805739 h 810"/>
                <a:gd name="T110" fmla="*/ 30339973 w 808"/>
                <a:gd name="T111" fmla="*/ 20843771 h 810"/>
                <a:gd name="T112" fmla="*/ 30007502 w 808"/>
                <a:gd name="T113" fmla="*/ 21840282 h 810"/>
                <a:gd name="T114" fmla="*/ 31669960 w 808"/>
                <a:gd name="T115" fmla="*/ 24705251 h 810"/>
                <a:gd name="T116" fmla="*/ 28386545 w 808"/>
                <a:gd name="T117" fmla="*/ 24871362 h 810"/>
                <a:gd name="T118" fmla="*/ 27763155 w 808"/>
                <a:gd name="T119" fmla="*/ 25743283 h 810"/>
                <a:gd name="T120" fmla="*/ 27056608 w 808"/>
                <a:gd name="T121" fmla="*/ 26532200 h 810"/>
                <a:gd name="T122" fmla="*/ 27513788 w 808"/>
                <a:gd name="T123" fmla="*/ 29812427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noFill/>
              <a:prstDash val="solid"/>
              <a:rou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8860" name="Oval 9"/>
            <p:cNvSpPr>
              <a:spLocks noChangeArrowheads="1"/>
            </p:cNvSpPr>
            <p:nvPr/>
          </p:nvSpPr>
          <p:spPr bwMode="auto">
            <a:xfrm>
              <a:off x="918" y="1588"/>
              <a:ext cx="853" cy="853"/>
            </a:xfrm>
            <a:prstGeom prst="ellipse">
              <a:avLst/>
            </a:prstGeom>
            <a:solidFill>
              <a:srgbClr val="F2F2F2"/>
            </a:solidFill>
            <a:ln w="22225">
              <a:noFill/>
              <a:round/>
            </a:ln>
          </p:spPr>
          <p:txBody>
            <a:bodyPr anchor="ctr"/>
            <a:lstStyle/>
            <a:p>
              <a:pPr marL="0" marR="0" lvl="0" indent="0" algn="ctr" defTabSz="94678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endParaRPr>
            </a:p>
            <a:p>
              <a:pPr marL="0" marR="0" lvl="0" indent="0" algn="ctr" defTabSz="946785"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rPr>
                <a:t>输入您想要的文字内容</a:t>
              </a:r>
              <a:endParaRPr kumimoji="0" lang="zh-CN" altLang="en-US" sz="1315"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endParaRPr>
            </a:p>
            <a:p>
              <a:pPr marL="0" marR="0" lvl="0" indent="0" algn="ctr" defTabSz="946785" rtl="0" eaLnBrk="1" fontAlgn="auto" latinLnBrk="0" hangingPunct="1">
                <a:lnSpc>
                  <a:spcPct val="100000"/>
                </a:lnSpc>
                <a:spcBef>
                  <a:spcPts val="0"/>
                </a:spcBef>
                <a:spcAft>
                  <a:spcPts val="0"/>
                </a:spcAft>
                <a:buClrTx/>
                <a:buSzTx/>
                <a:buFontTx/>
                <a:buNone/>
                <a:defRPr/>
              </a:pPr>
              <a:endParaRPr kumimoji="0" lang="en-US" altLang="zh-CN" sz="1315" b="0" i="0" u="none" strike="noStrike" kern="1200" cap="none" spc="0" normalizeH="0" baseline="0" noProof="0">
                <a:ln>
                  <a:noFill/>
                </a:ln>
                <a:solidFill>
                  <a:srgbClr val="018095"/>
                </a:solidFill>
                <a:effectLst/>
                <a:uLnTx/>
                <a:uFillTx/>
                <a:latin typeface="Calibri" panose="020F0502020204030204" pitchFamily="34" charset="0"/>
                <a:ea typeface="微软雅黑" panose="020B0503020204020204" charset="-122"/>
                <a:cs typeface="+mn-cs"/>
              </a:endParaRPr>
            </a:p>
          </p:txBody>
        </p:sp>
      </p:grpSp>
      <p:sp>
        <p:nvSpPr>
          <p:cNvPr id="15" name="TextBox 53"/>
          <p:cNvSpPr txBox="1">
            <a:spLocks noChangeArrowheads="1"/>
          </p:cNvSpPr>
          <p:nvPr/>
        </p:nvSpPr>
        <p:spPr bwMode="auto">
          <a:xfrm>
            <a:off x="1234829" y="1668400"/>
            <a:ext cx="1596168" cy="327340"/>
          </a:xfrm>
          <a:prstGeom prst="rect">
            <a:avLst/>
          </a:prstGeom>
          <a:noFill/>
          <a:ln w="9525">
            <a:noFill/>
            <a:miter lim="800000"/>
          </a:ln>
        </p:spPr>
        <p:txBody>
          <a:bodyPr lIns="94811" tIns="47406" rIns="94811" bIns="47406">
            <a:spAutoFit/>
          </a:bodyPr>
          <a:lstStyle/>
          <a:p>
            <a:pPr marL="0" marR="0" lvl="0" indent="0" algn="ctr" defTabSz="94678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018095"/>
                </a:solidFill>
                <a:effectLst/>
                <a:uLnTx/>
                <a:uFillTx/>
                <a:latin typeface="微软雅黑" panose="020B0503020204020204" charset="-122"/>
                <a:ea typeface="宋体" panose="02010600030101010101" pitchFamily="2" charset="-122"/>
                <a:cs typeface="+mn-cs"/>
              </a:rPr>
              <a:t>添加标题内容</a:t>
            </a:r>
            <a:endParaRPr kumimoji="0" lang="zh-CN" altLang="en-US" sz="1505" b="0" i="0" u="none" strike="noStrike" kern="1200" cap="none" spc="0" normalizeH="0" baseline="0" noProof="0">
              <a:ln>
                <a:noFill/>
              </a:ln>
              <a:solidFill>
                <a:srgbClr val="018095"/>
              </a:solidFill>
              <a:effectLst/>
              <a:uLnTx/>
              <a:uFillTx/>
              <a:latin typeface="等线"/>
              <a:ea typeface="宋体" panose="02010600030101010101" pitchFamily="2" charset="-122"/>
              <a:cs typeface="+mn-cs"/>
            </a:endParaRPr>
          </a:p>
        </p:txBody>
      </p:sp>
      <p:sp>
        <p:nvSpPr>
          <p:cNvPr id="16" name="TextBox 53"/>
          <p:cNvSpPr txBox="1">
            <a:spLocks noChangeArrowheads="1"/>
          </p:cNvSpPr>
          <p:nvPr/>
        </p:nvSpPr>
        <p:spPr bwMode="auto">
          <a:xfrm>
            <a:off x="3284913" y="1828167"/>
            <a:ext cx="1599155" cy="558942"/>
          </a:xfrm>
          <a:prstGeom prst="rect">
            <a:avLst/>
          </a:prstGeom>
          <a:noFill/>
          <a:ln w="9525">
            <a:noFill/>
            <a:miter lim="800000"/>
          </a:ln>
        </p:spPr>
        <p:txBody>
          <a:bodyPr lIns="94811" tIns="47406" rIns="94811" bIns="47406">
            <a:spAutoFit/>
          </a:bodyPr>
          <a:lstStyle/>
          <a:p>
            <a:pPr marL="0" marR="0" lvl="0" indent="0" algn="ctr" defTabSz="94678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016A7A"/>
                </a:solidFill>
                <a:effectLst/>
                <a:uLnTx/>
                <a:uFillTx/>
                <a:latin typeface="等线"/>
                <a:ea typeface="微软雅黑" panose="020B0503020204020204" charset="-122"/>
                <a:cs typeface="+mn-cs"/>
              </a:rPr>
              <a:t>添加标题内容</a:t>
            </a:r>
            <a:endParaRPr kumimoji="0" lang="zh-CN" altLang="en-US" sz="1505" b="0" i="0" u="none" strike="noStrike" kern="1200" cap="none" spc="0" normalizeH="0" baseline="0" noProof="0">
              <a:ln>
                <a:noFill/>
              </a:ln>
              <a:solidFill>
                <a:srgbClr val="016A7A"/>
              </a:solidFill>
              <a:effectLst/>
              <a:uLnTx/>
              <a:uFillTx/>
              <a:latin typeface="等线"/>
              <a:ea typeface="微软雅黑" panose="020B0503020204020204" charset="-122"/>
              <a:cs typeface="+mn-cs"/>
            </a:endParaRPr>
          </a:p>
          <a:p>
            <a:pPr marL="0" marR="0" lvl="0" indent="0" algn="ctr" defTabSz="946785" rtl="0" eaLnBrk="1" fontAlgn="auto" latinLnBrk="0" hangingPunct="1">
              <a:lnSpc>
                <a:spcPct val="100000"/>
              </a:lnSpc>
              <a:spcBef>
                <a:spcPts val="0"/>
              </a:spcBef>
              <a:spcAft>
                <a:spcPts val="0"/>
              </a:spcAft>
              <a:buClrTx/>
              <a:buSzTx/>
              <a:buFontTx/>
              <a:buNone/>
              <a:defRPr/>
            </a:pPr>
            <a:endParaRPr kumimoji="0" lang="zh-CN" altLang="en-US" sz="1505" b="0" i="0" u="none" strike="noStrike" kern="1200" cap="none" spc="0" normalizeH="0" baseline="0" noProof="0">
              <a:ln>
                <a:noFill/>
              </a:ln>
              <a:solidFill>
                <a:srgbClr val="016A7A"/>
              </a:solidFill>
              <a:effectLst/>
              <a:uLnTx/>
              <a:uFillTx/>
              <a:latin typeface="等线"/>
              <a:ea typeface="宋体" panose="02010600030101010101" pitchFamily="2" charset="-122"/>
              <a:cs typeface="+mn-cs"/>
            </a:endParaRPr>
          </a:p>
        </p:txBody>
      </p:sp>
      <p:sp>
        <p:nvSpPr>
          <p:cNvPr id="17" name="TextBox 53"/>
          <p:cNvSpPr txBox="1">
            <a:spLocks noChangeArrowheads="1"/>
          </p:cNvSpPr>
          <p:nvPr/>
        </p:nvSpPr>
        <p:spPr bwMode="auto">
          <a:xfrm>
            <a:off x="6535482" y="2141726"/>
            <a:ext cx="1397581" cy="327340"/>
          </a:xfrm>
          <a:prstGeom prst="rect">
            <a:avLst/>
          </a:prstGeom>
          <a:noFill/>
          <a:ln w="9525">
            <a:noFill/>
            <a:miter lim="800000"/>
          </a:ln>
        </p:spPr>
        <p:txBody>
          <a:bodyPr lIns="94811" tIns="47406" rIns="94811" bIns="47406">
            <a:spAutoFit/>
          </a:bodyPr>
          <a:lstStyle/>
          <a:p>
            <a:pPr marL="0" marR="0" lvl="0" indent="0" algn="ctr" defTabSz="94678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016A7A"/>
                </a:solidFill>
                <a:effectLst/>
                <a:uLnTx/>
                <a:uFillTx/>
                <a:latin typeface="等线"/>
                <a:ea typeface="微软雅黑" panose="020B0503020204020204" charset="-122"/>
                <a:cs typeface="+mn-cs"/>
              </a:rPr>
              <a:t>添加标题内容</a:t>
            </a:r>
            <a:endParaRPr kumimoji="0" lang="zh-CN" altLang="en-US" sz="1505" b="0" i="0" u="none" strike="noStrike" kern="1200" cap="none" spc="0" normalizeH="0" baseline="0" noProof="0">
              <a:ln>
                <a:noFill/>
              </a:ln>
              <a:solidFill>
                <a:srgbClr val="016A7A"/>
              </a:solidFill>
              <a:effectLst/>
              <a:uLnTx/>
              <a:uFillTx/>
              <a:latin typeface="等线"/>
              <a:ea typeface="微软雅黑" panose="020B0503020204020204" charset="-122"/>
              <a:cs typeface="+mn-cs"/>
            </a:endParaRPr>
          </a:p>
        </p:txBody>
      </p:sp>
      <p:grpSp>
        <p:nvGrpSpPr>
          <p:cNvPr id="96302" name="Group 46"/>
          <p:cNvGrpSpPr/>
          <p:nvPr/>
        </p:nvGrpSpPr>
        <p:grpSpPr bwMode="auto">
          <a:xfrm>
            <a:off x="6363770" y="2683736"/>
            <a:ext cx="1530471" cy="1534950"/>
            <a:chOff x="4262" y="1776"/>
            <a:chExt cx="1025" cy="1028"/>
          </a:xfrm>
        </p:grpSpPr>
        <p:sp>
          <p:nvSpPr>
            <p:cNvPr id="78857" name="Freeform 8"/>
            <p:cNvSpPr/>
            <p:nvPr/>
          </p:nvSpPr>
          <p:spPr bwMode="auto">
            <a:xfrm>
              <a:off x="4262" y="1776"/>
              <a:ext cx="1025" cy="1028"/>
            </a:xfrm>
            <a:custGeom>
              <a:avLst/>
              <a:gdLst>
                <a:gd name="T0" fmla="*/ 6284276 w 808"/>
                <a:gd name="T1" fmla="*/ 7416764 h 810"/>
                <a:gd name="T2" fmla="*/ 5920274 w 808"/>
                <a:gd name="T3" fmla="*/ 7620694 h 810"/>
                <a:gd name="T4" fmla="*/ 5727569 w 808"/>
                <a:gd name="T5" fmla="*/ 8468623 h 810"/>
                <a:gd name="T6" fmla="*/ 5449226 w 808"/>
                <a:gd name="T7" fmla="*/ 8554488 h 810"/>
                <a:gd name="T8" fmla="*/ 4817584 w 808"/>
                <a:gd name="T9" fmla="*/ 7953431 h 810"/>
                <a:gd name="T10" fmla="*/ 4549944 w 808"/>
                <a:gd name="T11" fmla="*/ 7985631 h 810"/>
                <a:gd name="T12" fmla="*/ 4046776 w 808"/>
                <a:gd name="T13" fmla="*/ 8694032 h 810"/>
                <a:gd name="T14" fmla="*/ 3757714 w 808"/>
                <a:gd name="T15" fmla="*/ 8661831 h 810"/>
                <a:gd name="T16" fmla="*/ 3393725 w 808"/>
                <a:gd name="T17" fmla="*/ 7867566 h 810"/>
                <a:gd name="T18" fmla="*/ 3126080 w 808"/>
                <a:gd name="T19" fmla="*/ 7792433 h 810"/>
                <a:gd name="T20" fmla="*/ 2408794 w 808"/>
                <a:gd name="T21" fmla="*/ 8253962 h 810"/>
                <a:gd name="T22" fmla="*/ 2130443 w 808"/>
                <a:gd name="T23" fmla="*/ 8103696 h 810"/>
                <a:gd name="T24" fmla="*/ 2109034 w 808"/>
                <a:gd name="T25" fmla="*/ 7245025 h 810"/>
                <a:gd name="T26" fmla="*/ 1894919 w 808"/>
                <a:gd name="T27" fmla="*/ 7062563 h 810"/>
                <a:gd name="T28" fmla="*/ 1059869 w 808"/>
                <a:gd name="T29" fmla="*/ 7212824 h 810"/>
                <a:gd name="T30" fmla="*/ 867161 w 808"/>
                <a:gd name="T31" fmla="*/ 6965952 h 810"/>
                <a:gd name="T32" fmla="*/ 1102696 w 808"/>
                <a:gd name="T33" fmla="*/ 6042889 h 810"/>
                <a:gd name="T34" fmla="*/ 984929 w 808"/>
                <a:gd name="T35" fmla="*/ 5796022 h 810"/>
                <a:gd name="T36" fmla="*/ 171294 w 808"/>
                <a:gd name="T37" fmla="*/ 5592087 h 810"/>
                <a:gd name="T38" fmla="*/ 717286 w 808"/>
                <a:gd name="T39" fmla="*/ 4948084 h 810"/>
                <a:gd name="T40" fmla="*/ 685168 w 808"/>
                <a:gd name="T41" fmla="*/ 4679755 h 810"/>
                <a:gd name="T42" fmla="*/ 663757 w 808"/>
                <a:gd name="T43" fmla="*/ 4400680 h 810"/>
                <a:gd name="T44" fmla="*/ 10704 w 808"/>
                <a:gd name="T45" fmla="*/ 3885482 h 810"/>
                <a:gd name="T46" fmla="*/ 749406 w 808"/>
                <a:gd name="T47" fmla="*/ 3520547 h 810"/>
                <a:gd name="T48" fmla="*/ 835050 w 808"/>
                <a:gd name="T49" fmla="*/ 3252219 h 810"/>
                <a:gd name="T50" fmla="*/ 920697 w 808"/>
                <a:gd name="T51" fmla="*/ 2983881 h 810"/>
                <a:gd name="T52" fmla="*/ 513878 w 808"/>
                <a:gd name="T53" fmla="*/ 2275477 h 810"/>
                <a:gd name="T54" fmla="*/ 1338220 w 808"/>
                <a:gd name="T55" fmla="*/ 2211077 h 810"/>
                <a:gd name="T56" fmla="*/ 1498806 w 808"/>
                <a:gd name="T57" fmla="*/ 1996409 h 810"/>
                <a:gd name="T58" fmla="*/ 1680805 w 808"/>
                <a:gd name="T59" fmla="*/ 1781740 h 810"/>
                <a:gd name="T60" fmla="*/ 1584451 w 808"/>
                <a:gd name="T61" fmla="*/ 976737 h 810"/>
                <a:gd name="T62" fmla="*/ 2365969 w 808"/>
                <a:gd name="T63" fmla="*/ 1223608 h 810"/>
                <a:gd name="T64" fmla="*/ 2729969 w 808"/>
                <a:gd name="T65" fmla="*/ 1019671 h 810"/>
                <a:gd name="T66" fmla="*/ 2911967 w 808"/>
                <a:gd name="T67" fmla="*/ 225402 h 810"/>
                <a:gd name="T68" fmla="*/ 3233140 w 808"/>
                <a:gd name="T69" fmla="*/ 128803 h 810"/>
                <a:gd name="T70" fmla="*/ 3832660 w 808"/>
                <a:gd name="T71" fmla="*/ 676202 h 810"/>
                <a:gd name="T72" fmla="*/ 4100299 w 808"/>
                <a:gd name="T73" fmla="*/ 654741 h 810"/>
                <a:gd name="T74" fmla="*/ 4571353 w 808"/>
                <a:gd name="T75" fmla="*/ 0 h 810"/>
                <a:gd name="T76" fmla="*/ 4913936 w 808"/>
                <a:gd name="T77" fmla="*/ 32203 h 810"/>
                <a:gd name="T78" fmla="*/ 5256522 w 808"/>
                <a:gd name="T79" fmla="*/ 762068 h 810"/>
                <a:gd name="T80" fmla="*/ 5513456 w 808"/>
                <a:gd name="T81" fmla="*/ 837206 h 810"/>
                <a:gd name="T82" fmla="*/ 6198627 w 808"/>
                <a:gd name="T83" fmla="*/ 418600 h 810"/>
                <a:gd name="T84" fmla="*/ 6498389 w 808"/>
                <a:gd name="T85" fmla="*/ 579605 h 810"/>
                <a:gd name="T86" fmla="*/ 6541211 w 808"/>
                <a:gd name="T87" fmla="*/ 1395336 h 810"/>
                <a:gd name="T88" fmla="*/ 6744612 w 808"/>
                <a:gd name="T89" fmla="*/ 1567071 h 810"/>
                <a:gd name="T90" fmla="*/ 7547547 w 808"/>
                <a:gd name="T91" fmla="*/ 1438275 h 810"/>
                <a:gd name="T92" fmla="*/ 7761671 w 808"/>
                <a:gd name="T93" fmla="*/ 1695876 h 810"/>
                <a:gd name="T94" fmla="*/ 7547547 w 808"/>
                <a:gd name="T95" fmla="*/ 2586745 h 810"/>
                <a:gd name="T96" fmla="*/ 7665310 w 808"/>
                <a:gd name="T97" fmla="*/ 2833610 h 810"/>
                <a:gd name="T98" fmla="*/ 8468240 w 808"/>
                <a:gd name="T99" fmla="*/ 3059014 h 810"/>
                <a:gd name="T100" fmla="*/ 7922251 w 808"/>
                <a:gd name="T101" fmla="*/ 3681547 h 810"/>
                <a:gd name="T102" fmla="*/ 7965072 w 808"/>
                <a:gd name="T103" fmla="*/ 3949881 h 810"/>
                <a:gd name="T104" fmla="*/ 7975779 w 808"/>
                <a:gd name="T105" fmla="*/ 4239683 h 810"/>
                <a:gd name="T106" fmla="*/ 8639532 w 808"/>
                <a:gd name="T107" fmla="*/ 4744156 h 810"/>
                <a:gd name="T108" fmla="*/ 7890136 w 808"/>
                <a:gd name="T109" fmla="*/ 5119823 h 810"/>
                <a:gd name="T110" fmla="*/ 7815194 w 808"/>
                <a:gd name="T111" fmla="*/ 5388152 h 810"/>
                <a:gd name="T112" fmla="*/ 7729545 w 808"/>
                <a:gd name="T113" fmla="*/ 5645751 h 810"/>
                <a:gd name="T114" fmla="*/ 8157777 w 808"/>
                <a:gd name="T115" fmla="*/ 6386358 h 810"/>
                <a:gd name="T116" fmla="*/ 7312026 w 808"/>
                <a:gd name="T117" fmla="*/ 6429290 h 810"/>
                <a:gd name="T118" fmla="*/ 7151436 w 808"/>
                <a:gd name="T119" fmla="*/ 6654694 h 810"/>
                <a:gd name="T120" fmla="*/ 6969442 w 808"/>
                <a:gd name="T121" fmla="*/ 6858624 h 810"/>
                <a:gd name="T122" fmla="*/ 7087201 w 808"/>
                <a:gd name="T123" fmla="*/ 7706563 h 810"/>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08"/>
                <a:gd name="T187" fmla="*/ 0 h 810"/>
                <a:gd name="T188" fmla="*/ 808 w 808"/>
                <a:gd name="T189" fmla="*/ 810 h 810"/>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2"/>
            </a:solidFill>
            <a:ln w="3175" cap="flat" cmpd="sng" algn="ctr">
              <a:noFill/>
              <a:prstDash val="solid"/>
              <a:round/>
            </a:ln>
          </p:spPr>
          <p:txBody>
            <a:bodyPr lIns="0" rIns="0"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78858" name="Oval 9"/>
            <p:cNvSpPr>
              <a:spLocks noChangeArrowheads="1"/>
            </p:cNvSpPr>
            <p:nvPr/>
          </p:nvSpPr>
          <p:spPr bwMode="auto">
            <a:xfrm>
              <a:off x="4433" y="1949"/>
              <a:ext cx="681" cy="681"/>
            </a:xfrm>
            <a:prstGeom prst="ellipse">
              <a:avLst/>
            </a:prstGeom>
            <a:solidFill>
              <a:srgbClr val="F2F2F2"/>
            </a:solidFill>
            <a:ln w="22225">
              <a:noFill/>
              <a:round/>
            </a:ln>
          </p:spPr>
          <p:txBody>
            <a:bodyPr anchor="ctr"/>
            <a:lstStyle/>
            <a:p>
              <a:pPr marL="0" marR="0" lvl="0" indent="0" algn="ctr" defTabSz="94678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rPr>
                <a:t>输入您想要的文字内容</a:t>
              </a:r>
              <a:endParaRPr kumimoji="0" lang="zh-CN" altLang="en-US" sz="1130" b="0" i="0" u="none" strike="noStrike" kern="1200" cap="none" spc="0" normalizeH="0" baseline="0" noProof="0">
                <a:ln>
                  <a:noFill/>
                </a:ln>
                <a:solidFill>
                  <a:srgbClr val="018095"/>
                </a:solidFill>
                <a:effectLst/>
                <a:uLnTx/>
                <a:uFillTx/>
                <a:latin typeface="等线"/>
                <a:ea typeface="微软雅黑" panose="020B0503020204020204" charset="-122"/>
                <a:cs typeface="+mn-cs"/>
                <a:sym typeface="造字工房悦黑体验版常规体" pitchFamily="50" charset="-122"/>
              </a:endParaRPr>
            </a:p>
          </p:txBody>
        </p:sp>
      </p:grpSp>
      <p:sp>
        <p:nvSpPr>
          <p:cNvPr id="21" name="TextBox 53"/>
          <p:cNvSpPr txBox="1">
            <a:spLocks noChangeArrowheads="1"/>
          </p:cNvSpPr>
          <p:nvPr/>
        </p:nvSpPr>
        <p:spPr bwMode="auto">
          <a:xfrm>
            <a:off x="5045326" y="1420538"/>
            <a:ext cx="1599155" cy="327340"/>
          </a:xfrm>
          <a:prstGeom prst="rect">
            <a:avLst/>
          </a:prstGeom>
          <a:noFill/>
          <a:ln w="9525">
            <a:noFill/>
            <a:miter lim="800000"/>
          </a:ln>
        </p:spPr>
        <p:txBody>
          <a:bodyPr lIns="94811" tIns="47406" rIns="94811" bIns="47406">
            <a:spAutoFit/>
          </a:bodyPr>
          <a:lstStyle/>
          <a:p>
            <a:pPr marL="0" marR="0" lvl="0" indent="0" algn="ctr" defTabSz="94678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018095"/>
                </a:solidFill>
                <a:effectLst/>
                <a:uLnTx/>
                <a:uFillTx/>
                <a:latin typeface="等线"/>
                <a:ea typeface="微软雅黑" panose="020B0503020204020204" charset="-122"/>
                <a:cs typeface="+mn-cs"/>
              </a:rPr>
              <a:t>添加标题内容</a:t>
            </a:r>
            <a:endParaRPr kumimoji="0" lang="zh-CN" altLang="en-US" sz="1505" b="0" i="0" u="none" strike="noStrike" kern="1200" cap="none" spc="0" normalizeH="0" baseline="0" noProof="0">
              <a:ln>
                <a:noFill/>
              </a:ln>
              <a:solidFill>
                <a:srgbClr val="018095"/>
              </a:solidFill>
              <a:effectLst/>
              <a:uLnTx/>
              <a:uFillTx/>
              <a:latin typeface="等线"/>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1000"/>
                                        <p:tgtEl>
                                          <p:spTgt spid="16"/>
                                        </p:tgtEl>
                                      </p:cBhvr>
                                    </p:animEffect>
                                    <p:anim calcmode="lin" valueType="num">
                                      <p:cBhvr>
                                        <p:cTn id="13" dur="1000" fill="hold"/>
                                        <p:tgtEl>
                                          <p:spTgt spid="16"/>
                                        </p:tgtEl>
                                        <p:attrNameLst>
                                          <p:attrName>ppt_x</p:attrName>
                                        </p:attrNameLst>
                                      </p:cBhvr>
                                      <p:tavLst>
                                        <p:tav tm="0">
                                          <p:val>
                                            <p:strVal val="#ppt_x"/>
                                          </p:val>
                                        </p:tav>
                                        <p:tav tm="100000">
                                          <p:val>
                                            <p:strVal val="#ppt_x"/>
                                          </p:val>
                                        </p:tav>
                                      </p:tavLst>
                                    </p:anim>
                                    <p:anim calcmode="lin" valueType="num">
                                      <p:cBhvr>
                                        <p:cTn id="14" dur="1000" fill="hold"/>
                                        <p:tgtEl>
                                          <p:spTgt spid="1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49" presetClass="entr" presetSubtype="0" decel="100000" fill="hold" nodeType="afterEffect">
                                  <p:stCondLst>
                                    <p:cond delay="0"/>
                                  </p:stCondLst>
                                  <p:childTnLst>
                                    <p:set>
                                      <p:cBhvr>
                                        <p:cTn id="27" dur="1" fill="hold">
                                          <p:stCondLst>
                                            <p:cond delay="0"/>
                                          </p:stCondLst>
                                        </p:cTn>
                                        <p:tgtEl>
                                          <p:spTgt spid="96299"/>
                                        </p:tgtEl>
                                        <p:attrNameLst>
                                          <p:attrName>style.visibility</p:attrName>
                                        </p:attrNameLst>
                                      </p:cBhvr>
                                      <p:to>
                                        <p:strVal val="visible"/>
                                      </p:to>
                                    </p:set>
                                    <p:anim calcmode="lin" valueType="num">
                                      <p:cBhvr>
                                        <p:cTn id="28" dur="1000" fill="hold"/>
                                        <p:tgtEl>
                                          <p:spTgt spid="96299"/>
                                        </p:tgtEl>
                                        <p:attrNameLst>
                                          <p:attrName>ppt_w</p:attrName>
                                        </p:attrNameLst>
                                      </p:cBhvr>
                                      <p:tavLst>
                                        <p:tav tm="0">
                                          <p:val>
                                            <p:fltVal val="0"/>
                                          </p:val>
                                        </p:tav>
                                        <p:tav tm="100000">
                                          <p:val>
                                            <p:strVal val="#ppt_w"/>
                                          </p:val>
                                        </p:tav>
                                      </p:tavLst>
                                    </p:anim>
                                    <p:anim calcmode="lin" valueType="num">
                                      <p:cBhvr>
                                        <p:cTn id="29" dur="1000" fill="hold"/>
                                        <p:tgtEl>
                                          <p:spTgt spid="96299"/>
                                        </p:tgtEl>
                                        <p:attrNameLst>
                                          <p:attrName>ppt_h</p:attrName>
                                        </p:attrNameLst>
                                      </p:cBhvr>
                                      <p:tavLst>
                                        <p:tav tm="0">
                                          <p:val>
                                            <p:fltVal val="0"/>
                                          </p:val>
                                        </p:tav>
                                        <p:tav tm="100000">
                                          <p:val>
                                            <p:strVal val="#ppt_h"/>
                                          </p:val>
                                        </p:tav>
                                      </p:tavLst>
                                    </p:anim>
                                    <p:anim calcmode="lin" valueType="num">
                                      <p:cBhvr>
                                        <p:cTn id="30" dur="1000" fill="hold"/>
                                        <p:tgtEl>
                                          <p:spTgt spid="96299"/>
                                        </p:tgtEl>
                                        <p:attrNameLst>
                                          <p:attrName>style.rotation</p:attrName>
                                        </p:attrNameLst>
                                      </p:cBhvr>
                                      <p:tavLst>
                                        <p:tav tm="0">
                                          <p:val>
                                            <p:fltVal val="360"/>
                                          </p:val>
                                        </p:tav>
                                        <p:tav tm="100000">
                                          <p:val>
                                            <p:fltVal val="0"/>
                                          </p:val>
                                        </p:tav>
                                      </p:tavLst>
                                    </p:anim>
                                    <p:animEffect transition="in" filter="fade">
                                      <p:cBhvr>
                                        <p:cTn id="31" dur="1000"/>
                                        <p:tgtEl>
                                          <p:spTgt spid="96299"/>
                                        </p:tgtEl>
                                      </p:cBhvr>
                                    </p:animEffect>
                                  </p:childTnLst>
                                </p:cTn>
                              </p:par>
                              <p:par>
                                <p:cTn id="32" presetID="49" presetClass="entr" presetSubtype="0" decel="100000" fill="hold" nodeType="withEffect">
                                  <p:stCondLst>
                                    <p:cond delay="0"/>
                                  </p:stCondLst>
                                  <p:childTnLst>
                                    <p:set>
                                      <p:cBhvr>
                                        <p:cTn id="33" dur="1" fill="hold">
                                          <p:stCondLst>
                                            <p:cond delay="0"/>
                                          </p:stCondLst>
                                        </p:cTn>
                                        <p:tgtEl>
                                          <p:spTgt spid="96300"/>
                                        </p:tgtEl>
                                        <p:attrNameLst>
                                          <p:attrName>style.visibility</p:attrName>
                                        </p:attrNameLst>
                                      </p:cBhvr>
                                      <p:to>
                                        <p:strVal val="visible"/>
                                      </p:to>
                                    </p:set>
                                    <p:anim calcmode="lin" valueType="num">
                                      <p:cBhvr>
                                        <p:cTn id="34" dur="1000" fill="hold"/>
                                        <p:tgtEl>
                                          <p:spTgt spid="96300"/>
                                        </p:tgtEl>
                                        <p:attrNameLst>
                                          <p:attrName>ppt_w</p:attrName>
                                        </p:attrNameLst>
                                      </p:cBhvr>
                                      <p:tavLst>
                                        <p:tav tm="0">
                                          <p:val>
                                            <p:fltVal val="0"/>
                                          </p:val>
                                        </p:tav>
                                        <p:tav tm="100000">
                                          <p:val>
                                            <p:strVal val="#ppt_w"/>
                                          </p:val>
                                        </p:tav>
                                      </p:tavLst>
                                    </p:anim>
                                    <p:anim calcmode="lin" valueType="num">
                                      <p:cBhvr>
                                        <p:cTn id="35" dur="1000" fill="hold"/>
                                        <p:tgtEl>
                                          <p:spTgt spid="96300"/>
                                        </p:tgtEl>
                                        <p:attrNameLst>
                                          <p:attrName>ppt_h</p:attrName>
                                        </p:attrNameLst>
                                      </p:cBhvr>
                                      <p:tavLst>
                                        <p:tav tm="0">
                                          <p:val>
                                            <p:fltVal val="0"/>
                                          </p:val>
                                        </p:tav>
                                        <p:tav tm="100000">
                                          <p:val>
                                            <p:strVal val="#ppt_h"/>
                                          </p:val>
                                        </p:tav>
                                      </p:tavLst>
                                    </p:anim>
                                    <p:anim calcmode="lin" valueType="num">
                                      <p:cBhvr>
                                        <p:cTn id="36" dur="1000" fill="hold"/>
                                        <p:tgtEl>
                                          <p:spTgt spid="96300"/>
                                        </p:tgtEl>
                                        <p:attrNameLst>
                                          <p:attrName>style.rotation</p:attrName>
                                        </p:attrNameLst>
                                      </p:cBhvr>
                                      <p:tavLst>
                                        <p:tav tm="0">
                                          <p:val>
                                            <p:fltVal val="360"/>
                                          </p:val>
                                        </p:tav>
                                        <p:tav tm="100000">
                                          <p:val>
                                            <p:fltVal val="0"/>
                                          </p:val>
                                        </p:tav>
                                      </p:tavLst>
                                    </p:anim>
                                    <p:animEffect transition="in" filter="fade">
                                      <p:cBhvr>
                                        <p:cTn id="37" dur="1000"/>
                                        <p:tgtEl>
                                          <p:spTgt spid="96300"/>
                                        </p:tgtEl>
                                      </p:cBhvr>
                                    </p:animEffect>
                                  </p:childTnLst>
                                </p:cTn>
                              </p:par>
                              <p:par>
                                <p:cTn id="38" presetID="49" presetClass="entr" presetSubtype="0" decel="100000" fill="hold" nodeType="withEffect">
                                  <p:stCondLst>
                                    <p:cond delay="0"/>
                                  </p:stCondLst>
                                  <p:childTnLst>
                                    <p:set>
                                      <p:cBhvr>
                                        <p:cTn id="39" dur="1" fill="hold">
                                          <p:stCondLst>
                                            <p:cond delay="0"/>
                                          </p:stCondLst>
                                        </p:cTn>
                                        <p:tgtEl>
                                          <p:spTgt spid="96301"/>
                                        </p:tgtEl>
                                        <p:attrNameLst>
                                          <p:attrName>style.visibility</p:attrName>
                                        </p:attrNameLst>
                                      </p:cBhvr>
                                      <p:to>
                                        <p:strVal val="visible"/>
                                      </p:to>
                                    </p:set>
                                    <p:anim calcmode="lin" valueType="num">
                                      <p:cBhvr>
                                        <p:cTn id="40" dur="1000" fill="hold"/>
                                        <p:tgtEl>
                                          <p:spTgt spid="96301"/>
                                        </p:tgtEl>
                                        <p:attrNameLst>
                                          <p:attrName>ppt_w</p:attrName>
                                        </p:attrNameLst>
                                      </p:cBhvr>
                                      <p:tavLst>
                                        <p:tav tm="0">
                                          <p:val>
                                            <p:fltVal val="0"/>
                                          </p:val>
                                        </p:tav>
                                        <p:tav tm="100000">
                                          <p:val>
                                            <p:strVal val="#ppt_w"/>
                                          </p:val>
                                        </p:tav>
                                      </p:tavLst>
                                    </p:anim>
                                    <p:anim calcmode="lin" valueType="num">
                                      <p:cBhvr>
                                        <p:cTn id="41" dur="1000" fill="hold"/>
                                        <p:tgtEl>
                                          <p:spTgt spid="96301"/>
                                        </p:tgtEl>
                                        <p:attrNameLst>
                                          <p:attrName>ppt_h</p:attrName>
                                        </p:attrNameLst>
                                      </p:cBhvr>
                                      <p:tavLst>
                                        <p:tav tm="0">
                                          <p:val>
                                            <p:fltVal val="0"/>
                                          </p:val>
                                        </p:tav>
                                        <p:tav tm="100000">
                                          <p:val>
                                            <p:strVal val="#ppt_h"/>
                                          </p:val>
                                        </p:tav>
                                      </p:tavLst>
                                    </p:anim>
                                    <p:anim calcmode="lin" valueType="num">
                                      <p:cBhvr>
                                        <p:cTn id="42" dur="1000" fill="hold"/>
                                        <p:tgtEl>
                                          <p:spTgt spid="96301"/>
                                        </p:tgtEl>
                                        <p:attrNameLst>
                                          <p:attrName>style.rotation</p:attrName>
                                        </p:attrNameLst>
                                      </p:cBhvr>
                                      <p:tavLst>
                                        <p:tav tm="0">
                                          <p:val>
                                            <p:fltVal val="360"/>
                                          </p:val>
                                        </p:tav>
                                        <p:tav tm="100000">
                                          <p:val>
                                            <p:fltVal val="0"/>
                                          </p:val>
                                        </p:tav>
                                      </p:tavLst>
                                    </p:anim>
                                    <p:animEffect transition="in" filter="fade">
                                      <p:cBhvr>
                                        <p:cTn id="43" dur="1000"/>
                                        <p:tgtEl>
                                          <p:spTgt spid="96301"/>
                                        </p:tgtEl>
                                      </p:cBhvr>
                                    </p:animEffect>
                                  </p:childTnLst>
                                </p:cTn>
                              </p:par>
                              <p:par>
                                <p:cTn id="44" presetID="49" presetClass="entr" presetSubtype="0" decel="100000" fill="hold" nodeType="withEffect">
                                  <p:stCondLst>
                                    <p:cond delay="0"/>
                                  </p:stCondLst>
                                  <p:childTnLst>
                                    <p:set>
                                      <p:cBhvr>
                                        <p:cTn id="45" dur="1" fill="hold">
                                          <p:stCondLst>
                                            <p:cond delay="0"/>
                                          </p:stCondLst>
                                        </p:cTn>
                                        <p:tgtEl>
                                          <p:spTgt spid="96302"/>
                                        </p:tgtEl>
                                        <p:attrNameLst>
                                          <p:attrName>style.visibility</p:attrName>
                                        </p:attrNameLst>
                                      </p:cBhvr>
                                      <p:to>
                                        <p:strVal val="visible"/>
                                      </p:to>
                                    </p:set>
                                    <p:anim calcmode="lin" valueType="num">
                                      <p:cBhvr>
                                        <p:cTn id="46" dur="1000" fill="hold"/>
                                        <p:tgtEl>
                                          <p:spTgt spid="96302"/>
                                        </p:tgtEl>
                                        <p:attrNameLst>
                                          <p:attrName>ppt_w</p:attrName>
                                        </p:attrNameLst>
                                      </p:cBhvr>
                                      <p:tavLst>
                                        <p:tav tm="0">
                                          <p:val>
                                            <p:fltVal val="0"/>
                                          </p:val>
                                        </p:tav>
                                        <p:tav tm="100000">
                                          <p:val>
                                            <p:strVal val="#ppt_w"/>
                                          </p:val>
                                        </p:tav>
                                      </p:tavLst>
                                    </p:anim>
                                    <p:anim calcmode="lin" valueType="num">
                                      <p:cBhvr>
                                        <p:cTn id="47" dur="1000" fill="hold"/>
                                        <p:tgtEl>
                                          <p:spTgt spid="96302"/>
                                        </p:tgtEl>
                                        <p:attrNameLst>
                                          <p:attrName>ppt_h</p:attrName>
                                        </p:attrNameLst>
                                      </p:cBhvr>
                                      <p:tavLst>
                                        <p:tav tm="0">
                                          <p:val>
                                            <p:fltVal val="0"/>
                                          </p:val>
                                        </p:tav>
                                        <p:tav tm="100000">
                                          <p:val>
                                            <p:strVal val="#ppt_h"/>
                                          </p:val>
                                        </p:tav>
                                      </p:tavLst>
                                    </p:anim>
                                    <p:anim calcmode="lin" valueType="num">
                                      <p:cBhvr>
                                        <p:cTn id="48" dur="1000" fill="hold"/>
                                        <p:tgtEl>
                                          <p:spTgt spid="96302"/>
                                        </p:tgtEl>
                                        <p:attrNameLst>
                                          <p:attrName>style.rotation</p:attrName>
                                        </p:attrNameLst>
                                      </p:cBhvr>
                                      <p:tavLst>
                                        <p:tav tm="0">
                                          <p:val>
                                            <p:fltVal val="360"/>
                                          </p:val>
                                        </p:tav>
                                        <p:tav tm="100000">
                                          <p:val>
                                            <p:fltVal val="0"/>
                                          </p:val>
                                        </p:tav>
                                      </p:tavLst>
                                    </p:anim>
                                    <p:animEffect transition="in" filter="fade">
                                      <p:cBhvr>
                                        <p:cTn id="49" dur="1000"/>
                                        <p:tgtEl>
                                          <p:spTgt spid="96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bwMode="auto">
          <a:xfrm>
            <a:off x="780914" y="1114444"/>
            <a:ext cx="7535886" cy="1070696"/>
            <a:chOff x="5004842" y="1600880"/>
            <a:chExt cx="6377930" cy="1083879"/>
          </a:xfrm>
        </p:grpSpPr>
        <p:sp>
          <p:nvSpPr>
            <p:cNvPr id="42002" name="TextBox 45"/>
            <p:cNvSpPr txBox="1">
              <a:spLocks noChangeArrowheads="1"/>
            </p:cNvSpPr>
            <p:nvPr/>
          </p:nvSpPr>
          <p:spPr bwMode="auto">
            <a:xfrm>
              <a:off x="5017479" y="1931904"/>
              <a:ext cx="6365293" cy="752855"/>
            </a:xfrm>
            <a:prstGeom prst="rect">
              <a:avLst/>
            </a:prstGeom>
            <a:noFill/>
            <a:ln w="9525">
              <a:noFill/>
              <a:miter lim="800000"/>
            </a:ln>
          </p:spPr>
          <p:txBody>
            <a:bodyPr lIns="91028" tIns="45514" rIns="91028" bIns="45514">
              <a:spAutoFit/>
            </a:bodyPr>
            <a:lstStyle/>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a:t>
              </a:r>
              <a:endParaRPr kumimoji="0" lang="zh-CN" altLang="en-US" sz="84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请在此处插入你需要的文字内容</a:t>
              </a:r>
              <a:endParaRPr kumimoji="0" lang="zh-CN" altLang="en-US" sz="84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a:t>
              </a:r>
              <a:endParaRPr kumimoji="0" lang="en-US" altLang="zh-CN" sz="84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l" defTabSz="910590" rtl="0" eaLnBrk="1" fontAlgn="auto" latinLnBrk="0" hangingPunct="1">
                <a:lnSpc>
                  <a:spcPct val="100000"/>
                </a:lnSpc>
                <a:spcBef>
                  <a:spcPts val="0"/>
                </a:spcBef>
                <a:spcAft>
                  <a:spcPts val="0"/>
                </a:spcAft>
                <a:buClrTx/>
                <a:buSzTx/>
                <a:buFontTx/>
                <a:buNone/>
                <a:defRPr/>
              </a:pPr>
              <a:endParaRPr kumimoji="0" lang="en-US" altLang="zh-CN" sz="84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42003" name="TextBox 53"/>
            <p:cNvSpPr txBox="1">
              <a:spLocks noChangeArrowheads="1"/>
            </p:cNvSpPr>
            <p:nvPr/>
          </p:nvSpPr>
          <p:spPr bwMode="auto">
            <a:xfrm>
              <a:off x="5004842" y="1600880"/>
              <a:ext cx="2679059" cy="327502"/>
            </a:xfrm>
            <a:prstGeom prst="rect">
              <a:avLst/>
            </a:prstGeom>
            <a:noFill/>
            <a:ln w="9525">
              <a:noFill/>
              <a:miter lim="800000"/>
            </a:ln>
          </p:spPr>
          <p:txBody>
            <a:bodyPr lIns="91028" tIns="45514" rIns="91028" bIns="45514">
              <a:spAutoFit/>
            </a:bodyPr>
            <a:lstStyle/>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808080"/>
                  </a:solidFill>
                  <a:effectLst/>
                  <a:uLnTx/>
                  <a:uFillTx/>
                  <a:latin typeface="TeXGyreAdventor"/>
                  <a:ea typeface="微软雅黑" panose="020B0503020204020204" charset="-122"/>
                  <a:cs typeface="+mn-cs"/>
                </a:rPr>
                <a:t>请在此处添加标题</a:t>
              </a:r>
              <a:endParaRPr kumimoji="0" lang="zh-CN" altLang="en-US" sz="1505" b="0" i="0" u="none" strike="noStrike" kern="1200" cap="none" spc="0" normalizeH="0" baseline="0" noProof="0">
                <a:ln>
                  <a:noFill/>
                </a:ln>
                <a:solidFill>
                  <a:srgbClr val="808080"/>
                </a:solidFill>
                <a:effectLst/>
                <a:uLnTx/>
                <a:uFillTx/>
                <a:latin typeface="TeXGyreAdventor"/>
                <a:ea typeface="微软雅黑" panose="020B0503020204020204" charset="-122"/>
                <a:cs typeface="+mn-cs"/>
              </a:endParaRPr>
            </a:p>
          </p:txBody>
        </p:sp>
      </p:grpSp>
      <p:sp>
        <p:nvSpPr>
          <p:cNvPr id="22" name="Freeform 5"/>
          <p:cNvSpPr/>
          <p:nvPr/>
        </p:nvSpPr>
        <p:spPr bwMode="auto">
          <a:xfrm>
            <a:off x="780914" y="2258192"/>
            <a:ext cx="1826112" cy="1878372"/>
          </a:xfrm>
          <a:custGeom>
            <a:avLst/>
            <a:gdLst>
              <a:gd name="T0" fmla="*/ 1112 w 1328"/>
              <a:gd name="T1" fmla="*/ 1328 h 1328"/>
              <a:gd name="T2" fmla="*/ 1142 w 1328"/>
              <a:gd name="T3" fmla="*/ 880 h 1328"/>
              <a:gd name="T4" fmla="*/ 1156 w 1328"/>
              <a:gd name="T5" fmla="*/ 886 h 1328"/>
              <a:gd name="T6" fmla="*/ 1188 w 1328"/>
              <a:gd name="T7" fmla="*/ 894 h 1328"/>
              <a:gd name="T8" fmla="*/ 1204 w 1328"/>
              <a:gd name="T9" fmla="*/ 896 h 1328"/>
              <a:gd name="T10" fmla="*/ 1228 w 1328"/>
              <a:gd name="T11" fmla="*/ 894 h 1328"/>
              <a:gd name="T12" fmla="*/ 1252 w 1328"/>
              <a:gd name="T13" fmla="*/ 886 h 1328"/>
              <a:gd name="T14" fmla="*/ 1292 w 1328"/>
              <a:gd name="T15" fmla="*/ 860 h 1328"/>
              <a:gd name="T16" fmla="*/ 1318 w 1328"/>
              <a:gd name="T17" fmla="*/ 820 h 1328"/>
              <a:gd name="T18" fmla="*/ 1326 w 1328"/>
              <a:gd name="T19" fmla="*/ 796 h 1328"/>
              <a:gd name="T20" fmla="*/ 1328 w 1328"/>
              <a:gd name="T21" fmla="*/ 772 h 1328"/>
              <a:gd name="T22" fmla="*/ 1328 w 1328"/>
              <a:gd name="T23" fmla="*/ 760 h 1328"/>
              <a:gd name="T24" fmla="*/ 1322 w 1328"/>
              <a:gd name="T25" fmla="*/ 736 h 1328"/>
              <a:gd name="T26" fmla="*/ 1306 w 1328"/>
              <a:gd name="T27" fmla="*/ 702 h 1328"/>
              <a:gd name="T28" fmla="*/ 1274 w 1328"/>
              <a:gd name="T29" fmla="*/ 670 h 1328"/>
              <a:gd name="T30" fmla="*/ 1240 w 1328"/>
              <a:gd name="T31" fmla="*/ 654 h 1328"/>
              <a:gd name="T32" fmla="*/ 1216 w 1328"/>
              <a:gd name="T33" fmla="*/ 648 h 1328"/>
              <a:gd name="T34" fmla="*/ 1204 w 1328"/>
              <a:gd name="T35" fmla="*/ 648 h 1328"/>
              <a:gd name="T36" fmla="*/ 1172 w 1328"/>
              <a:gd name="T37" fmla="*/ 652 h 1328"/>
              <a:gd name="T38" fmla="*/ 1142 w 1328"/>
              <a:gd name="T39" fmla="*/ 664 h 1328"/>
              <a:gd name="T40" fmla="*/ 1112 w 1328"/>
              <a:gd name="T41" fmla="*/ 682 h 1328"/>
              <a:gd name="T42" fmla="*/ 1112 w 1328"/>
              <a:gd name="T43" fmla="*/ 216 h 1328"/>
              <a:gd name="T44" fmla="*/ 664 w 1328"/>
              <a:gd name="T45" fmla="*/ 186 h 1328"/>
              <a:gd name="T46" fmla="*/ 670 w 1328"/>
              <a:gd name="T47" fmla="*/ 172 h 1328"/>
              <a:gd name="T48" fmla="*/ 678 w 1328"/>
              <a:gd name="T49" fmla="*/ 140 h 1328"/>
              <a:gd name="T50" fmla="*/ 680 w 1328"/>
              <a:gd name="T51" fmla="*/ 124 h 1328"/>
              <a:gd name="T52" fmla="*/ 678 w 1328"/>
              <a:gd name="T53" fmla="*/ 100 h 1328"/>
              <a:gd name="T54" fmla="*/ 670 w 1328"/>
              <a:gd name="T55" fmla="*/ 76 h 1328"/>
              <a:gd name="T56" fmla="*/ 644 w 1328"/>
              <a:gd name="T57" fmla="*/ 36 h 1328"/>
              <a:gd name="T58" fmla="*/ 604 w 1328"/>
              <a:gd name="T59" fmla="*/ 10 h 1328"/>
              <a:gd name="T60" fmla="*/ 580 w 1328"/>
              <a:gd name="T61" fmla="*/ 2 h 1328"/>
              <a:gd name="T62" fmla="*/ 556 w 1328"/>
              <a:gd name="T63" fmla="*/ 0 h 1328"/>
              <a:gd name="T64" fmla="*/ 544 w 1328"/>
              <a:gd name="T65" fmla="*/ 0 h 1328"/>
              <a:gd name="T66" fmla="*/ 520 w 1328"/>
              <a:gd name="T67" fmla="*/ 6 h 1328"/>
              <a:gd name="T68" fmla="*/ 486 w 1328"/>
              <a:gd name="T69" fmla="*/ 22 h 1328"/>
              <a:gd name="T70" fmla="*/ 454 w 1328"/>
              <a:gd name="T71" fmla="*/ 54 h 1328"/>
              <a:gd name="T72" fmla="*/ 438 w 1328"/>
              <a:gd name="T73" fmla="*/ 88 h 1328"/>
              <a:gd name="T74" fmla="*/ 432 w 1328"/>
              <a:gd name="T75" fmla="*/ 112 h 1328"/>
              <a:gd name="T76" fmla="*/ 432 w 1328"/>
              <a:gd name="T77" fmla="*/ 124 h 1328"/>
              <a:gd name="T78" fmla="*/ 436 w 1328"/>
              <a:gd name="T79" fmla="*/ 156 h 1328"/>
              <a:gd name="T80" fmla="*/ 448 w 1328"/>
              <a:gd name="T81" fmla="*/ 186 h 1328"/>
              <a:gd name="T82" fmla="*/ 432 w 1328"/>
              <a:gd name="T83" fmla="*/ 216 h 1328"/>
              <a:gd name="T84" fmla="*/ 0 w 1328"/>
              <a:gd name="T85" fmla="*/ 216 h 1328"/>
              <a:gd name="T86" fmla="*/ 1112 w 1328"/>
              <a:gd name="T87" fmla="*/ 13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1328"/>
                </a:lnTo>
                <a:lnTo>
                  <a:pt x="1112" y="1328"/>
                </a:lnTo>
                <a:close/>
              </a:path>
            </a:pathLst>
          </a:custGeom>
          <a:solidFill>
            <a:schemeClr val="tx2"/>
          </a:solidFill>
          <a:ln>
            <a:noFill/>
          </a:ln>
          <a:effectLst/>
        </p:spPr>
        <p:txBody>
          <a:bodyPr wrap="none" anchor="ct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31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3" name="矩形 22"/>
          <p:cNvSpPr>
            <a:spLocks noChangeArrowheads="1"/>
          </p:cNvSpPr>
          <p:nvPr/>
        </p:nvSpPr>
        <p:spPr bwMode="auto">
          <a:xfrm>
            <a:off x="1049679" y="2704640"/>
            <a:ext cx="1157185" cy="1343542"/>
          </a:xfrm>
          <a:prstGeom prst="rect">
            <a:avLst/>
          </a:prstGeom>
          <a:noFill/>
          <a:ln w="9525">
            <a:noFill/>
            <a:miter lim="800000"/>
          </a:ln>
        </p:spPr>
        <p:txBody>
          <a:bodyPr lIns="91028" tIns="45514" rIns="91028" bIns="45514">
            <a:spAutoFit/>
          </a:bodyPr>
          <a:lstStyle/>
          <a:p>
            <a:pPr marL="0" marR="0" lvl="0" indent="0" algn="l" defTabSz="910590" rtl="0" eaLnBrk="1" fontAlgn="auto" latinLnBrk="0" hangingPunct="1">
              <a:lnSpc>
                <a:spcPct val="12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endPar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24" name="矩形 23"/>
          <p:cNvSpPr>
            <a:spLocks noChangeArrowheads="1"/>
          </p:cNvSpPr>
          <p:nvPr/>
        </p:nvSpPr>
        <p:spPr bwMode="auto">
          <a:xfrm>
            <a:off x="1388623" y="2334341"/>
            <a:ext cx="261300" cy="284277"/>
          </a:xfrm>
          <a:prstGeom prst="rect">
            <a:avLst/>
          </a:prstGeom>
          <a:noFill/>
          <a:ln w="9525">
            <a:noFill/>
            <a:miter lim="800000"/>
          </a:ln>
        </p:spPr>
        <p:txBody>
          <a:bodyPr lIns="91028" tIns="45514" rIns="91028" bIns="45514">
            <a:spAutoFit/>
          </a:bodyPr>
          <a:lstStyle/>
          <a:p>
            <a:pPr marL="0" marR="0" lvl="0" indent="0" algn="ctr" defTabSz="910590" rtl="0" eaLnBrk="1" fontAlgn="auto" latinLnBrk="0" hangingPunct="1">
              <a:lnSpc>
                <a:spcPts val="1495"/>
              </a:lnSpc>
              <a:spcBef>
                <a:spcPts val="0"/>
              </a:spcBef>
              <a:spcAft>
                <a:spcPts val="0"/>
              </a:spcAft>
              <a:buClrTx/>
              <a:buSzTx/>
              <a:buFontTx/>
              <a:buNone/>
              <a:defRPr/>
            </a:pPr>
            <a:r>
              <a:rPr kumimoji="0" lang="en-US" altLang="zh-CN"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1</a:t>
            </a:r>
            <a:endParaRPr kumimoji="0" lang="zh-CN" altLang="en-US"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6" name="Freeform 10"/>
          <p:cNvSpPr/>
          <p:nvPr/>
        </p:nvSpPr>
        <p:spPr bwMode="auto">
          <a:xfrm>
            <a:off x="2368123" y="2256698"/>
            <a:ext cx="1827605"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31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27" name="矩形 26"/>
          <p:cNvSpPr>
            <a:spLocks noChangeArrowheads="1"/>
          </p:cNvSpPr>
          <p:nvPr/>
        </p:nvSpPr>
        <p:spPr bwMode="auto">
          <a:xfrm>
            <a:off x="2733944" y="2785271"/>
            <a:ext cx="1088500" cy="1265123"/>
          </a:xfrm>
          <a:prstGeom prst="rect">
            <a:avLst/>
          </a:prstGeom>
          <a:noFill/>
          <a:ln w="9525">
            <a:noFill/>
            <a:miter lim="800000"/>
          </a:ln>
        </p:spPr>
        <p:txBody>
          <a:bodyPr lIns="91028" tIns="45514" rIns="91028" bIns="45514">
            <a:spAutoFit/>
          </a:bodyPr>
          <a:lstStyle/>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rPr>
              <a:t>。</a:t>
            </a:r>
            <a:endPar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endParaRPr>
          </a:p>
        </p:txBody>
      </p:sp>
      <p:sp>
        <p:nvSpPr>
          <p:cNvPr id="28" name="矩形 27"/>
          <p:cNvSpPr>
            <a:spLocks noChangeArrowheads="1"/>
          </p:cNvSpPr>
          <p:nvPr/>
        </p:nvSpPr>
        <p:spPr bwMode="auto">
          <a:xfrm>
            <a:off x="2980311" y="2322396"/>
            <a:ext cx="259807" cy="284277"/>
          </a:xfrm>
          <a:prstGeom prst="rect">
            <a:avLst/>
          </a:prstGeom>
          <a:noFill/>
          <a:ln w="9525">
            <a:noFill/>
            <a:miter lim="800000"/>
          </a:ln>
        </p:spPr>
        <p:txBody>
          <a:bodyPr lIns="91028" tIns="45514" rIns="91028" bIns="45514">
            <a:spAutoFit/>
          </a:bodyPr>
          <a:lstStyle/>
          <a:p>
            <a:pPr marL="0" marR="0" lvl="0" indent="0" algn="ctr" defTabSz="910590" rtl="0" eaLnBrk="1" fontAlgn="auto" latinLnBrk="0" hangingPunct="1">
              <a:lnSpc>
                <a:spcPts val="1495"/>
              </a:lnSpc>
              <a:spcBef>
                <a:spcPts val="0"/>
              </a:spcBef>
              <a:spcAft>
                <a:spcPts val="0"/>
              </a:spcAft>
              <a:buClrTx/>
              <a:buSzTx/>
              <a:buFontTx/>
              <a:buNone/>
              <a:defRPr/>
            </a:pPr>
            <a:r>
              <a:rPr kumimoji="0" lang="en-US" altLang="zh-CN"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2</a:t>
            </a:r>
            <a:endParaRPr kumimoji="0" lang="zh-CN" altLang="en-US"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0" name="Freeform 10"/>
          <p:cNvSpPr/>
          <p:nvPr/>
        </p:nvSpPr>
        <p:spPr bwMode="auto">
          <a:xfrm>
            <a:off x="3961306"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tx2"/>
          </a:solidFill>
          <a:ln>
            <a:noFill/>
          </a:ln>
          <a:effectLst/>
        </p:spPr>
        <p:txBody>
          <a:bodyPr wrap="none" anchor="ct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31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31" name="矩形 30"/>
          <p:cNvSpPr>
            <a:spLocks noChangeArrowheads="1"/>
          </p:cNvSpPr>
          <p:nvPr/>
        </p:nvSpPr>
        <p:spPr bwMode="auto">
          <a:xfrm>
            <a:off x="4319661" y="2785271"/>
            <a:ext cx="1107911" cy="1265123"/>
          </a:xfrm>
          <a:prstGeom prst="rect">
            <a:avLst/>
          </a:prstGeom>
          <a:noFill/>
          <a:ln w="9525">
            <a:noFill/>
            <a:miter lim="800000"/>
          </a:ln>
        </p:spPr>
        <p:txBody>
          <a:bodyPr lIns="91028" tIns="45514" rIns="91028" bIns="45514">
            <a:spAutoFit/>
          </a:bodyPr>
          <a:lstStyle/>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rPr>
              <a:t>。</a:t>
            </a:r>
            <a:endPar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endParaRPr>
          </a:p>
        </p:txBody>
      </p:sp>
      <p:sp>
        <p:nvSpPr>
          <p:cNvPr id="32" name="矩形 31"/>
          <p:cNvSpPr>
            <a:spLocks noChangeArrowheads="1"/>
          </p:cNvSpPr>
          <p:nvPr/>
        </p:nvSpPr>
        <p:spPr bwMode="auto">
          <a:xfrm>
            <a:off x="4572001" y="2322396"/>
            <a:ext cx="262793" cy="284277"/>
          </a:xfrm>
          <a:prstGeom prst="rect">
            <a:avLst/>
          </a:prstGeom>
          <a:noFill/>
          <a:ln w="9525">
            <a:noFill/>
            <a:miter lim="800000"/>
          </a:ln>
        </p:spPr>
        <p:txBody>
          <a:bodyPr lIns="91028" tIns="45514" rIns="91028" bIns="45514">
            <a:spAutoFit/>
          </a:bodyPr>
          <a:lstStyle/>
          <a:p>
            <a:pPr marL="0" marR="0" lvl="0" indent="0" algn="ctr" defTabSz="910590" rtl="0" eaLnBrk="1" fontAlgn="auto" latinLnBrk="0" hangingPunct="1">
              <a:lnSpc>
                <a:spcPts val="1495"/>
              </a:lnSpc>
              <a:spcBef>
                <a:spcPts val="0"/>
              </a:spcBef>
              <a:spcAft>
                <a:spcPts val="0"/>
              </a:spcAft>
              <a:buClrTx/>
              <a:buSzTx/>
              <a:buFontTx/>
              <a:buNone/>
              <a:defRPr/>
            </a:pPr>
            <a:r>
              <a:rPr kumimoji="0" lang="en-US" altLang="zh-CN"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3</a:t>
            </a:r>
            <a:endParaRPr kumimoji="0" lang="zh-CN" altLang="en-US"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4" name="Freeform 14"/>
          <p:cNvSpPr/>
          <p:nvPr/>
        </p:nvSpPr>
        <p:spPr bwMode="auto">
          <a:xfrm>
            <a:off x="5545528" y="2256698"/>
            <a:ext cx="1824620" cy="1878372"/>
          </a:xfrm>
          <a:custGeom>
            <a:avLst/>
            <a:gdLst>
              <a:gd name="T0" fmla="*/ 1112 w 1328"/>
              <a:gd name="T1" fmla="*/ 862 h 1328"/>
              <a:gd name="T2" fmla="*/ 1156 w 1328"/>
              <a:gd name="T3" fmla="*/ 886 h 1328"/>
              <a:gd name="T4" fmla="*/ 1204 w 1328"/>
              <a:gd name="T5" fmla="*/ 896 h 1328"/>
              <a:gd name="T6" fmla="*/ 1228 w 1328"/>
              <a:gd name="T7" fmla="*/ 894 h 1328"/>
              <a:gd name="T8" fmla="*/ 1274 w 1328"/>
              <a:gd name="T9" fmla="*/ 874 h 1328"/>
              <a:gd name="T10" fmla="*/ 1318 w 1328"/>
              <a:gd name="T11" fmla="*/ 820 h 1328"/>
              <a:gd name="T12" fmla="*/ 1328 w 1328"/>
              <a:gd name="T13" fmla="*/ 784 h 1328"/>
              <a:gd name="T14" fmla="*/ 1328 w 1328"/>
              <a:gd name="T15" fmla="*/ 760 h 1328"/>
              <a:gd name="T16" fmla="*/ 1318 w 1328"/>
              <a:gd name="T17" fmla="*/ 724 h 1328"/>
              <a:gd name="T18" fmla="*/ 1274 w 1328"/>
              <a:gd name="T19" fmla="*/ 670 h 1328"/>
              <a:gd name="T20" fmla="*/ 1228 w 1328"/>
              <a:gd name="T21" fmla="*/ 650 h 1328"/>
              <a:gd name="T22" fmla="*/ 1204 w 1328"/>
              <a:gd name="T23" fmla="*/ 648 h 1328"/>
              <a:gd name="T24" fmla="*/ 1156 w 1328"/>
              <a:gd name="T25" fmla="*/ 658 h 1328"/>
              <a:gd name="T26" fmla="*/ 1112 w 1328"/>
              <a:gd name="T27" fmla="*/ 682 h 1328"/>
              <a:gd name="T28" fmla="*/ 646 w 1328"/>
              <a:gd name="T29" fmla="*/ 216 h 1328"/>
              <a:gd name="T30" fmla="*/ 670 w 1328"/>
              <a:gd name="T31" fmla="*/ 172 h 1328"/>
              <a:gd name="T32" fmla="*/ 680 w 1328"/>
              <a:gd name="T33" fmla="*/ 124 h 1328"/>
              <a:gd name="T34" fmla="*/ 678 w 1328"/>
              <a:gd name="T35" fmla="*/ 100 h 1328"/>
              <a:gd name="T36" fmla="*/ 658 w 1328"/>
              <a:gd name="T37" fmla="*/ 54 h 1328"/>
              <a:gd name="T38" fmla="*/ 604 w 1328"/>
              <a:gd name="T39" fmla="*/ 10 h 1328"/>
              <a:gd name="T40" fmla="*/ 568 w 1328"/>
              <a:gd name="T41" fmla="*/ 0 h 1328"/>
              <a:gd name="T42" fmla="*/ 544 w 1328"/>
              <a:gd name="T43" fmla="*/ 0 h 1328"/>
              <a:gd name="T44" fmla="*/ 508 w 1328"/>
              <a:gd name="T45" fmla="*/ 10 h 1328"/>
              <a:gd name="T46" fmla="*/ 454 w 1328"/>
              <a:gd name="T47" fmla="*/ 54 h 1328"/>
              <a:gd name="T48" fmla="*/ 434 w 1328"/>
              <a:gd name="T49" fmla="*/ 100 h 1328"/>
              <a:gd name="T50" fmla="*/ 432 w 1328"/>
              <a:gd name="T51" fmla="*/ 124 h 1328"/>
              <a:gd name="T52" fmla="*/ 442 w 1328"/>
              <a:gd name="T53" fmla="*/ 172 h 1328"/>
              <a:gd name="T54" fmla="*/ 432 w 1328"/>
              <a:gd name="T55" fmla="*/ 216 h 1328"/>
              <a:gd name="T56" fmla="*/ 0 w 1328"/>
              <a:gd name="T57" fmla="*/ 216 h 1328"/>
              <a:gd name="T58" fmla="*/ 26 w 1328"/>
              <a:gd name="T59" fmla="*/ 610 h 1328"/>
              <a:gd name="T60" fmla="*/ 68 w 1328"/>
              <a:gd name="T61" fmla="*/ 608 h 1328"/>
              <a:gd name="T62" fmla="*/ 116 w 1328"/>
              <a:gd name="T63" fmla="*/ 620 h 1328"/>
              <a:gd name="T64" fmla="*/ 156 w 1328"/>
              <a:gd name="T65" fmla="*/ 646 h 1328"/>
              <a:gd name="T66" fmla="*/ 188 w 1328"/>
              <a:gd name="T67" fmla="*/ 680 h 1328"/>
              <a:gd name="T68" fmla="*/ 208 w 1328"/>
              <a:gd name="T69" fmla="*/ 724 h 1328"/>
              <a:gd name="T70" fmla="*/ 216 w 1328"/>
              <a:gd name="T71" fmla="*/ 772 h 1328"/>
              <a:gd name="T72" fmla="*/ 212 w 1328"/>
              <a:gd name="T73" fmla="*/ 806 h 1328"/>
              <a:gd name="T74" fmla="*/ 196 w 1328"/>
              <a:gd name="T75" fmla="*/ 850 h 1328"/>
              <a:gd name="T76" fmla="*/ 168 w 1328"/>
              <a:gd name="T77" fmla="*/ 888 h 1328"/>
              <a:gd name="T78" fmla="*/ 130 w 1328"/>
              <a:gd name="T79" fmla="*/ 916 h 1328"/>
              <a:gd name="T80" fmla="*/ 86 w 1328"/>
              <a:gd name="T81" fmla="*/ 932 h 1328"/>
              <a:gd name="T82" fmla="*/ 52 w 1328"/>
              <a:gd name="T83" fmla="*/ 936 h 1328"/>
              <a:gd name="T84" fmla="*/ 0 w 1328"/>
              <a:gd name="T85" fmla="*/ 928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28" h="1328">
                <a:moveTo>
                  <a:pt x="1112" y="1328"/>
                </a:moveTo>
                <a:lnTo>
                  <a:pt x="1112" y="1328"/>
                </a:lnTo>
                <a:lnTo>
                  <a:pt x="1112" y="862"/>
                </a:lnTo>
                <a:lnTo>
                  <a:pt x="1142" y="880"/>
                </a:lnTo>
                <a:lnTo>
                  <a:pt x="1142" y="880"/>
                </a:lnTo>
                <a:lnTo>
                  <a:pt x="1156" y="886"/>
                </a:lnTo>
                <a:lnTo>
                  <a:pt x="1172" y="892"/>
                </a:lnTo>
                <a:lnTo>
                  <a:pt x="1188" y="894"/>
                </a:lnTo>
                <a:lnTo>
                  <a:pt x="1204" y="896"/>
                </a:lnTo>
                <a:lnTo>
                  <a:pt x="1204" y="896"/>
                </a:lnTo>
                <a:lnTo>
                  <a:pt x="1216" y="896"/>
                </a:lnTo>
                <a:lnTo>
                  <a:pt x="1228" y="894"/>
                </a:lnTo>
                <a:lnTo>
                  <a:pt x="1240" y="890"/>
                </a:lnTo>
                <a:lnTo>
                  <a:pt x="1252" y="886"/>
                </a:lnTo>
                <a:lnTo>
                  <a:pt x="1274" y="874"/>
                </a:lnTo>
                <a:lnTo>
                  <a:pt x="1292" y="860"/>
                </a:lnTo>
                <a:lnTo>
                  <a:pt x="1306" y="842"/>
                </a:lnTo>
                <a:lnTo>
                  <a:pt x="1318" y="820"/>
                </a:lnTo>
                <a:lnTo>
                  <a:pt x="1322" y="808"/>
                </a:lnTo>
                <a:lnTo>
                  <a:pt x="1326" y="796"/>
                </a:lnTo>
                <a:lnTo>
                  <a:pt x="1328" y="784"/>
                </a:lnTo>
                <a:lnTo>
                  <a:pt x="1328" y="772"/>
                </a:lnTo>
                <a:lnTo>
                  <a:pt x="1328" y="772"/>
                </a:lnTo>
                <a:lnTo>
                  <a:pt x="1328" y="760"/>
                </a:lnTo>
                <a:lnTo>
                  <a:pt x="1326" y="748"/>
                </a:lnTo>
                <a:lnTo>
                  <a:pt x="1322" y="736"/>
                </a:lnTo>
                <a:lnTo>
                  <a:pt x="1318" y="724"/>
                </a:lnTo>
                <a:lnTo>
                  <a:pt x="1306" y="702"/>
                </a:lnTo>
                <a:lnTo>
                  <a:pt x="1292" y="684"/>
                </a:lnTo>
                <a:lnTo>
                  <a:pt x="1274" y="670"/>
                </a:lnTo>
                <a:lnTo>
                  <a:pt x="1252" y="658"/>
                </a:lnTo>
                <a:lnTo>
                  <a:pt x="1240" y="654"/>
                </a:lnTo>
                <a:lnTo>
                  <a:pt x="1228" y="650"/>
                </a:lnTo>
                <a:lnTo>
                  <a:pt x="1216" y="648"/>
                </a:lnTo>
                <a:lnTo>
                  <a:pt x="1204" y="648"/>
                </a:lnTo>
                <a:lnTo>
                  <a:pt x="1204" y="648"/>
                </a:lnTo>
                <a:lnTo>
                  <a:pt x="1188" y="650"/>
                </a:lnTo>
                <a:lnTo>
                  <a:pt x="1172" y="652"/>
                </a:lnTo>
                <a:lnTo>
                  <a:pt x="1156" y="658"/>
                </a:lnTo>
                <a:lnTo>
                  <a:pt x="1142" y="664"/>
                </a:lnTo>
                <a:lnTo>
                  <a:pt x="1112" y="682"/>
                </a:lnTo>
                <a:lnTo>
                  <a:pt x="1112" y="682"/>
                </a:lnTo>
                <a:lnTo>
                  <a:pt x="1112" y="216"/>
                </a:ln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close/>
              </a:path>
            </a:pathLst>
          </a:custGeom>
          <a:solidFill>
            <a:schemeClr val="bg2"/>
          </a:solidFill>
          <a:ln>
            <a:noFill/>
          </a:ln>
          <a:effectLst/>
        </p:spPr>
        <p:txBody>
          <a:bodyPr wrap="none" anchor="ct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31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35" name="矩形 34"/>
          <p:cNvSpPr>
            <a:spLocks noChangeArrowheads="1"/>
          </p:cNvSpPr>
          <p:nvPr/>
        </p:nvSpPr>
        <p:spPr bwMode="auto">
          <a:xfrm>
            <a:off x="5897911" y="2788257"/>
            <a:ext cx="1107911" cy="1265123"/>
          </a:xfrm>
          <a:prstGeom prst="rect">
            <a:avLst/>
          </a:prstGeom>
          <a:noFill/>
          <a:ln w="9525">
            <a:noFill/>
            <a:miter lim="800000"/>
          </a:ln>
        </p:spPr>
        <p:txBody>
          <a:bodyPr lIns="91028" tIns="45514" rIns="91028" bIns="45514">
            <a:spAutoFit/>
          </a:bodyPr>
          <a:lstStyle/>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rPr>
              <a:t>。</a:t>
            </a:r>
            <a:endPar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endParaRPr>
          </a:p>
        </p:txBody>
      </p:sp>
      <p:sp>
        <p:nvSpPr>
          <p:cNvPr id="36" name="矩形 35"/>
          <p:cNvSpPr>
            <a:spLocks noChangeArrowheads="1"/>
          </p:cNvSpPr>
          <p:nvPr/>
        </p:nvSpPr>
        <p:spPr bwMode="auto">
          <a:xfrm>
            <a:off x="6157717" y="2325383"/>
            <a:ext cx="262793" cy="284277"/>
          </a:xfrm>
          <a:prstGeom prst="rect">
            <a:avLst/>
          </a:prstGeom>
          <a:noFill/>
          <a:ln w="9525">
            <a:noFill/>
            <a:miter lim="800000"/>
          </a:ln>
        </p:spPr>
        <p:txBody>
          <a:bodyPr lIns="91028" tIns="45514" rIns="91028" bIns="45514">
            <a:spAutoFit/>
          </a:bodyPr>
          <a:lstStyle/>
          <a:p>
            <a:pPr marL="0" marR="0" lvl="0" indent="0" algn="ctr" defTabSz="910590" rtl="0" eaLnBrk="1" fontAlgn="auto" latinLnBrk="0" hangingPunct="1">
              <a:lnSpc>
                <a:spcPts val="1495"/>
              </a:lnSpc>
              <a:spcBef>
                <a:spcPts val="0"/>
              </a:spcBef>
              <a:spcAft>
                <a:spcPts val="0"/>
              </a:spcAft>
              <a:buClrTx/>
              <a:buSzTx/>
              <a:buFontTx/>
              <a:buNone/>
              <a:defRPr/>
            </a:pPr>
            <a:r>
              <a:rPr kumimoji="0" lang="en-US" altLang="zh-CN"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4</a:t>
            </a:r>
            <a:endParaRPr kumimoji="0" lang="zh-CN" altLang="en-US"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57" name="Freeform 6"/>
          <p:cNvSpPr/>
          <p:nvPr/>
        </p:nvSpPr>
        <p:spPr bwMode="auto">
          <a:xfrm>
            <a:off x="7129752" y="2256698"/>
            <a:ext cx="1528977" cy="1879866"/>
          </a:xfrm>
          <a:custGeom>
            <a:avLst/>
            <a:gdLst>
              <a:gd name="T0" fmla="*/ 1112 w 1112"/>
              <a:gd name="T1" fmla="*/ 216 h 1328"/>
              <a:gd name="T2" fmla="*/ 664 w 1112"/>
              <a:gd name="T3" fmla="*/ 186 h 1328"/>
              <a:gd name="T4" fmla="*/ 670 w 1112"/>
              <a:gd name="T5" fmla="*/ 172 h 1328"/>
              <a:gd name="T6" fmla="*/ 678 w 1112"/>
              <a:gd name="T7" fmla="*/ 140 h 1328"/>
              <a:gd name="T8" fmla="*/ 680 w 1112"/>
              <a:gd name="T9" fmla="*/ 124 h 1328"/>
              <a:gd name="T10" fmla="*/ 678 w 1112"/>
              <a:gd name="T11" fmla="*/ 100 h 1328"/>
              <a:gd name="T12" fmla="*/ 670 w 1112"/>
              <a:gd name="T13" fmla="*/ 76 h 1328"/>
              <a:gd name="T14" fmla="*/ 644 w 1112"/>
              <a:gd name="T15" fmla="*/ 36 h 1328"/>
              <a:gd name="T16" fmla="*/ 604 w 1112"/>
              <a:gd name="T17" fmla="*/ 10 h 1328"/>
              <a:gd name="T18" fmla="*/ 580 w 1112"/>
              <a:gd name="T19" fmla="*/ 2 h 1328"/>
              <a:gd name="T20" fmla="*/ 556 w 1112"/>
              <a:gd name="T21" fmla="*/ 0 h 1328"/>
              <a:gd name="T22" fmla="*/ 544 w 1112"/>
              <a:gd name="T23" fmla="*/ 0 h 1328"/>
              <a:gd name="T24" fmla="*/ 520 w 1112"/>
              <a:gd name="T25" fmla="*/ 6 h 1328"/>
              <a:gd name="T26" fmla="*/ 486 w 1112"/>
              <a:gd name="T27" fmla="*/ 22 h 1328"/>
              <a:gd name="T28" fmla="*/ 454 w 1112"/>
              <a:gd name="T29" fmla="*/ 54 h 1328"/>
              <a:gd name="T30" fmla="*/ 438 w 1112"/>
              <a:gd name="T31" fmla="*/ 88 h 1328"/>
              <a:gd name="T32" fmla="*/ 432 w 1112"/>
              <a:gd name="T33" fmla="*/ 112 h 1328"/>
              <a:gd name="T34" fmla="*/ 432 w 1112"/>
              <a:gd name="T35" fmla="*/ 124 h 1328"/>
              <a:gd name="T36" fmla="*/ 436 w 1112"/>
              <a:gd name="T37" fmla="*/ 156 h 1328"/>
              <a:gd name="T38" fmla="*/ 448 w 1112"/>
              <a:gd name="T39" fmla="*/ 186 h 1328"/>
              <a:gd name="T40" fmla="*/ 432 w 1112"/>
              <a:gd name="T41" fmla="*/ 216 h 1328"/>
              <a:gd name="T42" fmla="*/ 0 w 1112"/>
              <a:gd name="T43" fmla="*/ 216 h 1328"/>
              <a:gd name="T44" fmla="*/ 0 w 1112"/>
              <a:gd name="T45" fmla="*/ 616 h 1328"/>
              <a:gd name="T46" fmla="*/ 26 w 1112"/>
              <a:gd name="T47" fmla="*/ 610 h 1328"/>
              <a:gd name="T48" fmla="*/ 52 w 1112"/>
              <a:gd name="T49" fmla="*/ 608 h 1328"/>
              <a:gd name="T50" fmla="*/ 86 w 1112"/>
              <a:gd name="T51" fmla="*/ 612 h 1328"/>
              <a:gd name="T52" fmla="*/ 116 w 1112"/>
              <a:gd name="T53" fmla="*/ 620 h 1328"/>
              <a:gd name="T54" fmla="*/ 144 w 1112"/>
              <a:gd name="T55" fmla="*/ 636 h 1328"/>
              <a:gd name="T56" fmla="*/ 168 w 1112"/>
              <a:gd name="T57" fmla="*/ 656 h 1328"/>
              <a:gd name="T58" fmla="*/ 188 w 1112"/>
              <a:gd name="T59" fmla="*/ 680 h 1328"/>
              <a:gd name="T60" fmla="*/ 204 w 1112"/>
              <a:gd name="T61" fmla="*/ 708 h 1328"/>
              <a:gd name="T62" fmla="*/ 212 w 1112"/>
              <a:gd name="T63" fmla="*/ 738 h 1328"/>
              <a:gd name="T64" fmla="*/ 216 w 1112"/>
              <a:gd name="T65" fmla="*/ 772 h 1328"/>
              <a:gd name="T66" fmla="*/ 216 w 1112"/>
              <a:gd name="T67" fmla="*/ 788 h 1328"/>
              <a:gd name="T68" fmla="*/ 208 w 1112"/>
              <a:gd name="T69" fmla="*/ 820 h 1328"/>
              <a:gd name="T70" fmla="*/ 196 w 1112"/>
              <a:gd name="T71" fmla="*/ 850 h 1328"/>
              <a:gd name="T72" fmla="*/ 178 w 1112"/>
              <a:gd name="T73" fmla="*/ 876 h 1328"/>
              <a:gd name="T74" fmla="*/ 156 w 1112"/>
              <a:gd name="T75" fmla="*/ 898 h 1328"/>
              <a:gd name="T76" fmla="*/ 130 w 1112"/>
              <a:gd name="T77" fmla="*/ 916 h 1328"/>
              <a:gd name="T78" fmla="*/ 100 w 1112"/>
              <a:gd name="T79" fmla="*/ 928 h 1328"/>
              <a:gd name="T80" fmla="*/ 68 w 1112"/>
              <a:gd name="T81" fmla="*/ 936 h 1328"/>
              <a:gd name="T82" fmla="*/ 52 w 1112"/>
              <a:gd name="T83" fmla="*/ 936 h 1328"/>
              <a:gd name="T84" fmla="*/ 0 w 1112"/>
              <a:gd name="T85" fmla="*/ 928 h 1328"/>
              <a:gd name="T86" fmla="*/ 0 w 1112"/>
              <a:gd name="T87" fmla="*/ 1328 h 1328"/>
              <a:gd name="T88" fmla="*/ 1112 w 1112"/>
              <a:gd name="T89" fmla="*/ 216 h 1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2" h="1328">
                <a:moveTo>
                  <a:pt x="1112" y="216"/>
                </a:moveTo>
                <a:lnTo>
                  <a:pt x="1112" y="216"/>
                </a:lnTo>
                <a:lnTo>
                  <a:pt x="646" y="216"/>
                </a:lnTo>
                <a:lnTo>
                  <a:pt x="664" y="186"/>
                </a:lnTo>
                <a:lnTo>
                  <a:pt x="664" y="186"/>
                </a:lnTo>
                <a:lnTo>
                  <a:pt x="670" y="172"/>
                </a:lnTo>
                <a:lnTo>
                  <a:pt x="676" y="156"/>
                </a:lnTo>
                <a:lnTo>
                  <a:pt x="678" y="140"/>
                </a:lnTo>
                <a:lnTo>
                  <a:pt x="680" y="124"/>
                </a:lnTo>
                <a:lnTo>
                  <a:pt x="680" y="124"/>
                </a:lnTo>
                <a:lnTo>
                  <a:pt x="680" y="112"/>
                </a:lnTo>
                <a:lnTo>
                  <a:pt x="678" y="100"/>
                </a:lnTo>
                <a:lnTo>
                  <a:pt x="674" y="88"/>
                </a:lnTo>
                <a:lnTo>
                  <a:pt x="670" y="76"/>
                </a:lnTo>
                <a:lnTo>
                  <a:pt x="658" y="54"/>
                </a:lnTo>
                <a:lnTo>
                  <a:pt x="644" y="36"/>
                </a:lnTo>
                <a:lnTo>
                  <a:pt x="626" y="22"/>
                </a:lnTo>
                <a:lnTo>
                  <a:pt x="604" y="10"/>
                </a:lnTo>
                <a:lnTo>
                  <a:pt x="592" y="6"/>
                </a:lnTo>
                <a:lnTo>
                  <a:pt x="580" y="2"/>
                </a:lnTo>
                <a:lnTo>
                  <a:pt x="568" y="0"/>
                </a:lnTo>
                <a:lnTo>
                  <a:pt x="556" y="0"/>
                </a:lnTo>
                <a:lnTo>
                  <a:pt x="556" y="0"/>
                </a:lnTo>
                <a:lnTo>
                  <a:pt x="544" y="0"/>
                </a:lnTo>
                <a:lnTo>
                  <a:pt x="532" y="2"/>
                </a:lnTo>
                <a:lnTo>
                  <a:pt x="520" y="6"/>
                </a:lnTo>
                <a:lnTo>
                  <a:pt x="508" y="10"/>
                </a:lnTo>
                <a:lnTo>
                  <a:pt x="486" y="22"/>
                </a:lnTo>
                <a:lnTo>
                  <a:pt x="468" y="36"/>
                </a:lnTo>
                <a:lnTo>
                  <a:pt x="454" y="54"/>
                </a:lnTo>
                <a:lnTo>
                  <a:pt x="442" y="76"/>
                </a:lnTo>
                <a:lnTo>
                  <a:pt x="438" y="88"/>
                </a:lnTo>
                <a:lnTo>
                  <a:pt x="434" y="100"/>
                </a:lnTo>
                <a:lnTo>
                  <a:pt x="432" y="112"/>
                </a:lnTo>
                <a:lnTo>
                  <a:pt x="432" y="124"/>
                </a:lnTo>
                <a:lnTo>
                  <a:pt x="432" y="124"/>
                </a:lnTo>
                <a:lnTo>
                  <a:pt x="434" y="140"/>
                </a:lnTo>
                <a:lnTo>
                  <a:pt x="436" y="156"/>
                </a:lnTo>
                <a:lnTo>
                  <a:pt x="442" y="172"/>
                </a:lnTo>
                <a:lnTo>
                  <a:pt x="448" y="186"/>
                </a:lnTo>
                <a:lnTo>
                  <a:pt x="466" y="216"/>
                </a:lnTo>
                <a:lnTo>
                  <a:pt x="432" y="216"/>
                </a:lnTo>
                <a:lnTo>
                  <a:pt x="432" y="216"/>
                </a:lnTo>
                <a:lnTo>
                  <a:pt x="0" y="216"/>
                </a:lnTo>
                <a:lnTo>
                  <a:pt x="0" y="216"/>
                </a:lnTo>
                <a:lnTo>
                  <a:pt x="0" y="616"/>
                </a:lnTo>
                <a:lnTo>
                  <a:pt x="0" y="616"/>
                </a:lnTo>
                <a:lnTo>
                  <a:pt x="26" y="610"/>
                </a:lnTo>
                <a:lnTo>
                  <a:pt x="52" y="608"/>
                </a:lnTo>
                <a:lnTo>
                  <a:pt x="52" y="608"/>
                </a:lnTo>
                <a:lnTo>
                  <a:pt x="68" y="608"/>
                </a:lnTo>
                <a:lnTo>
                  <a:pt x="86" y="612"/>
                </a:lnTo>
                <a:lnTo>
                  <a:pt x="100" y="616"/>
                </a:lnTo>
                <a:lnTo>
                  <a:pt x="116" y="620"/>
                </a:lnTo>
                <a:lnTo>
                  <a:pt x="130" y="628"/>
                </a:lnTo>
                <a:lnTo>
                  <a:pt x="144" y="636"/>
                </a:lnTo>
                <a:lnTo>
                  <a:pt x="156" y="646"/>
                </a:lnTo>
                <a:lnTo>
                  <a:pt x="168" y="656"/>
                </a:lnTo>
                <a:lnTo>
                  <a:pt x="178" y="668"/>
                </a:lnTo>
                <a:lnTo>
                  <a:pt x="188" y="680"/>
                </a:lnTo>
                <a:lnTo>
                  <a:pt x="196" y="694"/>
                </a:lnTo>
                <a:lnTo>
                  <a:pt x="204" y="708"/>
                </a:lnTo>
                <a:lnTo>
                  <a:pt x="208" y="724"/>
                </a:lnTo>
                <a:lnTo>
                  <a:pt x="212" y="738"/>
                </a:lnTo>
                <a:lnTo>
                  <a:pt x="216" y="756"/>
                </a:lnTo>
                <a:lnTo>
                  <a:pt x="216" y="772"/>
                </a:lnTo>
                <a:lnTo>
                  <a:pt x="216" y="772"/>
                </a:lnTo>
                <a:lnTo>
                  <a:pt x="216" y="788"/>
                </a:lnTo>
                <a:lnTo>
                  <a:pt x="212" y="806"/>
                </a:lnTo>
                <a:lnTo>
                  <a:pt x="208" y="820"/>
                </a:lnTo>
                <a:lnTo>
                  <a:pt x="204" y="836"/>
                </a:lnTo>
                <a:lnTo>
                  <a:pt x="196" y="850"/>
                </a:lnTo>
                <a:lnTo>
                  <a:pt x="188" y="864"/>
                </a:lnTo>
                <a:lnTo>
                  <a:pt x="178" y="876"/>
                </a:lnTo>
                <a:lnTo>
                  <a:pt x="168" y="888"/>
                </a:lnTo>
                <a:lnTo>
                  <a:pt x="156" y="898"/>
                </a:lnTo>
                <a:lnTo>
                  <a:pt x="144" y="908"/>
                </a:lnTo>
                <a:lnTo>
                  <a:pt x="130" y="916"/>
                </a:lnTo>
                <a:lnTo>
                  <a:pt x="116" y="924"/>
                </a:lnTo>
                <a:lnTo>
                  <a:pt x="100" y="928"/>
                </a:lnTo>
                <a:lnTo>
                  <a:pt x="86" y="932"/>
                </a:lnTo>
                <a:lnTo>
                  <a:pt x="68" y="936"/>
                </a:lnTo>
                <a:lnTo>
                  <a:pt x="52" y="936"/>
                </a:lnTo>
                <a:lnTo>
                  <a:pt x="52" y="936"/>
                </a:lnTo>
                <a:lnTo>
                  <a:pt x="26" y="934"/>
                </a:lnTo>
                <a:lnTo>
                  <a:pt x="0" y="928"/>
                </a:lnTo>
                <a:lnTo>
                  <a:pt x="0" y="928"/>
                </a:lnTo>
                <a:lnTo>
                  <a:pt x="0" y="1328"/>
                </a:lnTo>
                <a:lnTo>
                  <a:pt x="1112" y="1328"/>
                </a:lnTo>
                <a:lnTo>
                  <a:pt x="1112" y="216"/>
                </a:lnTo>
                <a:close/>
              </a:path>
            </a:pathLst>
          </a:custGeom>
          <a:solidFill>
            <a:schemeClr val="tx2"/>
          </a:solidFill>
          <a:ln>
            <a:noFill/>
          </a:ln>
          <a:effectLst/>
        </p:spPr>
        <p:txBody>
          <a:bodyPr wrap="none" anchor="ct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315" b="0" i="0" u="none" strike="noStrike" kern="0" cap="none" spc="0" normalizeH="0" baseline="0" noProof="0">
              <a:ln>
                <a:noFill/>
              </a:ln>
              <a:solidFill>
                <a:prstClr val="black"/>
              </a:solidFill>
              <a:effectLst/>
              <a:uLnTx/>
              <a:uFillTx/>
              <a:latin typeface="微软雅黑" panose="020B0503020204020204" charset="-122"/>
              <a:ea typeface="微软雅黑" panose="020B0503020204020204" charset="-122"/>
              <a:cs typeface="+mn-cs"/>
            </a:endParaRPr>
          </a:p>
        </p:txBody>
      </p:sp>
      <p:sp>
        <p:nvSpPr>
          <p:cNvPr id="58" name="矩形 57"/>
          <p:cNvSpPr>
            <a:spLocks noChangeArrowheads="1"/>
          </p:cNvSpPr>
          <p:nvPr/>
        </p:nvSpPr>
        <p:spPr bwMode="auto">
          <a:xfrm>
            <a:off x="7474669" y="2788257"/>
            <a:ext cx="1107911" cy="1265123"/>
          </a:xfrm>
          <a:prstGeom prst="rect">
            <a:avLst/>
          </a:prstGeom>
          <a:noFill/>
          <a:ln w="9525">
            <a:noFill/>
            <a:miter lim="800000"/>
          </a:ln>
        </p:spPr>
        <p:txBody>
          <a:bodyPr lIns="91028" tIns="45514" rIns="91028" bIns="45514">
            <a:spAutoFit/>
          </a:bodyPr>
          <a:lstStyle/>
          <a:p>
            <a:pPr marL="0" marR="0" lvl="0" indent="0" algn="l" defTabSz="910590" rtl="0" eaLnBrk="1" fontAlgn="auto" latinLnBrk="0" hangingPunct="1">
              <a:lnSpc>
                <a:spcPct val="100000"/>
              </a:lnSpc>
              <a:spcBef>
                <a:spcPts val="0"/>
              </a:spcBef>
              <a:spcAft>
                <a:spcPts val="0"/>
              </a:spcAft>
              <a:buClrTx/>
              <a:buSzTx/>
              <a:buFontTx/>
              <a:buNone/>
              <a:defRPr/>
            </a:pPr>
            <a:r>
              <a:rPr kumimoji="0" lang="zh-CN" altLang="en-US" sz="845" b="0" i="0" u="none" strike="noStrike" kern="1200" cap="none" spc="0" normalizeH="0" baseline="0" noProof="0">
                <a:ln>
                  <a:noFill/>
                </a:ln>
                <a:solidFill>
                  <a:prstClr val="white"/>
                </a:solidFill>
                <a:effectLst/>
                <a:uLnTx/>
                <a:uFillTx/>
                <a:latin typeface="等线"/>
                <a:ea typeface="微软雅黑" panose="020B0503020204020204" charset="-122"/>
                <a:cs typeface="+mn-cs"/>
              </a:rPr>
              <a:t>请在此处插入你需要的文字内容请在此处插入你需要的文字内容请在此处插入你需要的文字内容请在此处插入你需要的文字内容请在此处插入你需要的文字内容</a:t>
            </a:r>
            <a:r>
              <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rPr>
              <a:t>。</a:t>
            </a:r>
            <a:endParaRPr kumimoji="1" lang="zh-CN" altLang="en-US" sz="845" b="0" i="0" u="none" strike="noStrike" kern="1200" cap="none" spc="0" normalizeH="0" baseline="0" noProof="0">
              <a:ln>
                <a:noFill/>
              </a:ln>
              <a:solidFill>
                <a:prstClr val="black"/>
              </a:solidFill>
              <a:effectLst/>
              <a:uLnTx/>
              <a:uFillTx/>
              <a:latin typeface="Ping Hei"/>
              <a:ea typeface="微软雅黑" panose="020B0503020204020204" charset="-122"/>
              <a:cs typeface="+mn-cs"/>
            </a:endParaRPr>
          </a:p>
        </p:txBody>
      </p:sp>
      <p:sp>
        <p:nvSpPr>
          <p:cNvPr id="59" name="矩形 58"/>
          <p:cNvSpPr>
            <a:spLocks noChangeArrowheads="1"/>
          </p:cNvSpPr>
          <p:nvPr/>
        </p:nvSpPr>
        <p:spPr bwMode="auto">
          <a:xfrm>
            <a:off x="7740447" y="2325383"/>
            <a:ext cx="261300" cy="284277"/>
          </a:xfrm>
          <a:prstGeom prst="rect">
            <a:avLst/>
          </a:prstGeom>
          <a:noFill/>
          <a:ln w="9525">
            <a:noFill/>
            <a:miter lim="800000"/>
          </a:ln>
        </p:spPr>
        <p:txBody>
          <a:bodyPr lIns="91028" tIns="45514" rIns="91028" bIns="45514">
            <a:spAutoFit/>
          </a:bodyPr>
          <a:lstStyle/>
          <a:p>
            <a:pPr marL="0" marR="0" lvl="0" indent="0" algn="ctr" defTabSz="910590" rtl="0" eaLnBrk="1" fontAlgn="auto" latinLnBrk="0" hangingPunct="1">
              <a:lnSpc>
                <a:spcPts val="1495"/>
              </a:lnSpc>
              <a:spcBef>
                <a:spcPts val="0"/>
              </a:spcBef>
              <a:spcAft>
                <a:spcPts val="0"/>
              </a:spcAft>
              <a:buClrTx/>
              <a:buSzTx/>
              <a:buFontTx/>
              <a:buNone/>
              <a:defRPr/>
            </a:pPr>
            <a:r>
              <a:rPr kumimoji="0" lang="en-US" altLang="zh-CN"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5</a:t>
            </a:r>
            <a:endParaRPr kumimoji="0" lang="zh-CN" altLang="en-US" sz="169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3" name="圆角矩形 2"/>
          <p:cNvSpPr>
            <a:spLocks noChangeArrowheads="1"/>
          </p:cNvSpPr>
          <p:nvPr/>
        </p:nvSpPr>
        <p:spPr bwMode="auto">
          <a:xfrm>
            <a:off x="780913" y="4384425"/>
            <a:ext cx="7877816" cy="355368"/>
          </a:xfrm>
          <a:prstGeom prst="roundRect">
            <a:avLst>
              <a:gd name="adj" fmla="val 16667"/>
            </a:avLst>
          </a:prstGeom>
          <a:solidFill>
            <a:schemeClr val="tx2"/>
          </a:solidFill>
          <a:ln w="25400" algn="ctr">
            <a:noFill/>
            <a:round/>
          </a:ln>
        </p:spPr>
        <p:txBody>
          <a:bodyPr lIns="91028" tIns="45514" rIns="91028" bIns="45514" anchor="ctr"/>
          <a:lstStyle/>
          <a:p>
            <a:pPr marL="0" marR="0" lvl="0" indent="0" algn="ctr" defTabSz="910590"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prstClr val="white"/>
                </a:solidFill>
                <a:effectLst/>
                <a:uLnTx/>
                <a:uFillTx/>
                <a:latin typeface="Ping Hei"/>
                <a:ea typeface="微软雅黑" panose="020B0503020204020204" charset="-122"/>
                <a:cs typeface="+mn-cs"/>
              </a:rPr>
              <a:t>请在此添加主题内容</a:t>
            </a:r>
            <a:endParaRPr kumimoji="0" lang="zh-CN" altLang="en-US" sz="1505" b="0" i="0" u="none" strike="noStrike" kern="1200" cap="none" spc="0" normalizeH="0" baseline="0" noProof="0">
              <a:ln>
                <a:noFill/>
              </a:ln>
              <a:solidFill>
                <a:prstClr val="white"/>
              </a:solidFill>
              <a:effectLst/>
              <a:uLnTx/>
              <a:uFillTx/>
              <a:latin typeface="Ping Hei"/>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1000"/>
                                        <p:tgtEl>
                                          <p:spTgt spid="45"/>
                                        </p:tgtEl>
                                        <p:attrNameLst>
                                          <p:attrName>ppt_x</p:attrName>
                                        </p:attrNameLst>
                                      </p:cBhvr>
                                      <p:tavLst>
                                        <p:tav tm="0">
                                          <p:val>
                                            <p:strVal val="#ppt_x-#ppt_w*1.125000"/>
                                          </p:val>
                                        </p:tav>
                                        <p:tav tm="100000">
                                          <p:val>
                                            <p:strVal val="#ppt_x"/>
                                          </p:val>
                                        </p:tav>
                                      </p:tavLst>
                                    </p:anim>
                                    <p:animEffect transition="in" filter="wipe(right)">
                                      <p:cBhvr>
                                        <p:cTn id="8" dur="1000"/>
                                        <p:tgtEl>
                                          <p:spTgt spid="45"/>
                                        </p:tgtEl>
                                      </p:cBhvr>
                                    </p:animEffect>
                                  </p:childTnLst>
                                </p:cTn>
                              </p:par>
                            </p:childTnLst>
                          </p:cTn>
                        </p:par>
                        <p:par>
                          <p:cTn id="9" fill="hold">
                            <p:stCondLst>
                              <p:cond delay="1000"/>
                            </p:stCondLst>
                            <p:childTnLst>
                              <p:par>
                                <p:cTn id="10" presetID="2" presetClass="entr" presetSubtype="2"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1+#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par>
                                <p:cTn id="14" presetID="53" presetClass="entr" presetSubtype="16"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p:cTn id="16" dur="1000" fill="hold"/>
                                        <p:tgtEl>
                                          <p:spTgt spid="24"/>
                                        </p:tgtEl>
                                        <p:attrNameLst>
                                          <p:attrName>ppt_w</p:attrName>
                                        </p:attrNameLst>
                                      </p:cBhvr>
                                      <p:tavLst>
                                        <p:tav tm="0">
                                          <p:val>
                                            <p:fltVal val="0"/>
                                          </p:val>
                                        </p:tav>
                                        <p:tav tm="100000">
                                          <p:val>
                                            <p:strVal val="#ppt_w"/>
                                          </p:val>
                                        </p:tav>
                                      </p:tavLst>
                                    </p:anim>
                                    <p:anim calcmode="lin" valueType="num">
                                      <p:cBhvr>
                                        <p:cTn id="17" dur="1000" fill="hold"/>
                                        <p:tgtEl>
                                          <p:spTgt spid="24"/>
                                        </p:tgtEl>
                                        <p:attrNameLst>
                                          <p:attrName>ppt_h</p:attrName>
                                        </p:attrNameLst>
                                      </p:cBhvr>
                                      <p:tavLst>
                                        <p:tav tm="0">
                                          <p:val>
                                            <p:fltVal val="0"/>
                                          </p:val>
                                        </p:tav>
                                        <p:tav tm="100000">
                                          <p:val>
                                            <p:strVal val="#ppt_h"/>
                                          </p:val>
                                        </p:tav>
                                      </p:tavLst>
                                    </p:anim>
                                    <p:animEffect transition="in" filter="fade">
                                      <p:cBhvr>
                                        <p:cTn id="18" dur="1000"/>
                                        <p:tgtEl>
                                          <p:spTgt spid="24"/>
                                        </p:tgtEl>
                                      </p:cBhvr>
                                    </p:animEffect>
                                  </p:childTnLst>
                                </p:cTn>
                              </p:par>
                              <p:par>
                                <p:cTn id="19" presetID="53" presetClass="entr" presetSubtype="16"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1000" fill="hold"/>
                                        <p:tgtEl>
                                          <p:spTgt spid="23"/>
                                        </p:tgtEl>
                                        <p:attrNameLst>
                                          <p:attrName>ppt_w</p:attrName>
                                        </p:attrNameLst>
                                      </p:cBhvr>
                                      <p:tavLst>
                                        <p:tav tm="0">
                                          <p:val>
                                            <p:fltVal val="0"/>
                                          </p:val>
                                        </p:tav>
                                        <p:tav tm="100000">
                                          <p:val>
                                            <p:strVal val="#ppt_w"/>
                                          </p:val>
                                        </p:tav>
                                      </p:tavLst>
                                    </p:anim>
                                    <p:anim calcmode="lin" valueType="num">
                                      <p:cBhvr>
                                        <p:cTn id="22" dur="1000" fill="hold"/>
                                        <p:tgtEl>
                                          <p:spTgt spid="23"/>
                                        </p:tgtEl>
                                        <p:attrNameLst>
                                          <p:attrName>ppt_h</p:attrName>
                                        </p:attrNameLst>
                                      </p:cBhvr>
                                      <p:tavLst>
                                        <p:tav tm="0">
                                          <p:val>
                                            <p:fltVal val="0"/>
                                          </p:val>
                                        </p:tav>
                                        <p:tav tm="100000">
                                          <p:val>
                                            <p:strVal val="#ppt_h"/>
                                          </p:val>
                                        </p:tav>
                                      </p:tavLst>
                                    </p:anim>
                                    <p:animEffect transition="in" filter="fade">
                                      <p:cBhvr>
                                        <p:cTn id="23" dur="1000"/>
                                        <p:tgtEl>
                                          <p:spTgt spid="23"/>
                                        </p:tgtEl>
                                      </p:cBhvr>
                                    </p:animEffect>
                                  </p:childTnLst>
                                </p:cTn>
                              </p:par>
                            </p:childTnLst>
                          </p:cTn>
                        </p:par>
                        <p:par>
                          <p:cTn id="24" fill="hold">
                            <p:stCondLst>
                              <p:cond delay="1500"/>
                            </p:stCondLst>
                            <p:childTnLst>
                              <p:par>
                                <p:cTn id="25" presetID="2" presetClass="entr" presetSubtype="2"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500" fill="hold"/>
                                        <p:tgtEl>
                                          <p:spTgt spid="26"/>
                                        </p:tgtEl>
                                        <p:attrNameLst>
                                          <p:attrName>ppt_x</p:attrName>
                                        </p:attrNameLst>
                                      </p:cBhvr>
                                      <p:tavLst>
                                        <p:tav tm="0">
                                          <p:val>
                                            <p:strVal val="1+#ppt_w/2"/>
                                          </p:val>
                                        </p:tav>
                                        <p:tav tm="100000">
                                          <p:val>
                                            <p:strVal val="#ppt_x"/>
                                          </p:val>
                                        </p:tav>
                                      </p:tavLst>
                                    </p:anim>
                                    <p:anim calcmode="lin" valueType="num">
                                      <p:cBhvr additive="base">
                                        <p:cTn id="28" dur="500" fill="hold"/>
                                        <p:tgtEl>
                                          <p:spTgt spid="26"/>
                                        </p:tgtEl>
                                        <p:attrNameLst>
                                          <p:attrName>ppt_y</p:attrName>
                                        </p:attrNameLst>
                                      </p:cBhvr>
                                      <p:tavLst>
                                        <p:tav tm="0">
                                          <p:val>
                                            <p:strVal val="#ppt_y"/>
                                          </p:val>
                                        </p:tav>
                                        <p:tav tm="100000">
                                          <p:val>
                                            <p:strVal val="#ppt_y"/>
                                          </p:val>
                                        </p:tav>
                                      </p:tavLst>
                                    </p:anim>
                                  </p:childTnLst>
                                </p:cTn>
                              </p:par>
                              <p:par>
                                <p:cTn id="29" presetID="53" presetClass="entr" presetSubtype="16" fill="hold" grpId="0" nodeType="with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p:cTn id="31" dur="1000" fill="hold"/>
                                        <p:tgtEl>
                                          <p:spTgt spid="28"/>
                                        </p:tgtEl>
                                        <p:attrNameLst>
                                          <p:attrName>ppt_w</p:attrName>
                                        </p:attrNameLst>
                                      </p:cBhvr>
                                      <p:tavLst>
                                        <p:tav tm="0">
                                          <p:val>
                                            <p:fltVal val="0"/>
                                          </p:val>
                                        </p:tav>
                                        <p:tav tm="100000">
                                          <p:val>
                                            <p:strVal val="#ppt_w"/>
                                          </p:val>
                                        </p:tav>
                                      </p:tavLst>
                                    </p:anim>
                                    <p:anim calcmode="lin" valueType="num">
                                      <p:cBhvr>
                                        <p:cTn id="32" dur="1000" fill="hold"/>
                                        <p:tgtEl>
                                          <p:spTgt spid="28"/>
                                        </p:tgtEl>
                                        <p:attrNameLst>
                                          <p:attrName>ppt_h</p:attrName>
                                        </p:attrNameLst>
                                      </p:cBhvr>
                                      <p:tavLst>
                                        <p:tav tm="0">
                                          <p:val>
                                            <p:fltVal val="0"/>
                                          </p:val>
                                        </p:tav>
                                        <p:tav tm="100000">
                                          <p:val>
                                            <p:strVal val="#ppt_h"/>
                                          </p:val>
                                        </p:tav>
                                      </p:tavLst>
                                    </p:anim>
                                    <p:animEffect transition="in" filter="fade">
                                      <p:cBhvr>
                                        <p:cTn id="33" dur="1000"/>
                                        <p:tgtEl>
                                          <p:spTgt spid="28"/>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7"/>
                                        </p:tgtEl>
                                        <p:attrNameLst>
                                          <p:attrName>style.visibility</p:attrName>
                                        </p:attrNameLst>
                                      </p:cBhvr>
                                      <p:to>
                                        <p:strVal val="visible"/>
                                      </p:to>
                                    </p:set>
                                    <p:anim calcmode="lin" valueType="num">
                                      <p:cBhvr>
                                        <p:cTn id="36" dur="1000" fill="hold"/>
                                        <p:tgtEl>
                                          <p:spTgt spid="27"/>
                                        </p:tgtEl>
                                        <p:attrNameLst>
                                          <p:attrName>ppt_w</p:attrName>
                                        </p:attrNameLst>
                                      </p:cBhvr>
                                      <p:tavLst>
                                        <p:tav tm="0">
                                          <p:val>
                                            <p:fltVal val="0"/>
                                          </p:val>
                                        </p:tav>
                                        <p:tav tm="100000">
                                          <p:val>
                                            <p:strVal val="#ppt_w"/>
                                          </p:val>
                                        </p:tav>
                                      </p:tavLst>
                                    </p:anim>
                                    <p:anim calcmode="lin" valueType="num">
                                      <p:cBhvr>
                                        <p:cTn id="37" dur="1000" fill="hold"/>
                                        <p:tgtEl>
                                          <p:spTgt spid="27"/>
                                        </p:tgtEl>
                                        <p:attrNameLst>
                                          <p:attrName>ppt_h</p:attrName>
                                        </p:attrNameLst>
                                      </p:cBhvr>
                                      <p:tavLst>
                                        <p:tav tm="0">
                                          <p:val>
                                            <p:fltVal val="0"/>
                                          </p:val>
                                        </p:tav>
                                        <p:tav tm="100000">
                                          <p:val>
                                            <p:strVal val="#ppt_h"/>
                                          </p:val>
                                        </p:tav>
                                      </p:tavLst>
                                    </p:anim>
                                    <p:animEffect transition="in" filter="fade">
                                      <p:cBhvr>
                                        <p:cTn id="38" dur="1000"/>
                                        <p:tgtEl>
                                          <p:spTgt spid="27"/>
                                        </p:tgtEl>
                                      </p:cBhvr>
                                    </p:animEffect>
                                  </p:childTnLst>
                                </p:cTn>
                              </p:par>
                            </p:childTnLst>
                          </p:cTn>
                        </p:par>
                        <p:par>
                          <p:cTn id="39" fill="hold">
                            <p:stCondLst>
                              <p:cond delay="2000"/>
                            </p:stCondLst>
                            <p:childTnLst>
                              <p:par>
                                <p:cTn id="40" presetID="2" presetClass="entr" presetSubtype="2"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1+#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par>
                                <p:cTn id="44" presetID="53" presetClass="entr" presetSubtype="16" fill="hold" grpId="0" nodeType="with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p:cTn id="46" dur="1000" fill="hold"/>
                                        <p:tgtEl>
                                          <p:spTgt spid="32"/>
                                        </p:tgtEl>
                                        <p:attrNameLst>
                                          <p:attrName>ppt_w</p:attrName>
                                        </p:attrNameLst>
                                      </p:cBhvr>
                                      <p:tavLst>
                                        <p:tav tm="0">
                                          <p:val>
                                            <p:fltVal val="0"/>
                                          </p:val>
                                        </p:tav>
                                        <p:tav tm="100000">
                                          <p:val>
                                            <p:strVal val="#ppt_w"/>
                                          </p:val>
                                        </p:tav>
                                      </p:tavLst>
                                    </p:anim>
                                    <p:anim calcmode="lin" valueType="num">
                                      <p:cBhvr>
                                        <p:cTn id="47" dur="1000" fill="hold"/>
                                        <p:tgtEl>
                                          <p:spTgt spid="32"/>
                                        </p:tgtEl>
                                        <p:attrNameLst>
                                          <p:attrName>ppt_h</p:attrName>
                                        </p:attrNameLst>
                                      </p:cBhvr>
                                      <p:tavLst>
                                        <p:tav tm="0">
                                          <p:val>
                                            <p:fltVal val="0"/>
                                          </p:val>
                                        </p:tav>
                                        <p:tav tm="100000">
                                          <p:val>
                                            <p:strVal val="#ppt_h"/>
                                          </p:val>
                                        </p:tav>
                                      </p:tavLst>
                                    </p:anim>
                                    <p:animEffect transition="in" filter="fade">
                                      <p:cBhvr>
                                        <p:cTn id="48" dur="1000"/>
                                        <p:tgtEl>
                                          <p:spTgt spid="32"/>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1000" fill="hold"/>
                                        <p:tgtEl>
                                          <p:spTgt spid="31"/>
                                        </p:tgtEl>
                                        <p:attrNameLst>
                                          <p:attrName>ppt_w</p:attrName>
                                        </p:attrNameLst>
                                      </p:cBhvr>
                                      <p:tavLst>
                                        <p:tav tm="0">
                                          <p:val>
                                            <p:fltVal val="0"/>
                                          </p:val>
                                        </p:tav>
                                        <p:tav tm="100000">
                                          <p:val>
                                            <p:strVal val="#ppt_w"/>
                                          </p:val>
                                        </p:tav>
                                      </p:tavLst>
                                    </p:anim>
                                    <p:anim calcmode="lin" valueType="num">
                                      <p:cBhvr>
                                        <p:cTn id="52" dur="1000" fill="hold"/>
                                        <p:tgtEl>
                                          <p:spTgt spid="31"/>
                                        </p:tgtEl>
                                        <p:attrNameLst>
                                          <p:attrName>ppt_h</p:attrName>
                                        </p:attrNameLst>
                                      </p:cBhvr>
                                      <p:tavLst>
                                        <p:tav tm="0">
                                          <p:val>
                                            <p:fltVal val="0"/>
                                          </p:val>
                                        </p:tav>
                                        <p:tav tm="100000">
                                          <p:val>
                                            <p:strVal val="#ppt_h"/>
                                          </p:val>
                                        </p:tav>
                                      </p:tavLst>
                                    </p:anim>
                                    <p:animEffect transition="in" filter="fade">
                                      <p:cBhvr>
                                        <p:cTn id="53" dur="1000"/>
                                        <p:tgtEl>
                                          <p:spTgt spid="31"/>
                                        </p:tgtEl>
                                      </p:cBhvr>
                                    </p:animEffect>
                                  </p:childTnLst>
                                </p:cTn>
                              </p:par>
                            </p:childTnLst>
                          </p:cTn>
                        </p:par>
                        <p:par>
                          <p:cTn id="54" fill="hold">
                            <p:stCondLst>
                              <p:cond delay="2500"/>
                            </p:stCondLst>
                            <p:childTnLst>
                              <p:par>
                                <p:cTn id="55" presetID="2" presetClass="entr" presetSubtype="2" fill="hold" nodeType="after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1+#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0"/>
                                  </p:stCondLst>
                                  <p:childTnLst>
                                    <p:set>
                                      <p:cBhvr>
                                        <p:cTn id="60" dur="1" fill="hold">
                                          <p:stCondLst>
                                            <p:cond delay="0"/>
                                          </p:stCondLst>
                                        </p:cTn>
                                        <p:tgtEl>
                                          <p:spTgt spid="36"/>
                                        </p:tgtEl>
                                        <p:attrNameLst>
                                          <p:attrName>style.visibility</p:attrName>
                                        </p:attrNameLst>
                                      </p:cBhvr>
                                      <p:to>
                                        <p:strVal val="visible"/>
                                      </p:to>
                                    </p:set>
                                    <p:anim calcmode="lin" valueType="num">
                                      <p:cBhvr>
                                        <p:cTn id="61" dur="1000" fill="hold"/>
                                        <p:tgtEl>
                                          <p:spTgt spid="36"/>
                                        </p:tgtEl>
                                        <p:attrNameLst>
                                          <p:attrName>ppt_w</p:attrName>
                                        </p:attrNameLst>
                                      </p:cBhvr>
                                      <p:tavLst>
                                        <p:tav tm="0">
                                          <p:val>
                                            <p:fltVal val="0"/>
                                          </p:val>
                                        </p:tav>
                                        <p:tav tm="100000">
                                          <p:val>
                                            <p:strVal val="#ppt_w"/>
                                          </p:val>
                                        </p:tav>
                                      </p:tavLst>
                                    </p:anim>
                                    <p:anim calcmode="lin" valueType="num">
                                      <p:cBhvr>
                                        <p:cTn id="62" dur="1000" fill="hold"/>
                                        <p:tgtEl>
                                          <p:spTgt spid="36"/>
                                        </p:tgtEl>
                                        <p:attrNameLst>
                                          <p:attrName>ppt_h</p:attrName>
                                        </p:attrNameLst>
                                      </p:cBhvr>
                                      <p:tavLst>
                                        <p:tav tm="0">
                                          <p:val>
                                            <p:fltVal val="0"/>
                                          </p:val>
                                        </p:tav>
                                        <p:tav tm="100000">
                                          <p:val>
                                            <p:strVal val="#ppt_h"/>
                                          </p:val>
                                        </p:tav>
                                      </p:tavLst>
                                    </p:anim>
                                    <p:animEffect transition="in" filter="fade">
                                      <p:cBhvr>
                                        <p:cTn id="63" dur="1000"/>
                                        <p:tgtEl>
                                          <p:spTgt spid="36"/>
                                        </p:tgtEl>
                                      </p:cBhvr>
                                    </p:animEffect>
                                  </p:childTnLst>
                                </p:cTn>
                              </p:par>
                              <p:par>
                                <p:cTn id="64" presetID="53" presetClass="entr" presetSubtype="16"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 calcmode="lin" valueType="num">
                                      <p:cBhvr>
                                        <p:cTn id="66" dur="1000" fill="hold"/>
                                        <p:tgtEl>
                                          <p:spTgt spid="35"/>
                                        </p:tgtEl>
                                        <p:attrNameLst>
                                          <p:attrName>ppt_w</p:attrName>
                                        </p:attrNameLst>
                                      </p:cBhvr>
                                      <p:tavLst>
                                        <p:tav tm="0">
                                          <p:val>
                                            <p:fltVal val="0"/>
                                          </p:val>
                                        </p:tav>
                                        <p:tav tm="100000">
                                          <p:val>
                                            <p:strVal val="#ppt_w"/>
                                          </p:val>
                                        </p:tav>
                                      </p:tavLst>
                                    </p:anim>
                                    <p:anim calcmode="lin" valueType="num">
                                      <p:cBhvr>
                                        <p:cTn id="67" dur="1000" fill="hold"/>
                                        <p:tgtEl>
                                          <p:spTgt spid="35"/>
                                        </p:tgtEl>
                                        <p:attrNameLst>
                                          <p:attrName>ppt_h</p:attrName>
                                        </p:attrNameLst>
                                      </p:cBhvr>
                                      <p:tavLst>
                                        <p:tav tm="0">
                                          <p:val>
                                            <p:fltVal val="0"/>
                                          </p:val>
                                        </p:tav>
                                        <p:tav tm="100000">
                                          <p:val>
                                            <p:strVal val="#ppt_h"/>
                                          </p:val>
                                        </p:tav>
                                      </p:tavLst>
                                    </p:anim>
                                    <p:animEffect transition="in" filter="fade">
                                      <p:cBhvr>
                                        <p:cTn id="68" dur="1000"/>
                                        <p:tgtEl>
                                          <p:spTgt spid="35"/>
                                        </p:tgtEl>
                                      </p:cBhvr>
                                    </p:animEffect>
                                  </p:childTnLst>
                                </p:cTn>
                              </p:par>
                            </p:childTnLst>
                          </p:cTn>
                        </p:par>
                        <p:par>
                          <p:cTn id="69" fill="hold">
                            <p:stCondLst>
                              <p:cond delay="3000"/>
                            </p:stCondLst>
                            <p:childTnLst>
                              <p:par>
                                <p:cTn id="70" presetID="2" presetClass="entr" presetSubtype="2" fill="hold"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additive="base">
                                        <p:cTn id="72" dur="500" fill="hold"/>
                                        <p:tgtEl>
                                          <p:spTgt spid="57"/>
                                        </p:tgtEl>
                                        <p:attrNameLst>
                                          <p:attrName>ppt_x</p:attrName>
                                        </p:attrNameLst>
                                      </p:cBhvr>
                                      <p:tavLst>
                                        <p:tav tm="0">
                                          <p:val>
                                            <p:strVal val="1+#ppt_w/2"/>
                                          </p:val>
                                        </p:tav>
                                        <p:tav tm="100000">
                                          <p:val>
                                            <p:strVal val="#ppt_x"/>
                                          </p:val>
                                        </p:tav>
                                      </p:tavLst>
                                    </p:anim>
                                    <p:anim calcmode="lin" valueType="num">
                                      <p:cBhvr additive="base">
                                        <p:cTn id="73" dur="500" fill="hold"/>
                                        <p:tgtEl>
                                          <p:spTgt spid="57"/>
                                        </p:tgtEl>
                                        <p:attrNameLst>
                                          <p:attrName>ppt_y</p:attrName>
                                        </p:attrNameLst>
                                      </p:cBhvr>
                                      <p:tavLst>
                                        <p:tav tm="0">
                                          <p:val>
                                            <p:strVal val="#ppt_y"/>
                                          </p:val>
                                        </p:tav>
                                        <p:tav tm="100000">
                                          <p:val>
                                            <p:strVal val="#ppt_y"/>
                                          </p:val>
                                        </p:tav>
                                      </p:tavLst>
                                    </p:anim>
                                  </p:childTnLst>
                                </p:cTn>
                              </p:par>
                              <p:par>
                                <p:cTn id="74" presetID="53" presetClass="entr" presetSubtype="16" fill="hold" grpId="0" nodeType="withEffect">
                                  <p:stCondLst>
                                    <p:cond delay="0"/>
                                  </p:stCondLst>
                                  <p:childTnLst>
                                    <p:set>
                                      <p:cBhvr>
                                        <p:cTn id="75" dur="1" fill="hold">
                                          <p:stCondLst>
                                            <p:cond delay="0"/>
                                          </p:stCondLst>
                                        </p:cTn>
                                        <p:tgtEl>
                                          <p:spTgt spid="59"/>
                                        </p:tgtEl>
                                        <p:attrNameLst>
                                          <p:attrName>style.visibility</p:attrName>
                                        </p:attrNameLst>
                                      </p:cBhvr>
                                      <p:to>
                                        <p:strVal val="visible"/>
                                      </p:to>
                                    </p:set>
                                    <p:anim calcmode="lin" valueType="num">
                                      <p:cBhvr>
                                        <p:cTn id="76" dur="1000" fill="hold"/>
                                        <p:tgtEl>
                                          <p:spTgt spid="59"/>
                                        </p:tgtEl>
                                        <p:attrNameLst>
                                          <p:attrName>ppt_w</p:attrName>
                                        </p:attrNameLst>
                                      </p:cBhvr>
                                      <p:tavLst>
                                        <p:tav tm="0">
                                          <p:val>
                                            <p:fltVal val="0"/>
                                          </p:val>
                                        </p:tav>
                                        <p:tav tm="100000">
                                          <p:val>
                                            <p:strVal val="#ppt_w"/>
                                          </p:val>
                                        </p:tav>
                                      </p:tavLst>
                                    </p:anim>
                                    <p:anim calcmode="lin" valueType="num">
                                      <p:cBhvr>
                                        <p:cTn id="77" dur="1000" fill="hold"/>
                                        <p:tgtEl>
                                          <p:spTgt spid="59"/>
                                        </p:tgtEl>
                                        <p:attrNameLst>
                                          <p:attrName>ppt_h</p:attrName>
                                        </p:attrNameLst>
                                      </p:cBhvr>
                                      <p:tavLst>
                                        <p:tav tm="0">
                                          <p:val>
                                            <p:fltVal val="0"/>
                                          </p:val>
                                        </p:tav>
                                        <p:tav tm="100000">
                                          <p:val>
                                            <p:strVal val="#ppt_h"/>
                                          </p:val>
                                        </p:tav>
                                      </p:tavLst>
                                    </p:anim>
                                    <p:animEffect transition="in" filter="fade">
                                      <p:cBhvr>
                                        <p:cTn id="78" dur="1000"/>
                                        <p:tgtEl>
                                          <p:spTgt spid="59"/>
                                        </p:tgtEl>
                                      </p:cBhvr>
                                    </p:animEffect>
                                  </p:childTnLst>
                                </p:cTn>
                              </p:par>
                              <p:par>
                                <p:cTn id="79" presetID="53" presetClass="entr" presetSubtype="16" fill="hold" grpId="0" nodeType="withEffect">
                                  <p:stCondLst>
                                    <p:cond delay="0"/>
                                  </p:stCondLst>
                                  <p:childTnLst>
                                    <p:set>
                                      <p:cBhvr>
                                        <p:cTn id="80" dur="1" fill="hold">
                                          <p:stCondLst>
                                            <p:cond delay="0"/>
                                          </p:stCondLst>
                                        </p:cTn>
                                        <p:tgtEl>
                                          <p:spTgt spid="58"/>
                                        </p:tgtEl>
                                        <p:attrNameLst>
                                          <p:attrName>style.visibility</p:attrName>
                                        </p:attrNameLst>
                                      </p:cBhvr>
                                      <p:to>
                                        <p:strVal val="visible"/>
                                      </p:to>
                                    </p:set>
                                    <p:anim calcmode="lin" valueType="num">
                                      <p:cBhvr>
                                        <p:cTn id="81" dur="1000" fill="hold"/>
                                        <p:tgtEl>
                                          <p:spTgt spid="58"/>
                                        </p:tgtEl>
                                        <p:attrNameLst>
                                          <p:attrName>ppt_w</p:attrName>
                                        </p:attrNameLst>
                                      </p:cBhvr>
                                      <p:tavLst>
                                        <p:tav tm="0">
                                          <p:val>
                                            <p:fltVal val="0"/>
                                          </p:val>
                                        </p:tav>
                                        <p:tav tm="100000">
                                          <p:val>
                                            <p:strVal val="#ppt_w"/>
                                          </p:val>
                                        </p:tav>
                                      </p:tavLst>
                                    </p:anim>
                                    <p:anim calcmode="lin" valueType="num">
                                      <p:cBhvr>
                                        <p:cTn id="82" dur="1000" fill="hold"/>
                                        <p:tgtEl>
                                          <p:spTgt spid="58"/>
                                        </p:tgtEl>
                                        <p:attrNameLst>
                                          <p:attrName>ppt_h</p:attrName>
                                        </p:attrNameLst>
                                      </p:cBhvr>
                                      <p:tavLst>
                                        <p:tav tm="0">
                                          <p:val>
                                            <p:fltVal val="0"/>
                                          </p:val>
                                        </p:tav>
                                        <p:tav tm="100000">
                                          <p:val>
                                            <p:strVal val="#ppt_h"/>
                                          </p:val>
                                        </p:tav>
                                      </p:tavLst>
                                    </p:anim>
                                    <p:animEffect transition="in" filter="fade">
                                      <p:cBhvr>
                                        <p:cTn id="83" dur="1000"/>
                                        <p:tgtEl>
                                          <p:spTgt spid="58"/>
                                        </p:tgtEl>
                                      </p:cBhvr>
                                    </p:animEffect>
                                  </p:childTnLst>
                                </p:cTn>
                              </p:par>
                            </p:childTnLst>
                          </p:cTn>
                        </p:par>
                        <p:par>
                          <p:cTn id="84" fill="hold">
                            <p:stCondLst>
                              <p:cond delay="3500"/>
                            </p:stCondLst>
                            <p:childTnLst>
                              <p:par>
                                <p:cTn id="85" presetID="16" presetClass="entr" presetSubtype="21" fill="hold" grpId="0" nodeType="afterEffect">
                                  <p:stCondLst>
                                    <p:cond delay="0"/>
                                  </p:stCondLst>
                                  <p:childTnLst>
                                    <p:set>
                                      <p:cBhvr>
                                        <p:cTn id="86" dur="1" fill="hold">
                                          <p:stCondLst>
                                            <p:cond delay="0"/>
                                          </p:stCondLst>
                                        </p:cTn>
                                        <p:tgtEl>
                                          <p:spTgt spid="3"/>
                                        </p:tgtEl>
                                        <p:attrNameLst>
                                          <p:attrName>style.visibility</p:attrName>
                                        </p:attrNameLst>
                                      </p:cBhvr>
                                      <p:to>
                                        <p:strVal val="visible"/>
                                      </p:to>
                                    </p:set>
                                    <p:animEffect transition="in" filter="barn(inVertical)">
                                      <p:cBhvr>
                                        <p:cTn id="8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P spid="31" grpId="0"/>
      <p:bldP spid="32" grpId="0"/>
      <p:bldP spid="35" grpId="0"/>
      <p:bldP spid="36" grpId="0"/>
      <p:bldP spid="58" grpId="0"/>
      <p:bldP spid="59" grpId="0"/>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空心弧 11"/>
          <p:cNvSpPr>
            <a:spLocks noChangeArrowheads="1"/>
          </p:cNvSpPr>
          <p:nvPr/>
        </p:nvSpPr>
        <p:spPr bwMode="auto">
          <a:xfrm>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bg2"/>
          </a:solidFill>
          <a:ln w="12700" algn="ctr">
            <a:solidFill>
              <a:schemeClr val="bg1"/>
            </a:solidFill>
            <a:miter lim="800000"/>
          </a:ln>
        </p:spPr>
        <p:txBody>
          <a:bodyPr lIns="0" tIns="34136" rIns="322539" bIns="161270"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A</a:t>
            </a:r>
            <a:endParaRPr kumimoji="0" lang="zh-CN" altLang="en-US"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3" name="空心弧 12"/>
          <p:cNvSpPr>
            <a:spLocks noChangeArrowheads="1"/>
          </p:cNvSpPr>
          <p:nvPr/>
        </p:nvSpPr>
        <p:spPr bwMode="auto">
          <a:xfrm flipH="1">
            <a:off x="3387940" y="1577320"/>
            <a:ext cx="2463684" cy="2433821"/>
          </a:xfrm>
          <a:custGeom>
            <a:avLst/>
            <a:gdLst>
              <a:gd name="T0" fmla="*/ 44238 w 3286125"/>
              <a:gd name="T1" fmla="*/ 242880 h 3286125"/>
              <a:gd name="T2" fmla="*/ 266320 w 3286125"/>
              <a:gd name="T3" fmla="*/ 40130 h 3286125"/>
              <a:gd name="T4" fmla="*/ 267771 w 3286125"/>
              <a:gd name="T5" fmla="*/ 242881 h 3286125"/>
              <a:gd name="T6" fmla="*/ 5898240 60000 65536"/>
              <a:gd name="T7" fmla="*/ 0 60000 65536"/>
              <a:gd name="T8" fmla="*/ 17694720 60000 65536"/>
              <a:gd name="T9" fmla="*/ 0 w 3286125"/>
              <a:gd name="T10" fmla="*/ 36 h 3286125"/>
              <a:gd name="T11" fmla="*/ 1635918 w 3286125"/>
              <a:gd name="T12" fmla="*/ 1643063 h 3286125"/>
            </a:gdLst>
            <a:ahLst/>
            <a:cxnLst>
              <a:cxn ang="T6">
                <a:pos x="T0" y="T1"/>
              </a:cxn>
              <a:cxn ang="T7">
                <a:pos x="T2" y="T3"/>
              </a:cxn>
              <a:cxn ang="T8">
                <a:pos x="T4" y="T5"/>
              </a:cxn>
            </a:cxnLst>
            <a:rect l="T9" t="T10" r="T11" b="T12"/>
            <a:pathLst>
              <a:path w="3286125" h="3286125">
                <a:moveTo>
                  <a:pt x="0" y="1643061"/>
                </a:moveTo>
                <a:lnTo>
                  <a:pt x="0" y="1643061"/>
                </a:lnTo>
                <a:cubicBezTo>
                  <a:pt x="1" y="739787"/>
                  <a:pt x="729138" y="5900"/>
                  <a:pt x="1632392" y="34"/>
                </a:cubicBezTo>
                <a:lnTo>
                  <a:pt x="1635918" y="542924"/>
                </a:lnTo>
                <a:cubicBezTo>
                  <a:pt x="1031116" y="546851"/>
                  <a:pt x="542900" y="1038247"/>
                  <a:pt x="542900" y="1643062"/>
                </a:cubicBezTo>
                <a:close/>
              </a:path>
            </a:pathLst>
          </a:custGeom>
          <a:solidFill>
            <a:schemeClr val="tx2"/>
          </a:solidFill>
          <a:ln w="12700" algn="ctr">
            <a:solidFill>
              <a:schemeClr val="bg1"/>
            </a:solidFill>
            <a:miter lim="800000"/>
          </a:ln>
        </p:spPr>
        <p:txBody>
          <a:bodyPr lIns="322539" tIns="34136" rIns="0" bIns="161270"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       B</a:t>
            </a:r>
            <a:endParaRPr kumimoji="0" lang="zh-CN" altLang="en-US"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4" name="空心弧 13"/>
          <p:cNvSpPr>
            <a:spLocks noChangeArrowheads="1"/>
          </p:cNvSpPr>
          <p:nvPr/>
        </p:nvSpPr>
        <p:spPr bwMode="auto">
          <a:xfrm>
            <a:off x="3387940"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bg2"/>
          </a:solidFill>
          <a:ln w="12700" algn="ctr">
            <a:solidFill>
              <a:schemeClr val="bg1"/>
            </a:solidFill>
            <a:miter lim="800000"/>
          </a:ln>
        </p:spPr>
        <p:txBody>
          <a:bodyPr lIns="0" tIns="161270" rIns="322539" bIns="0"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C</a:t>
            </a:r>
            <a:endParaRPr kumimoji="0" lang="zh-CN" altLang="en-US"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5" name="空心弧 14"/>
          <p:cNvSpPr>
            <a:spLocks noChangeArrowheads="1"/>
          </p:cNvSpPr>
          <p:nvPr/>
        </p:nvSpPr>
        <p:spPr bwMode="auto">
          <a:xfrm flipH="1">
            <a:off x="3398391" y="1577320"/>
            <a:ext cx="2463684" cy="2433821"/>
          </a:xfrm>
          <a:custGeom>
            <a:avLst/>
            <a:gdLst>
              <a:gd name="T0" fmla="*/ 268426 w 3286125"/>
              <a:gd name="T1" fmla="*/ 445112 h 3286125"/>
              <a:gd name="T2" fmla="*/ 44834 w 3286125"/>
              <a:gd name="T3" fmla="*/ 245523 h 3286125"/>
              <a:gd name="T4" fmla="*/ 267771 w 3286125"/>
              <a:gd name="T5" fmla="*/ 242881 h 3286125"/>
              <a:gd name="T6" fmla="*/ 0 60000 65536"/>
              <a:gd name="T7" fmla="*/ 17694720 60000 65536"/>
              <a:gd name="T8" fmla="*/ 11796480 60000 65536"/>
              <a:gd name="T9" fmla="*/ 141 w 3286125"/>
              <a:gd name="T10" fmla="*/ 1657350 h 3286125"/>
              <a:gd name="T11" fmla="*/ 1647888 w 3286125"/>
              <a:gd name="T12" fmla="*/ 3286125 h 3286125"/>
            </a:gdLst>
            <a:ahLst/>
            <a:cxnLst>
              <a:cxn ang="T6">
                <a:pos x="T0" y="T1"/>
              </a:cxn>
              <a:cxn ang="T7">
                <a:pos x="T2" y="T3"/>
              </a:cxn>
              <a:cxn ang="T8">
                <a:pos x="T4" y="T5"/>
              </a:cxn>
            </a:cxnLst>
            <a:rect l="T9" t="T10" r="T11" b="T12"/>
            <a:pathLst>
              <a:path w="3286125" h="3286125">
                <a:moveTo>
                  <a:pt x="1647887" y="3286118"/>
                </a:moveTo>
                <a:lnTo>
                  <a:pt x="1647886" y="3286117"/>
                </a:lnTo>
                <a:cubicBezTo>
                  <a:pt x="1646279" y="3286122"/>
                  <a:pt x="1644671" y="3286124"/>
                  <a:pt x="1643063" y="3286125"/>
                </a:cubicBezTo>
                <a:cubicBezTo>
                  <a:pt x="743999" y="3286125"/>
                  <a:pt x="11891" y="2563523"/>
                  <a:pt x="140" y="1664536"/>
                </a:cubicBezTo>
                <a:lnTo>
                  <a:pt x="550059" y="1657349"/>
                </a:lnTo>
                <a:lnTo>
                  <a:pt x="550059" y="1657348"/>
                </a:lnTo>
                <a:cubicBezTo>
                  <a:pt x="557877" y="2255426"/>
                  <a:pt x="1044934" y="2736159"/>
                  <a:pt x="1643063" y="2736159"/>
                </a:cubicBezTo>
                <a:cubicBezTo>
                  <a:pt x="1644132" y="2736158"/>
                  <a:pt x="1645202" y="2736157"/>
                  <a:pt x="1646271" y="2736154"/>
                </a:cubicBezTo>
                <a:close/>
              </a:path>
            </a:pathLst>
          </a:custGeom>
          <a:solidFill>
            <a:schemeClr val="tx2"/>
          </a:solidFill>
          <a:ln w="12700" algn="ctr">
            <a:solidFill>
              <a:schemeClr val="bg1"/>
            </a:solidFill>
            <a:miter lim="800000"/>
          </a:ln>
        </p:spPr>
        <p:txBody>
          <a:bodyPr lIns="322539" tIns="161270" rIns="0" bIns="0" anchor="ct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        D</a:t>
            </a:r>
            <a:endParaRPr kumimoji="0" lang="zh-CN" altLang="en-US"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6" name="等腰三角形 15"/>
          <p:cNvSpPr>
            <a:spLocks noChangeArrowheads="1"/>
          </p:cNvSpPr>
          <p:nvPr/>
        </p:nvSpPr>
        <p:spPr bwMode="auto">
          <a:xfrm rot="-2700000">
            <a:off x="3553677" y="1829659"/>
            <a:ext cx="246369" cy="209040"/>
          </a:xfrm>
          <a:prstGeom prst="triangle">
            <a:avLst>
              <a:gd name="adj" fmla="val 50000"/>
            </a:avLst>
          </a:prstGeom>
          <a:solidFill>
            <a:schemeClr val="bg2"/>
          </a:solidFill>
          <a:ln w="12700" algn="ctr">
            <a:noFill/>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7" name="等腰三角形 16"/>
          <p:cNvSpPr>
            <a:spLocks noChangeArrowheads="1"/>
          </p:cNvSpPr>
          <p:nvPr/>
        </p:nvSpPr>
        <p:spPr bwMode="auto">
          <a:xfrm rot="2700000" flipV="1">
            <a:off x="3553677" y="3542293"/>
            <a:ext cx="246369" cy="210533"/>
          </a:xfrm>
          <a:prstGeom prst="triangle">
            <a:avLst>
              <a:gd name="adj" fmla="val 50000"/>
            </a:avLst>
          </a:prstGeom>
          <a:solidFill>
            <a:schemeClr val="bg2"/>
          </a:solidFill>
          <a:ln w="12700" algn="ctr">
            <a:noFill/>
            <a:miter lim="800000"/>
          </a:ln>
        </p:spPr>
        <p:txBody>
          <a:bodyPr rot="10800000"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8" name="等腰三角形 17"/>
          <p:cNvSpPr>
            <a:spLocks noChangeArrowheads="1"/>
          </p:cNvSpPr>
          <p:nvPr/>
        </p:nvSpPr>
        <p:spPr bwMode="auto">
          <a:xfrm rot="2700000" flipH="1">
            <a:off x="5439517" y="1829659"/>
            <a:ext cx="246368" cy="209040"/>
          </a:xfrm>
          <a:prstGeom prst="triangle">
            <a:avLst>
              <a:gd name="adj" fmla="val 50000"/>
            </a:avLst>
          </a:prstGeom>
          <a:solidFill>
            <a:schemeClr val="tx2"/>
          </a:solidFill>
          <a:ln w="12700" algn="ctr">
            <a:noFill/>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1" name="等腰三角形 20"/>
          <p:cNvSpPr>
            <a:spLocks noChangeArrowheads="1"/>
          </p:cNvSpPr>
          <p:nvPr/>
        </p:nvSpPr>
        <p:spPr bwMode="auto">
          <a:xfrm rot="-2700000" flipH="1" flipV="1">
            <a:off x="5439517" y="3542293"/>
            <a:ext cx="246368" cy="210533"/>
          </a:xfrm>
          <a:prstGeom prst="triangle">
            <a:avLst>
              <a:gd name="adj" fmla="val 50000"/>
            </a:avLst>
          </a:prstGeom>
          <a:solidFill>
            <a:schemeClr val="tx2"/>
          </a:solidFill>
          <a:ln w="12700" algn="ctr">
            <a:noFill/>
            <a:miter lim="800000"/>
          </a:ln>
        </p:spPr>
        <p:txBody>
          <a:bodyPr rot="10800000"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3" name="椭圆 22"/>
          <p:cNvSpPr>
            <a:spLocks noChangeArrowheads="1"/>
          </p:cNvSpPr>
          <p:nvPr/>
        </p:nvSpPr>
        <p:spPr bwMode="auto">
          <a:xfrm>
            <a:off x="3141570" y="1333936"/>
            <a:ext cx="2956421" cy="2920586"/>
          </a:xfrm>
          <a:prstGeom prst="ellipse">
            <a:avLst/>
          </a:prstGeom>
          <a:noFill/>
          <a:ln w="12700" algn="ctr">
            <a:solidFill>
              <a:srgbClr val="7F7F7F"/>
            </a:solidFill>
            <a:prstDash val="dash"/>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24" name="文本框 23"/>
          <p:cNvSpPr txBox="1">
            <a:spLocks noChangeArrowheads="1"/>
          </p:cNvSpPr>
          <p:nvPr/>
        </p:nvSpPr>
        <p:spPr bwMode="auto">
          <a:xfrm>
            <a:off x="3886648" y="2526957"/>
            <a:ext cx="1467758" cy="763873"/>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226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标题</a:t>
            </a:r>
            <a:endParaRPr kumimoji="0" lang="zh-CN" altLang="en-US" sz="226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226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内容</a:t>
            </a:r>
            <a:endParaRPr kumimoji="0" lang="zh-CN" altLang="en-US" sz="226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28" name="文本框 27"/>
          <p:cNvSpPr txBox="1">
            <a:spLocks noChangeArrowheads="1"/>
          </p:cNvSpPr>
          <p:nvPr/>
        </p:nvSpPr>
        <p:spPr bwMode="auto">
          <a:xfrm>
            <a:off x="312068" y="1534017"/>
            <a:ext cx="2796654" cy="590235"/>
          </a:xfrm>
          <a:prstGeom prst="rect">
            <a:avLst/>
          </a:prstGeom>
          <a:noFill/>
          <a:ln w="9525">
            <a:noFill/>
            <a:miter lim="800000"/>
          </a:ln>
        </p:spPr>
        <p:txBody>
          <a:bodyPr lIns="68271" tIns="34136" rIns="68271" bIns="34136">
            <a:spAutoFit/>
          </a:bodyPr>
          <a:lstStyle/>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2" name="文本框 27"/>
          <p:cNvSpPr txBox="1">
            <a:spLocks noChangeArrowheads="1"/>
          </p:cNvSpPr>
          <p:nvPr/>
        </p:nvSpPr>
        <p:spPr bwMode="auto">
          <a:xfrm>
            <a:off x="304602" y="3569170"/>
            <a:ext cx="2796655" cy="590235"/>
          </a:xfrm>
          <a:prstGeom prst="rect">
            <a:avLst/>
          </a:prstGeom>
          <a:noFill/>
          <a:ln w="9525">
            <a:noFill/>
            <a:miter lim="800000"/>
          </a:ln>
        </p:spPr>
        <p:txBody>
          <a:bodyPr lIns="68271" tIns="34136" rIns="68271" bIns="34136">
            <a:spAutoFit/>
          </a:bodyPr>
          <a:lstStyle/>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3" name="文本框 27"/>
          <p:cNvSpPr txBox="1">
            <a:spLocks noChangeArrowheads="1"/>
          </p:cNvSpPr>
          <p:nvPr/>
        </p:nvSpPr>
        <p:spPr bwMode="auto">
          <a:xfrm>
            <a:off x="5587337" y="3569170"/>
            <a:ext cx="2796655" cy="590235"/>
          </a:xfrm>
          <a:prstGeom prst="rect">
            <a:avLst/>
          </a:prstGeom>
          <a:noFill/>
          <a:ln w="9525">
            <a:noFill/>
            <a:miter lim="800000"/>
          </a:ln>
        </p:spPr>
        <p:txBody>
          <a:bodyPr lIns="68271" tIns="34136" rIns="68271" bIns="34136">
            <a:spAutoFit/>
          </a:bodyPr>
          <a:lstStyle/>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4" name="文本框 27"/>
          <p:cNvSpPr txBox="1">
            <a:spLocks noChangeArrowheads="1"/>
          </p:cNvSpPr>
          <p:nvPr/>
        </p:nvSpPr>
        <p:spPr bwMode="auto">
          <a:xfrm>
            <a:off x="5587337" y="1537003"/>
            <a:ext cx="2796655" cy="590235"/>
          </a:xfrm>
          <a:prstGeom prst="rect">
            <a:avLst/>
          </a:prstGeom>
          <a:noFill/>
          <a:ln w="9525">
            <a:noFill/>
            <a:miter lim="800000"/>
          </a:ln>
        </p:spPr>
        <p:txBody>
          <a:bodyPr lIns="68271" tIns="34136" rIns="68271" bIns="34136">
            <a:spAutoFit/>
          </a:bodyPr>
          <a:lstStyle/>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213360" marR="0" lvl="0" indent="-213360" algn="r" defTabSz="682625" rtl="0" eaLnBrk="1" fontAlgn="auto" latinLnBrk="0" hangingPunct="1">
              <a:lnSpc>
                <a:spcPct val="100000"/>
              </a:lnSpc>
              <a:spcBef>
                <a:spcPts val="0"/>
              </a:spcBef>
              <a:spcAft>
                <a:spcPts val="0"/>
              </a:spcAft>
              <a:buClrTx/>
              <a:buSzTx/>
              <a:buFont typeface="Wingdings" panose="05000000000000000000" pitchFamily="2" charset="2"/>
              <a:buChar char="n"/>
              <a:defRPr/>
            </a:pPr>
            <a:r>
              <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a:t>
            </a:r>
            <a:endParaRPr kumimoji="0" lang="zh-CN" altLang="en-US" sz="113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5" name="标题 4"/>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outHorizontal)">
                                      <p:cBhvr>
                                        <p:cTn id="7" dur="750"/>
                                        <p:tgtEl>
                                          <p:spTgt spid="24"/>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750"/>
                                        <p:tgtEl>
                                          <p:spTgt spid="12"/>
                                        </p:tgtEl>
                                      </p:cBhvr>
                                    </p:animEffect>
                                  </p:childTnLst>
                                </p:cTn>
                              </p:par>
                            </p:childTnLst>
                          </p:cTn>
                        </p:par>
                        <p:par>
                          <p:cTn id="12" fill="hold">
                            <p:stCondLst>
                              <p:cond delay="2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750"/>
                                        <p:tgtEl>
                                          <p:spTgt spid="13"/>
                                        </p:tgtEl>
                                      </p:cBhvr>
                                    </p:animEffect>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up)">
                                      <p:cBhvr>
                                        <p:cTn id="19" dur="750"/>
                                        <p:tgtEl>
                                          <p:spTgt spid="15"/>
                                        </p:tgtEl>
                                      </p:cBhvr>
                                    </p:animEffect>
                                  </p:childTnLst>
                                </p:cTn>
                              </p:par>
                            </p:childTnLst>
                          </p:cTn>
                        </p:par>
                        <p:par>
                          <p:cTn id="20" fill="hold">
                            <p:stCondLst>
                              <p:cond delay="4000"/>
                            </p:stCondLst>
                            <p:childTnLst>
                              <p:par>
                                <p:cTn id="21" presetID="22" presetClass="entr" presetSubtype="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right)">
                                      <p:cBhvr>
                                        <p:cTn id="23" dur="750"/>
                                        <p:tgtEl>
                                          <p:spTgt spid="14"/>
                                        </p:tgtEl>
                                      </p:cBhvr>
                                    </p:animEffect>
                                  </p:childTnLst>
                                </p:cTn>
                              </p:par>
                            </p:childTnLst>
                          </p:cTn>
                        </p:par>
                        <p:par>
                          <p:cTn id="24" fill="hold">
                            <p:stCondLst>
                              <p:cond delay="5000"/>
                            </p:stCondLst>
                            <p:childTnLst>
                              <p:par>
                                <p:cTn id="25" presetID="21" presetClass="entr" presetSubtype="1"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1000"/>
                                        <p:tgtEl>
                                          <p:spTgt spid="23"/>
                                        </p:tgtEl>
                                      </p:cBhvr>
                                    </p:animEffect>
                                  </p:childTnLst>
                                </p:cTn>
                              </p:par>
                            </p:childTnLst>
                          </p:cTn>
                        </p:par>
                        <p:par>
                          <p:cTn id="28" fill="hold">
                            <p:stCondLst>
                              <p:cond delay="6000"/>
                            </p:stCondLst>
                            <p:childTnLst>
                              <p:par>
                                <p:cTn id="29" presetID="22" presetClass="entr" presetSubtype="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right)">
                                      <p:cBhvr>
                                        <p:cTn id="31" dur="500"/>
                                        <p:tgtEl>
                                          <p:spTgt spid="16"/>
                                        </p:tgtEl>
                                      </p:cBhvr>
                                    </p:animEffect>
                                  </p:childTnLst>
                                </p:cTn>
                              </p:par>
                            </p:childTnLst>
                          </p:cTn>
                        </p:par>
                        <p:par>
                          <p:cTn id="32" fill="hold">
                            <p:stCondLst>
                              <p:cond delay="6500"/>
                            </p:stCondLst>
                            <p:childTnLst>
                              <p:par>
                                <p:cTn id="33" presetID="10"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750"/>
                                        <p:tgtEl>
                                          <p:spTgt spid="28"/>
                                        </p:tgtEl>
                                      </p:cBhvr>
                                    </p:animEffect>
                                  </p:childTnLst>
                                </p:cTn>
                              </p:par>
                            </p:childTnLst>
                          </p:cTn>
                        </p:par>
                        <p:par>
                          <p:cTn id="36" fill="hold">
                            <p:stCondLst>
                              <p:cond delay="7500"/>
                            </p:stCondLst>
                            <p:childTnLst>
                              <p:par>
                                <p:cTn id="37" presetID="22" presetClass="entr" presetSubtype="8"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left)">
                                      <p:cBhvr>
                                        <p:cTn id="39" dur="500"/>
                                        <p:tgtEl>
                                          <p:spTgt spid="18"/>
                                        </p:tgtEl>
                                      </p:cBhvr>
                                    </p:animEffect>
                                  </p:childTnLst>
                                </p:cTn>
                              </p:par>
                            </p:childTnLst>
                          </p:cTn>
                        </p:par>
                        <p:par>
                          <p:cTn id="40" fill="hold">
                            <p:stCondLst>
                              <p:cond delay="8000"/>
                            </p:stCondLst>
                            <p:childTnLst>
                              <p:par>
                                <p:cTn id="41" presetID="10" presetClass="entr" presetSubtype="0" fill="hold" grpId="0" nodeType="after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750"/>
                                        <p:tgtEl>
                                          <p:spTgt spid="4"/>
                                        </p:tgtEl>
                                      </p:cBhvr>
                                    </p:animEffect>
                                  </p:childTnLst>
                                </p:cTn>
                              </p:par>
                            </p:childTnLst>
                          </p:cTn>
                        </p:par>
                        <p:par>
                          <p:cTn id="44" fill="hold">
                            <p:stCondLst>
                              <p:cond delay="9000"/>
                            </p:stCondLst>
                            <p:childTnLst>
                              <p:par>
                                <p:cTn id="45" presetID="22" presetClass="entr" presetSubtype="2"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right)">
                                      <p:cBhvr>
                                        <p:cTn id="47" dur="500"/>
                                        <p:tgtEl>
                                          <p:spTgt spid="17"/>
                                        </p:tgtEl>
                                      </p:cBhvr>
                                    </p:animEffect>
                                  </p:childTnLst>
                                </p:cTn>
                              </p:par>
                            </p:childTnLst>
                          </p:cTn>
                        </p:par>
                        <p:par>
                          <p:cTn id="48" fill="hold">
                            <p:stCondLst>
                              <p:cond delay="9500"/>
                            </p:stCondLst>
                            <p:childTnLst>
                              <p:par>
                                <p:cTn id="49" presetID="10" presetClass="entr" presetSubtype="0"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750"/>
                                        <p:tgtEl>
                                          <p:spTgt spid="2"/>
                                        </p:tgtEl>
                                      </p:cBhvr>
                                    </p:animEffect>
                                  </p:childTnLst>
                                </p:cTn>
                              </p:par>
                            </p:childTnLst>
                          </p:cTn>
                        </p:par>
                        <p:par>
                          <p:cTn id="52" fill="hold">
                            <p:stCondLst>
                              <p:cond delay="10500"/>
                            </p:stCondLst>
                            <p:childTnLst>
                              <p:par>
                                <p:cTn id="53" presetID="22" presetClass="entr" presetSubtype="8" fill="hold" grpId="0" nodeType="after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wipe(left)">
                                      <p:cBhvr>
                                        <p:cTn id="55" dur="500"/>
                                        <p:tgtEl>
                                          <p:spTgt spid="21"/>
                                        </p:tgtEl>
                                      </p:cBhvr>
                                    </p:animEffect>
                                  </p:childTnLst>
                                </p:cTn>
                              </p:par>
                            </p:childTnLst>
                          </p:cTn>
                        </p:par>
                        <p:par>
                          <p:cTn id="56" fill="hold">
                            <p:stCondLst>
                              <p:cond delay="11000"/>
                            </p:stCondLst>
                            <p:childTnLst>
                              <p:par>
                                <p:cTn id="57" presetID="10" presetClass="entr" presetSubtype="0" fill="hold" grpId="0" nodeType="afterEffect">
                                  <p:stCondLst>
                                    <p:cond delay="0"/>
                                  </p:stCondLst>
                                  <p:childTnLst>
                                    <p:set>
                                      <p:cBhvr>
                                        <p:cTn id="58" dur="1" fill="hold">
                                          <p:stCondLst>
                                            <p:cond delay="0"/>
                                          </p:stCondLst>
                                        </p:cTn>
                                        <p:tgtEl>
                                          <p:spTgt spid="3"/>
                                        </p:tgtEl>
                                        <p:attrNameLst>
                                          <p:attrName>style.visibility</p:attrName>
                                        </p:attrNameLst>
                                      </p:cBhvr>
                                      <p:to>
                                        <p:strVal val="visible"/>
                                      </p:to>
                                    </p:set>
                                    <p:animEffect transition="in" filter="fade">
                                      <p:cBhvr>
                                        <p:cTn id="59"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6" grpId="0" animBg="1"/>
      <p:bldP spid="17" grpId="0" animBg="1"/>
      <p:bldP spid="18" grpId="0" animBg="1"/>
      <p:bldP spid="21" grpId="0" animBg="1"/>
      <p:bldP spid="23" grpId="0" animBg="1"/>
      <p:bldP spid="24" grpId="0"/>
      <p:bldP spid="28" grpId="0"/>
      <p:bldP spid="2" grpId="0"/>
      <p:bldP spid="3" grpId="0"/>
      <p:bldP spid="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rPr>
              <a:t>目录</a:t>
            </a:r>
            <a:endPar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endParaRP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第四部分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pic>
        <p:nvPicPr>
          <p:cNvPr id="8" name="图片 7"/>
          <p:cNvPicPr>
            <a:picLocks noChangeAspect="1"/>
          </p:cNvPicPr>
          <p:nvPr/>
        </p:nvPicPr>
        <p:blipFill>
          <a:blip r:embed="rId1"/>
          <a:stretch>
            <a:fillRect/>
          </a:stretch>
        </p:blipFill>
        <p:spPr>
          <a:xfrm>
            <a:off x="431800" y="3383450"/>
            <a:ext cx="4176810" cy="1671150"/>
          </a:xfrm>
          <a:prstGeom prst="rect">
            <a:avLst/>
          </a:prstGeom>
        </p:spPr>
      </p:pic>
      <p:pic>
        <p:nvPicPr>
          <p:cNvPr id="9" name="图片 8"/>
          <p:cNvPicPr>
            <a:picLocks noChangeAspect="1"/>
          </p:cNvPicPr>
          <p:nvPr/>
        </p:nvPicPr>
        <p:blipFill>
          <a:blip r:embed="rId2" cstate="screen"/>
          <a:stretch>
            <a:fillRect/>
          </a:stretch>
        </p:blipFill>
        <p:spPr>
          <a:xfrm>
            <a:off x="4925172" y="3478427"/>
            <a:ext cx="3939428" cy="157617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直接连接符 13"/>
          <p:cNvSpPr>
            <a:spLocks noChangeShapeType="1"/>
          </p:cNvSpPr>
          <p:nvPr/>
        </p:nvSpPr>
        <p:spPr bwMode="auto">
          <a:xfrm>
            <a:off x="3995647" y="2559806"/>
            <a:ext cx="1088501" cy="0"/>
          </a:xfrm>
          <a:prstGeom prst="line">
            <a:avLst/>
          </a:prstGeom>
          <a:noFill/>
          <a:ln w="9525">
            <a:solidFill>
              <a:schemeClr val="bg2"/>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5299" name="直接连接符 14"/>
          <p:cNvSpPr>
            <a:spLocks noChangeShapeType="1"/>
          </p:cNvSpPr>
          <p:nvPr/>
        </p:nvSpPr>
        <p:spPr bwMode="auto">
          <a:xfrm>
            <a:off x="3995647" y="3060008"/>
            <a:ext cx="1088501" cy="0"/>
          </a:xfrm>
          <a:prstGeom prst="line">
            <a:avLst/>
          </a:prstGeom>
          <a:noFill/>
          <a:ln w="9525">
            <a:solidFill>
              <a:schemeClr val="tx2"/>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5300" name="矩形 15"/>
          <p:cNvSpPr>
            <a:spLocks noChangeArrowheads="1"/>
          </p:cNvSpPr>
          <p:nvPr/>
        </p:nvSpPr>
        <p:spPr bwMode="auto">
          <a:xfrm>
            <a:off x="777927" y="1405607"/>
            <a:ext cx="2418890" cy="242704"/>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Arial" panose="020B0604020202020204" pitchFamily="34" charset="0"/>
                <a:sym typeface="Arial" panose="020B0604020202020204" pitchFamily="34" charset="0"/>
              </a:rPr>
              <a:t>单击此处添加标题内容</a:t>
            </a:r>
            <a:endPar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Arial" panose="020B0604020202020204" pitchFamily="34" charset="0"/>
              <a:sym typeface="微软雅黑" panose="020B0503020204020204" charset="-122"/>
            </a:endParaRPr>
          </a:p>
        </p:txBody>
      </p:sp>
      <p:sp>
        <p:nvSpPr>
          <p:cNvPr id="55301" name="TextBox 16"/>
          <p:cNvSpPr>
            <a:spLocks noChangeArrowheads="1"/>
          </p:cNvSpPr>
          <p:nvPr/>
        </p:nvSpPr>
        <p:spPr bwMode="auto">
          <a:xfrm>
            <a:off x="777928" y="1747537"/>
            <a:ext cx="2045604" cy="821196"/>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30000"/>
              </a:lnSpc>
              <a:spcBef>
                <a:spcPts val="445"/>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请在此处添加您需要的文字内容请在此处添加您需要的文字内容请在此处添加您需要的文字内容请在此处添加您需要的文字内容</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grpSp>
        <p:nvGrpSpPr>
          <p:cNvPr id="55302" name="组合 17"/>
          <p:cNvGrpSpPr/>
          <p:nvPr/>
        </p:nvGrpSpPr>
        <p:grpSpPr bwMode="auto">
          <a:xfrm>
            <a:off x="707749" y="1732605"/>
            <a:ext cx="3113201" cy="2154603"/>
            <a:chOff x="0" y="0"/>
            <a:chExt cx="2880320" cy="2019710"/>
          </a:xfrm>
        </p:grpSpPr>
        <p:grpSp>
          <p:nvGrpSpPr>
            <p:cNvPr id="58394" name="组合 18"/>
            <p:cNvGrpSpPr/>
            <p:nvPr/>
          </p:nvGrpSpPr>
          <p:grpSpPr bwMode="auto">
            <a:xfrm>
              <a:off x="0" y="0"/>
              <a:ext cx="2880320" cy="775829"/>
              <a:chOff x="0" y="0"/>
              <a:chExt cx="2880320" cy="360040"/>
            </a:xfrm>
          </p:grpSpPr>
          <p:sp>
            <p:nvSpPr>
              <p:cNvPr id="58398" name="直接连接符 25"/>
              <p:cNvSpPr>
                <a:spLocks noChangeShapeType="1"/>
              </p:cNvSpPr>
              <p:nvPr/>
            </p:nvSpPr>
            <p:spPr bwMode="auto">
              <a:xfrm>
                <a:off x="0" y="0"/>
                <a:ext cx="1957772" cy="1"/>
              </a:xfrm>
              <a:prstGeom prst="line">
                <a:avLst/>
              </a:prstGeom>
              <a:noFill/>
              <a:ln w="9525">
                <a:solidFill>
                  <a:schemeClr val="bg2"/>
                </a:solidFill>
                <a:bevel/>
                <a:headEnd type="oval"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8399" name="直接连接符 26"/>
              <p:cNvSpPr>
                <a:spLocks noChangeShapeType="1"/>
              </p:cNvSpPr>
              <p:nvPr/>
            </p:nvSpPr>
            <p:spPr bwMode="auto">
              <a:xfrm>
                <a:off x="1957772" y="0"/>
                <a:ext cx="922548" cy="360040"/>
              </a:xfrm>
              <a:prstGeom prst="line">
                <a:avLst/>
              </a:prstGeom>
              <a:noFill/>
              <a:ln w="9525">
                <a:solidFill>
                  <a:schemeClr val="bg2"/>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58395" name="组合 22"/>
            <p:cNvGrpSpPr/>
            <p:nvPr/>
          </p:nvGrpSpPr>
          <p:grpSpPr bwMode="auto">
            <a:xfrm flipV="1">
              <a:off x="0" y="1243881"/>
              <a:ext cx="2880320" cy="775829"/>
              <a:chOff x="0" y="0"/>
              <a:chExt cx="2880320" cy="360040"/>
            </a:xfrm>
          </p:grpSpPr>
          <p:sp>
            <p:nvSpPr>
              <p:cNvPr id="58396" name="直接连接符 23"/>
              <p:cNvSpPr>
                <a:spLocks noChangeShapeType="1"/>
              </p:cNvSpPr>
              <p:nvPr/>
            </p:nvSpPr>
            <p:spPr bwMode="auto">
              <a:xfrm>
                <a:off x="0" y="0"/>
                <a:ext cx="1957772" cy="1"/>
              </a:xfrm>
              <a:prstGeom prst="line">
                <a:avLst/>
              </a:prstGeom>
              <a:noFill/>
              <a:ln w="9525">
                <a:solidFill>
                  <a:schemeClr val="bg2"/>
                </a:solidFill>
                <a:bevel/>
                <a:headEnd type="oval"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8397" name="直接连接符 24"/>
              <p:cNvSpPr>
                <a:spLocks noChangeShapeType="1"/>
              </p:cNvSpPr>
              <p:nvPr/>
            </p:nvSpPr>
            <p:spPr bwMode="auto">
              <a:xfrm>
                <a:off x="1957772" y="0"/>
                <a:ext cx="922548" cy="360040"/>
              </a:xfrm>
              <a:prstGeom prst="line">
                <a:avLst/>
              </a:prstGeom>
              <a:noFill/>
              <a:ln w="9525">
                <a:solidFill>
                  <a:schemeClr val="bg2"/>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sp>
        <p:nvSpPr>
          <p:cNvPr id="55303" name="矩形 27"/>
          <p:cNvSpPr>
            <a:spLocks noChangeArrowheads="1"/>
          </p:cNvSpPr>
          <p:nvPr/>
        </p:nvSpPr>
        <p:spPr bwMode="auto">
          <a:xfrm>
            <a:off x="785392" y="3905126"/>
            <a:ext cx="2420384" cy="242704"/>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Arial" panose="020B0604020202020204" pitchFamily="34" charset="0"/>
              </a:rPr>
              <a:t>单击此处添加标题内容</a:t>
            </a:r>
            <a:endPar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Arial" panose="020B0604020202020204" pitchFamily="34" charset="0"/>
            </a:endParaRPr>
          </a:p>
        </p:txBody>
      </p:sp>
      <p:sp>
        <p:nvSpPr>
          <p:cNvPr id="55304" name="TextBox 28"/>
          <p:cNvSpPr>
            <a:spLocks noChangeArrowheads="1"/>
          </p:cNvSpPr>
          <p:nvPr/>
        </p:nvSpPr>
        <p:spPr bwMode="auto">
          <a:xfrm>
            <a:off x="785393" y="3021187"/>
            <a:ext cx="2045604" cy="821196"/>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30000"/>
              </a:lnSpc>
              <a:spcBef>
                <a:spcPts val="445"/>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请在此处添加您需要的文字内容请在此处添加您需要的文字内容请在此处添加您需要的文字内容请在此处添加您需要的文字内容</a:t>
            </a:r>
            <a:endPar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nvGrpSpPr>
          <p:cNvPr id="55305" name="组合 29"/>
          <p:cNvGrpSpPr/>
          <p:nvPr/>
        </p:nvGrpSpPr>
        <p:grpSpPr bwMode="auto">
          <a:xfrm flipH="1">
            <a:off x="5220024" y="1732605"/>
            <a:ext cx="3110215" cy="2154603"/>
            <a:chOff x="0" y="0"/>
            <a:chExt cx="2880320" cy="2019710"/>
          </a:xfrm>
        </p:grpSpPr>
        <p:grpSp>
          <p:nvGrpSpPr>
            <p:cNvPr id="58388" name="组合 30"/>
            <p:cNvGrpSpPr/>
            <p:nvPr/>
          </p:nvGrpSpPr>
          <p:grpSpPr bwMode="auto">
            <a:xfrm>
              <a:off x="0" y="0"/>
              <a:ext cx="2880320" cy="775829"/>
              <a:chOff x="0" y="0"/>
              <a:chExt cx="2880320" cy="360040"/>
            </a:xfrm>
          </p:grpSpPr>
          <p:sp>
            <p:nvSpPr>
              <p:cNvPr id="58392" name="直接连接符 34"/>
              <p:cNvSpPr>
                <a:spLocks noChangeShapeType="1"/>
              </p:cNvSpPr>
              <p:nvPr/>
            </p:nvSpPr>
            <p:spPr bwMode="auto">
              <a:xfrm>
                <a:off x="0" y="0"/>
                <a:ext cx="1957772" cy="1"/>
              </a:xfrm>
              <a:prstGeom prst="line">
                <a:avLst/>
              </a:prstGeom>
              <a:noFill/>
              <a:ln w="9525">
                <a:solidFill>
                  <a:schemeClr val="tx2"/>
                </a:solidFill>
                <a:bevel/>
                <a:headEnd type="oval"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8393" name="直接连接符 35"/>
              <p:cNvSpPr>
                <a:spLocks noChangeShapeType="1"/>
              </p:cNvSpPr>
              <p:nvPr/>
            </p:nvSpPr>
            <p:spPr bwMode="auto">
              <a:xfrm>
                <a:off x="1957772" y="0"/>
                <a:ext cx="922548" cy="360040"/>
              </a:xfrm>
              <a:prstGeom prst="line">
                <a:avLst/>
              </a:prstGeom>
              <a:noFill/>
              <a:ln w="9525">
                <a:solidFill>
                  <a:schemeClr val="tx2"/>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nvGrpSpPr>
            <p:cNvPr id="58389" name="组合 31"/>
            <p:cNvGrpSpPr/>
            <p:nvPr/>
          </p:nvGrpSpPr>
          <p:grpSpPr bwMode="auto">
            <a:xfrm flipV="1">
              <a:off x="0" y="1243881"/>
              <a:ext cx="2880320" cy="775829"/>
              <a:chOff x="0" y="0"/>
              <a:chExt cx="2880320" cy="360040"/>
            </a:xfrm>
          </p:grpSpPr>
          <p:sp>
            <p:nvSpPr>
              <p:cNvPr id="58390" name="直接连接符 32"/>
              <p:cNvSpPr>
                <a:spLocks noChangeShapeType="1"/>
              </p:cNvSpPr>
              <p:nvPr/>
            </p:nvSpPr>
            <p:spPr bwMode="auto">
              <a:xfrm>
                <a:off x="0" y="0"/>
                <a:ext cx="1957772" cy="1"/>
              </a:xfrm>
              <a:prstGeom prst="line">
                <a:avLst/>
              </a:prstGeom>
              <a:noFill/>
              <a:ln w="9525">
                <a:solidFill>
                  <a:schemeClr val="tx2"/>
                </a:solidFill>
                <a:bevel/>
                <a:headEnd type="oval"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8391" name="直接连接符 33"/>
              <p:cNvSpPr>
                <a:spLocks noChangeShapeType="1"/>
              </p:cNvSpPr>
              <p:nvPr/>
            </p:nvSpPr>
            <p:spPr bwMode="auto">
              <a:xfrm>
                <a:off x="1957772" y="0"/>
                <a:ext cx="922548" cy="360040"/>
              </a:xfrm>
              <a:prstGeom prst="line">
                <a:avLst/>
              </a:prstGeom>
              <a:noFill/>
              <a:ln w="9525">
                <a:solidFill>
                  <a:schemeClr val="tx2"/>
                </a:solidFill>
                <a:bevel/>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grpSp>
      <p:sp>
        <p:nvSpPr>
          <p:cNvPr id="55306" name="矩形 36"/>
          <p:cNvSpPr>
            <a:spLocks noChangeArrowheads="1"/>
          </p:cNvSpPr>
          <p:nvPr/>
        </p:nvSpPr>
        <p:spPr bwMode="auto">
          <a:xfrm>
            <a:off x="5920307" y="1408594"/>
            <a:ext cx="2418890" cy="416470"/>
          </a:xfrm>
          <a:prstGeom prst="rect">
            <a:avLst/>
          </a:prstGeom>
          <a:noFill/>
          <a:ln w="9525">
            <a:noFill/>
            <a:miter lim="800000"/>
          </a:ln>
        </p:spPr>
        <p:txBody>
          <a:bodyPr lIns="68271" tIns="34136" rIns="68271" bIns="34136">
            <a:spAutoFit/>
          </a:bodyPr>
          <a:lstStyle/>
          <a:p>
            <a:pPr marL="0" marR="0" lvl="0" indent="0" algn="r"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Arial" panose="020B0604020202020204" pitchFamily="34" charset="0"/>
              </a:rPr>
              <a:t>单击此处添加标题内容</a:t>
            </a:r>
            <a:endPar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微软雅黑" panose="020B0503020204020204" charset="-122"/>
            </a:endParaRPr>
          </a:p>
          <a:p>
            <a:pPr marL="0" marR="0" lvl="0" indent="0" algn="r" defTabSz="682625" rtl="0" eaLnBrk="1" fontAlgn="auto" latinLnBrk="0" hangingPunct="1">
              <a:lnSpc>
                <a:spcPct val="100000"/>
              </a:lnSpc>
              <a:spcBef>
                <a:spcPts val="0"/>
              </a:spcBef>
              <a:spcAft>
                <a:spcPts val="0"/>
              </a:spcAft>
              <a:buClrTx/>
              <a:buSzTx/>
              <a:buFontTx/>
              <a:buNone/>
              <a:defRPr/>
            </a:pPr>
            <a:endParaRPr kumimoji="0" lang="en-US" altLang="zh-CN" sz="1130" b="0" i="0" u="none" strike="noStrike" kern="1200" cap="none" spc="0" normalizeH="0" baseline="0" noProof="0">
              <a:ln>
                <a:noFill/>
              </a:ln>
              <a:solidFill>
                <a:srgbClr val="808080"/>
              </a:solidFill>
              <a:effectLst/>
              <a:uLnTx/>
              <a:uFillTx/>
              <a:latin typeface="等线"/>
              <a:ea typeface="微软雅黑" panose="020B0503020204020204" charset="-122"/>
              <a:cs typeface="Arial" panose="020B0604020202020204" pitchFamily="34" charset="0"/>
              <a:sym typeface="微软雅黑" panose="020B0503020204020204" charset="-122"/>
            </a:endParaRPr>
          </a:p>
        </p:txBody>
      </p:sp>
      <p:sp>
        <p:nvSpPr>
          <p:cNvPr id="55307" name="TextBox 37"/>
          <p:cNvSpPr>
            <a:spLocks noChangeArrowheads="1"/>
          </p:cNvSpPr>
          <p:nvPr/>
        </p:nvSpPr>
        <p:spPr bwMode="auto">
          <a:xfrm>
            <a:off x="6293594" y="1752016"/>
            <a:ext cx="2045604" cy="1060557"/>
          </a:xfrm>
          <a:prstGeom prst="rect">
            <a:avLst/>
          </a:prstGeom>
          <a:noFill/>
          <a:ln w="9525">
            <a:noFill/>
            <a:miter lim="800000"/>
          </a:ln>
        </p:spPr>
        <p:txBody>
          <a:bodyPr lIns="68271" tIns="34136" rIns="68271" bIns="34136">
            <a:spAutoFit/>
          </a:bodyPr>
          <a:lstStyle/>
          <a:p>
            <a:pPr marL="0" marR="0" lvl="0" indent="0" algn="r" defTabSz="682625" rtl="0" eaLnBrk="1" fontAlgn="auto" latinLnBrk="0" hangingPunct="1">
              <a:lnSpc>
                <a:spcPct val="130000"/>
              </a:lnSpc>
              <a:spcBef>
                <a:spcPts val="445"/>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请在此处添加您需要的文字内容请在此处添加您需要的文字内容请在此处添加您需要的文字内容请在此处添加您需要的文字内容</a:t>
            </a:r>
            <a:endPar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0" marR="0" lvl="0" indent="0" algn="r" defTabSz="682625" rtl="0" eaLnBrk="1" fontAlgn="auto" latinLnBrk="0" hangingPunct="1">
              <a:lnSpc>
                <a:spcPct val="130000"/>
              </a:lnSpc>
              <a:spcBef>
                <a:spcPts val="445"/>
              </a:spcBef>
              <a:spcAft>
                <a:spcPts val="0"/>
              </a:spcAft>
              <a:buClrTx/>
              <a:buSzTx/>
              <a:buFontTx/>
              <a:buNone/>
              <a:defRPr/>
            </a:pPr>
            <a:r>
              <a:rPr kumimoji="0" lang="en-US" altLang="zh-CN" sz="940" b="0" i="0" u="none" strike="noStrike" kern="1200" cap="none" spc="0" normalizeH="0" baseline="0" noProof="0">
                <a:ln>
                  <a:noFill/>
                </a:ln>
                <a:solidFill>
                  <a:srgbClr val="7F7F7F"/>
                </a:solidFill>
                <a:effectLst/>
                <a:uLnTx/>
                <a:uFillTx/>
                <a:latin typeface="微软雅黑" panose="020B0503020204020204" charset="-122"/>
                <a:ea typeface="微软雅黑" panose="020B0503020204020204" charset="-122"/>
                <a:cs typeface="Arial" panose="020B0604020202020204" pitchFamily="34" charset="0"/>
                <a:sym typeface="Arial" panose="020B0604020202020204" pitchFamily="34" charset="0"/>
              </a:rPr>
              <a:t>.</a:t>
            </a:r>
            <a:endParaRPr kumimoji="0" lang="zh-CN" altLang="en-US" sz="940" b="0" i="0" u="none" strike="noStrike" kern="1200" cap="none" spc="0" normalizeH="0" baseline="0" noProof="0">
              <a:ln>
                <a:noFill/>
              </a:ln>
              <a:solidFill>
                <a:srgbClr val="7F7F7F"/>
              </a:solidFill>
              <a:effectLst/>
              <a:uLnTx/>
              <a:uFillTx/>
              <a:latin typeface="微软雅黑" panose="020B0503020204020204" charset="-122"/>
              <a:ea typeface="微软雅黑" panose="020B0503020204020204" charset="-122"/>
              <a:cs typeface="Arial" panose="020B0604020202020204" pitchFamily="34" charset="0"/>
              <a:sym typeface="Arial" panose="020B0604020202020204" pitchFamily="34" charset="0"/>
            </a:endParaRPr>
          </a:p>
        </p:txBody>
      </p:sp>
      <p:sp>
        <p:nvSpPr>
          <p:cNvPr id="55308" name="矩形 38"/>
          <p:cNvSpPr>
            <a:spLocks noChangeArrowheads="1"/>
          </p:cNvSpPr>
          <p:nvPr/>
        </p:nvSpPr>
        <p:spPr bwMode="auto">
          <a:xfrm>
            <a:off x="5920307" y="3908113"/>
            <a:ext cx="2418890" cy="416470"/>
          </a:xfrm>
          <a:prstGeom prst="rect">
            <a:avLst/>
          </a:prstGeom>
          <a:noFill/>
          <a:ln w="9525">
            <a:noFill/>
            <a:miter lim="800000"/>
          </a:ln>
        </p:spPr>
        <p:txBody>
          <a:bodyPr lIns="68271" tIns="34136" rIns="68271" bIns="34136">
            <a:spAutoFit/>
          </a:bodyPr>
          <a:lstStyle/>
          <a:p>
            <a:pPr marL="0" marR="0" lvl="0" indent="0" algn="r"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Arial" panose="020B0604020202020204" pitchFamily="34" charset="0"/>
              </a:rPr>
              <a:t>单击此处添加标题内容</a:t>
            </a:r>
            <a:endPar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微软雅黑" panose="020B0503020204020204" charset="-122"/>
            </a:endParaRPr>
          </a:p>
          <a:p>
            <a:pPr marL="0" marR="0" lvl="0" indent="0" algn="r" defTabSz="682625" rtl="0" eaLnBrk="1" fontAlgn="auto" latinLnBrk="0" hangingPunct="1">
              <a:lnSpc>
                <a:spcPct val="100000"/>
              </a:lnSpc>
              <a:spcBef>
                <a:spcPts val="0"/>
              </a:spcBef>
              <a:spcAft>
                <a:spcPts val="0"/>
              </a:spcAft>
              <a:buClrTx/>
              <a:buSzTx/>
              <a:buFontTx/>
              <a:buNone/>
              <a:defRPr/>
            </a:pPr>
            <a:endParaRPr kumimoji="0" lang="en-US" altLang="zh-CN" sz="1130" b="0" i="0" u="none" strike="noStrike" kern="1200" cap="none" spc="0" normalizeH="0" baseline="0" noProof="0">
              <a:ln>
                <a:noFill/>
              </a:ln>
              <a:solidFill>
                <a:srgbClr val="808080"/>
              </a:solidFill>
              <a:effectLst/>
              <a:uLnTx/>
              <a:uFillTx/>
              <a:latin typeface="等线"/>
              <a:ea typeface="微软雅黑" panose="020B0503020204020204" charset="-122"/>
              <a:cs typeface="Arial" panose="020B0604020202020204" pitchFamily="34" charset="0"/>
              <a:sym typeface="微软雅黑" panose="020B0503020204020204" charset="-122"/>
            </a:endParaRPr>
          </a:p>
        </p:txBody>
      </p:sp>
      <p:sp>
        <p:nvSpPr>
          <p:cNvPr id="55309" name="TextBox 39"/>
          <p:cNvSpPr>
            <a:spLocks noChangeArrowheads="1"/>
          </p:cNvSpPr>
          <p:nvPr/>
        </p:nvSpPr>
        <p:spPr bwMode="auto">
          <a:xfrm>
            <a:off x="6293594" y="3024172"/>
            <a:ext cx="2045604" cy="821196"/>
          </a:xfrm>
          <a:prstGeom prst="rect">
            <a:avLst/>
          </a:prstGeom>
          <a:noFill/>
          <a:ln w="9525">
            <a:noFill/>
            <a:miter lim="800000"/>
          </a:ln>
        </p:spPr>
        <p:txBody>
          <a:bodyPr lIns="68271" tIns="34136" rIns="68271" bIns="34136">
            <a:spAutoFit/>
          </a:bodyPr>
          <a:lstStyle/>
          <a:p>
            <a:pPr marL="0" marR="0" lvl="0" indent="0" algn="r" defTabSz="682625" rtl="0" eaLnBrk="1" fontAlgn="auto" latinLnBrk="0" hangingPunct="1">
              <a:lnSpc>
                <a:spcPct val="130000"/>
              </a:lnSpc>
              <a:spcBef>
                <a:spcPts val="445"/>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宋体" panose="02010600030101010101" pitchFamily="2" charset="-122"/>
                <a:cs typeface="+mn-cs"/>
              </a:rPr>
              <a:t>请在此处添加您需要的文字内容请在此处添加您需要的文字内容请在此处添加您需要的文字内容请在此处添加您需要的文字内容</a:t>
            </a:r>
            <a:endParaRPr kumimoji="0" lang="zh-CN" altLang="en-US" sz="940" b="0" i="0" u="none" strike="noStrike" kern="1200" cap="none" spc="0" normalizeH="0" baseline="0" noProof="0">
              <a:ln>
                <a:noFill/>
              </a:ln>
              <a:solidFill>
                <a:srgbClr val="808080"/>
              </a:solidFill>
              <a:effectLst/>
              <a:uLnTx/>
              <a:uFillTx/>
              <a:latin typeface="等线"/>
              <a:ea typeface="宋体" panose="02010600030101010101" pitchFamily="2" charset="-122"/>
              <a:cs typeface="+mn-cs"/>
            </a:endParaRPr>
          </a:p>
        </p:txBody>
      </p:sp>
      <p:sp>
        <p:nvSpPr>
          <p:cNvPr id="55310" name="矩形 40"/>
          <p:cNvSpPr>
            <a:spLocks noChangeArrowheads="1"/>
          </p:cNvSpPr>
          <p:nvPr/>
        </p:nvSpPr>
        <p:spPr bwMode="auto">
          <a:xfrm>
            <a:off x="3936524" y="2610573"/>
            <a:ext cx="1202269" cy="387359"/>
          </a:xfrm>
          <a:prstGeom prst="rect">
            <a:avLst/>
          </a:prstGeom>
          <a:noFill/>
          <a:ln w="9525">
            <a:noFill/>
            <a:miter lim="800000"/>
          </a:ln>
        </p:spPr>
        <p:txBody>
          <a:bodyPr wrap="none"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2070" b="0" i="0" u="none" strike="noStrike" kern="1200" cap="none" spc="0" normalizeH="0" baseline="0" noProof="0">
                <a:ln>
                  <a:noFill/>
                </a:ln>
                <a:solidFill>
                  <a:srgbClr val="808080"/>
                </a:solidFill>
                <a:effectLst/>
                <a:uLnTx/>
                <a:uFillTx/>
                <a:latin typeface="等线"/>
                <a:ea typeface="微软雅黑" panose="020B0503020204020204" charset="-122"/>
                <a:cs typeface="Arial" panose="020B0604020202020204" pitchFamily="34" charset="0"/>
                <a:sym typeface="Arial" panose="020B0604020202020204" pitchFamily="34" charset="0"/>
              </a:rPr>
              <a:t>添加标题</a:t>
            </a:r>
            <a:endParaRPr kumimoji="0" lang="zh-CN" altLang="en-US" sz="2070" b="0" i="0" u="none" strike="noStrike" kern="1200" cap="none" spc="0" normalizeH="0" baseline="0" noProof="0">
              <a:ln>
                <a:noFill/>
              </a:ln>
              <a:solidFill>
                <a:srgbClr val="808080"/>
              </a:solidFill>
              <a:effectLst/>
              <a:uLnTx/>
              <a:uFillTx/>
              <a:latin typeface="等线"/>
              <a:ea typeface="微软雅黑" panose="020B0503020204020204" charset="-122"/>
              <a:cs typeface="Arial" panose="020B0604020202020204" pitchFamily="34" charset="0"/>
              <a:sym typeface="Arial" panose="020B0604020202020204" pitchFamily="34" charset="0"/>
            </a:endParaRPr>
          </a:p>
        </p:txBody>
      </p:sp>
      <p:grpSp>
        <p:nvGrpSpPr>
          <p:cNvPr id="55328" name="Group 32"/>
          <p:cNvGrpSpPr/>
          <p:nvPr/>
        </p:nvGrpSpPr>
        <p:grpSpPr bwMode="auto">
          <a:xfrm>
            <a:off x="3691046" y="1826673"/>
            <a:ext cx="1626032" cy="542011"/>
            <a:chOff x="2472" y="1202"/>
            <a:chExt cx="1089" cy="363"/>
          </a:xfrm>
        </p:grpSpPr>
        <p:sp>
          <p:nvSpPr>
            <p:cNvPr id="58386" name="AutoShape 35"/>
            <p:cNvSpPr>
              <a:spLocks noChangeArrowheads="1"/>
            </p:cNvSpPr>
            <p:nvPr/>
          </p:nvSpPr>
          <p:spPr bwMode="auto">
            <a:xfrm>
              <a:off x="2472" y="1202"/>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bg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8387" name="Rectangle 37"/>
            <p:cNvSpPr>
              <a:spLocks noChangeArrowheads="1"/>
            </p:cNvSpPr>
            <p:nvPr/>
          </p:nvSpPr>
          <p:spPr bwMode="auto">
            <a:xfrm>
              <a:off x="2823" y="1280"/>
              <a:ext cx="414" cy="236"/>
            </a:xfrm>
            <a:prstGeom prst="rect">
              <a:avLst/>
            </a:prstGeom>
            <a:noFill/>
            <a:ln w="9525">
              <a:noFill/>
              <a:miter lim="800000"/>
            </a:ln>
          </p:spPr>
          <p:txBody>
            <a:bodyPr wrap="none">
              <a:spAutoFit/>
            </a:bodyPr>
            <a:lstStyle/>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Arial" panose="020B0604020202020204" pitchFamily="34" charset="0"/>
                </a:rPr>
                <a:t>标题</a:t>
              </a: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Arial" panose="020B0604020202020204" pitchFamily="34" charset="0"/>
              </a:endParaRPr>
            </a:p>
          </p:txBody>
        </p:sp>
      </p:grpSp>
      <p:grpSp>
        <p:nvGrpSpPr>
          <p:cNvPr id="55329" name="Group 33"/>
          <p:cNvGrpSpPr/>
          <p:nvPr/>
        </p:nvGrpSpPr>
        <p:grpSpPr bwMode="auto">
          <a:xfrm>
            <a:off x="3691046" y="3249638"/>
            <a:ext cx="1626032" cy="542010"/>
            <a:chOff x="2472" y="2155"/>
            <a:chExt cx="1089" cy="363"/>
          </a:xfrm>
        </p:grpSpPr>
        <p:sp>
          <p:nvSpPr>
            <p:cNvPr id="58384" name="AutoShape 36"/>
            <p:cNvSpPr>
              <a:spLocks noChangeArrowheads="1"/>
            </p:cNvSpPr>
            <p:nvPr/>
          </p:nvSpPr>
          <p:spPr bwMode="auto">
            <a:xfrm flipV="1">
              <a:off x="2472" y="2155"/>
              <a:ext cx="1089" cy="363"/>
            </a:xfrm>
            <a:custGeom>
              <a:avLst/>
              <a:gdLst>
                <a:gd name="T0" fmla="*/ 39 w 21600"/>
                <a:gd name="T1" fmla="*/ 0 h 21600"/>
                <a:gd name="T2" fmla="*/ 23 w 21600"/>
                <a:gd name="T3" fmla="*/ 0 h 21600"/>
                <a:gd name="T4" fmla="*/ 6 w 21600"/>
                <a:gd name="T5" fmla="*/ 0 h 21600"/>
                <a:gd name="T6" fmla="*/ 23 w 21600"/>
                <a:gd name="T7" fmla="*/ 0 h 21600"/>
                <a:gd name="T8" fmla="*/ 0 60000 65536"/>
                <a:gd name="T9" fmla="*/ 0 60000 65536"/>
                <a:gd name="T10" fmla="*/ 0 60000 65536"/>
                <a:gd name="T11" fmla="*/ 0 60000 65536"/>
                <a:gd name="T12" fmla="*/ 4502 w 21600"/>
                <a:gd name="T13" fmla="*/ 4522 h 21600"/>
                <a:gd name="T14" fmla="*/ 17098 w 21600"/>
                <a:gd name="T15" fmla="*/ 17078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tx2"/>
            </a:solidFill>
            <a:ln w="9525">
              <a:noFill/>
              <a:miter lim="800000"/>
            </a:ln>
          </p:spPr>
          <p:txBody>
            <a:bodyPr rot="10800000"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58385" name="Rectangle 38"/>
            <p:cNvSpPr>
              <a:spLocks noChangeArrowheads="1"/>
            </p:cNvSpPr>
            <p:nvPr/>
          </p:nvSpPr>
          <p:spPr bwMode="auto">
            <a:xfrm>
              <a:off x="2823" y="2232"/>
              <a:ext cx="414" cy="236"/>
            </a:xfrm>
            <a:prstGeom prst="rect">
              <a:avLst/>
            </a:prstGeom>
            <a:noFill/>
            <a:ln w="9525">
              <a:noFill/>
              <a:miter lim="800000"/>
            </a:ln>
          </p:spPr>
          <p:txBody>
            <a:bodyPr wrap="none">
              <a:spAutoFit/>
            </a:bodyPr>
            <a:lstStyle/>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Arial" panose="020B0604020202020204" pitchFamily="34" charset="0"/>
                </a:rPr>
                <a:t>标题</a:t>
              </a: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sym typeface="Arial" panose="020B0604020202020204" pitchFamily="34" charset="0"/>
              </a:endParaRPr>
            </a:p>
          </p:txBody>
        </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5310"/>
                                        </p:tgtEl>
                                        <p:attrNameLst>
                                          <p:attrName>style.visibility</p:attrName>
                                        </p:attrNameLst>
                                      </p:cBhvr>
                                      <p:to>
                                        <p:strVal val="visible"/>
                                      </p:to>
                                    </p:set>
                                    <p:anim calcmode="lin" valueType="num">
                                      <p:cBhvr>
                                        <p:cTn id="7" dur="500" fill="hold"/>
                                        <p:tgtEl>
                                          <p:spTgt spid="55310"/>
                                        </p:tgtEl>
                                        <p:attrNameLst>
                                          <p:attrName>ppt_w</p:attrName>
                                        </p:attrNameLst>
                                      </p:cBhvr>
                                      <p:tavLst>
                                        <p:tav tm="0">
                                          <p:val>
                                            <p:fltVal val="0"/>
                                          </p:val>
                                        </p:tav>
                                        <p:tav tm="100000">
                                          <p:val>
                                            <p:strVal val="#ppt_w"/>
                                          </p:val>
                                        </p:tav>
                                      </p:tavLst>
                                    </p:anim>
                                    <p:anim calcmode="lin" valueType="num">
                                      <p:cBhvr>
                                        <p:cTn id="8" dur="500" fill="hold"/>
                                        <p:tgtEl>
                                          <p:spTgt spid="55310"/>
                                        </p:tgtEl>
                                        <p:attrNameLst>
                                          <p:attrName>ppt_h</p:attrName>
                                        </p:attrNameLst>
                                      </p:cBhvr>
                                      <p:tavLst>
                                        <p:tav tm="0">
                                          <p:val>
                                            <p:fltVal val="0"/>
                                          </p:val>
                                        </p:tav>
                                        <p:tav tm="100000">
                                          <p:val>
                                            <p:strVal val="#ppt_h"/>
                                          </p:val>
                                        </p:tav>
                                      </p:tavLst>
                                    </p:anim>
                                    <p:animEffect transition="in" filter="fade">
                                      <p:cBhvr>
                                        <p:cTn id="9" dur="500"/>
                                        <p:tgtEl>
                                          <p:spTgt spid="55310"/>
                                        </p:tgtEl>
                                      </p:cBhvr>
                                    </p:animEffect>
                                  </p:childTnLst>
                                </p:cTn>
                              </p:par>
                            </p:childTnLst>
                          </p:cTn>
                        </p:par>
                        <p:par>
                          <p:cTn id="10" fill="hold">
                            <p:stCondLst>
                              <p:cond delay="500"/>
                            </p:stCondLst>
                            <p:childTnLst>
                              <p:par>
                                <p:cTn id="11" presetID="17" presetClass="entr" presetSubtype="10" fill="hold" grpId="0" nodeType="afterEffect">
                                  <p:stCondLst>
                                    <p:cond delay="0"/>
                                  </p:stCondLst>
                                  <p:childTnLst>
                                    <p:set>
                                      <p:cBhvr>
                                        <p:cTn id="12" dur="1" fill="hold">
                                          <p:stCondLst>
                                            <p:cond delay="0"/>
                                          </p:stCondLst>
                                        </p:cTn>
                                        <p:tgtEl>
                                          <p:spTgt spid="55298"/>
                                        </p:tgtEl>
                                        <p:attrNameLst>
                                          <p:attrName>style.visibility</p:attrName>
                                        </p:attrNameLst>
                                      </p:cBhvr>
                                      <p:to>
                                        <p:strVal val="visible"/>
                                      </p:to>
                                    </p:set>
                                    <p:anim calcmode="lin" valueType="num">
                                      <p:cBhvr>
                                        <p:cTn id="13" dur="500" fill="hold"/>
                                        <p:tgtEl>
                                          <p:spTgt spid="55298"/>
                                        </p:tgtEl>
                                        <p:attrNameLst>
                                          <p:attrName>ppt_w</p:attrName>
                                        </p:attrNameLst>
                                      </p:cBhvr>
                                      <p:tavLst>
                                        <p:tav tm="0">
                                          <p:val>
                                            <p:fltVal val="0"/>
                                          </p:val>
                                        </p:tav>
                                        <p:tav tm="100000">
                                          <p:val>
                                            <p:strVal val="#ppt_w"/>
                                          </p:val>
                                        </p:tav>
                                      </p:tavLst>
                                    </p:anim>
                                    <p:anim calcmode="lin" valueType="num">
                                      <p:cBhvr>
                                        <p:cTn id="14" dur="500" fill="hold"/>
                                        <p:tgtEl>
                                          <p:spTgt spid="55298"/>
                                        </p:tgtEl>
                                        <p:attrNameLst>
                                          <p:attrName>ppt_h</p:attrName>
                                        </p:attrNameLst>
                                      </p:cBhvr>
                                      <p:tavLst>
                                        <p:tav tm="0">
                                          <p:val>
                                            <p:strVal val="#ppt_h"/>
                                          </p:val>
                                        </p:tav>
                                        <p:tav tm="100000">
                                          <p:val>
                                            <p:strVal val="#ppt_h"/>
                                          </p:val>
                                        </p:tav>
                                      </p:tavLst>
                                    </p:anim>
                                  </p:childTnLst>
                                </p:cTn>
                              </p:par>
                              <p:par>
                                <p:cTn id="15" presetID="17" presetClass="entr" presetSubtype="10" fill="hold" grpId="0" nodeType="withEffect">
                                  <p:stCondLst>
                                    <p:cond delay="0"/>
                                  </p:stCondLst>
                                  <p:childTnLst>
                                    <p:set>
                                      <p:cBhvr>
                                        <p:cTn id="16" dur="1" fill="hold">
                                          <p:stCondLst>
                                            <p:cond delay="0"/>
                                          </p:stCondLst>
                                        </p:cTn>
                                        <p:tgtEl>
                                          <p:spTgt spid="55299"/>
                                        </p:tgtEl>
                                        <p:attrNameLst>
                                          <p:attrName>style.visibility</p:attrName>
                                        </p:attrNameLst>
                                      </p:cBhvr>
                                      <p:to>
                                        <p:strVal val="visible"/>
                                      </p:to>
                                    </p:set>
                                    <p:anim calcmode="lin" valueType="num">
                                      <p:cBhvr>
                                        <p:cTn id="17" dur="500" fill="hold"/>
                                        <p:tgtEl>
                                          <p:spTgt spid="55299"/>
                                        </p:tgtEl>
                                        <p:attrNameLst>
                                          <p:attrName>ppt_w</p:attrName>
                                        </p:attrNameLst>
                                      </p:cBhvr>
                                      <p:tavLst>
                                        <p:tav tm="0">
                                          <p:val>
                                            <p:fltVal val="0"/>
                                          </p:val>
                                        </p:tav>
                                        <p:tav tm="100000">
                                          <p:val>
                                            <p:strVal val="#ppt_w"/>
                                          </p:val>
                                        </p:tav>
                                      </p:tavLst>
                                    </p:anim>
                                    <p:anim calcmode="lin" valueType="num">
                                      <p:cBhvr>
                                        <p:cTn id="18" dur="500" fill="hold"/>
                                        <p:tgtEl>
                                          <p:spTgt spid="55299"/>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nodeType="afterEffect">
                                  <p:stCondLst>
                                    <p:cond delay="0"/>
                                  </p:stCondLst>
                                  <p:childTnLst>
                                    <p:set>
                                      <p:cBhvr>
                                        <p:cTn id="21" dur="1" fill="hold">
                                          <p:stCondLst>
                                            <p:cond delay="0"/>
                                          </p:stCondLst>
                                        </p:cTn>
                                        <p:tgtEl>
                                          <p:spTgt spid="55328"/>
                                        </p:tgtEl>
                                        <p:attrNameLst>
                                          <p:attrName>style.visibility</p:attrName>
                                        </p:attrNameLst>
                                      </p:cBhvr>
                                      <p:to>
                                        <p:strVal val="visible"/>
                                      </p:to>
                                    </p:set>
                                    <p:animEffect transition="in" filter="fade">
                                      <p:cBhvr>
                                        <p:cTn id="22" dur="1000"/>
                                        <p:tgtEl>
                                          <p:spTgt spid="55328"/>
                                        </p:tgtEl>
                                      </p:cBhvr>
                                    </p:animEffect>
                                    <p:anim calcmode="lin" valueType="num">
                                      <p:cBhvr>
                                        <p:cTn id="23" dur="1000" fill="hold"/>
                                        <p:tgtEl>
                                          <p:spTgt spid="55328"/>
                                        </p:tgtEl>
                                        <p:attrNameLst>
                                          <p:attrName>ppt_x</p:attrName>
                                        </p:attrNameLst>
                                      </p:cBhvr>
                                      <p:tavLst>
                                        <p:tav tm="0">
                                          <p:val>
                                            <p:strVal val="#ppt_x"/>
                                          </p:val>
                                        </p:tav>
                                        <p:tav tm="100000">
                                          <p:val>
                                            <p:strVal val="#ppt_x"/>
                                          </p:val>
                                        </p:tav>
                                      </p:tavLst>
                                    </p:anim>
                                    <p:anim calcmode="lin" valueType="num">
                                      <p:cBhvr>
                                        <p:cTn id="24" dur="1000" fill="hold"/>
                                        <p:tgtEl>
                                          <p:spTgt spid="5532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55329"/>
                                        </p:tgtEl>
                                        <p:attrNameLst>
                                          <p:attrName>style.visibility</p:attrName>
                                        </p:attrNameLst>
                                      </p:cBhvr>
                                      <p:to>
                                        <p:strVal val="visible"/>
                                      </p:to>
                                    </p:set>
                                    <p:animEffect transition="in" filter="fade">
                                      <p:cBhvr>
                                        <p:cTn id="27" dur="1000"/>
                                        <p:tgtEl>
                                          <p:spTgt spid="55329"/>
                                        </p:tgtEl>
                                      </p:cBhvr>
                                    </p:animEffect>
                                    <p:anim calcmode="lin" valueType="num">
                                      <p:cBhvr>
                                        <p:cTn id="28" dur="1000" fill="hold"/>
                                        <p:tgtEl>
                                          <p:spTgt spid="55329"/>
                                        </p:tgtEl>
                                        <p:attrNameLst>
                                          <p:attrName>ppt_x</p:attrName>
                                        </p:attrNameLst>
                                      </p:cBhvr>
                                      <p:tavLst>
                                        <p:tav tm="0">
                                          <p:val>
                                            <p:strVal val="#ppt_x"/>
                                          </p:val>
                                        </p:tav>
                                        <p:tav tm="100000">
                                          <p:val>
                                            <p:strVal val="#ppt_x"/>
                                          </p:val>
                                        </p:tav>
                                      </p:tavLst>
                                    </p:anim>
                                    <p:anim calcmode="lin" valueType="num">
                                      <p:cBhvr>
                                        <p:cTn id="29" dur="1000" fill="hold"/>
                                        <p:tgtEl>
                                          <p:spTgt spid="55329"/>
                                        </p:tgtEl>
                                        <p:attrNameLst>
                                          <p:attrName>ppt_y</p:attrName>
                                        </p:attrNameLst>
                                      </p:cBhvr>
                                      <p:tavLst>
                                        <p:tav tm="0">
                                          <p:val>
                                            <p:strVal val="#ppt_y+.1"/>
                                          </p:val>
                                        </p:tav>
                                        <p:tav tm="100000">
                                          <p:val>
                                            <p:strVal val="#ppt_y"/>
                                          </p:val>
                                        </p:tav>
                                      </p:tavLst>
                                    </p:anim>
                                  </p:childTnLst>
                                </p:cTn>
                              </p:par>
                            </p:childTnLst>
                          </p:cTn>
                        </p:par>
                        <p:par>
                          <p:cTn id="30" fill="hold">
                            <p:stCondLst>
                              <p:cond delay="2000"/>
                            </p:stCondLst>
                            <p:childTnLst>
                              <p:par>
                                <p:cTn id="31" presetID="22" presetClass="entr" presetSubtype="4" fill="hold" nodeType="afterEffect">
                                  <p:stCondLst>
                                    <p:cond delay="0"/>
                                  </p:stCondLst>
                                  <p:childTnLst>
                                    <p:set>
                                      <p:cBhvr>
                                        <p:cTn id="32" dur="1" fill="hold">
                                          <p:stCondLst>
                                            <p:cond delay="0"/>
                                          </p:stCondLst>
                                        </p:cTn>
                                        <p:tgtEl>
                                          <p:spTgt spid="55302"/>
                                        </p:tgtEl>
                                        <p:attrNameLst>
                                          <p:attrName>style.visibility</p:attrName>
                                        </p:attrNameLst>
                                      </p:cBhvr>
                                      <p:to>
                                        <p:strVal val="visible"/>
                                      </p:to>
                                    </p:set>
                                    <p:animEffect transition="in" filter="wipe(down)">
                                      <p:cBhvr>
                                        <p:cTn id="33" dur="500"/>
                                        <p:tgtEl>
                                          <p:spTgt spid="55302"/>
                                        </p:tgtEl>
                                      </p:cBhvr>
                                    </p:animEffect>
                                  </p:childTnLst>
                                </p:cTn>
                              </p:par>
                              <p:par>
                                <p:cTn id="34" presetID="22" presetClass="entr" presetSubtype="4" fill="hold" nodeType="withEffect">
                                  <p:stCondLst>
                                    <p:cond delay="0"/>
                                  </p:stCondLst>
                                  <p:childTnLst>
                                    <p:set>
                                      <p:cBhvr>
                                        <p:cTn id="35" dur="1" fill="hold">
                                          <p:stCondLst>
                                            <p:cond delay="0"/>
                                          </p:stCondLst>
                                        </p:cTn>
                                        <p:tgtEl>
                                          <p:spTgt spid="55305"/>
                                        </p:tgtEl>
                                        <p:attrNameLst>
                                          <p:attrName>style.visibility</p:attrName>
                                        </p:attrNameLst>
                                      </p:cBhvr>
                                      <p:to>
                                        <p:strVal val="visible"/>
                                      </p:to>
                                    </p:set>
                                    <p:animEffect transition="in" filter="wipe(down)">
                                      <p:cBhvr>
                                        <p:cTn id="36" dur="500"/>
                                        <p:tgtEl>
                                          <p:spTgt spid="55305"/>
                                        </p:tgtEl>
                                      </p:cBhvr>
                                    </p:animEffect>
                                  </p:childTnLst>
                                </p:cTn>
                              </p:par>
                            </p:childTnLst>
                          </p:cTn>
                        </p:par>
                        <p:par>
                          <p:cTn id="37" fill="hold">
                            <p:stCondLst>
                              <p:cond delay="2500"/>
                            </p:stCondLst>
                            <p:childTnLst>
                              <p:par>
                                <p:cTn id="38" presetID="17" presetClass="entr" presetSubtype="10" fill="hold" grpId="0" nodeType="afterEffect">
                                  <p:stCondLst>
                                    <p:cond delay="0"/>
                                  </p:stCondLst>
                                  <p:childTnLst>
                                    <p:set>
                                      <p:cBhvr>
                                        <p:cTn id="39" dur="1" fill="hold">
                                          <p:stCondLst>
                                            <p:cond delay="0"/>
                                          </p:stCondLst>
                                        </p:cTn>
                                        <p:tgtEl>
                                          <p:spTgt spid="55300"/>
                                        </p:tgtEl>
                                        <p:attrNameLst>
                                          <p:attrName>style.visibility</p:attrName>
                                        </p:attrNameLst>
                                      </p:cBhvr>
                                      <p:to>
                                        <p:strVal val="visible"/>
                                      </p:to>
                                    </p:set>
                                    <p:anim calcmode="lin" valueType="num">
                                      <p:cBhvr>
                                        <p:cTn id="40" dur="500" fill="hold"/>
                                        <p:tgtEl>
                                          <p:spTgt spid="55300"/>
                                        </p:tgtEl>
                                        <p:attrNameLst>
                                          <p:attrName>ppt_w</p:attrName>
                                        </p:attrNameLst>
                                      </p:cBhvr>
                                      <p:tavLst>
                                        <p:tav tm="0">
                                          <p:val>
                                            <p:fltVal val="0"/>
                                          </p:val>
                                        </p:tav>
                                        <p:tav tm="100000">
                                          <p:val>
                                            <p:strVal val="#ppt_w"/>
                                          </p:val>
                                        </p:tav>
                                      </p:tavLst>
                                    </p:anim>
                                    <p:anim calcmode="lin" valueType="num">
                                      <p:cBhvr>
                                        <p:cTn id="41" dur="500" fill="hold"/>
                                        <p:tgtEl>
                                          <p:spTgt spid="55300"/>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55301"/>
                                        </p:tgtEl>
                                        <p:attrNameLst>
                                          <p:attrName>style.visibility</p:attrName>
                                        </p:attrNameLst>
                                      </p:cBhvr>
                                      <p:to>
                                        <p:strVal val="visible"/>
                                      </p:to>
                                    </p:set>
                                    <p:anim calcmode="lin" valueType="num">
                                      <p:cBhvr>
                                        <p:cTn id="44" dur="500" fill="hold"/>
                                        <p:tgtEl>
                                          <p:spTgt spid="55301"/>
                                        </p:tgtEl>
                                        <p:attrNameLst>
                                          <p:attrName>ppt_w</p:attrName>
                                        </p:attrNameLst>
                                      </p:cBhvr>
                                      <p:tavLst>
                                        <p:tav tm="0">
                                          <p:val>
                                            <p:fltVal val="0"/>
                                          </p:val>
                                        </p:tav>
                                        <p:tav tm="100000">
                                          <p:val>
                                            <p:strVal val="#ppt_w"/>
                                          </p:val>
                                        </p:tav>
                                      </p:tavLst>
                                    </p:anim>
                                    <p:anim calcmode="lin" valueType="num">
                                      <p:cBhvr>
                                        <p:cTn id="45" dur="500" fill="hold"/>
                                        <p:tgtEl>
                                          <p:spTgt spid="55301"/>
                                        </p:tgtEl>
                                        <p:attrNameLst>
                                          <p:attrName>ppt_h</p:attrName>
                                        </p:attrNameLst>
                                      </p:cBhvr>
                                      <p:tavLst>
                                        <p:tav tm="0">
                                          <p:val>
                                            <p:strVal val="#ppt_h"/>
                                          </p:val>
                                        </p:tav>
                                        <p:tav tm="100000">
                                          <p:val>
                                            <p:strVal val="#ppt_h"/>
                                          </p:val>
                                        </p:tav>
                                      </p:tavLst>
                                    </p:anim>
                                  </p:childTnLst>
                                </p:cTn>
                              </p:par>
                              <p:par>
                                <p:cTn id="46" presetID="17" presetClass="entr" presetSubtype="10" fill="hold" grpId="0" nodeType="withEffect">
                                  <p:stCondLst>
                                    <p:cond delay="0"/>
                                  </p:stCondLst>
                                  <p:childTnLst>
                                    <p:set>
                                      <p:cBhvr>
                                        <p:cTn id="47" dur="1" fill="hold">
                                          <p:stCondLst>
                                            <p:cond delay="0"/>
                                          </p:stCondLst>
                                        </p:cTn>
                                        <p:tgtEl>
                                          <p:spTgt spid="55306"/>
                                        </p:tgtEl>
                                        <p:attrNameLst>
                                          <p:attrName>style.visibility</p:attrName>
                                        </p:attrNameLst>
                                      </p:cBhvr>
                                      <p:to>
                                        <p:strVal val="visible"/>
                                      </p:to>
                                    </p:set>
                                    <p:anim calcmode="lin" valueType="num">
                                      <p:cBhvr>
                                        <p:cTn id="48" dur="500" fill="hold"/>
                                        <p:tgtEl>
                                          <p:spTgt spid="55306"/>
                                        </p:tgtEl>
                                        <p:attrNameLst>
                                          <p:attrName>ppt_w</p:attrName>
                                        </p:attrNameLst>
                                      </p:cBhvr>
                                      <p:tavLst>
                                        <p:tav tm="0">
                                          <p:val>
                                            <p:fltVal val="0"/>
                                          </p:val>
                                        </p:tav>
                                        <p:tav tm="100000">
                                          <p:val>
                                            <p:strVal val="#ppt_w"/>
                                          </p:val>
                                        </p:tav>
                                      </p:tavLst>
                                    </p:anim>
                                    <p:anim calcmode="lin" valueType="num">
                                      <p:cBhvr>
                                        <p:cTn id="49" dur="500" fill="hold"/>
                                        <p:tgtEl>
                                          <p:spTgt spid="55306"/>
                                        </p:tgtEl>
                                        <p:attrNameLst>
                                          <p:attrName>ppt_h</p:attrName>
                                        </p:attrNameLst>
                                      </p:cBhvr>
                                      <p:tavLst>
                                        <p:tav tm="0">
                                          <p:val>
                                            <p:strVal val="#ppt_h"/>
                                          </p:val>
                                        </p:tav>
                                        <p:tav tm="100000">
                                          <p:val>
                                            <p:strVal val="#ppt_h"/>
                                          </p:val>
                                        </p:tav>
                                      </p:tavLst>
                                    </p:anim>
                                  </p:childTnLst>
                                </p:cTn>
                              </p:par>
                              <p:par>
                                <p:cTn id="50" presetID="17" presetClass="entr" presetSubtype="10" fill="hold" grpId="0" nodeType="withEffect">
                                  <p:stCondLst>
                                    <p:cond delay="0"/>
                                  </p:stCondLst>
                                  <p:childTnLst>
                                    <p:set>
                                      <p:cBhvr>
                                        <p:cTn id="51" dur="1" fill="hold">
                                          <p:stCondLst>
                                            <p:cond delay="0"/>
                                          </p:stCondLst>
                                        </p:cTn>
                                        <p:tgtEl>
                                          <p:spTgt spid="55307"/>
                                        </p:tgtEl>
                                        <p:attrNameLst>
                                          <p:attrName>style.visibility</p:attrName>
                                        </p:attrNameLst>
                                      </p:cBhvr>
                                      <p:to>
                                        <p:strVal val="visible"/>
                                      </p:to>
                                    </p:set>
                                    <p:anim calcmode="lin" valueType="num">
                                      <p:cBhvr>
                                        <p:cTn id="52" dur="500" fill="hold"/>
                                        <p:tgtEl>
                                          <p:spTgt spid="55307"/>
                                        </p:tgtEl>
                                        <p:attrNameLst>
                                          <p:attrName>ppt_w</p:attrName>
                                        </p:attrNameLst>
                                      </p:cBhvr>
                                      <p:tavLst>
                                        <p:tav tm="0">
                                          <p:val>
                                            <p:fltVal val="0"/>
                                          </p:val>
                                        </p:tav>
                                        <p:tav tm="100000">
                                          <p:val>
                                            <p:strVal val="#ppt_w"/>
                                          </p:val>
                                        </p:tav>
                                      </p:tavLst>
                                    </p:anim>
                                    <p:anim calcmode="lin" valueType="num">
                                      <p:cBhvr>
                                        <p:cTn id="53" dur="500" fill="hold"/>
                                        <p:tgtEl>
                                          <p:spTgt spid="55307"/>
                                        </p:tgtEl>
                                        <p:attrNameLst>
                                          <p:attrName>ppt_h</p:attrName>
                                        </p:attrNameLst>
                                      </p:cBhvr>
                                      <p:tavLst>
                                        <p:tav tm="0">
                                          <p:val>
                                            <p:strVal val="#ppt_h"/>
                                          </p:val>
                                        </p:tav>
                                        <p:tav tm="100000">
                                          <p:val>
                                            <p:strVal val="#ppt_h"/>
                                          </p:val>
                                        </p:tav>
                                      </p:tavLst>
                                    </p:anim>
                                  </p:childTnLst>
                                </p:cTn>
                              </p:par>
                              <p:par>
                                <p:cTn id="54" presetID="17" presetClass="entr" presetSubtype="10" fill="hold" grpId="0" nodeType="withEffect">
                                  <p:stCondLst>
                                    <p:cond delay="0"/>
                                  </p:stCondLst>
                                  <p:childTnLst>
                                    <p:set>
                                      <p:cBhvr>
                                        <p:cTn id="55" dur="1" fill="hold">
                                          <p:stCondLst>
                                            <p:cond delay="0"/>
                                          </p:stCondLst>
                                        </p:cTn>
                                        <p:tgtEl>
                                          <p:spTgt spid="55303"/>
                                        </p:tgtEl>
                                        <p:attrNameLst>
                                          <p:attrName>style.visibility</p:attrName>
                                        </p:attrNameLst>
                                      </p:cBhvr>
                                      <p:to>
                                        <p:strVal val="visible"/>
                                      </p:to>
                                    </p:set>
                                    <p:anim calcmode="lin" valueType="num">
                                      <p:cBhvr>
                                        <p:cTn id="56" dur="500" fill="hold"/>
                                        <p:tgtEl>
                                          <p:spTgt spid="55303"/>
                                        </p:tgtEl>
                                        <p:attrNameLst>
                                          <p:attrName>ppt_w</p:attrName>
                                        </p:attrNameLst>
                                      </p:cBhvr>
                                      <p:tavLst>
                                        <p:tav tm="0">
                                          <p:val>
                                            <p:fltVal val="0"/>
                                          </p:val>
                                        </p:tav>
                                        <p:tav tm="100000">
                                          <p:val>
                                            <p:strVal val="#ppt_w"/>
                                          </p:val>
                                        </p:tav>
                                      </p:tavLst>
                                    </p:anim>
                                    <p:anim calcmode="lin" valueType="num">
                                      <p:cBhvr>
                                        <p:cTn id="57" dur="500" fill="hold"/>
                                        <p:tgtEl>
                                          <p:spTgt spid="55303"/>
                                        </p:tgtEl>
                                        <p:attrNameLst>
                                          <p:attrName>ppt_h</p:attrName>
                                        </p:attrNameLst>
                                      </p:cBhvr>
                                      <p:tavLst>
                                        <p:tav tm="0">
                                          <p:val>
                                            <p:strVal val="#ppt_h"/>
                                          </p:val>
                                        </p:tav>
                                        <p:tav tm="100000">
                                          <p:val>
                                            <p:strVal val="#ppt_h"/>
                                          </p:val>
                                        </p:tav>
                                      </p:tavLst>
                                    </p:anim>
                                  </p:childTnLst>
                                </p:cTn>
                              </p:par>
                              <p:par>
                                <p:cTn id="58" presetID="17" presetClass="entr" presetSubtype="10" fill="hold" grpId="0" nodeType="withEffect">
                                  <p:stCondLst>
                                    <p:cond delay="0"/>
                                  </p:stCondLst>
                                  <p:childTnLst>
                                    <p:set>
                                      <p:cBhvr>
                                        <p:cTn id="59" dur="1" fill="hold">
                                          <p:stCondLst>
                                            <p:cond delay="0"/>
                                          </p:stCondLst>
                                        </p:cTn>
                                        <p:tgtEl>
                                          <p:spTgt spid="55304"/>
                                        </p:tgtEl>
                                        <p:attrNameLst>
                                          <p:attrName>style.visibility</p:attrName>
                                        </p:attrNameLst>
                                      </p:cBhvr>
                                      <p:to>
                                        <p:strVal val="visible"/>
                                      </p:to>
                                    </p:set>
                                    <p:anim calcmode="lin" valueType="num">
                                      <p:cBhvr>
                                        <p:cTn id="60" dur="500" fill="hold"/>
                                        <p:tgtEl>
                                          <p:spTgt spid="55304"/>
                                        </p:tgtEl>
                                        <p:attrNameLst>
                                          <p:attrName>ppt_w</p:attrName>
                                        </p:attrNameLst>
                                      </p:cBhvr>
                                      <p:tavLst>
                                        <p:tav tm="0">
                                          <p:val>
                                            <p:fltVal val="0"/>
                                          </p:val>
                                        </p:tav>
                                        <p:tav tm="100000">
                                          <p:val>
                                            <p:strVal val="#ppt_w"/>
                                          </p:val>
                                        </p:tav>
                                      </p:tavLst>
                                    </p:anim>
                                    <p:anim calcmode="lin" valueType="num">
                                      <p:cBhvr>
                                        <p:cTn id="61" dur="500" fill="hold"/>
                                        <p:tgtEl>
                                          <p:spTgt spid="55304"/>
                                        </p:tgtEl>
                                        <p:attrNameLst>
                                          <p:attrName>ppt_h</p:attrName>
                                        </p:attrNameLst>
                                      </p:cBhvr>
                                      <p:tavLst>
                                        <p:tav tm="0">
                                          <p:val>
                                            <p:strVal val="#ppt_h"/>
                                          </p:val>
                                        </p:tav>
                                        <p:tav tm="100000">
                                          <p:val>
                                            <p:strVal val="#ppt_h"/>
                                          </p:val>
                                        </p:tav>
                                      </p:tavLst>
                                    </p:anim>
                                  </p:childTnLst>
                                </p:cTn>
                              </p:par>
                              <p:par>
                                <p:cTn id="62" presetID="17" presetClass="entr" presetSubtype="10" fill="hold" grpId="0" nodeType="withEffect">
                                  <p:stCondLst>
                                    <p:cond delay="0"/>
                                  </p:stCondLst>
                                  <p:childTnLst>
                                    <p:set>
                                      <p:cBhvr>
                                        <p:cTn id="63" dur="1" fill="hold">
                                          <p:stCondLst>
                                            <p:cond delay="0"/>
                                          </p:stCondLst>
                                        </p:cTn>
                                        <p:tgtEl>
                                          <p:spTgt spid="55308"/>
                                        </p:tgtEl>
                                        <p:attrNameLst>
                                          <p:attrName>style.visibility</p:attrName>
                                        </p:attrNameLst>
                                      </p:cBhvr>
                                      <p:to>
                                        <p:strVal val="visible"/>
                                      </p:to>
                                    </p:set>
                                    <p:anim calcmode="lin" valueType="num">
                                      <p:cBhvr>
                                        <p:cTn id="64" dur="500" fill="hold"/>
                                        <p:tgtEl>
                                          <p:spTgt spid="55308"/>
                                        </p:tgtEl>
                                        <p:attrNameLst>
                                          <p:attrName>ppt_w</p:attrName>
                                        </p:attrNameLst>
                                      </p:cBhvr>
                                      <p:tavLst>
                                        <p:tav tm="0">
                                          <p:val>
                                            <p:fltVal val="0"/>
                                          </p:val>
                                        </p:tav>
                                        <p:tav tm="100000">
                                          <p:val>
                                            <p:strVal val="#ppt_w"/>
                                          </p:val>
                                        </p:tav>
                                      </p:tavLst>
                                    </p:anim>
                                    <p:anim calcmode="lin" valueType="num">
                                      <p:cBhvr>
                                        <p:cTn id="65" dur="500" fill="hold"/>
                                        <p:tgtEl>
                                          <p:spTgt spid="55308"/>
                                        </p:tgtEl>
                                        <p:attrNameLst>
                                          <p:attrName>ppt_h</p:attrName>
                                        </p:attrNameLst>
                                      </p:cBhvr>
                                      <p:tavLst>
                                        <p:tav tm="0">
                                          <p:val>
                                            <p:strVal val="#ppt_h"/>
                                          </p:val>
                                        </p:tav>
                                        <p:tav tm="100000">
                                          <p:val>
                                            <p:strVal val="#ppt_h"/>
                                          </p:val>
                                        </p:tav>
                                      </p:tavLst>
                                    </p:anim>
                                  </p:childTnLst>
                                </p:cTn>
                              </p:par>
                              <p:par>
                                <p:cTn id="66" presetID="17" presetClass="entr" presetSubtype="10" fill="hold" grpId="0" nodeType="withEffect">
                                  <p:stCondLst>
                                    <p:cond delay="0"/>
                                  </p:stCondLst>
                                  <p:childTnLst>
                                    <p:set>
                                      <p:cBhvr>
                                        <p:cTn id="67" dur="1" fill="hold">
                                          <p:stCondLst>
                                            <p:cond delay="0"/>
                                          </p:stCondLst>
                                        </p:cTn>
                                        <p:tgtEl>
                                          <p:spTgt spid="55309"/>
                                        </p:tgtEl>
                                        <p:attrNameLst>
                                          <p:attrName>style.visibility</p:attrName>
                                        </p:attrNameLst>
                                      </p:cBhvr>
                                      <p:to>
                                        <p:strVal val="visible"/>
                                      </p:to>
                                    </p:set>
                                    <p:anim calcmode="lin" valueType="num">
                                      <p:cBhvr>
                                        <p:cTn id="68" dur="500" fill="hold"/>
                                        <p:tgtEl>
                                          <p:spTgt spid="55309"/>
                                        </p:tgtEl>
                                        <p:attrNameLst>
                                          <p:attrName>ppt_w</p:attrName>
                                        </p:attrNameLst>
                                      </p:cBhvr>
                                      <p:tavLst>
                                        <p:tav tm="0">
                                          <p:val>
                                            <p:fltVal val="0"/>
                                          </p:val>
                                        </p:tav>
                                        <p:tav tm="100000">
                                          <p:val>
                                            <p:strVal val="#ppt_w"/>
                                          </p:val>
                                        </p:tav>
                                      </p:tavLst>
                                    </p:anim>
                                    <p:anim calcmode="lin" valueType="num">
                                      <p:cBhvr>
                                        <p:cTn id="69" dur="500" fill="hold"/>
                                        <p:tgtEl>
                                          <p:spTgt spid="5530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nimBg="1"/>
      <p:bldP spid="55299" grpId="0" animBg="1"/>
      <p:bldP spid="55300" grpId="0"/>
      <p:bldP spid="55301" grpId="0"/>
      <p:bldP spid="55303" grpId="0"/>
      <p:bldP spid="55304" grpId="0"/>
      <p:bldP spid="55306" grpId="0"/>
      <p:bldP spid="55307" grpId="0"/>
      <p:bldP spid="55308" grpId="0"/>
      <p:bldP spid="55309" grpId="0"/>
      <p:bldP spid="553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445" name="Group 29"/>
          <p:cNvGrpSpPr/>
          <p:nvPr/>
        </p:nvGrpSpPr>
        <p:grpSpPr bwMode="auto">
          <a:xfrm>
            <a:off x="1524498" y="3180952"/>
            <a:ext cx="1218404" cy="1218404"/>
            <a:chOff x="885" y="2064"/>
            <a:chExt cx="998" cy="998"/>
          </a:xfrm>
        </p:grpSpPr>
        <p:sp>
          <p:nvSpPr>
            <p:cNvPr id="2" name="椭圆 12"/>
            <p:cNvSpPr>
              <a:spLocks noChangeArrowheads="1"/>
            </p:cNvSpPr>
            <p:nvPr/>
          </p:nvSpPr>
          <p:spPr bwMode="auto">
            <a:xfrm>
              <a:off x="941" y="2151"/>
              <a:ext cx="909" cy="821"/>
            </a:xfrm>
            <a:prstGeom prst="ellipse">
              <a:avLst/>
            </a:prstGeom>
            <a:solidFill>
              <a:schemeClr val="tx2"/>
            </a:solidFill>
            <a:ln w="15875" algn="ctr">
              <a:noFill/>
              <a:rou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4543" name="AutoShape 2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cxnSp>
        <p:nvCxnSpPr>
          <p:cNvPr id="2048" name="直接连接符 2047"/>
          <p:cNvCxnSpPr/>
          <p:nvPr/>
        </p:nvCxnSpPr>
        <p:spPr>
          <a:xfrm flipH="1">
            <a:off x="2822038"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4577973" y="3866304"/>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16200000" flipV="1">
            <a:off x="3797806" y="3086138"/>
            <a:ext cx="1560333"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2700000" flipH="1">
            <a:off x="3177406" y="3315335"/>
            <a:ext cx="1560334"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18900000">
            <a:off x="4321152" y="3315335"/>
            <a:ext cx="175593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a:spLocks noChangeArrowheads="1"/>
          </p:cNvSpPr>
          <p:nvPr/>
        </p:nvSpPr>
        <p:spPr bwMode="auto">
          <a:xfrm>
            <a:off x="1717113" y="3587088"/>
            <a:ext cx="891406" cy="511997"/>
          </a:xfrm>
          <a:prstGeom prst="rect">
            <a:avLst/>
          </a:prstGeom>
          <a:noFill/>
          <a:ln w="9525">
            <a:noFill/>
            <a:miter lim="800000"/>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标题内</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60441" name="Group 25"/>
          <p:cNvGrpSpPr/>
          <p:nvPr/>
        </p:nvGrpSpPr>
        <p:grpSpPr bwMode="auto">
          <a:xfrm>
            <a:off x="3538747" y="3384020"/>
            <a:ext cx="1981400" cy="1761908"/>
            <a:chOff x="2336" y="2245"/>
            <a:chExt cx="1498" cy="1332"/>
          </a:xfrm>
        </p:grpSpPr>
        <p:sp>
          <p:nvSpPr>
            <p:cNvPr id="8" name="椭圆 7"/>
            <p:cNvSpPr>
              <a:spLocks noChangeArrowheads="1"/>
            </p:cNvSpPr>
            <p:nvPr/>
          </p:nvSpPr>
          <p:spPr bwMode="auto">
            <a:xfrm>
              <a:off x="2455" y="2354"/>
              <a:ext cx="1254" cy="1113"/>
            </a:xfrm>
            <a:prstGeom prst="ellipse">
              <a:avLst/>
            </a:prstGeom>
            <a:solidFill>
              <a:schemeClr val="bg1"/>
            </a:solidFill>
            <a:ln w="15875" algn="ctr">
              <a:noFill/>
              <a:round/>
            </a:ln>
          </p:spPr>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5" name="椭圆 4"/>
            <p:cNvSpPr/>
            <p:nvPr/>
          </p:nvSpPr>
          <p:spPr>
            <a:xfrm>
              <a:off x="2336" y="2245"/>
              <a:ext cx="1498" cy="1332"/>
            </a:xfrm>
            <a:custGeom>
              <a:avLst/>
              <a:gdLst/>
              <a:ahLst/>
              <a:cxnLst/>
              <a:rect l="l" t="t" r="r" b="b"/>
              <a:pathLst>
                <a:path w="2473262" h="2473262">
                  <a:moveTo>
                    <a:pt x="1236631" y="235688"/>
                  </a:moveTo>
                  <a:cubicBezTo>
                    <a:pt x="683825" y="235688"/>
                    <a:pt x="235688" y="683825"/>
                    <a:pt x="235688" y="1236631"/>
                  </a:cubicBezTo>
                  <a:cubicBezTo>
                    <a:pt x="235688" y="1789437"/>
                    <a:pt x="683825" y="2237574"/>
                    <a:pt x="1236631" y="2237574"/>
                  </a:cubicBezTo>
                  <a:cubicBezTo>
                    <a:pt x="1789437" y="2237574"/>
                    <a:pt x="2237574" y="1789437"/>
                    <a:pt x="2237574" y="1236631"/>
                  </a:cubicBezTo>
                  <a:cubicBezTo>
                    <a:pt x="2237574" y="683825"/>
                    <a:pt x="1789437" y="235688"/>
                    <a:pt x="1236631" y="235688"/>
                  </a:cubicBezTo>
                  <a:close/>
                  <a:moveTo>
                    <a:pt x="1236631" y="0"/>
                  </a:moveTo>
                  <a:cubicBezTo>
                    <a:pt x="1919603" y="0"/>
                    <a:pt x="2473262" y="553659"/>
                    <a:pt x="2473262" y="1236631"/>
                  </a:cubicBezTo>
                  <a:cubicBezTo>
                    <a:pt x="2473262" y="1919603"/>
                    <a:pt x="1919603" y="2473262"/>
                    <a:pt x="1236631" y="2473262"/>
                  </a:cubicBezTo>
                  <a:cubicBezTo>
                    <a:pt x="553659" y="2473262"/>
                    <a:pt x="0" y="1919603"/>
                    <a:pt x="0" y="1236631"/>
                  </a:cubicBezTo>
                  <a:cubicBezTo>
                    <a:pt x="0" y="553659"/>
                    <a:pt x="553659" y="0"/>
                    <a:pt x="1236631"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sp>
        <p:nvSpPr>
          <p:cNvPr id="29" name="Rectangle 11"/>
          <p:cNvSpPr>
            <a:spLocks noChangeArrowheads="1"/>
          </p:cNvSpPr>
          <p:nvPr/>
        </p:nvSpPr>
        <p:spPr bwMode="gray">
          <a:xfrm>
            <a:off x="3931442" y="3994715"/>
            <a:ext cx="1182569" cy="613373"/>
          </a:xfrm>
          <a:prstGeom prst="rect">
            <a:avLst/>
          </a:prstGeom>
          <a:noFill/>
          <a:ln w="9525">
            <a:noFill/>
            <a:miter lim="800000"/>
          </a:ln>
        </p:spPr>
        <p:txBody>
          <a:bodyPr>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38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a:t>
            </a:r>
            <a:endParaRPr kumimoji="0" lang="zh-CN" altLang="en-US" sz="338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sp>
        <p:nvSpPr>
          <p:cNvPr id="59402" name="TextBox 59"/>
          <p:cNvSpPr txBox="1">
            <a:spLocks noChangeArrowheads="1"/>
          </p:cNvSpPr>
          <p:nvPr/>
        </p:nvSpPr>
        <p:spPr bwMode="auto">
          <a:xfrm>
            <a:off x="728654" y="1083089"/>
            <a:ext cx="2724984" cy="46166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225"/>
              </a:lnSpc>
              <a:spcBef>
                <a:spcPts val="0"/>
              </a:spcBef>
              <a:spcAft>
                <a:spcPts val="0"/>
              </a:spcAft>
              <a:buClrTx/>
              <a:buSzTx/>
              <a:buFontTx/>
              <a:buNone/>
              <a:defRPr/>
            </a:pPr>
            <a:r>
              <a:rPr kumimoji="0" lang="zh-CN" altLang="en-US" sz="845"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请在此处添加您需要的文字内容请在此处添加您需要的文字内容请在此处添加您需要的文字内容请在此处添加您需要的文字内容请在此处添加您需要的文字内容</a:t>
            </a:r>
            <a:endParaRPr kumimoji="0" lang="en-US" altLang="zh-CN" sz="845"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2049" name="矩形 2048"/>
          <p:cNvSpPr/>
          <p:nvPr/>
        </p:nvSpPr>
        <p:spPr>
          <a:xfrm>
            <a:off x="539026" y="1101006"/>
            <a:ext cx="120944" cy="10750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grpSp>
        <p:nvGrpSpPr>
          <p:cNvPr id="60460" name="Group 44"/>
          <p:cNvGrpSpPr/>
          <p:nvPr/>
        </p:nvGrpSpPr>
        <p:grpSpPr bwMode="auto">
          <a:xfrm>
            <a:off x="2336767" y="1690798"/>
            <a:ext cx="1218404" cy="1218404"/>
            <a:chOff x="885" y="2064"/>
            <a:chExt cx="998" cy="998"/>
          </a:xfrm>
        </p:grpSpPr>
        <p:sp>
          <p:nvSpPr>
            <p:cNvPr id="3" name="椭圆 12"/>
            <p:cNvSpPr>
              <a:spLocks noChangeArrowheads="1"/>
            </p:cNvSpPr>
            <p:nvPr/>
          </p:nvSpPr>
          <p:spPr bwMode="auto">
            <a:xfrm>
              <a:off x="941" y="2151"/>
              <a:ext cx="909" cy="821"/>
            </a:xfrm>
            <a:prstGeom prst="ellipse">
              <a:avLst/>
            </a:prstGeom>
            <a:solidFill>
              <a:schemeClr val="tx2"/>
            </a:solidFill>
            <a:ln w="15875" algn="ctr">
              <a:noFill/>
              <a:rou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4539" name="AutoShape 46"/>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4" name="TextBox 22"/>
          <p:cNvSpPr txBox="1">
            <a:spLocks noChangeArrowheads="1"/>
          </p:cNvSpPr>
          <p:nvPr/>
        </p:nvSpPr>
        <p:spPr bwMode="auto">
          <a:xfrm>
            <a:off x="2539835" y="2096933"/>
            <a:ext cx="891405" cy="511997"/>
          </a:xfrm>
          <a:prstGeom prst="rect">
            <a:avLst/>
          </a:prstGeom>
          <a:noFill/>
          <a:ln w="9525">
            <a:noFill/>
            <a:miter lim="800000"/>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标题内</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60464" name="Group 48"/>
          <p:cNvGrpSpPr/>
          <p:nvPr/>
        </p:nvGrpSpPr>
        <p:grpSpPr bwMode="auto">
          <a:xfrm>
            <a:off x="4029990" y="945719"/>
            <a:ext cx="1218404" cy="1218404"/>
            <a:chOff x="885" y="2064"/>
            <a:chExt cx="998" cy="998"/>
          </a:xfrm>
        </p:grpSpPr>
        <p:sp>
          <p:nvSpPr>
            <p:cNvPr id="6" name="椭圆 12"/>
            <p:cNvSpPr>
              <a:spLocks noChangeArrowheads="1"/>
            </p:cNvSpPr>
            <p:nvPr/>
          </p:nvSpPr>
          <p:spPr bwMode="auto">
            <a:xfrm>
              <a:off x="941" y="2151"/>
              <a:ext cx="909" cy="821"/>
            </a:xfrm>
            <a:prstGeom prst="ellipse">
              <a:avLst/>
            </a:prstGeom>
            <a:solidFill>
              <a:schemeClr val="tx2"/>
            </a:solidFill>
            <a:ln w="15875" algn="ctr">
              <a:noFill/>
              <a:rou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4537" name="AutoShape 50"/>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7" name="TextBox 22"/>
          <p:cNvSpPr txBox="1">
            <a:spLocks noChangeArrowheads="1"/>
          </p:cNvSpPr>
          <p:nvPr/>
        </p:nvSpPr>
        <p:spPr bwMode="auto">
          <a:xfrm>
            <a:off x="4222605" y="1351854"/>
            <a:ext cx="891406" cy="511997"/>
          </a:xfrm>
          <a:prstGeom prst="rect">
            <a:avLst/>
          </a:prstGeom>
          <a:noFill/>
          <a:ln w="9525">
            <a:noFill/>
            <a:miter lim="800000"/>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标题内</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60468" name="Group 52"/>
          <p:cNvGrpSpPr/>
          <p:nvPr/>
        </p:nvGrpSpPr>
        <p:grpSpPr bwMode="auto">
          <a:xfrm>
            <a:off x="5656021" y="1556415"/>
            <a:ext cx="1218404" cy="1218404"/>
            <a:chOff x="885" y="2064"/>
            <a:chExt cx="998" cy="998"/>
          </a:xfrm>
        </p:grpSpPr>
        <p:sp>
          <p:nvSpPr>
            <p:cNvPr id="9" name="椭圆 12"/>
            <p:cNvSpPr>
              <a:spLocks noChangeArrowheads="1"/>
            </p:cNvSpPr>
            <p:nvPr/>
          </p:nvSpPr>
          <p:spPr bwMode="auto">
            <a:xfrm>
              <a:off x="941" y="2151"/>
              <a:ext cx="909" cy="821"/>
            </a:xfrm>
            <a:prstGeom prst="ellipse">
              <a:avLst/>
            </a:prstGeom>
            <a:solidFill>
              <a:schemeClr val="tx2"/>
            </a:solidFill>
            <a:ln w="15875" algn="ctr">
              <a:noFill/>
              <a:rou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4535" name="AutoShape 54"/>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10" name="TextBox 22"/>
          <p:cNvSpPr txBox="1">
            <a:spLocks noChangeArrowheads="1"/>
          </p:cNvSpPr>
          <p:nvPr/>
        </p:nvSpPr>
        <p:spPr bwMode="auto">
          <a:xfrm>
            <a:off x="5848637" y="1962550"/>
            <a:ext cx="891405" cy="511997"/>
          </a:xfrm>
          <a:prstGeom prst="rect">
            <a:avLst/>
          </a:prstGeom>
          <a:noFill/>
          <a:ln w="9525">
            <a:noFill/>
            <a:miter lim="800000"/>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标题内</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grpSp>
        <p:nvGrpSpPr>
          <p:cNvPr id="60472" name="Group 56"/>
          <p:cNvGrpSpPr/>
          <p:nvPr/>
        </p:nvGrpSpPr>
        <p:grpSpPr bwMode="auto">
          <a:xfrm>
            <a:off x="6401099" y="3249637"/>
            <a:ext cx="1218404" cy="1218404"/>
            <a:chOff x="885" y="2064"/>
            <a:chExt cx="998" cy="998"/>
          </a:xfrm>
        </p:grpSpPr>
        <p:sp>
          <p:nvSpPr>
            <p:cNvPr id="13" name="椭圆 12"/>
            <p:cNvSpPr>
              <a:spLocks noChangeArrowheads="1"/>
            </p:cNvSpPr>
            <p:nvPr/>
          </p:nvSpPr>
          <p:spPr bwMode="auto">
            <a:xfrm>
              <a:off x="941" y="2151"/>
              <a:ext cx="909" cy="821"/>
            </a:xfrm>
            <a:prstGeom prst="ellipse">
              <a:avLst/>
            </a:prstGeom>
            <a:solidFill>
              <a:schemeClr val="tx2"/>
            </a:solidFill>
            <a:ln w="15875" algn="ctr">
              <a:noFill/>
              <a:round/>
            </a:ln>
          </p:spPr>
          <p:txBody>
            <a:bodyPr lIns="105601" tIns="52799" rIns="105601" bIns="52799"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4533" name="AutoShape 58"/>
            <p:cNvSpPr>
              <a:spLocks noChangeArrowheads="1"/>
            </p:cNvSpPr>
            <p:nvPr/>
          </p:nvSpPr>
          <p:spPr bwMode="auto">
            <a:xfrm>
              <a:off x="885" y="2064"/>
              <a:ext cx="998" cy="998"/>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 name="T24" fmla="*/ 3160 w 21600"/>
                <a:gd name="T25" fmla="*/ 3160 h 21600"/>
                <a:gd name="T26" fmla="*/ 18440 w 21600"/>
                <a:gd name="T27" fmla="*/ 1844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2121" y="10800"/>
                  </a:moveTo>
                  <a:cubicBezTo>
                    <a:pt x="2121" y="15593"/>
                    <a:pt x="6007" y="19479"/>
                    <a:pt x="10800" y="19479"/>
                  </a:cubicBezTo>
                  <a:cubicBezTo>
                    <a:pt x="15593" y="19479"/>
                    <a:pt x="19479" y="15593"/>
                    <a:pt x="19479" y="10800"/>
                  </a:cubicBezTo>
                  <a:cubicBezTo>
                    <a:pt x="19479" y="6007"/>
                    <a:pt x="15593" y="2121"/>
                    <a:pt x="10800" y="2121"/>
                  </a:cubicBezTo>
                  <a:cubicBezTo>
                    <a:pt x="6007" y="2121"/>
                    <a:pt x="2121" y="6007"/>
                    <a:pt x="2121" y="10800"/>
                  </a:cubicBezTo>
                  <a:close/>
                </a:path>
              </a:pathLst>
            </a:custGeom>
            <a:solidFill>
              <a:schemeClr val="bg2"/>
            </a:solidFill>
            <a:ln w="9525">
              <a:noFill/>
              <a:round/>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11" name="TextBox 22"/>
          <p:cNvSpPr txBox="1">
            <a:spLocks noChangeArrowheads="1"/>
          </p:cNvSpPr>
          <p:nvPr/>
        </p:nvSpPr>
        <p:spPr bwMode="auto">
          <a:xfrm>
            <a:off x="6592222" y="3655772"/>
            <a:ext cx="891405" cy="511997"/>
          </a:xfrm>
          <a:prstGeom prst="rect">
            <a:avLst/>
          </a:prstGeom>
          <a:noFill/>
          <a:ln w="9525">
            <a:noFill/>
            <a:miter lim="800000"/>
          </a:ln>
        </p:spPr>
        <p:txBody>
          <a:bodyPr lIns="105601" tIns="52799" rIns="105601" bIns="52799">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标题内</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容</a:t>
            </a:r>
            <a:endParaRPr kumimoji="0" lang="zh-CN" altLang="en-US" sz="1315"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12" name="标题 1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49"/>
                                        </p:tgtEl>
                                        <p:attrNameLst>
                                          <p:attrName>style.visibility</p:attrName>
                                        </p:attrNameLst>
                                      </p:cBhvr>
                                      <p:to>
                                        <p:strVal val="visible"/>
                                      </p:to>
                                    </p:set>
                                    <p:animEffect transition="in" filter="wipe(left)">
                                      <p:cBhvr>
                                        <p:cTn id="7" dur="500"/>
                                        <p:tgtEl>
                                          <p:spTgt spid="204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9402"/>
                                        </p:tgtEl>
                                        <p:attrNameLst>
                                          <p:attrName>style.visibility</p:attrName>
                                        </p:attrNameLst>
                                      </p:cBhvr>
                                      <p:to>
                                        <p:strVal val="visible"/>
                                      </p:to>
                                    </p:set>
                                    <p:animEffect transition="in" filter="wipe(left)">
                                      <p:cBhvr>
                                        <p:cTn id="10" dur="500"/>
                                        <p:tgtEl>
                                          <p:spTgt spid="59402"/>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60441"/>
                                        </p:tgtEl>
                                        <p:attrNameLst>
                                          <p:attrName>style.visibility</p:attrName>
                                        </p:attrNameLst>
                                      </p:cBhvr>
                                      <p:to>
                                        <p:strVal val="visible"/>
                                      </p:to>
                                    </p:set>
                                    <p:animEffect transition="in" filter="fade">
                                      <p:cBhvr>
                                        <p:cTn id="14" dur="1000"/>
                                        <p:tgtEl>
                                          <p:spTgt spid="60441"/>
                                        </p:tgtEl>
                                      </p:cBhvr>
                                    </p:animEffect>
                                    <p:anim calcmode="lin" valueType="num">
                                      <p:cBhvr>
                                        <p:cTn id="15" dur="1000" fill="hold"/>
                                        <p:tgtEl>
                                          <p:spTgt spid="60441"/>
                                        </p:tgtEl>
                                        <p:attrNameLst>
                                          <p:attrName>ppt_x</p:attrName>
                                        </p:attrNameLst>
                                      </p:cBhvr>
                                      <p:tavLst>
                                        <p:tav tm="0">
                                          <p:val>
                                            <p:strVal val="#ppt_x"/>
                                          </p:val>
                                        </p:tav>
                                        <p:tav tm="100000">
                                          <p:val>
                                            <p:strVal val="#ppt_x"/>
                                          </p:val>
                                        </p:tav>
                                      </p:tavLst>
                                    </p:anim>
                                    <p:anim calcmode="lin" valueType="num">
                                      <p:cBhvr>
                                        <p:cTn id="16" dur="1000" fill="hold"/>
                                        <p:tgtEl>
                                          <p:spTgt spid="6044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2048"/>
                                        </p:tgtEl>
                                        <p:attrNameLst>
                                          <p:attrName>style.visibility</p:attrName>
                                        </p:attrNameLst>
                                      </p:cBhvr>
                                      <p:to>
                                        <p:strVal val="visible"/>
                                      </p:to>
                                    </p:set>
                                    <p:animEffect transition="in" filter="wipe(down)">
                                      <p:cBhvr>
                                        <p:cTn id="25" dur="500"/>
                                        <p:tgtEl>
                                          <p:spTgt spid="2048"/>
                                        </p:tgtEl>
                                      </p:cBhvr>
                                    </p:animEffect>
                                  </p:childTnLst>
                                </p:cTn>
                              </p:par>
                              <p:par>
                                <p:cTn id="26" presetID="22" presetClass="entr" presetSubtype="4" fill="hold"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par>
                                <p:cTn id="29" presetID="22" presetClass="entr" presetSubtype="4"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down)">
                                      <p:cBhvr>
                                        <p:cTn id="31" dur="500"/>
                                        <p:tgtEl>
                                          <p:spTgt spid="37"/>
                                        </p:tgtEl>
                                      </p:cBhvr>
                                    </p:animEffect>
                                  </p:childTnLst>
                                </p:cTn>
                              </p:par>
                              <p:par>
                                <p:cTn id="32" presetID="22" presetClass="entr" presetSubtype="4" fill="hold" nodeType="withEffect">
                                  <p:stCondLst>
                                    <p:cond delay="0"/>
                                  </p:stCondLst>
                                  <p:childTnLst>
                                    <p:set>
                                      <p:cBhvr>
                                        <p:cTn id="33" dur="1" fill="hold">
                                          <p:stCondLst>
                                            <p:cond delay="0"/>
                                          </p:stCondLst>
                                        </p:cTn>
                                        <p:tgtEl>
                                          <p:spTgt spid="39"/>
                                        </p:tgtEl>
                                        <p:attrNameLst>
                                          <p:attrName>style.visibility</p:attrName>
                                        </p:attrNameLst>
                                      </p:cBhvr>
                                      <p:to>
                                        <p:strVal val="visible"/>
                                      </p:to>
                                    </p:set>
                                    <p:animEffect transition="in" filter="wipe(down)">
                                      <p:cBhvr>
                                        <p:cTn id="34" dur="500"/>
                                        <p:tgtEl>
                                          <p:spTgt spid="39"/>
                                        </p:tgtEl>
                                      </p:cBhvr>
                                    </p:animEffect>
                                  </p:childTnLst>
                                </p:cTn>
                              </p:par>
                              <p:par>
                                <p:cTn id="35" presetID="22" presetClass="entr" presetSubtype="4" fill="hold" nodeType="withEffect">
                                  <p:stCondLst>
                                    <p:cond delay="0"/>
                                  </p:stCondLst>
                                  <p:childTnLst>
                                    <p:set>
                                      <p:cBhvr>
                                        <p:cTn id="36" dur="1" fill="hold">
                                          <p:stCondLst>
                                            <p:cond delay="0"/>
                                          </p:stCondLst>
                                        </p:cTn>
                                        <p:tgtEl>
                                          <p:spTgt spid="36"/>
                                        </p:tgtEl>
                                        <p:attrNameLst>
                                          <p:attrName>style.visibility</p:attrName>
                                        </p:attrNameLst>
                                      </p:cBhvr>
                                      <p:to>
                                        <p:strVal val="visible"/>
                                      </p:to>
                                    </p:set>
                                    <p:animEffect transition="in" filter="wipe(down)">
                                      <p:cBhvr>
                                        <p:cTn id="37" dur="500"/>
                                        <p:tgtEl>
                                          <p:spTgt spid="36"/>
                                        </p:tgtEl>
                                      </p:cBhvr>
                                    </p:animEffect>
                                  </p:childTnLst>
                                </p:cTn>
                              </p:par>
                            </p:childTnLst>
                          </p:cTn>
                        </p:par>
                        <p:par>
                          <p:cTn id="38" fill="hold">
                            <p:stCondLst>
                              <p:cond delay="2000"/>
                            </p:stCondLst>
                            <p:childTnLst>
                              <p:par>
                                <p:cTn id="39" presetID="53" presetClass="entr" presetSubtype="16" fill="hold" nodeType="afterEffect">
                                  <p:stCondLst>
                                    <p:cond delay="0"/>
                                  </p:stCondLst>
                                  <p:childTnLst>
                                    <p:set>
                                      <p:cBhvr>
                                        <p:cTn id="40" dur="1" fill="hold">
                                          <p:stCondLst>
                                            <p:cond delay="0"/>
                                          </p:stCondLst>
                                        </p:cTn>
                                        <p:tgtEl>
                                          <p:spTgt spid="60445"/>
                                        </p:tgtEl>
                                        <p:attrNameLst>
                                          <p:attrName>style.visibility</p:attrName>
                                        </p:attrNameLst>
                                      </p:cBhvr>
                                      <p:to>
                                        <p:strVal val="visible"/>
                                      </p:to>
                                    </p:set>
                                    <p:anim calcmode="lin" valueType="num">
                                      <p:cBhvr>
                                        <p:cTn id="41" dur="500" fill="hold"/>
                                        <p:tgtEl>
                                          <p:spTgt spid="60445"/>
                                        </p:tgtEl>
                                        <p:attrNameLst>
                                          <p:attrName>ppt_w</p:attrName>
                                        </p:attrNameLst>
                                      </p:cBhvr>
                                      <p:tavLst>
                                        <p:tav tm="0">
                                          <p:val>
                                            <p:fltVal val="0"/>
                                          </p:val>
                                        </p:tav>
                                        <p:tav tm="100000">
                                          <p:val>
                                            <p:strVal val="#ppt_w"/>
                                          </p:val>
                                        </p:tav>
                                      </p:tavLst>
                                    </p:anim>
                                    <p:anim calcmode="lin" valueType="num">
                                      <p:cBhvr>
                                        <p:cTn id="42" dur="500" fill="hold"/>
                                        <p:tgtEl>
                                          <p:spTgt spid="60445"/>
                                        </p:tgtEl>
                                        <p:attrNameLst>
                                          <p:attrName>ppt_h</p:attrName>
                                        </p:attrNameLst>
                                      </p:cBhvr>
                                      <p:tavLst>
                                        <p:tav tm="0">
                                          <p:val>
                                            <p:fltVal val="0"/>
                                          </p:val>
                                        </p:tav>
                                        <p:tav tm="100000">
                                          <p:val>
                                            <p:strVal val="#ppt_h"/>
                                          </p:val>
                                        </p:tav>
                                      </p:tavLst>
                                    </p:anim>
                                    <p:animEffect transition="in" filter="fade">
                                      <p:cBhvr>
                                        <p:cTn id="43" dur="500"/>
                                        <p:tgtEl>
                                          <p:spTgt spid="60445"/>
                                        </p:tgtEl>
                                      </p:cBhvr>
                                    </p:animEffect>
                                  </p:childTnLst>
                                </p:cTn>
                              </p:par>
                            </p:childTnLst>
                          </p:cTn>
                        </p:par>
                        <p:par>
                          <p:cTn id="44" fill="hold">
                            <p:stCondLst>
                              <p:cond delay="2500"/>
                            </p:stCondLst>
                            <p:childTnLst>
                              <p:par>
                                <p:cTn id="45" presetID="53" presetClass="entr" presetSubtype="16"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500" fill="hold"/>
                                        <p:tgtEl>
                                          <p:spTgt spid="23"/>
                                        </p:tgtEl>
                                        <p:attrNameLst>
                                          <p:attrName>ppt_w</p:attrName>
                                        </p:attrNameLst>
                                      </p:cBhvr>
                                      <p:tavLst>
                                        <p:tav tm="0">
                                          <p:val>
                                            <p:fltVal val="0"/>
                                          </p:val>
                                        </p:tav>
                                        <p:tav tm="100000">
                                          <p:val>
                                            <p:strVal val="#ppt_w"/>
                                          </p:val>
                                        </p:tav>
                                      </p:tavLst>
                                    </p:anim>
                                    <p:anim calcmode="lin" valueType="num">
                                      <p:cBhvr>
                                        <p:cTn id="48" dur="500" fill="hold"/>
                                        <p:tgtEl>
                                          <p:spTgt spid="23"/>
                                        </p:tgtEl>
                                        <p:attrNameLst>
                                          <p:attrName>ppt_h</p:attrName>
                                        </p:attrNameLst>
                                      </p:cBhvr>
                                      <p:tavLst>
                                        <p:tav tm="0">
                                          <p:val>
                                            <p:fltVal val="0"/>
                                          </p:val>
                                        </p:tav>
                                        <p:tav tm="100000">
                                          <p:val>
                                            <p:strVal val="#ppt_h"/>
                                          </p:val>
                                        </p:tav>
                                      </p:tavLst>
                                    </p:anim>
                                    <p:animEffect transition="in" filter="fade">
                                      <p:cBhvr>
                                        <p:cTn id="49" dur="500"/>
                                        <p:tgtEl>
                                          <p:spTgt spid="23"/>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60460"/>
                                        </p:tgtEl>
                                        <p:attrNameLst>
                                          <p:attrName>style.visibility</p:attrName>
                                        </p:attrNameLst>
                                      </p:cBhvr>
                                      <p:to>
                                        <p:strVal val="visible"/>
                                      </p:to>
                                    </p:set>
                                    <p:anim calcmode="lin" valueType="num">
                                      <p:cBhvr>
                                        <p:cTn id="53" dur="500" fill="hold"/>
                                        <p:tgtEl>
                                          <p:spTgt spid="60460"/>
                                        </p:tgtEl>
                                        <p:attrNameLst>
                                          <p:attrName>ppt_w</p:attrName>
                                        </p:attrNameLst>
                                      </p:cBhvr>
                                      <p:tavLst>
                                        <p:tav tm="0">
                                          <p:val>
                                            <p:fltVal val="0"/>
                                          </p:val>
                                        </p:tav>
                                        <p:tav tm="100000">
                                          <p:val>
                                            <p:strVal val="#ppt_w"/>
                                          </p:val>
                                        </p:tav>
                                      </p:tavLst>
                                    </p:anim>
                                    <p:anim calcmode="lin" valueType="num">
                                      <p:cBhvr>
                                        <p:cTn id="54" dur="500" fill="hold"/>
                                        <p:tgtEl>
                                          <p:spTgt spid="60460"/>
                                        </p:tgtEl>
                                        <p:attrNameLst>
                                          <p:attrName>ppt_h</p:attrName>
                                        </p:attrNameLst>
                                      </p:cBhvr>
                                      <p:tavLst>
                                        <p:tav tm="0">
                                          <p:val>
                                            <p:fltVal val="0"/>
                                          </p:val>
                                        </p:tav>
                                        <p:tav tm="100000">
                                          <p:val>
                                            <p:strVal val="#ppt_h"/>
                                          </p:val>
                                        </p:tav>
                                      </p:tavLst>
                                    </p:anim>
                                    <p:animEffect transition="in" filter="fade">
                                      <p:cBhvr>
                                        <p:cTn id="55" dur="500"/>
                                        <p:tgtEl>
                                          <p:spTgt spid="60460"/>
                                        </p:tgtEl>
                                      </p:cBhvr>
                                    </p:animEffect>
                                  </p:childTnLst>
                                </p:cTn>
                              </p:par>
                            </p:childTnLst>
                          </p:cTn>
                        </p:par>
                        <p:par>
                          <p:cTn id="56" fill="hold">
                            <p:stCondLst>
                              <p:cond delay="3500"/>
                            </p:stCondLst>
                            <p:childTnLst>
                              <p:par>
                                <p:cTn id="57" presetID="53" presetClass="entr" presetSubtype="16"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500" fill="hold"/>
                                        <p:tgtEl>
                                          <p:spTgt spid="4"/>
                                        </p:tgtEl>
                                        <p:attrNameLst>
                                          <p:attrName>ppt_w</p:attrName>
                                        </p:attrNameLst>
                                      </p:cBhvr>
                                      <p:tavLst>
                                        <p:tav tm="0">
                                          <p:val>
                                            <p:fltVal val="0"/>
                                          </p:val>
                                        </p:tav>
                                        <p:tav tm="100000">
                                          <p:val>
                                            <p:strVal val="#ppt_w"/>
                                          </p:val>
                                        </p:tav>
                                      </p:tavLst>
                                    </p:anim>
                                    <p:anim calcmode="lin" valueType="num">
                                      <p:cBhvr>
                                        <p:cTn id="60" dur="500" fill="hold"/>
                                        <p:tgtEl>
                                          <p:spTgt spid="4"/>
                                        </p:tgtEl>
                                        <p:attrNameLst>
                                          <p:attrName>ppt_h</p:attrName>
                                        </p:attrNameLst>
                                      </p:cBhvr>
                                      <p:tavLst>
                                        <p:tav tm="0">
                                          <p:val>
                                            <p:fltVal val="0"/>
                                          </p:val>
                                        </p:tav>
                                        <p:tav tm="100000">
                                          <p:val>
                                            <p:strVal val="#ppt_h"/>
                                          </p:val>
                                        </p:tav>
                                      </p:tavLst>
                                    </p:anim>
                                    <p:animEffect transition="in" filter="fade">
                                      <p:cBhvr>
                                        <p:cTn id="61" dur="500"/>
                                        <p:tgtEl>
                                          <p:spTgt spid="4"/>
                                        </p:tgtEl>
                                      </p:cBhvr>
                                    </p:animEffect>
                                  </p:childTnLst>
                                </p:cTn>
                              </p:par>
                            </p:childTnLst>
                          </p:cTn>
                        </p:par>
                        <p:par>
                          <p:cTn id="62" fill="hold">
                            <p:stCondLst>
                              <p:cond delay="4000"/>
                            </p:stCondLst>
                            <p:childTnLst>
                              <p:par>
                                <p:cTn id="63" presetID="53" presetClass="entr" presetSubtype="16" fill="hold" nodeType="afterEffect">
                                  <p:stCondLst>
                                    <p:cond delay="0"/>
                                  </p:stCondLst>
                                  <p:childTnLst>
                                    <p:set>
                                      <p:cBhvr>
                                        <p:cTn id="64" dur="1" fill="hold">
                                          <p:stCondLst>
                                            <p:cond delay="0"/>
                                          </p:stCondLst>
                                        </p:cTn>
                                        <p:tgtEl>
                                          <p:spTgt spid="60464"/>
                                        </p:tgtEl>
                                        <p:attrNameLst>
                                          <p:attrName>style.visibility</p:attrName>
                                        </p:attrNameLst>
                                      </p:cBhvr>
                                      <p:to>
                                        <p:strVal val="visible"/>
                                      </p:to>
                                    </p:set>
                                    <p:anim calcmode="lin" valueType="num">
                                      <p:cBhvr>
                                        <p:cTn id="65" dur="500" fill="hold"/>
                                        <p:tgtEl>
                                          <p:spTgt spid="60464"/>
                                        </p:tgtEl>
                                        <p:attrNameLst>
                                          <p:attrName>ppt_w</p:attrName>
                                        </p:attrNameLst>
                                      </p:cBhvr>
                                      <p:tavLst>
                                        <p:tav tm="0">
                                          <p:val>
                                            <p:fltVal val="0"/>
                                          </p:val>
                                        </p:tav>
                                        <p:tav tm="100000">
                                          <p:val>
                                            <p:strVal val="#ppt_w"/>
                                          </p:val>
                                        </p:tav>
                                      </p:tavLst>
                                    </p:anim>
                                    <p:anim calcmode="lin" valueType="num">
                                      <p:cBhvr>
                                        <p:cTn id="66" dur="500" fill="hold"/>
                                        <p:tgtEl>
                                          <p:spTgt spid="60464"/>
                                        </p:tgtEl>
                                        <p:attrNameLst>
                                          <p:attrName>ppt_h</p:attrName>
                                        </p:attrNameLst>
                                      </p:cBhvr>
                                      <p:tavLst>
                                        <p:tav tm="0">
                                          <p:val>
                                            <p:fltVal val="0"/>
                                          </p:val>
                                        </p:tav>
                                        <p:tav tm="100000">
                                          <p:val>
                                            <p:strVal val="#ppt_h"/>
                                          </p:val>
                                        </p:tav>
                                      </p:tavLst>
                                    </p:anim>
                                    <p:animEffect transition="in" filter="fade">
                                      <p:cBhvr>
                                        <p:cTn id="67" dur="500"/>
                                        <p:tgtEl>
                                          <p:spTgt spid="60464"/>
                                        </p:tgtEl>
                                      </p:cBhvr>
                                    </p:animEffect>
                                  </p:childTnLst>
                                </p:cTn>
                              </p:par>
                            </p:childTnLst>
                          </p:cTn>
                        </p:par>
                        <p:par>
                          <p:cTn id="68" fill="hold">
                            <p:stCondLst>
                              <p:cond delay="4500"/>
                            </p:stCondLst>
                            <p:childTnLst>
                              <p:par>
                                <p:cTn id="69" presetID="53" presetClass="entr" presetSubtype="16"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 calcmode="lin" valueType="num">
                                      <p:cBhvr>
                                        <p:cTn id="71" dur="500" fill="hold"/>
                                        <p:tgtEl>
                                          <p:spTgt spid="7"/>
                                        </p:tgtEl>
                                        <p:attrNameLst>
                                          <p:attrName>ppt_w</p:attrName>
                                        </p:attrNameLst>
                                      </p:cBhvr>
                                      <p:tavLst>
                                        <p:tav tm="0">
                                          <p:val>
                                            <p:fltVal val="0"/>
                                          </p:val>
                                        </p:tav>
                                        <p:tav tm="100000">
                                          <p:val>
                                            <p:strVal val="#ppt_w"/>
                                          </p:val>
                                        </p:tav>
                                      </p:tavLst>
                                    </p:anim>
                                    <p:anim calcmode="lin" valueType="num">
                                      <p:cBhvr>
                                        <p:cTn id="72" dur="500" fill="hold"/>
                                        <p:tgtEl>
                                          <p:spTgt spid="7"/>
                                        </p:tgtEl>
                                        <p:attrNameLst>
                                          <p:attrName>ppt_h</p:attrName>
                                        </p:attrNameLst>
                                      </p:cBhvr>
                                      <p:tavLst>
                                        <p:tav tm="0">
                                          <p:val>
                                            <p:fltVal val="0"/>
                                          </p:val>
                                        </p:tav>
                                        <p:tav tm="100000">
                                          <p:val>
                                            <p:strVal val="#ppt_h"/>
                                          </p:val>
                                        </p:tav>
                                      </p:tavLst>
                                    </p:anim>
                                    <p:animEffect transition="in" filter="fade">
                                      <p:cBhvr>
                                        <p:cTn id="73" dur="500"/>
                                        <p:tgtEl>
                                          <p:spTgt spid="7"/>
                                        </p:tgtEl>
                                      </p:cBhvr>
                                    </p:animEffect>
                                  </p:childTnLst>
                                </p:cTn>
                              </p:par>
                            </p:childTnLst>
                          </p:cTn>
                        </p:par>
                        <p:par>
                          <p:cTn id="74" fill="hold">
                            <p:stCondLst>
                              <p:cond delay="5000"/>
                            </p:stCondLst>
                            <p:childTnLst>
                              <p:par>
                                <p:cTn id="75" presetID="53" presetClass="entr" presetSubtype="16" fill="hold" nodeType="afterEffect">
                                  <p:stCondLst>
                                    <p:cond delay="0"/>
                                  </p:stCondLst>
                                  <p:childTnLst>
                                    <p:set>
                                      <p:cBhvr>
                                        <p:cTn id="76" dur="1" fill="hold">
                                          <p:stCondLst>
                                            <p:cond delay="0"/>
                                          </p:stCondLst>
                                        </p:cTn>
                                        <p:tgtEl>
                                          <p:spTgt spid="60468"/>
                                        </p:tgtEl>
                                        <p:attrNameLst>
                                          <p:attrName>style.visibility</p:attrName>
                                        </p:attrNameLst>
                                      </p:cBhvr>
                                      <p:to>
                                        <p:strVal val="visible"/>
                                      </p:to>
                                    </p:set>
                                    <p:anim calcmode="lin" valueType="num">
                                      <p:cBhvr>
                                        <p:cTn id="77" dur="500" fill="hold"/>
                                        <p:tgtEl>
                                          <p:spTgt spid="60468"/>
                                        </p:tgtEl>
                                        <p:attrNameLst>
                                          <p:attrName>ppt_w</p:attrName>
                                        </p:attrNameLst>
                                      </p:cBhvr>
                                      <p:tavLst>
                                        <p:tav tm="0">
                                          <p:val>
                                            <p:fltVal val="0"/>
                                          </p:val>
                                        </p:tav>
                                        <p:tav tm="100000">
                                          <p:val>
                                            <p:strVal val="#ppt_w"/>
                                          </p:val>
                                        </p:tav>
                                      </p:tavLst>
                                    </p:anim>
                                    <p:anim calcmode="lin" valueType="num">
                                      <p:cBhvr>
                                        <p:cTn id="78" dur="500" fill="hold"/>
                                        <p:tgtEl>
                                          <p:spTgt spid="60468"/>
                                        </p:tgtEl>
                                        <p:attrNameLst>
                                          <p:attrName>ppt_h</p:attrName>
                                        </p:attrNameLst>
                                      </p:cBhvr>
                                      <p:tavLst>
                                        <p:tav tm="0">
                                          <p:val>
                                            <p:fltVal val="0"/>
                                          </p:val>
                                        </p:tav>
                                        <p:tav tm="100000">
                                          <p:val>
                                            <p:strVal val="#ppt_h"/>
                                          </p:val>
                                        </p:tav>
                                      </p:tavLst>
                                    </p:anim>
                                    <p:animEffect transition="in" filter="fade">
                                      <p:cBhvr>
                                        <p:cTn id="79" dur="500"/>
                                        <p:tgtEl>
                                          <p:spTgt spid="60468"/>
                                        </p:tgtEl>
                                      </p:cBhvr>
                                    </p:animEffect>
                                  </p:childTnLst>
                                </p:cTn>
                              </p:par>
                            </p:childTnLst>
                          </p:cTn>
                        </p:par>
                        <p:par>
                          <p:cTn id="80" fill="hold">
                            <p:stCondLst>
                              <p:cond delay="5500"/>
                            </p:stCondLst>
                            <p:childTnLst>
                              <p:par>
                                <p:cTn id="81" presetID="53" presetClass="entr" presetSubtype="16"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 calcmode="lin" valueType="num">
                                      <p:cBhvr>
                                        <p:cTn id="83" dur="500" fill="hold"/>
                                        <p:tgtEl>
                                          <p:spTgt spid="10"/>
                                        </p:tgtEl>
                                        <p:attrNameLst>
                                          <p:attrName>ppt_w</p:attrName>
                                        </p:attrNameLst>
                                      </p:cBhvr>
                                      <p:tavLst>
                                        <p:tav tm="0">
                                          <p:val>
                                            <p:fltVal val="0"/>
                                          </p:val>
                                        </p:tav>
                                        <p:tav tm="100000">
                                          <p:val>
                                            <p:strVal val="#ppt_w"/>
                                          </p:val>
                                        </p:tav>
                                      </p:tavLst>
                                    </p:anim>
                                    <p:anim calcmode="lin" valueType="num">
                                      <p:cBhvr>
                                        <p:cTn id="84" dur="500" fill="hold"/>
                                        <p:tgtEl>
                                          <p:spTgt spid="10"/>
                                        </p:tgtEl>
                                        <p:attrNameLst>
                                          <p:attrName>ppt_h</p:attrName>
                                        </p:attrNameLst>
                                      </p:cBhvr>
                                      <p:tavLst>
                                        <p:tav tm="0">
                                          <p:val>
                                            <p:fltVal val="0"/>
                                          </p:val>
                                        </p:tav>
                                        <p:tav tm="100000">
                                          <p:val>
                                            <p:strVal val="#ppt_h"/>
                                          </p:val>
                                        </p:tav>
                                      </p:tavLst>
                                    </p:anim>
                                    <p:animEffect transition="in" filter="fade">
                                      <p:cBhvr>
                                        <p:cTn id="85" dur="500"/>
                                        <p:tgtEl>
                                          <p:spTgt spid="10"/>
                                        </p:tgtEl>
                                      </p:cBhvr>
                                    </p:animEffect>
                                  </p:childTnLst>
                                </p:cTn>
                              </p:par>
                            </p:childTnLst>
                          </p:cTn>
                        </p:par>
                        <p:par>
                          <p:cTn id="86" fill="hold">
                            <p:stCondLst>
                              <p:cond delay="6000"/>
                            </p:stCondLst>
                            <p:childTnLst>
                              <p:par>
                                <p:cTn id="87" presetID="53" presetClass="entr" presetSubtype="16" fill="hold" nodeType="afterEffect">
                                  <p:stCondLst>
                                    <p:cond delay="0"/>
                                  </p:stCondLst>
                                  <p:childTnLst>
                                    <p:set>
                                      <p:cBhvr>
                                        <p:cTn id="88" dur="1" fill="hold">
                                          <p:stCondLst>
                                            <p:cond delay="0"/>
                                          </p:stCondLst>
                                        </p:cTn>
                                        <p:tgtEl>
                                          <p:spTgt spid="60472"/>
                                        </p:tgtEl>
                                        <p:attrNameLst>
                                          <p:attrName>style.visibility</p:attrName>
                                        </p:attrNameLst>
                                      </p:cBhvr>
                                      <p:to>
                                        <p:strVal val="visible"/>
                                      </p:to>
                                    </p:set>
                                    <p:anim calcmode="lin" valueType="num">
                                      <p:cBhvr>
                                        <p:cTn id="89" dur="500" fill="hold"/>
                                        <p:tgtEl>
                                          <p:spTgt spid="60472"/>
                                        </p:tgtEl>
                                        <p:attrNameLst>
                                          <p:attrName>ppt_w</p:attrName>
                                        </p:attrNameLst>
                                      </p:cBhvr>
                                      <p:tavLst>
                                        <p:tav tm="0">
                                          <p:val>
                                            <p:fltVal val="0"/>
                                          </p:val>
                                        </p:tav>
                                        <p:tav tm="100000">
                                          <p:val>
                                            <p:strVal val="#ppt_w"/>
                                          </p:val>
                                        </p:tav>
                                      </p:tavLst>
                                    </p:anim>
                                    <p:anim calcmode="lin" valueType="num">
                                      <p:cBhvr>
                                        <p:cTn id="90" dur="500" fill="hold"/>
                                        <p:tgtEl>
                                          <p:spTgt spid="60472"/>
                                        </p:tgtEl>
                                        <p:attrNameLst>
                                          <p:attrName>ppt_h</p:attrName>
                                        </p:attrNameLst>
                                      </p:cBhvr>
                                      <p:tavLst>
                                        <p:tav tm="0">
                                          <p:val>
                                            <p:fltVal val="0"/>
                                          </p:val>
                                        </p:tav>
                                        <p:tav tm="100000">
                                          <p:val>
                                            <p:strVal val="#ppt_h"/>
                                          </p:val>
                                        </p:tav>
                                      </p:tavLst>
                                    </p:anim>
                                    <p:animEffect transition="in" filter="fade">
                                      <p:cBhvr>
                                        <p:cTn id="91" dur="500"/>
                                        <p:tgtEl>
                                          <p:spTgt spid="60472"/>
                                        </p:tgtEl>
                                      </p:cBhvr>
                                    </p:animEffect>
                                  </p:childTnLst>
                                </p:cTn>
                              </p:par>
                            </p:childTnLst>
                          </p:cTn>
                        </p:par>
                        <p:par>
                          <p:cTn id="92" fill="hold">
                            <p:stCondLst>
                              <p:cond delay="6500"/>
                            </p:stCondLst>
                            <p:childTnLst>
                              <p:par>
                                <p:cTn id="93" presetID="53" presetClass="entr" presetSubtype="16" fill="hold" grpId="0" nodeType="afterEffect">
                                  <p:stCondLst>
                                    <p:cond delay="0"/>
                                  </p:stCondLst>
                                  <p:childTnLst>
                                    <p:set>
                                      <p:cBhvr>
                                        <p:cTn id="94" dur="1" fill="hold">
                                          <p:stCondLst>
                                            <p:cond delay="0"/>
                                          </p:stCondLst>
                                        </p:cTn>
                                        <p:tgtEl>
                                          <p:spTgt spid="11"/>
                                        </p:tgtEl>
                                        <p:attrNameLst>
                                          <p:attrName>style.visibility</p:attrName>
                                        </p:attrNameLst>
                                      </p:cBhvr>
                                      <p:to>
                                        <p:strVal val="visible"/>
                                      </p:to>
                                    </p:set>
                                    <p:anim calcmode="lin" valueType="num">
                                      <p:cBhvr>
                                        <p:cTn id="95" dur="500" fill="hold"/>
                                        <p:tgtEl>
                                          <p:spTgt spid="11"/>
                                        </p:tgtEl>
                                        <p:attrNameLst>
                                          <p:attrName>ppt_w</p:attrName>
                                        </p:attrNameLst>
                                      </p:cBhvr>
                                      <p:tavLst>
                                        <p:tav tm="0">
                                          <p:val>
                                            <p:fltVal val="0"/>
                                          </p:val>
                                        </p:tav>
                                        <p:tav tm="100000">
                                          <p:val>
                                            <p:strVal val="#ppt_w"/>
                                          </p:val>
                                        </p:tav>
                                      </p:tavLst>
                                    </p:anim>
                                    <p:anim calcmode="lin" valueType="num">
                                      <p:cBhvr>
                                        <p:cTn id="96" dur="500" fill="hold"/>
                                        <p:tgtEl>
                                          <p:spTgt spid="11"/>
                                        </p:tgtEl>
                                        <p:attrNameLst>
                                          <p:attrName>ppt_h</p:attrName>
                                        </p:attrNameLst>
                                      </p:cBhvr>
                                      <p:tavLst>
                                        <p:tav tm="0">
                                          <p:val>
                                            <p:fltVal val="0"/>
                                          </p:val>
                                        </p:tav>
                                        <p:tav tm="100000">
                                          <p:val>
                                            <p:strVal val="#ppt_h"/>
                                          </p:val>
                                        </p:tav>
                                      </p:tavLst>
                                    </p:anim>
                                    <p:animEffect transition="in" filter="fade">
                                      <p:cBhvr>
                                        <p:cTn id="9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9" grpId="0"/>
      <p:bldP spid="59402" grpId="0"/>
      <p:bldP spid="2049" grpId="0" animBg="1"/>
      <p:bldP spid="4" grpId="0"/>
      <p:bldP spid="7" grpId="0"/>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矩形 1"/>
          <p:cNvSpPr>
            <a:spLocks noChangeArrowheads="1"/>
          </p:cNvSpPr>
          <p:nvPr/>
        </p:nvSpPr>
        <p:spPr bwMode="auto">
          <a:xfrm>
            <a:off x="639066" y="3009241"/>
            <a:ext cx="468847" cy="949638"/>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38" name="矩形 2"/>
          <p:cNvSpPr>
            <a:spLocks noChangeArrowheads="1"/>
          </p:cNvSpPr>
          <p:nvPr/>
        </p:nvSpPr>
        <p:spPr bwMode="auto">
          <a:xfrm>
            <a:off x="1312473" y="2783778"/>
            <a:ext cx="467353" cy="1175102"/>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39" name="矩形 3"/>
          <p:cNvSpPr>
            <a:spLocks noChangeArrowheads="1"/>
          </p:cNvSpPr>
          <p:nvPr/>
        </p:nvSpPr>
        <p:spPr bwMode="auto">
          <a:xfrm>
            <a:off x="1984386" y="2849475"/>
            <a:ext cx="468847" cy="1109404"/>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0" name="矩形 4"/>
          <p:cNvSpPr>
            <a:spLocks noChangeArrowheads="1"/>
          </p:cNvSpPr>
          <p:nvPr/>
        </p:nvSpPr>
        <p:spPr bwMode="auto">
          <a:xfrm>
            <a:off x="2656300" y="3197378"/>
            <a:ext cx="468847" cy="761502"/>
          </a:xfrm>
          <a:prstGeom prst="rect">
            <a:avLst/>
          </a:prstGeom>
          <a:solidFill>
            <a:schemeClr val="tx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1" name="矩形 5"/>
          <p:cNvSpPr>
            <a:spLocks noChangeArrowheads="1"/>
          </p:cNvSpPr>
          <p:nvPr/>
        </p:nvSpPr>
        <p:spPr bwMode="auto">
          <a:xfrm>
            <a:off x="3329706" y="2624011"/>
            <a:ext cx="467354" cy="1334869"/>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2" name="矩形 6"/>
          <p:cNvSpPr>
            <a:spLocks noChangeArrowheads="1"/>
          </p:cNvSpPr>
          <p:nvPr/>
        </p:nvSpPr>
        <p:spPr bwMode="auto">
          <a:xfrm>
            <a:off x="4001620" y="2558313"/>
            <a:ext cx="467354" cy="1400567"/>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3" name="矩形 7"/>
          <p:cNvSpPr>
            <a:spLocks noChangeArrowheads="1"/>
          </p:cNvSpPr>
          <p:nvPr/>
        </p:nvSpPr>
        <p:spPr bwMode="auto">
          <a:xfrm>
            <a:off x="4675028" y="2849475"/>
            <a:ext cx="467353" cy="1109404"/>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4" name="矩形 8"/>
          <p:cNvSpPr>
            <a:spLocks noChangeArrowheads="1"/>
          </p:cNvSpPr>
          <p:nvPr/>
        </p:nvSpPr>
        <p:spPr bwMode="auto">
          <a:xfrm>
            <a:off x="5346942" y="3009241"/>
            <a:ext cx="467353" cy="949638"/>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5" name="矩形 9"/>
          <p:cNvSpPr>
            <a:spLocks noChangeArrowheads="1"/>
          </p:cNvSpPr>
          <p:nvPr/>
        </p:nvSpPr>
        <p:spPr bwMode="auto">
          <a:xfrm>
            <a:off x="6018855" y="2783778"/>
            <a:ext cx="468847" cy="1175102"/>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6" name="矩形 10"/>
          <p:cNvSpPr>
            <a:spLocks noChangeArrowheads="1"/>
          </p:cNvSpPr>
          <p:nvPr/>
        </p:nvSpPr>
        <p:spPr bwMode="auto">
          <a:xfrm>
            <a:off x="6690769" y="2096932"/>
            <a:ext cx="468847" cy="1861947"/>
          </a:xfrm>
          <a:prstGeom prst="rect">
            <a:avLst/>
          </a:prstGeom>
          <a:solidFill>
            <a:schemeClr val="tx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7" name="矩形 11"/>
          <p:cNvSpPr>
            <a:spLocks noChangeArrowheads="1"/>
          </p:cNvSpPr>
          <p:nvPr/>
        </p:nvSpPr>
        <p:spPr bwMode="auto">
          <a:xfrm>
            <a:off x="7364175" y="2341808"/>
            <a:ext cx="467354" cy="1617072"/>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8" name="矩形 12"/>
          <p:cNvSpPr>
            <a:spLocks noChangeArrowheads="1"/>
          </p:cNvSpPr>
          <p:nvPr/>
        </p:nvSpPr>
        <p:spPr bwMode="auto">
          <a:xfrm>
            <a:off x="8036090" y="2558313"/>
            <a:ext cx="468847" cy="1400567"/>
          </a:xfrm>
          <a:prstGeom prst="rect">
            <a:avLst/>
          </a:prstGeom>
          <a:solidFill>
            <a:schemeClr val="bg2"/>
          </a:solidFill>
          <a:ln w="12700" algn="ctr">
            <a:noFill/>
            <a:miter lim="800000"/>
          </a:ln>
        </p:spPr>
        <p:txBody>
          <a:bodyPr lIns="0" tIns="53757" rIns="0" bIns="34136"/>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rPr>
              <a:t>000T</a:t>
            </a: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49" name="矩形 13"/>
          <p:cNvSpPr>
            <a:spLocks noChangeArrowheads="1"/>
          </p:cNvSpPr>
          <p:nvPr/>
        </p:nvSpPr>
        <p:spPr bwMode="auto">
          <a:xfrm>
            <a:off x="0" y="3958880"/>
            <a:ext cx="9144000" cy="70178"/>
          </a:xfrm>
          <a:prstGeom prst="rect">
            <a:avLst/>
          </a:prstGeom>
          <a:solidFill>
            <a:schemeClr val="tx2"/>
          </a:solidFill>
          <a:ln w="12700" algn="ctr">
            <a:noFill/>
            <a:miter lim="800000"/>
          </a:ln>
        </p:spPr>
        <p:txBody>
          <a:bodyPr lIns="68271" tIns="34136" rIns="68271" bIns="34136" anchor="ctr"/>
          <a:lstStyle/>
          <a:p>
            <a:pPr marL="0" marR="0" lvl="0" indent="0" algn="ctr" defTabSz="682625" rtl="0" eaLnBrk="1" fontAlgn="auto" latinLnBrk="0" hangingPunct="1">
              <a:lnSpc>
                <a:spcPct val="100000"/>
              </a:lnSpc>
              <a:spcBef>
                <a:spcPts val="0"/>
              </a:spcBef>
              <a:spcAft>
                <a:spcPts val="0"/>
              </a:spcAft>
              <a:buClrTx/>
              <a:buSzTx/>
              <a:buFontTx/>
              <a:buNone/>
              <a:defRPr/>
            </a:pPr>
            <a:endParaRPr kumimoji="0" lang="zh-CN" altLang="en-US" sz="940" b="0" i="0" u="none" strike="noStrike" kern="1200" cap="none" spc="0" normalizeH="0" baseline="0" noProof="0">
              <a:ln>
                <a:noFill/>
              </a:ln>
              <a:solidFill>
                <a:srgbClr val="FFFFFF"/>
              </a:solidFill>
              <a:effectLst/>
              <a:uLnTx/>
              <a:uFillTx/>
              <a:latin typeface="Calibri" panose="020F0502020204030204" pitchFamily="34" charset="0"/>
              <a:ea typeface="微软雅黑" panose="020B0503020204020204" charset="-122"/>
              <a:cs typeface="+mn-cs"/>
            </a:endParaRPr>
          </a:p>
        </p:txBody>
      </p:sp>
      <p:sp>
        <p:nvSpPr>
          <p:cNvPr id="65550" name="文本框 14"/>
          <p:cNvSpPr txBox="1">
            <a:spLocks noChangeArrowheads="1"/>
          </p:cNvSpPr>
          <p:nvPr/>
        </p:nvSpPr>
        <p:spPr bwMode="auto">
          <a:xfrm>
            <a:off x="1133296" y="4241083"/>
            <a:ext cx="6877411" cy="502904"/>
          </a:xfrm>
          <a:prstGeom prst="rect">
            <a:avLst/>
          </a:prstGeom>
          <a:noFill/>
          <a:ln w="9525">
            <a:noFill/>
            <a:miter lim="800000"/>
          </a:ln>
        </p:spPr>
        <p:txBody>
          <a:bodyPr lIns="0" tIns="34136" rIns="0" bIns="34136">
            <a:spAutoFit/>
          </a:bodyPr>
          <a:lstStyle/>
          <a:p>
            <a:pPr marL="0" marR="0" lvl="0" indent="0" algn="ctr"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请输入您想要的文字内容请输入您想要的文字内容请输入您想要的文字内容请输入您想要的文字内容请输入您想要的文字内容请输入您想要的文字内容</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p:txBody>
      </p:sp>
      <p:grpSp>
        <p:nvGrpSpPr>
          <p:cNvPr id="65551" name="组合 15"/>
          <p:cNvGrpSpPr/>
          <p:nvPr/>
        </p:nvGrpSpPr>
        <p:grpSpPr bwMode="auto">
          <a:xfrm>
            <a:off x="655490" y="1160733"/>
            <a:ext cx="2147138" cy="714930"/>
            <a:chOff x="4006936" y="791417"/>
            <a:chExt cx="2148546" cy="723498"/>
          </a:xfrm>
        </p:grpSpPr>
        <p:sp>
          <p:nvSpPr>
            <p:cNvPr id="70676" name="TextBox 81"/>
            <p:cNvSpPr txBox="1">
              <a:spLocks noChangeArrowheads="1"/>
            </p:cNvSpPr>
            <p:nvPr/>
          </p:nvSpPr>
          <p:spPr bwMode="auto">
            <a:xfrm>
              <a:off x="4006936" y="791417"/>
              <a:ext cx="2148546" cy="230948"/>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035"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请在此处添加标题内容</a:t>
              </a:r>
              <a:endParaRPr kumimoji="0" lang="zh-CN" altLang="en-US" sz="1035"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70677" name="TextBox 82"/>
            <p:cNvSpPr txBox="1">
              <a:spLocks noChangeArrowheads="1"/>
            </p:cNvSpPr>
            <p:nvPr/>
          </p:nvSpPr>
          <p:spPr bwMode="auto">
            <a:xfrm>
              <a:off x="4086124" y="1005984"/>
              <a:ext cx="2069358" cy="508931"/>
            </a:xfrm>
            <a:prstGeom prst="rect">
              <a:avLst/>
            </a:prstGeom>
            <a:noFill/>
            <a:ln w="9525">
              <a:noFill/>
              <a:miter lim="800000"/>
            </a:ln>
          </p:spPr>
          <p:txBody>
            <a:bodyPr lIns="0" tIns="34136" rIns="0" bIns="34136">
              <a:spAutoFit/>
            </a:bodyPr>
            <a:lstStyle/>
            <a:p>
              <a:pPr marL="0" marR="0" lvl="0" indent="0" algn="just"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在此添加正文并根据需要调整字体大小，建议采用</a:t>
              </a:r>
              <a:r>
                <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1.5</a:t>
              </a: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倍行距和两端对齐方式。</a:t>
              </a:r>
              <a:endPar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grpSp>
        <p:nvGrpSpPr>
          <p:cNvPr id="65552" name="组合 18"/>
          <p:cNvGrpSpPr/>
          <p:nvPr/>
        </p:nvGrpSpPr>
        <p:grpSpPr bwMode="auto">
          <a:xfrm>
            <a:off x="2993750" y="1160733"/>
            <a:ext cx="2148631" cy="714930"/>
            <a:chOff x="4006936" y="791417"/>
            <a:chExt cx="2148546" cy="723498"/>
          </a:xfrm>
        </p:grpSpPr>
        <p:sp>
          <p:nvSpPr>
            <p:cNvPr id="70674" name="TextBox 81"/>
            <p:cNvSpPr txBox="1">
              <a:spLocks noChangeArrowheads="1"/>
            </p:cNvSpPr>
            <p:nvPr/>
          </p:nvSpPr>
          <p:spPr bwMode="auto">
            <a:xfrm>
              <a:off x="4006936" y="791417"/>
              <a:ext cx="2148546" cy="245613"/>
            </a:xfrm>
            <a:prstGeom prst="rect">
              <a:avLst/>
            </a:prstGeom>
            <a:noFill/>
            <a:ln w="9525">
              <a:noFill/>
              <a:miter lim="800000"/>
            </a:ln>
          </p:spPr>
          <p:txBody>
            <a:bodyPr lIns="68271" tIns="34136" rIns="68271" bIns="34136">
              <a:spAutoFit/>
            </a:bodyPr>
            <a:lstStyle/>
            <a:p>
              <a:pPr marL="0" marR="0" lvl="0" indent="0" algn="l" defTabSz="682625" rtl="0" eaLnBrk="1" fontAlgn="auto" latinLnBrk="0" hangingPunct="1">
                <a:lnSpc>
                  <a:spcPct val="100000"/>
                </a:lnSpc>
                <a:spcBef>
                  <a:spcPts val="0"/>
                </a:spcBef>
                <a:spcAft>
                  <a:spcPts val="0"/>
                </a:spcAft>
                <a:buClrTx/>
                <a:buSzTx/>
                <a:buFontTx/>
                <a:buNone/>
                <a:defRPr/>
              </a:pPr>
              <a:r>
                <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请在此处添加标题内容</a:t>
              </a:r>
              <a:endParaRPr kumimoji="0" lang="zh-CN" altLang="en-US" sz="113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70675" name="TextBox 82"/>
            <p:cNvSpPr txBox="1">
              <a:spLocks noChangeArrowheads="1"/>
            </p:cNvSpPr>
            <p:nvPr/>
          </p:nvSpPr>
          <p:spPr bwMode="auto">
            <a:xfrm>
              <a:off x="4087562" y="1005984"/>
              <a:ext cx="2067920" cy="508931"/>
            </a:xfrm>
            <a:prstGeom prst="rect">
              <a:avLst/>
            </a:prstGeom>
            <a:noFill/>
            <a:ln w="9525">
              <a:noFill/>
              <a:miter lim="800000"/>
            </a:ln>
          </p:spPr>
          <p:txBody>
            <a:bodyPr lIns="0" tIns="34136" rIns="0" bIns="34136">
              <a:spAutoFit/>
            </a:bodyPr>
            <a:lstStyle/>
            <a:p>
              <a:pPr marL="0" marR="0" lvl="0" indent="0" algn="just" defTabSz="682625" rtl="0" eaLnBrk="1" fontAlgn="auto" latinLnBrk="0" hangingPunct="1">
                <a:lnSpc>
                  <a:spcPct val="15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在此添加正文并根据需要调整字体大小，建议采用</a:t>
              </a:r>
              <a:r>
                <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1.5</a:t>
              </a: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倍行距和两端对齐方式。</a:t>
              </a:r>
              <a:endPar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sp>
        <p:nvSpPr>
          <p:cNvPr id="65553" name="AutoShape 23"/>
          <p:cNvSpPr>
            <a:spLocks noChangeArrowheads="1"/>
          </p:cNvSpPr>
          <p:nvPr/>
        </p:nvSpPr>
        <p:spPr bwMode="auto">
          <a:xfrm>
            <a:off x="6807234" y="1284663"/>
            <a:ext cx="609202" cy="542010"/>
          </a:xfrm>
          <a:prstGeom prst="wedgeEllipseCallout">
            <a:avLst>
              <a:gd name="adj1" fmla="val -43750"/>
              <a:gd name="adj2" fmla="val 70000"/>
            </a:avLst>
          </a:prstGeom>
          <a:solidFill>
            <a:schemeClr val="bg2">
              <a:lumMod val="50000"/>
              <a:lumOff val="50000"/>
            </a:schemeClr>
          </a:solidFill>
          <a:ln w="9525">
            <a:solidFill>
              <a:schemeClr val="tx1"/>
            </a:solidFill>
            <a:miter lim="800000"/>
          </a:ln>
        </p:spPr>
        <p:txBody>
          <a:bodyPr/>
          <a:lstStyle/>
          <a:p>
            <a:pPr marL="0" marR="0" lvl="0" indent="0" algn="ctr" defTabSz="859790" rtl="0" eaLnBrk="1" fontAlgn="auto" latinLnBrk="0" hangingPunct="1">
              <a:lnSpc>
                <a:spcPct val="100000"/>
              </a:lnSpc>
              <a:spcBef>
                <a:spcPts val="0"/>
              </a:spcBef>
              <a:spcAft>
                <a:spcPts val="0"/>
              </a:spcAft>
              <a:buClrTx/>
              <a:buSzTx/>
              <a:buFontTx/>
              <a:buNone/>
              <a:defRPr/>
            </a:pPr>
            <a:r>
              <a:rPr kumimoji="0" lang="zh-CN" altLang="en-US" sz="900" b="0" i="0" u="none" strike="noStrike" kern="1200" cap="none" spc="0" normalizeH="0" baseline="0" noProof="0" dirty="0">
                <a:ln>
                  <a:noFill/>
                </a:ln>
                <a:solidFill>
                  <a:prstClr val="white"/>
                </a:solidFill>
                <a:effectLst/>
                <a:uLnTx/>
                <a:uFillTx/>
                <a:latin typeface="等线"/>
                <a:ea typeface="微软雅黑" panose="020B0503020204020204" charset="-122"/>
                <a:cs typeface="+mn-cs"/>
              </a:rPr>
              <a:t>添加标题内容</a:t>
            </a:r>
            <a:endParaRPr kumimoji="0" lang="zh-CN" altLang="en-US" sz="900" b="0" i="0" u="none" strike="noStrike" kern="1200" cap="none" spc="0" normalizeH="0" baseline="0" noProof="0" dirty="0">
              <a:ln>
                <a:noFill/>
              </a:ln>
              <a:solidFill>
                <a:prstClr val="white"/>
              </a:solidFill>
              <a:effectLst/>
              <a:uLnTx/>
              <a:uFillTx/>
              <a:latin typeface="等线"/>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5551"/>
                                        </p:tgtEl>
                                        <p:attrNameLst>
                                          <p:attrName>style.visibility</p:attrName>
                                        </p:attrNameLst>
                                      </p:cBhvr>
                                      <p:to>
                                        <p:strVal val="visible"/>
                                      </p:to>
                                    </p:set>
                                    <p:animEffect transition="in" filter="wipe(left)">
                                      <p:cBhvr>
                                        <p:cTn id="7" dur="500"/>
                                        <p:tgtEl>
                                          <p:spTgt spid="65551"/>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5552"/>
                                        </p:tgtEl>
                                        <p:attrNameLst>
                                          <p:attrName>style.visibility</p:attrName>
                                        </p:attrNameLst>
                                      </p:cBhvr>
                                      <p:to>
                                        <p:strVal val="visible"/>
                                      </p:to>
                                    </p:set>
                                    <p:animEffect transition="in" filter="wipe(left)">
                                      <p:cBhvr>
                                        <p:cTn id="11" dur="500"/>
                                        <p:tgtEl>
                                          <p:spTgt spid="6555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5549"/>
                                        </p:tgtEl>
                                        <p:attrNameLst>
                                          <p:attrName>style.visibility</p:attrName>
                                        </p:attrNameLst>
                                      </p:cBhvr>
                                      <p:to>
                                        <p:strVal val="visible"/>
                                      </p:to>
                                    </p:set>
                                    <p:animEffect transition="in" filter="wipe(left)">
                                      <p:cBhvr>
                                        <p:cTn id="15" dur="500"/>
                                        <p:tgtEl>
                                          <p:spTgt spid="6554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65537"/>
                                        </p:tgtEl>
                                        <p:attrNameLst>
                                          <p:attrName>style.visibility</p:attrName>
                                        </p:attrNameLst>
                                      </p:cBhvr>
                                      <p:to>
                                        <p:strVal val="visible"/>
                                      </p:to>
                                    </p:set>
                                    <p:animEffect transition="in" filter="wipe(down)">
                                      <p:cBhvr>
                                        <p:cTn id="19" dur="500"/>
                                        <p:tgtEl>
                                          <p:spTgt spid="65537"/>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65538"/>
                                        </p:tgtEl>
                                        <p:attrNameLst>
                                          <p:attrName>style.visibility</p:attrName>
                                        </p:attrNameLst>
                                      </p:cBhvr>
                                      <p:to>
                                        <p:strVal val="visible"/>
                                      </p:to>
                                    </p:set>
                                    <p:animEffect transition="in" filter="wipe(down)">
                                      <p:cBhvr>
                                        <p:cTn id="22" dur="500"/>
                                        <p:tgtEl>
                                          <p:spTgt spid="6553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65539"/>
                                        </p:tgtEl>
                                        <p:attrNameLst>
                                          <p:attrName>style.visibility</p:attrName>
                                        </p:attrNameLst>
                                      </p:cBhvr>
                                      <p:to>
                                        <p:strVal val="visible"/>
                                      </p:to>
                                    </p:set>
                                    <p:animEffect transition="in" filter="wipe(down)">
                                      <p:cBhvr>
                                        <p:cTn id="25" dur="500"/>
                                        <p:tgtEl>
                                          <p:spTgt spid="655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65540"/>
                                        </p:tgtEl>
                                        <p:attrNameLst>
                                          <p:attrName>style.visibility</p:attrName>
                                        </p:attrNameLst>
                                      </p:cBhvr>
                                      <p:to>
                                        <p:strVal val="visible"/>
                                      </p:to>
                                    </p:set>
                                    <p:animEffect transition="in" filter="wipe(down)">
                                      <p:cBhvr>
                                        <p:cTn id="28" dur="500"/>
                                        <p:tgtEl>
                                          <p:spTgt spid="65540"/>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65541"/>
                                        </p:tgtEl>
                                        <p:attrNameLst>
                                          <p:attrName>style.visibility</p:attrName>
                                        </p:attrNameLst>
                                      </p:cBhvr>
                                      <p:to>
                                        <p:strVal val="visible"/>
                                      </p:to>
                                    </p:set>
                                    <p:animEffect transition="in" filter="wipe(down)">
                                      <p:cBhvr>
                                        <p:cTn id="31" dur="500"/>
                                        <p:tgtEl>
                                          <p:spTgt spid="65541"/>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65542"/>
                                        </p:tgtEl>
                                        <p:attrNameLst>
                                          <p:attrName>style.visibility</p:attrName>
                                        </p:attrNameLst>
                                      </p:cBhvr>
                                      <p:to>
                                        <p:strVal val="visible"/>
                                      </p:to>
                                    </p:set>
                                    <p:animEffect transition="in" filter="wipe(down)">
                                      <p:cBhvr>
                                        <p:cTn id="34" dur="500"/>
                                        <p:tgtEl>
                                          <p:spTgt spid="6554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65543"/>
                                        </p:tgtEl>
                                        <p:attrNameLst>
                                          <p:attrName>style.visibility</p:attrName>
                                        </p:attrNameLst>
                                      </p:cBhvr>
                                      <p:to>
                                        <p:strVal val="visible"/>
                                      </p:to>
                                    </p:set>
                                    <p:animEffect transition="in" filter="wipe(down)">
                                      <p:cBhvr>
                                        <p:cTn id="37" dur="500"/>
                                        <p:tgtEl>
                                          <p:spTgt spid="6554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65544"/>
                                        </p:tgtEl>
                                        <p:attrNameLst>
                                          <p:attrName>style.visibility</p:attrName>
                                        </p:attrNameLst>
                                      </p:cBhvr>
                                      <p:to>
                                        <p:strVal val="visible"/>
                                      </p:to>
                                    </p:set>
                                    <p:animEffect transition="in" filter="wipe(down)">
                                      <p:cBhvr>
                                        <p:cTn id="40" dur="500"/>
                                        <p:tgtEl>
                                          <p:spTgt spid="65544"/>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65545"/>
                                        </p:tgtEl>
                                        <p:attrNameLst>
                                          <p:attrName>style.visibility</p:attrName>
                                        </p:attrNameLst>
                                      </p:cBhvr>
                                      <p:to>
                                        <p:strVal val="visible"/>
                                      </p:to>
                                    </p:set>
                                    <p:animEffect transition="in" filter="wipe(down)">
                                      <p:cBhvr>
                                        <p:cTn id="43" dur="500"/>
                                        <p:tgtEl>
                                          <p:spTgt spid="65545"/>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65546"/>
                                        </p:tgtEl>
                                        <p:attrNameLst>
                                          <p:attrName>style.visibility</p:attrName>
                                        </p:attrNameLst>
                                      </p:cBhvr>
                                      <p:to>
                                        <p:strVal val="visible"/>
                                      </p:to>
                                    </p:set>
                                    <p:animEffect transition="in" filter="wipe(down)">
                                      <p:cBhvr>
                                        <p:cTn id="46" dur="500"/>
                                        <p:tgtEl>
                                          <p:spTgt spid="65546"/>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65547"/>
                                        </p:tgtEl>
                                        <p:attrNameLst>
                                          <p:attrName>style.visibility</p:attrName>
                                        </p:attrNameLst>
                                      </p:cBhvr>
                                      <p:to>
                                        <p:strVal val="visible"/>
                                      </p:to>
                                    </p:set>
                                    <p:animEffect transition="in" filter="wipe(down)">
                                      <p:cBhvr>
                                        <p:cTn id="49" dur="500"/>
                                        <p:tgtEl>
                                          <p:spTgt spid="65547"/>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65548"/>
                                        </p:tgtEl>
                                        <p:attrNameLst>
                                          <p:attrName>style.visibility</p:attrName>
                                        </p:attrNameLst>
                                      </p:cBhvr>
                                      <p:to>
                                        <p:strVal val="visible"/>
                                      </p:to>
                                    </p:set>
                                    <p:animEffect transition="in" filter="wipe(down)">
                                      <p:cBhvr>
                                        <p:cTn id="52" dur="500"/>
                                        <p:tgtEl>
                                          <p:spTgt spid="65548"/>
                                        </p:tgtEl>
                                      </p:cBhvr>
                                    </p:animEffect>
                                  </p:childTnLst>
                                </p:cTn>
                              </p:par>
                            </p:childTnLst>
                          </p:cTn>
                        </p:par>
                        <p:par>
                          <p:cTn id="53" fill="hold">
                            <p:stCondLst>
                              <p:cond delay="2000"/>
                            </p:stCondLst>
                            <p:childTnLst>
                              <p:par>
                                <p:cTn id="54" presetID="22" presetClass="entr" presetSubtype="4" fill="hold" grpId="0" nodeType="afterEffect">
                                  <p:stCondLst>
                                    <p:cond delay="0"/>
                                  </p:stCondLst>
                                  <p:childTnLst>
                                    <p:set>
                                      <p:cBhvr>
                                        <p:cTn id="55" dur="1" fill="hold">
                                          <p:stCondLst>
                                            <p:cond delay="0"/>
                                          </p:stCondLst>
                                        </p:cTn>
                                        <p:tgtEl>
                                          <p:spTgt spid="65553"/>
                                        </p:tgtEl>
                                        <p:attrNameLst>
                                          <p:attrName>style.visibility</p:attrName>
                                        </p:attrNameLst>
                                      </p:cBhvr>
                                      <p:to>
                                        <p:strVal val="visible"/>
                                      </p:to>
                                    </p:set>
                                    <p:animEffect transition="in" filter="wipe(down)">
                                      <p:cBhvr>
                                        <p:cTn id="56" dur="500"/>
                                        <p:tgtEl>
                                          <p:spTgt spid="65553"/>
                                        </p:tgtEl>
                                      </p:cBhvr>
                                    </p:animEffect>
                                  </p:childTnLst>
                                </p:cTn>
                              </p:par>
                            </p:childTnLst>
                          </p:cTn>
                        </p:par>
                        <p:par>
                          <p:cTn id="57" fill="hold">
                            <p:stCondLst>
                              <p:cond delay="2500"/>
                            </p:stCondLst>
                            <p:childTnLst>
                              <p:par>
                                <p:cTn id="58" presetID="47" presetClass="entr" presetSubtype="0" fill="hold" grpId="0" nodeType="afterEffect">
                                  <p:stCondLst>
                                    <p:cond delay="0"/>
                                  </p:stCondLst>
                                  <p:childTnLst>
                                    <p:set>
                                      <p:cBhvr>
                                        <p:cTn id="59" dur="1" fill="hold">
                                          <p:stCondLst>
                                            <p:cond delay="0"/>
                                          </p:stCondLst>
                                        </p:cTn>
                                        <p:tgtEl>
                                          <p:spTgt spid="65550"/>
                                        </p:tgtEl>
                                        <p:attrNameLst>
                                          <p:attrName>style.visibility</p:attrName>
                                        </p:attrNameLst>
                                      </p:cBhvr>
                                      <p:to>
                                        <p:strVal val="visible"/>
                                      </p:to>
                                    </p:set>
                                    <p:animEffect transition="in" filter="fade">
                                      <p:cBhvr>
                                        <p:cTn id="60" dur="1000"/>
                                        <p:tgtEl>
                                          <p:spTgt spid="65550"/>
                                        </p:tgtEl>
                                      </p:cBhvr>
                                    </p:animEffect>
                                    <p:anim calcmode="lin" valueType="num">
                                      <p:cBhvr>
                                        <p:cTn id="61" dur="1000" fill="hold"/>
                                        <p:tgtEl>
                                          <p:spTgt spid="65550"/>
                                        </p:tgtEl>
                                        <p:attrNameLst>
                                          <p:attrName>ppt_x</p:attrName>
                                        </p:attrNameLst>
                                      </p:cBhvr>
                                      <p:tavLst>
                                        <p:tav tm="0">
                                          <p:val>
                                            <p:strVal val="#ppt_x"/>
                                          </p:val>
                                        </p:tav>
                                        <p:tav tm="100000">
                                          <p:val>
                                            <p:strVal val="#ppt_x"/>
                                          </p:val>
                                        </p:tav>
                                      </p:tavLst>
                                    </p:anim>
                                    <p:anim calcmode="lin" valueType="num">
                                      <p:cBhvr>
                                        <p:cTn id="62" dur="1000" fill="hold"/>
                                        <p:tgtEl>
                                          <p:spTgt spid="655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7" grpId="0" animBg="1"/>
      <p:bldP spid="65538" grpId="0" animBg="1"/>
      <p:bldP spid="65539" grpId="0" animBg="1"/>
      <p:bldP spid="65540" grpId="0" animBg="1"/>
      <p:bldP spid="65541" grpId="0" animBg="1"/>
      <p:bldP spid="65542" grpId="0" animBg="1"/>
      <p:bldP spid="65543" grpId="0" animBg="1"/>
      <p:bldP spid="65544" grpId="0" animBg="1"/>
      <p:bldP spid="65545" grpId="0" animBg="1"/>
      <p:bldP spid="65546" grpId="0" animBg="1"/>
      <p:bldP spid="65547" grpId="0" animBg="1"/>
      <p:bldP spid="65548" grpId="0" animBg="1"/>
      <p:bldP spid="65549" grpId="0" animBg="1"/>
      <p:bldP spid="65550" grpId="0"/>
      <p:bldP spid="6555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1473200" y="0"/>
            <a:ext cx="6197600" cy="1810004"/>
          </a:xfrm>
          <a:prstGeom prst="rect">
            <a:avLst/>
          </a:prstGeom>
        </p:spPr>
      </p:pic>
      <p:pic>
        <p:nvPicPr>
          <p:cNvPr id="3" name="图片 2"/>
          <p:cNvPicPr>
            <a:picLocks noChangeAspect="1"/>
          </p:cNvPicPr>
          <p:nvPr/>
        </p:nvPicPr>
        <p:blipFill>
          <a:blip r:embed="rId2"/>
          <a:stretch>
            <a:fillRect/>
          </a:stretch>
        </p:blipFill>
        <p:spPr>
          <a:xfrm>
            <a:off x="431800" y="3383450"/>
            <a:ext cx="4176810" cy="1671150"/>
          </a:xfrm>
          <a:prstGeom prst="rect">
            <a:avLst/>
          </a:prstGeom>
        </p:spPr>
      </p:pic>
      <p:pic>
        <p:nvPicPr>
          <p:cNvPr id="10" name="图片 9"/>
          <p:cNvPicPr>
            <a:picLocks noChangeAspect="1"/>
          </p:cNvPicPr>
          <p:nvPr/>
        </p:nvPicPr>
        <p:blipFill>
          <a:blip r:embed="rId3" cstate="screen"/>
          <a:stretch>
            <a:fillRect/>
          </a:stretch>
        </p:blipFill>
        <p:spPr>
          <a:xfrm>
            <a:off x="4925172" y="3478427"/>
            <a:ext cx="3939428" cy="1576173"/>
          </a:xfrm>
          <a:prstGeom prst="rect">
            <a:avLst/>
          </a:prstGeom>
        </p:spPr>
      </p:pic>
      <p:sp>
        <p:nvSpPr>
          <p:cNvPr id="12" name="文本框 11"/>
          <p:cNvSpPr txBox="1"/>
          <p:nvPr/>
        </p:nvSpPr>
        <p:spPr>
          <a:xfrm>
            <a:off x="1898650" y="1936329"/>
            <a:ext cx="5309467" cy="707886"/>
          </a:xfrm>
          <a:prstGeom prst="rect">
            <a:avLst/>
          </a:prstGeom>
          <a:noFill/>
        </p:spPr>
        <p:txBody>
          <a:bodyPr wrap="none" rtlCol="0">
            <a:spAutoFit/>
          </a:bodyPr>
          <a:lstStyle/>
          <a:p>
            <a:r>
              <a:rPr lang="zh-CN" altLang="en-US" sz="4000" b="1" dirty="0" smtClean="0">
                <a:solidFill>
                  <a:srgbClr val="24837F"/>
                </a:solidFill>
                <a:latin typeface="+mj-ea"/>
                <a:ea typeface="+mj-ea"/>
              </a:rPr>
              <a:t>感谢您观看 </a:t>
            </a:r>
            <a:r>
              <a:rPr lang="en-US" altLang="zh-CN" sz="4000" b="1" dirty="0" smtClean="0">
                <a:solidFill>
                  <a:srgbClr val="24837F"/>
                </a:solidFill>
                <a:latin typeface="+mj-ea"/>
                <a:ea typeface="+mj-ea"/>
              </a:rPr>
              <a:t>THANKS!</a:t>
            </a:r>
            <a:endParaRPr lang="zh-CN" altLang="en-US" sz="4000" b="1" dirty="0">
              <a:solidFill>
                <a:srgbClr val="24837F"/>
              </a:solidFill>
              <a:latin typeface="+mj-ea"/>
              <a:ea typeface="+mj-ea"/>
            </a:endParaRPr>
          </a:p>
        </p:txBody>
      </p:sp>
      <p:cxnSp>
        <p:nvCxnSpPr>
          <p:cNvPr id="14" name="直接连接符 13"/>
          <p:cNvCxnSpPr/>
          <p:nvPr/>
        </p:nvCxnSpPr>
        <p:spPr>
          <a:xfrm>
            <a:off x="1866407" y="2669615"/>
            <a:ext cx="5346700" cy="0"/>
          </a:xfrm>
          <a:prstGeom prst="line">
            <a:avLst/>
          </a:prstGeom>
          <a:ln>
            <a:solidFill>
              <a:srgbClr val="24837F"/>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a:off x="2759462" y="2745140"/>
            <a:ext cx="3560590" cy="400110"/>
          </a:xfrm>
          <a:prstGeom prst="rect">
            <a:avLst/>
          </a:prstGeom>
          <a:noFill/>
        </p:spPr>
        <p:txBody>
          <a:bodyPr wrap="none" rtlCol="0">
            <a:spAutoFit/>
          </a:bodyPr>
          <a:lstStyle/>
          <a:p>
            <a:r>
              <a:rPr lang="en-US" altLang="zh-CN" sz="2000" dirty="0" smtClean="0">
                <a:solidFill>
                  <a:srgbClr val="24837F"/>
                </a:solidFill>
                <a:latin typeface="+mj-ea"/>
                <a:ea typeface="+mj-ea"/>
              </a:rPr>
              <a:t>—</a:t>
            </a:r>
            <a:r>
              <a:rPr lang="zh-CN" altLang="en-US" sz="2000" dirty="0" smtClean="0">
                <a:solidFill>
                  <a:srgbClr val="24837F"/>
                </a:solidFill>
                <a:latin typeface="+mj-ea"/>
                <a:ea typeface="+mj-ea"/>
              </a:rPr>
              <a:t>单击此处添加您公司名称</a:t>
            </a:r>
            <a:r>
              <a:rPr lang="en-US" altLang="zh-CN" sz="2000" dirty="0">
                <a:solidFill>
                  <a:srgbClr val="24837F"/>
                </a:solidFill>
                <a:latin typeface="+mj-ea"/>
              </a:rPr>
              <a:t>—</a:t>
            </a:r>
            <a:endParaRPr lang="zh-CN" altLang="en-US" sz="2000" dirty="0">
              <a:solidFill>
                <a:srgbClr val="24837F"/>
              </a:solidFill>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fade">
                                      <p:cBhvr>
                                        <p:cTn id="18" dur="1000"/>
                                        <p:tgtEl>
                                          <p:spTgt spid="2"/>
                                        </p:tgtEl>
                                      </p:cBhvr>
                                    </p:animEffect>
                                    <p:anim calcmode="lin" valueType="num">
                                      <p:cBhvr>
                                        <p:cTn id="19" dur="1000" fill="hold"/>
                                        <p:tgtEl>
                                          <p:spTgt spid="2"/>
                                        </p:tgtEl>
                                        <p:attrNameLst>
                                          <p:attrName>ppt_x</p:attrName>
                                        </p:attrNameLst>
                                      </p:cBhvr>
                                      <p:tavLst>
                                        <p:tav tm="0">
                                          <p:val>
                                            <p:strVal val="#ppt_x"/>
                                          </p:val>
                                        </p:tav>
                                        <p:tav tm="100000">
                                          <p:val>
                                            <p:strVal val="#ppt_x"/>
                                          </p:val>
                                        </p:tav>
                                      </p:tavLst>
                                    </p:anim>
                                    <p:anim calcmode="lin" valueType="num">
                                      <p:cBhvr>
                                        <p:cTn id="20" dur="1000" fill="hold"/>
                                        <p:tgtEl>
                                          <p:spTgt spid="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0" presetClass="entr" presetSubtype="0" fill="hold" grpId="0" nodeType="afterEffect">
                                  <p:stCondLst>
                                    <p:cond delay="0"/>
                                  </p:stCondLst>
                                  <p:iterate type="lt">
                                    <p:tmPct val="15000"/>
                                  </p:iterate>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400"/>
                            </p:stCondLst>
                            <p:childTnLst>
                              <p:par>
                                <p:cTn id="26" presetID="16" presetClass="entr" presetSubtype="21" fill="hold"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barn(inVertical)">
                                      <p:cBhvr>
                                        <p:cTn id="28" dur="500"/>
                                        <p:tgtEl>
                                          <p:spTgt spid="14"/>
                                        </p:tgtEl>
                                      </p:cBhvr>
                                    </p:animEffect>
                                  </p:childTnLst>
                                </p:cTn>
                              </p:par>
                            </p:childTnLst>
                          </p:cTn>
                        </p:par>
                        <p:par>
                          <p:cTn id="29" fill="hold">
                            <p:stCondLst>
                              <p:cond delay="2900"/>
                            </p:stCondLst>
                            <p:childTnLst>
                              <p:par>
                                <p:cTn id="30" presetID="42"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anim calcmode="lin" valueType="num">
                                      <p:cBhvr>
                                        <p:cTn id="33" dur="500" fill="hold"/>
                                        <p:tgtEl>
                                          <p:spTgt spid="15"/>
                                        </p:tgtEl>
                                        <p:attrNameLst>
                                          <p:attrName>ppt_x</p:attrName>
                                        </p:attrNameLst>
                                      </p:cBhvr>
                                      <p:tavLst>
                                        <p:tav tm="0">
                                          <p:val>
                                            <p:strVal val="#ppt_x"/>
                                          </p:val>
                                        </p:tav>
                                        <p:tav tm="100000">
                                          <p:val>
                                            <p:strVal val="#ppt_x"/>
                                          </p:val>
                                        </p:tav>
                                      </p:tavLst>
                                    </p:anim>
                                    <p:anim calcmode="lin" valueType="num">
                                      <p:cBhvr>
                                        <p:cTn id="3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rPr>
              <a:t>目录</a:t>
            </a:r>
            <a:endPar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endParaRP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第一部分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pic>
        <p:nvPicPr>
          <p:cNvPr id="8" name="图片 7"/>
          <p:cNvPicPr>
            <a:picLocks noChangeAspect="1"/>
          </p:cNvPicPr>
          <p:nvPr/>
        </p:nvPicPr>
        <p:blipFill>
          <a:blip r:embed="rId1"/>
          <a:stretch>
            <a:fillRect/>
          </a:stretch>
        </p:blipFill>
        <p:spPr>
          <a:xfrm>
            <a:off x="431800" y="3383450"/>
            <a:ext cx="4176810" cy="1671150"/>
          </a:xfrm>
          <a:prstGeom prst="rect">
            <a:avLst/>
          </a:prstGeom>
        </p:spPr>
      </p:pic>
      <p:pic>
        <p:nvPicPr>
          <p:cNvPr id="9" name="图片 8"/>
          <p:cNvPicPr>
            <a:picLocks noChangeAspect="1"/>
          </p:cNvPicPr>
          <p:nvPr/>
        </p:nvPicPr>
        <p:blipFill>
          <a:blip r:embed="rId2" cstate="screen"/>
          <a:stretch>
            <a:fillRect/>
          </a:stretch>
        </p:blipFill>
        <p:spPr>
          <a:xfrm>
            <a:off x="4925172" y="3478427"/>
            <a:ext cx="3939428" cy="157617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p:nvPr/>
        </p:nvSpPr>
        <p:spPr bwMode="auto">
          <a:xfrm>
            <a:off x="801818"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9" name="任意多边形 18"/>
          <p:cNvSpPr/>
          <p:nvPr/>
        </p:nvSpPr>
        <p:spPr bwMode="auto">
          <a:xfrm>
            <a:off x="3708965"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1" name="任意多边形 20"/>
          <p:cNvSpPr/>
          <p:nvPr/>
        </p:nvSpPr>
        <p:spPr bwMode="auto">
          <a:xfrm>
            <a:off x="6592222" y="2916667"/>
            <a:ext cx="1637976"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6 w 2184400"/>
              <a:gd name="T9" fmla="*/ 433 h 1117600"/>
              <a:gd name="T10" fmla="*/ 40843 w 2184400"/>
              <a:gd name="T11" fmla="*/ 0 h 1117600"/>
              <a:gd name="T12" fmla="*/ 46353 w 2184400"/>
              <a:gd name="T13" fmla="*/ 0 h 1117600"/>
              <a:gd name="T14" fmla="*/ 46379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3" name="任意多边形 22"/>
          <p:cNvSpPr/>
          <p:nvPr/>
        </p:nvSpPr>
        <p:spPr bwMode="auto">
          <a:xfrm flipV="1">
            <a:off x="2260617"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5" name="任意多边形 24"/>
          <p:cNvSpPr/>
          <p:nvPr/>
        </p:nvSpPr>
        <p:spPr bwMode="auto">
          <a:xfrm flipV="1">
            <a:off x="5157312"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bg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8" name="任意多边形 17"/>
          <p:cNvSpPr/>
          <p:nvPr/>
        </p:nvSpPr>
        <p:spPr bwMode="auto">
          <a:xfrm>
            <a:off x="2247179" y="2916667"/>
            <a:ext cx="1639470" cy="827201"/>
          </a:xfrm>
          <a:custGeom>
            <a:avLst/>
            <a:gdLst>
              <a:gd name="T0" fmla="*/ 27 w 2184400"/>
              <a:gd name="T1" fmla="*/ 0 h 1117600"/>
              <a:gd name="T2" fmla="*/ 5624 w 2184400"/>
              <a:gd name="T3" fmla="*/ 0 h 1117600"/>
              <a:gd name="T4" fmla="*/ 5569 w 2184400"/>
              <a:gd name="T5" fmla="*/ 433 h 1117600"/>
              <a:gd name="T6" fmla="*/ 23552 w 2184400"/>
              <a:gd name="T7" fmla="*/ 14625 h 1117600"/>
              <a:gd name="T8" fmla="*/ 41535 w 2184400"/>
              <a:gd name="T9" fmla="*/ 433 h 1117600"/>
              <a:gd name="T10" fmla="*/ 41480 w 2184400"/>
              <a:gd name="T11" fmla="*/ 0 h 1117600"/>
              <a:gd name="T12" fmla="*/ 47077 w 2184400"/>
              <a:gd name="T13" fmla="*/ 0 h 1117600"/>
              <a:gd name="T14" fmla="*/ 47104 w 2184400"/>
              <a:gd name="T15" fmla="*/ 433 h 1117600"/>
              <a:gd name="T16" fmla="*/ 23552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0" name="任意多边形 19"/>
          <p:cNvSpPr/>
          <p:nvPr/>
        </p:nvSpPr>
        <p:spPr bwMode="auto">
          <a:xfrm>
            <a:off x="5145367" y="2916667"/>
            <a:ext cx="1637977" cy="827201"/>
          </a:xfrm>
          <a:custGeom>
            <a:avLst/>
            <a:gdLst>
              <a:gd name="T0" fmla="*/ 27 w 2184400"/>
              <a:gd name="T1" fmla="*/ 0 h 1117600"/>
              <a:gd name="T2" fmla="*/ 5538 w 2184400"/>
              <a:gd name="T3" fmla="*/ 0 h 1117600"/>
              <a:gd name="T4" fmla="*/ 5483 w 2184400"/>
              <a:gd name="T5" fmla="*/ 433 h 1117600"/>
              <a:gd name="T6" fmla="*/ 23190 w 2184400"/>
              <a:gd name="T7" fmla="*/ 14625 h 1117600"/>
              <a:gd name="T8" fmla="*/ 40897 w 2184400"/>
              <a:gd name="T9" fmla="*/ 433 h 1117600"/>
              <a:gd name="T10" fmla="*/ 40843 w 2184400"/>
              <a:gd name="T11" fmla="*/ 0 h 1117600"/>
              <a:gd name="T12" fmla="*/ 46354 w 2184400"/>
              <a:gd name="T13" fmla="*/ 0 h 1117600"/>
              <a:gd name="T14" fmla="*/ 46380 w 2184400"/>
              <a:gd name="T15" fmla="*/ 433 h 1117600"/>
              <a:gd name="T16" fmla="*/ 23190 w 2184400"/>
              <a:gd name="T17" fmla="*/ 19021 h 1117600"/>
              <a:gd name="T18" fmla="*/ 0 w 2184400"/>
              <a:gd name="T19" fmla="*/ 433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2" name="任意多边形 21"/>
          <p:cNvSpPr/>
          <p:nvPr/>
        </p:nvSpPr>
        <p:spPr bwMode="auto">
          <a:xfrm flipV="1">
            <a:off x="801818"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4" name="任意多边形 23"/>
          <p:cNvSpPr/>
          <p:nvPr/>
        </p:nvSpPr>
        <p:spPr bwMode="auto">
          <a:xfrm flipV="1">
            <a:off x="3697020" y="2087973"/>
            <a:ext cx="1637977"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7 w 2184400"/>
              <a:gd name="T9" fmla="*/ 445 h 1117600"/>
              <a:gd name="T10" fmla="*/ 40843 w 2184400"/>
              <a:gd name="T11" fmla="*/ 0 h 1117600"/>
              <a:gd name="T12" fmla="*/ 46354 w 2184400"/>
              <a:gd name="T13" fmla="*/ 0 h 1117600"/>
              <a:gd name="T14" fmla="*/ 46380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6" name="任意多边形 25"/>
          <p:cNvSpPr/>
          <p:nvPr/>
        </p:nvSpPr>
        <p:spPr bwMode="auto">
          <a:xfrm flipV="1">
            <a:off x="6592222" y="2087973"/>
            <a:ext cx="1637976" cy="828693"/>
          </a:xfrm>
          <a:custGeom>
            <a:avLst/>
            <a:gdLst>
              <a:gd name="T0" fmla="*/ 27 w 2184400"/>
              <a:gd name="T1" fmla="*/ 0 h 1117600"/>
              <a:gd name="T2" fmla="*/ 5538 w 2184400"/>
              <a:gd name="T3" fmla="*/ 0 h 1117600"/>
              <a:gd name="T4" fmla="*/ 5483 w 2184400"/>
              <a:gd name="T5" fmla="*/ 445 h 1117600"/>
              <a:gd name="T6" fmla="*/ 23190 w 2184400"/>
              <a:gd name="T7" fmla="*/ 15080 h 1117600"/>
              <a:gd name="T8" fmla="*/ 40896 w 2184400"/>
              <a:gd name="T9" fmla="*/ 445 h 1117600"/>
              <a:gd name="T10" fmla="*/ 40843 w 2184400"/>
              <a:gd name="T11" fmla="*/ 0 h 1117600"/>
              <a:gd name="T12" fmla="*/ 46353 w 2184400"/>
              <a:gd name="T13" fmla="*/ 0 h 1117600"/>
              <a:gd name="T14" fmla="*/ 46379 w 2184400"/>
              <a:gd name="T15" fmla="*/ 445 h 1117600"/>
              <a:gd name="T16" fmla="*/ 23190 w 2184400"/>
              <a:gd name="T17" fmla="*/ 19613 h 1117600"/>
              <a:gd name="T18" fmla="*/ 0 w 2184400"/>
              <a:gd name="T19" fmla="*/ 445 h 11176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184400"/>
              <a:gd name="T31" fmla="*/ 0 h 1117600"/>
              <a:gd name="T32" fmla="*/ 2184400 w 2184400"/>
              <a:gd name="T33" fmla="*/ 1117600 h 11176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184400" h="1117600">
                <a:moveTo>
                  <a:pt x="1283" y="0"/>
                </a:moveTo>
                <a:lnTo>
                  <a:pt x="260801" y="0"/>
                </a:lnTo>
                <a:lnTo>
                  <a:pt x="258240" y="25400"/>
                </a:lnTo>
                <a:cubicBezTo>
                  <a:pt x="258240" y="485983"/>
                  <a:pt x="631617" y="859360"/>
                  <a:pt x="1092200" y="859360"/>
                </a:cubicBezTo>
                <a:cubicBezTo>
                  <a:pt x="1552783" y="859360"/>
                  <a:pt x="1926160" y="485983"/>
                  <a:pt x="1926160" y="25400"/>
                </a:cubicBezTo>
                <a:lnTo>
                  <a:pt x="1923600" y="0"/>
                </a:lnTo>
                <a:lnTo>
                  <a:pt x="2183118" y="0"/>
                </a:lnTo>
                <a:lnTo>
                  <a:pt x="2184400" y="25400"/>
                </a:lnTo>
                <a:cubicBezTo>
                  <a:pt x="2184400" y="628605"/>
                  <a:pt x="1695405" y="1117600"/>
                  <a:pt x="1092200" y="1117600"/>
                </a:cubicBezTo>
                <a:cubicBezTo>
                  <a:pt x="488995" y="1117600"/>
                  <a:pt x="0" y="628605"/>
                  <a:pt x="0" y="25400"/>
                </a:cubicBezTo>
                <a:close/>
              </a:path>
            </a:pathLst>
          </a:custGeom>
          <a:solidFill>
            <a:schemeClr val="tx2"/>
          </a:solidFill>
          <a:ln w="12700" cap="flat" cmpd="sng" algn="ctr">
            <a:noFill/>
            <a:prstDash val="solid"/>
            <a:miter lim="800000"/>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102415" name="文本框 27"/>
          <p:cNvSpPr txBox="1">
            <a:spLocks noChangeArrowheads="1"/>
          </p:cNvSpPr>
          <p:nvPr/>
        </p:nvSpPr>
        <p:spPr bwMode="auto">
          <a:xfrm>
            <a:off x="1245281" y="2574738"/>
            <a:ext cx="736119" cy="691417"/>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rPr>
              <a:t>01</a:t>
            </a:r>
            <a:endParaRPr kumimoji="0" lang="zh-CN" altLang="en-US"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endParaRPr>
          </a:p>
        </p:txBody>
      </p:sp>
      <p:sp>
        <p:nvSpPr>
          <p:cNvPr id="102416" name="文本框 28"/>
          <p:cNvSpPr txBox="1">
            <a:spLocks noChangeArrowheads="1"/>
          </p:cNvSpPr>
          <p:nvPr/>
        </p:nvSpPr>
        <p:spPr bwMode="auto">
          <a:xfrm>
            <a:off x="2693628" y="2574738"/>
            <a:ext cx="736119" cy="691417"/>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rPr>
              <a:t>02</a:t>
            </a:r>
            <a:endParaRPr kumimoji="0" lang="zh-CN" altLang="en-US"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endParaRPr>
          </a:p>
        </p:txBody>
      </p:sp>
      <p:sp>
        <p:nvSpPr>
          <p:cNvPr id="102417" name="文本框 29"/>
          <p:cNvSpPr txBox="1">
            <a:spLocks noChangeArrowheads="1"/>
          </p:cNvSpPr>
          <p:nvPr/>
        </p:nvSpPr>
        <p:spPr bwMode="auto">
          <a:xfrm>
            <a:off x="4152429" y="2574738"/>
            <a:ext cx="737612" cy="691417"/>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rPr>
              <a:t>03</a:t>
            </a:r>
            <a:endParaRPr kumimoji="0" lang="zh-CN" altLang="en-US"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endParaRPr>
          </a:p>
        </p:txBody>
      </p:sp>
      <p:sp>
        <p:nvSpPr>
          <p:cNvPr id="102418" name="文本框 30"/>
          <p:cNvSpPr txBox="1">
            <a:spLocks noChangeArrowheads="1"/>
          </p:cNvSpPr>
          <p:nvPr/>
        </p:nvSpPr>
        <p:spPr bwMode="auto">
          <a:xfrm>
            <a:off x="5626159" y="2574738"/>
            <a:ext cx="737612" cy="691417"/>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rPr>
              <a:t>04</a:t>
            </a:r>
            <a:endParaRPr kumimoji="0" lang="zh-CN" altLang="en-US"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endParaRPr>
          </a:p>
        </p:txBody>
      </p:sp>
      <p:sp>
        <p:nvSpPr>
          <p:cNvPr id="102419" name="文本框 31"/>
          <p:cNvSpPr txBox="1">
            <a:spLocks noChangeArrowheads="1"/>
          </p:cNvSpPr>
          <p:nvPr/>
        </p:nvSpPr>
        <p:spPr bwMode="auto">
          <a:xfrm>
            <a:off x="7049124" y="2574738"/>
            <a:ext cx="737612" cy="691417"/>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en-US" altLang="zh-CN"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rPr>
              <a:t>05</a:t>
            </a:r>
            <a:endParaRPr kumimoji="0" lang="zh-CN" altLang="en-US" sz="4045" b="0" i="0" u="none" strike="noStrike" kern="1200" cap="none" spc="0" normalizeH="0" baseline="0" noProof="0">
              <a:ln>
                <a:noFill/>
              </a:ln>
              <a:solidFill>
                <a:srgbClr val="5F5F5F"/>
              </a:solidFill>
              <a:effectLst/>
              <a:uLnTx/>
              <a:uFillTx/>
              <a:latin typeface="Impact" panose="020B0806030902050204" pitchFamily="34" charset="0"/>
              <a:ea typeface="时尚中黑简体" panose="01010104010101010101" pitchFamily="2" charset="-122"/>
              <a:cs typeface="Arial" panose="020B0604020202020204" pitchFamily="34" charset="0"/>
            </a:endParaRPr>
          </a:p>
        </p:txBody>
      </p:sp>
      <p:grpSp>
        <p:nvGrpSpPr>
          <p:cNvPr id="102430" name="Group 30"/>
          <p:cNvGrpSpPr/>
          <p:nvPr/>
        </p:nvGrpSpPr>
        <p:grpSpPr bwMode="auto">
          <a:xfrm>
            <a:off x="561422" y="1286155"/>
            <a:ext cx="2068002" cy="903351"/>
            <a:chOff x="376" y="840"/>
            <a:chExt cx="1385" cy="605"/>
          </a:xfrm>
        </p:grpSpPr>
        <p:sp>
          <p:nvSpPr>
            <p:cNvPr id="46109" name="文本框 32"/>
            <p:cNvSpPr txBox="1">
              <a:spLocks noChangeArrowheads="1"/>
            </p:cNvSpPr>
            <p:nvPr/>
          </p:nvSpPr>
          <p:spPr bwMode="auto">
            <a:xfrm>
              <a:off x="376" y="840"/>
              <a:ext cx="1385" cy="201"/>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rPr>
                <a:t>点击输入标题</a:t>
              </a:r>
              <a:endPar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endParaRPr>
            </a:p>
          </p:txBody>
        </p:sp>
        <p:sp>
          <p:nvSpPr>
            <p:cNvPr id="46110" name="矩形 33"/>
            <p:cNvSpPr>
              <a:spLocks noChangeArrowheads="1"/>
            </p:cNvSpPr>
            <p:nvPr/>
          </p:nvSpPr>
          <p:spPr bwMode="auto">
            <a:xfrm>
              <a:off x="399" y="1089"/>
              <a:ext cx="1310" cy="356"/>
            </a:xfrm>
            <a:prstGeom prst="rect">
              <a:avLst/>
            </a:prstGeom>
            <a:noFill/>
            <a:ln w="9525">
              <a:noFill/>
              <a:miter lim="800000"/>
            </a:ln>
          </p:spPr>
          <p:txBody>
            <a:bodyPr lIns="68271" tIns="34136" rIns="68271" bIns="34136">
              <a:spAutoFit/>
            </a:bodyPr>
            <a:lstStyle/>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详写内容</a:t>
              </a:r>
              <a:r>
                <a:rPr kumimoji="0" lang="en-US" altLang="zh-CN" sz="750" b="0" i="0" u="none" strike="noStrike" kern="1200" cap="none" spc="0" normalizeH="0" baseline="0" noProof="0">
                  <a:ln>
                    <a:noFill/>
                  </a:ln>
                  <a:solidFill>
                    <a:srgbClr val="595959"/>
                  </a:solidFill>
                  <a:effectLst/>
                  <a:uLnTx/>
                  <a:uFillTx/>
                  <a:latin typeface="微软雅黑" panose="020B0503020204020204" charset="-122"/>
                  <a:ea typeface="微软雅黑" panose="020B0503020204020204" charset="-122"/>
                  <a:cs typeface="+mn-cs"/>
                </a:rPr>
                <a:t>……</a:t>
              </a: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en-US" altLang="zh-CN" sz="750" b="0" i="0" u="none" strike="noStrike" kern="1200" cap="none" spc="0" normalizeH="0" baseline="0" noProof="0">
                <a:ln>
                  <a:noFill/>
                </a:ln>
                <a:solidFill>
                  <a:srgbClr val="595959"/>
                </a:solidFill>
                <a:effectLst/>
                <a:uLnTx/>
                <a:uFillTx/>
                <a:latin typeface="等线"/>
                <a:ea typeface="微软雅黑" panose="020B0503020204020204" charset="-122"/>
                <a:cs typeface="+mn-cs"/>
              </a:endParaRPr>
            </a:p>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endParaRPr kumimoji="0" lang="en-US" altLang="zh-CN" sz="750" b="0" i="0" u="none" strike="noStrike" kern="1200" cap="none" spc="0" normalizeH="0" baseline="0" noProof="0">
                <a:ln>
                  <a:noFill/>
                </a:ln>
                <a:solidFill>
                  <a:srgbClr val="7F7F7F"/>
                </a:solidFill>
                <a:effectLst/>
                <a:uLnTx/>
                <a:uFillTx/>
                <a:latin typeface="微软雅黑" panose="020B0503020204020204" charset="-122"/>
                <a:ea typeface="微软雅黑" panose="020B0503020204020204" charset="-122"/>
                <a:cs typeface="Times New Roman" panose="02020603050405020304" pitchFamily="18" charset="0"/>
              </a:endParaRPr>
            </a:p>
          </p:txBody>
        </p:sp>
      </p:grpSp>
      <p:grpSp>
        <p:nvGrpSpPr>
          <p:cNvPr id="102433" name="Group 33"/>
          <p:cNvGrpSpPr/>
          <p:nvPr/>
        </p:nvGrpSpPr>
        <p:grpSpPr bwMode="auto">
          <a:xfrm>
            <a:off x="2075467" y="3814045"/>
            <a:ext cx="2068002" cy="901857"/>
            <a:chOff x="1390" y="2533"/>
            <a:chExt cx="1385" cy="604"/>
          </a:xfrm>
        </p:grpSpPr>
        <p:sp>
          <p:nvSpPr>
            <p:cNvPr id="46107" name="文本框 34"/>
            <p:cNvSpPr txBox="1">
              <a:spLocks noChangeArrowheads="1"/>
            </p:cNvSpPr>
            <p:nvPr/>
          </p:nvSpPr>
          <p:spPr bwMode="auto">
            <a:xfrm>
              <a:off x="1390" y="2533"/>
              <a:ext cx="1385" cy="201"/>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rPr>
                <a:t>点击输入标题</a:t>
              </a:r>
              <a:endPar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endParaRPr>
            </a:p>
          </p:txBody>
        </p:sp>
        <p:sp>
          <p:nvSpPr>
            <p:cNvPr id="46108" name="矩形 35"/>
            <p:cNvSpPr>
              <a:spLocks noChangeArrowheads="1"/>
            </p:cNvSpPr>
            <p:nvPr/>
          </p:nvSpPr>
          <p:spPr bwMode="auto">
            <a:xfrm>
              <a:off x="1413" y="2781"/>
              <a:ext cx="1309" cy="356"/>
            </a:xfrm>
            <a:prstGeom prst="rect">
              <a:avLst/>
            </a:prstGeom>
            <a:noFill/>
            <a:ln w="9525">
              <a:noFill/>
              <a:miter lim="800000"/>
            </a:ln>
          </p:spPr>
          <p:txBody>
            <a:bodyPr lIns="68271" tIns="34136" rIns="68271" bIns="34136">
              <a:spAutoFit/>
            </a:bodyPr>
            <a:lstStyle/>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详写内容</a:t>
              </a:r>
              <a:r>
                <a:rPr kumimoji="0" lang="en-US" altLang="zh-CN" sz="750" b="0" i="0" u="none" strike="noStrike" kern="1200" cap="none" spc="0" normalizeH="0" baseline="0" noProof="0">
                  <a:ln>
                    <a:noFill/>
                  </a:ln>
                  <a:solidFill>
                    <a:srgbClr val="595959"/>
                  </a:solidFill>
                  <a:effectLst/>
                  <a:uLnTx/>
                  <a:uFillTx/>
                  <a:latin typeface="微软雅黑" panose="020B0503020204020204" charset="-122"/>
                  <a:ea typeface="微软雅黑" panose="020B0503020204020204" charset="-122"/>
                  <a:cs typeface="+mn-cs"/>
                </a:rPr>
                <a:t>……</a:t>
              </a: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en-US" altLang="zh-CN" sz="750" b="0" i="0" u="none" strike="noStrike" kern="1200" cap="none" spc="0" normalizeH="0" baseline="0" noProof="0">
                <a:ln>
                  <a:noFill/>
                </a:ln>
                <a:solidFill>
                  <a:srgbClr val="595959"/>
                </a:solidFill>
                <a:effectLst/>
                <a:uLnTx/>
                <a:uFillTx/>
                <a:latin typeface="等线"/>
                <a:ea typeface="微软雅黑" panose="020B0503020204020204" charset="-122"/>
                <a:cs typeface="+mn-cs"/>
              </a:endParaRPr>
            </a:p>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endParaRPr kumimoji="0" lang="en-US" altLang="zh-CN" sz="750" b="0" i="0" u="none" strike="noStrike" kern="1200" cap="none" spc="0" normalizeH="0" baseline="0" noProof="0">
                <a:ln>
                  <a:noFill/>
                </a:ln>
                <a:solidFill>
                  <a:srgbClr val="7F7F7F"/>
                </a:solidFill>
                <a:effectLst/>
                <a:uLnTx/>
                <a:uFillTx/>
                <a:latin typeface="微软雅黑" panose="020B0503020204020204" charset="-122"/>
                <a:ea typeface="微软雅黑" panose="020B0503020204020204" charset="-122"/>
                <a:cs typeface="Times New Roman" panose="02020603050405020304" pitchFamily="18" charset="0"/>
              </a:endParaRPr>
            </a:p>
          </p:txBody>
        </p:sp>
      </p:grpSp>
      <p:grpSp>
        <p:nvGrpSpPr>
          <p:cNvPr id="102434" name="Group 34"/>
          <p:cNvGrpSpPr/>
          <p:nvPr/>
        </p:nvGrpSpPr>
        <p:grpSpPr bwMode="auto">
          <a:xfrm>
            <a:off x="4979629" y="3814045"/>
            <a:ext cx="2068001" cy="901857"/>
            <a:chOff x="3335" y="2533"/>
            <a:chExt cx="1385" cy="604"/>
          </a:xfrm>
        </p:grpSpPr>
        <p:sp>
          <p:nvSpPr>
            <p:cNvPr id="46105" name="文本框 36"/>
            <p:cNvSpPr txBox="1">
              <a:spLocks noChangeArrowheads="1"/>
            </p:cNvSpPr>
            <p:nvPr/>
          </p:nvSpPr>
          <p:spPr bwMode="auto">
            <a:xfrm>
              <a:off x="3335" y="2533"/>
              <a:ext cx="1385" cy="201"/>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rPr>
                <a:t>点击输入标题</a:t>
              </a:r>
              <a:endPar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endParaRPr>
            </a:p>
          </p:txBody>
        </p:sp>
        <p:sp>
          <p:nvSpPr>
            <p:cNvPr id="46106" name="矩形 37"/>
            <p:cNvSpPr>
              <a:spLocks noChangeArrowheads="1"/>
            </p:cNvSpPr>
            <p:nvPr/>
          </p:nvSpPr>
          <p:spPr bwMode="auto">
            <a:xfrm>
              <a:off x="3358" y="2781"/>
              <a:ext cx="1309" cy="356"/>
            </a:xfrm>
            <a:prstGeom prst="rect">
              <a:avLst/>
            </a:prstGeom>
            <a:noFill/>
            <a:ln w="9525">
              <a:noFill/>
              <a:miter lim="800000"/>
            </a:ln>
          </p:spPr>
          <p:txBody>
            <a:bodyPr lIns="68271" tIns="34136" rIns="68271" bIns="34136">
              <a:spAutoFit/>
            </a:bodyPr>
            <a:lstStyle/>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详写内容</a:t>
              </a:r>
              <a:r>
                <a:rPr kumimoji="0" lang="en-US" altLang="zh-CN" sz="750" b="0" i="0" u="none" strike="noStrike" kern="1200" cap="none" spc="0" normalizeH="0" baseline="0" noProof="0">
                  <a:ln>
                    <a:noFill/>
                  </a:ln>
                  <a:solidFill>
                    <a:srgbClr val="595959"/>
                  </a:solidFill>
                  <a:effectLst/>
                  <a:uLnTx/>
                  <a:uFillTx/>
                  <a:latin typeface="微软雅黑" panose="020B0503020204020204" charset="-122"/>
                  <a:ea typeface="微软雅黑" panose="020B0503020204020204" charset="-122"/>
                  <a:cs typeface="+mn-cs"/>
                </a:rPr>
                <a:t>……</a:t>
              </a: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en-US" altLang="zh-CN" sz="750" b="0" i="0" u="none" strike="noStrike" kern="1200" cap="none" spc="0" normalizeH="0" baseline="0" noProof="0">
                <a:ln>
                  <a:noFill/>
                </a:ln>
                <a:solidFill>
                  <a:srgbClr val="595959"/>
                </a:solidFill>
                <a:effectLst/>
                <a:uLnTx/>
                <a:uFillTx/>
                <a:latin typeface="等线"/>
                <a:ea typeface="微软雅黑" panose="020B0503020204020204" charset="-122"/>
                <a:cs typeface="+mn-cs"/>
              </a:endParaRPr>
            </a:p>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endParaRPr kumimoji="0" lang="en-US" altLang="zh-CN" sz="750" b="0" i="0" u="none" strike="noStrike" kern="1200" cap="none" spc="0" normalizeH="0" baseline="0" noProof="0">
                <a:ln>
                  <a:noFill/>
                </a:ln>
                <a:solidFill>
                  <a:srgbClr val="7F7F7F"/>
                </a:solidFill>
                <a:effectLst/>
                <a:uLnTx/>
                <a:uFillTx/>
                <a:latin typeface="微软雅黑" panose="020B0503020204020204" charset="-122"/>
                <a:ea typeface="微软雅黑" panose="020B0503020204020204" charset="-122"/>
                <a:cs typeface="Times New Roman" panose="02020603050405020304" pitchFamily="18" charset="0"/>
              </a:endParaRPr>
            </a:p>
          </p:txBody>
        </p:sp>
      </p:grpSp>
      <p:grpSp>
        <p:nvGrpSpPr>
          <p:cNvPr id="102432" name="Group 32"/>
          <p:cNvGrpSpPr/>
          <p:nvPr/>
        </p:nvGrpSpPr>
        <p:grpSpPr bwMode="auto">
          <a:xfrm>
            <a:off x="6363770" y="1286155"/>
            <a:ext cx="2068002" cy="903351"/>
            <a:chOff x="4262" y="840"/>
            <a:chExt cx="1385" cy="605"/>
          </a:xfrm>
        </p:grpSpPr>
        <p:sp>
          <p:nvSpPr>
            <p:cNvPr id="46103" name="文本框 38"/>
            <p:cNvSpPr txBox="1">
              <a:spLocks noChangeArrowheads="1"/>
            </p:cNvSpPr>
            <p:nvPr/>
          </p:nvSpPr>
          <p:spPr bwMode="auto">
            <a:xfrm>
              <a:off x="4262" y="840"/>
              <a:ext cx="1385" cy="201"/>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rPr>
                <a:t>点击输入标题</a:t>
              </a:r>
              <a:endPar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endParaRPr>
            </a:p>
          </p:txBody>
        </p:sp>
        <p:sp>
          <p:nvSpPr>
            <p:cNvPr id="46104" name="矩形 39"/>
            <p:cNvSpPr>
              <a:spLocks noChangeArrowheads="1"/>
            </p:cNvSpPr>
            <p:nvPr/>
          </p:nvSpPr>
          <p:spPr bwMode="auto">
            <a:xfrm>
              <a:off x="4285" y="1089"/>
              <a:ext cx="1309" cy="356"/>
            </a:xfrm>
            <a:prstGeom prst="rect">
              <a:avLst/>
            </a:prstGeom>
            <a:noFill/>
            <a:ln w="9525">
              <a:noFill/>
              <a:miter lim="800000"/>
            </a:ln>
          </p:spPr>
          <p:txBody>
            <a:bodyPr lIns="68271" tIns="34136" rIns="68271" bIns="34136">
              <a:spAutoFit/>
            </a:bodyPr>
            <a:lstStyle/>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详写内容</a:t>
              </a:r>
              <a:r>
                <a:rPr kumimoji="0" lang="en-US" altLang="zh-CN" sz="750" b="0" i="0" u="none" strike="noStrike" kern="1200" cap="none" spc="0" normalizeH="0" baseline="0" noProof="0">
                  <a:ln>
                    <a:noFill/>
                  </a:ln>
                  <a:solidFill>
                    <a:srgbClr val="595959"/>
                  </a:solidFill>
                  <a:effectLst/>
                  <a:uLnTx/>
                  <a:uFillTx/>
                  <a:latin typeface="微软雅黑" panose="020B0503020204020204" charset="-122"/>
                  <a:ea typeface="微软雅黑" panose="020B0503020204020204" charset="-122"/>
                  <a:cs typeface="+mn-cs"/>
                </a:rPr>
                <a:t>……</a:t>
              </a: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en-US" altLang="zh-CN" sz="750" b="0" i="0" u="none" strike="noStrike" kern="1200" cap="none" spc="0" normalizeH="0" baseline="0" noProof="0">
                <a:ln>
                  <a:noFill/>
                </a:ln>
                <a:solidFill>
                  <a:srgbClr val="595959"/>
                </a:solidFill>
                <a:effectLst/>
                <a:uLnTx/>
                <a:uFillTx/>
                <a:latin typeface="等线"/>
                <a:ea typeface="微软雅黑" panose="020B0503020204020204" charset="-122"/>
                <a:cs typeface="+mn-cs"/>
              </a:endParaRPr>
            </a:p>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endParaRPr kumimoji="0" lang="en-US" altLang="zh-CN" sz="750" b="0" i="0" u="none" strike="noStrike" kern="1200" cap="none" spc="0" normalizeH="0" baseline="0" noProof="0">
                <a:ln>
                  <a:noFill/>
                </a:ln>
                <a:solidFill>
                  <a:srgbClr val="7F7F7F"/>
                </a:solidFill>
                <a:effectLst/>
                <a:uLnTx/>
                <a:uFillTx/>
                <a:latin typeface="微软雅黑" panose="020B0503020204020204" charset="-122"/>
                <a:ea typeface="微软雅黑" panose="020B0503020204020204" charset="-122"/>
                <a:cs typeface="Times New Roman" panose="02020603050405020304" pitchFamily="18" charset="0"/>
              </a:endParaRPr>
            </a:p>
          </p:txBody>
        </p:sp>
      </p:grpSp>
      <p:grpSp>
        <p:nvGrpSpPr>
          <p:cNvPr id="102431" name="Group 31"/>
          <p:cNvGrpSpPr/>
          <p:nvPr/>
        </p:nvGrpSpPr>
        <p:grpSpPr bwMode="auto">
          <a:xfrm>
            <a:off x="3502910" y="1286155"/>
            <a:ext cx="2066508" cy="903351"/>
            <a:chOff x="2346" y="840"/>
            <a:chExt cx="1384" cy="605"/>
          </a:xfrm>
        </p:grpSpPr>
        <p:sp>
          <p:nvSpPr>
            <p:cNvPr id="46101" name="文本框 40"/>
            <p:cNvSpPr txBox="1">
              <a:spLocks noChangeArrowheads="1"/>
            </p:cNvSpPr>
            <p:nvPr/>
          </p:nvSpPr>
          <p:spPr bwMode="auto">
            <a:xfrm>
              <a:off x="2346" y="840"/>
              <a:ext cx="1384" cy="201"/>
            </a:xfrm>
            <a:prstGeom prst="rect">
              <a:avLst/>
            </a:prstGeom>
            <a:noFill/>
            <a:ln w="9525">
              <a:noFill/>
              <a:miter lim="800000"/>
            </a:ln>
          </p:spPr>
          <p:txBody>
            <a:bodyPr lIns="68271" tIns="34136" rIns="68271" bIns="34136">
              <a:spAutoFit/>
            </a:bodyPr>
            <a:lstStyle/>
            <a:p>
              <a:pPr marL="0" marR="0" lvl="0" indent="0" algn="ctr" defTabSz="682625" rtl="0" eaLnBrk="1" fontAlgn="auto" latinLnBrk="0" hangingPunct="1">
                <a:lnSpc>
                  <a:spcPct val="100000"/>
                </a:lnSpc>
                <a:spcBef>
                  <a:spcPts val="0"/>
                </a:spcBef>
                <a:spcAft>
                  <a:spcPts val="0"/>
                </a:spcAft>
                <a:buClrTx/>
                <a:buSzTx/>
                <a:buFontTx/>
                <a:buNone/>
                <a:defRPr/>
              </a:pPr>
              <a:r>
                <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rPr>
                <a:t>点击输入标题</a:t>
              </a:r>
              <a:endParaRPr kumimoji="0" lang="zh-CN" altLang="en-US" sz="1505" b="0" i="0" u="none" strike="noStrike" kern="1200" cap="none" spc="0" normalizeH="0" baseline="0" noProof="0">
                <a:ln>
                  <a:noFill/>
                </a:ln>
                <a:solidFill>
                  <a:srgbClr val="5F5F5F"/>
                </a:solidFill>
                <a:effectLst/>
                <a:uLnTx/>
                <a:uFillTx/>
                <a:latin typeface="等线"/>
                <a:ea typeface="微软雅黑" panose="020B0503020204020204" charset="-122"/>
                <a:cs typeface="+mn-cs"/>
              </a:endParaRPr>
            </a:p>
          </p:txBody>
        </p:sp>
        <p:sp>
          <p:nvSpPr>
            <p:cNvPr id="46102" name="矩形 41"/>
            <p:cNvSpPr>
              <a:spLocks noChangeArrowheads="1"/>
            </p:cNvSpPr>
            <p:nvPr/>
          </p:nvSpPr>
          <p:spPr bwMode="auto">
            <a:xfrm>
              <a:off x="2369" y="1089"/>
              <a:ext cx="1309" cy="356"/>
            </a:xfrm>
            <a:prstGeom prst="rect">
              <a:avLst/>
            </a:prstGeom>
            <a:noFill/>
            <a:ln w="9525">
              <a:noFill/>
              <a:miter lim="800000"/>
            </a:ln>
          </p:spPr>
          <p:txBody>
            <a:bodyPr lIns="68271" tIns="34136" rIns="68271" bIns="34136">
              <a:spAutoFit/>
            </a:bodyPr>
            <a:lstStyle/>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详写内容</a:t>
              </a:r>
              <a:r>
                <a:rPr kumimoji="0" lang="en-US" altLang="zh-CN" sz="750" b="0" i="0" u="none" strike="noStrike" kern="1200" cap="none" spc="0" normalizeH="0" baseline="0" noProof="0">
                  <a:ln>
                    <a:noFill/>
                  </a:ln>
                  <a:solidFill>
                    <a:srgbClr val="595959"/>
                  </a:solidFill>
                  <a:effectLst/>
                  <a:uLnTx/>
                  <a:uFillTx/>
                  <a:latin typeface="微软雅黑" panose="020B0503020204020204" charset="-122"/>
                  <a:ea typeface="微软雅黑" panose="020B0503020204020204" charset="-122"/>
                  <a:cs typeface="+mn-cs"/>
                </a:rPr>
                <a:t>……</a:t>
              </a:r>
              <a:r>
                <a:rPr kumimoji="0" lang="zh-CN" altLang="en-US" sz="750" b="0" i="0" u="none" strike="noStrike" kern="1200" cap="none" spc="0" normalizeH="0" baseline="0" noProof="0">
                  <a:ln>
                    <a:noFill/>
                  </a:ln>
                  <a:solidFill>
                    <a:srgbClr val="595959"/>
                  </a:solidFill>
                  <a:effectLst/>
                  <a:uLnTx/>
                  <a:uFillTx/>
                  <a:latin typeface="等线"/>
                  <a:ea typeface="微软雅黑" panose="020B0503020204020204" charset="-122"/>
                  <a:cs typeface="+mn-cs"/>
                </a:rPr>
                <a:t>点击输入本栏的具体文字，简明扼要的说明分项内容，此为概念图解，请根据您的具体内容酌情修改</a:t>
              </a:r>
              <a:endParaRPr kumimoji="0" lang="en-US" altLang="zh-CN" sz="750" b="0" i="0" u="none" strike="noStrike" kern="1200" cap="none" spc="0" normalizeH="0" baseline="0" noProof="0">
                <a:ln>
                  <a:noFill/>
                </a:ln>
                <a:solidFill>
                  <a:srgbClr val="595959"/>
                </a:solidFill>
                <a:effectLst/>
                <a:uLnTx/>
                <a:uFillTx/>
                <a:latin typeface="等线"/>
                <a:ea typeface="微软雅黑" panose="020B0503020204020204" charset="-122"/>
                <a:cs typeface="+mn-cs"/>
              </a:endParaRPr>
            </a:p>
            <a:p>
              <a:pPr marL="0" marR="0" lvl="0" indent="0" algn="just" defTabSz="682625" rtl="0" eaLnBrk="1" fontAlgn="auto" latinLnBrk="0" hangingPunct="1">
                <a:lnSpc>
                  <a:spcPct val="100000"/>
                </a:lnSpc>
                <a:spcBef>
                  <a:spcPts val="0"/>
                </a:spcBef>
                <a:spcAft>
                  <a:spcPts val="0"/>
                </a:spcAft>
                <a:buClrTx/>
                <a:buSzTx/>
                <a:buFontTx/>
                <a:buNone/>
                <a:tabLst>
                  <a:tab pos="1013460" algn="l"/>
                </a:tabLst>
                <a:defRPr/>
              </a:pPr>
              <a:endParaRPr kumimoji="0" lang="en-US" altLang="zh-CN" sz="750" b="0" i="0" u="none" strike="noStrike" kern="1200" cap="none" spc="0" normalizeH="0" baseline="0" noProof="0">
                <a:ln>
                  <a:noFill/>
                </a:ln>
                <a:solidFill>
                  <a:srgbClr val="7F7F7F"/>
                </a:solidFill>
                <a:effectLst/>
                <a:uLnTx/>
                <a:uFillTx/>
                <a:latin typeface="微软雅黑" panose="020B0503020204020204" charset="-122"/>
                <a:ea typeface="微软雅黑" panose="020B0503020204020204" charset="-122"/>
                <a:cs typeface="Times New Roman" panose="02020603050405020304" pitchFamily="18" charset="0"/>
              </a:endParaRPr>
            </a:p>
          </p:txBody>
        </p:sp>
      </p:gr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left)">
                                      <p:cBhvr>
                                        <p:cTn id="27" dur="500"/>
                                        <p:tgtEl>
                                          <p:spTgt spid="1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left)">
                                      <p:cBhvr>
                                        <p:cTn id="35" dur="500"/>
                                        <p:tgtEl>
                                          <p:spTgt spid="19"/>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left)">
                                      <p:cBhvr>
                                        <p:cTn id="39" dur="500"/>
                                        <p:tgtEl>
                                          <p:spTgt spid="25"/>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ipe(left)">
                                      <p:cBhvr>
                                        <p:cTn id="43" dur="500"/>
                                        <p:tgtEl>
                                          <p:spTgt spid="21"/>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02415"/>
                                        </p:tgtEl>
                                        <p:attrNameLst>
                                          <p:attrName>style.visibility</p:attrName>
                                        </p:attrNameLst>
                                      </p:cBhvr>
                                      <p:to>
                                        <p:strVal val="visible"/>
                                      </p:to>
                                    </p:set>
                                    <p:animEffect transition="in" filter="dissolve">
                                      <p:cBhvr>
                                        <p:cTn id="47" dur="500"/>
                                        <p:tgtEl>
                                          <p:spTgt spid="102415"/>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02416"/>
                                        </p:tgtEl>
                                        <p:attrNameLst>
                                          <p:attrName>style.visibility</p:attrName>
                                        </p:attrNameLst>
                                      </p:cBhvr>
                                      <p:to>
                                        <p:strVal val="visible"/>
                                      </p:to>
                                    </p:set>
                                    <p:animEffect transition="in" filter="dissolve">
                                      <p:cBhvr>
                                        <p:cTn id="51" dur="500"/>
                                        <p:tgtEl>
                                          <p:spTgt spid="102416"/>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02417"/>
                                        </p:tgtEl>
                                        <p:attrNameLst>
                                          <p:attrName>style.visibility</p:attrName>
                                        </p:attrNameLst>
                                      </p:cBhvr>
                                      <p:to>
                                        <p:strVal val="visible"/>
                                      </p:to>
                                    </p:set>
                                    <p:animEffect transition="in" filter="dissolve">
                                      <p:cBhvr>
                                        <p:cTn id="55" dur="500"/>
                                        <p:tgtEl>
                                          <p:spTgt spid="102417"/>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02418"/>
                                        </p:tgtEl>
                                        <p:attrNameLst>
                                          <p:attrName>style.visibility</p:attrName>
                                        </p:attrNameLst>
                                      </p:cBhvr>
                                      <p:to>
                                        <p:strVal val="visible"/>
                                      </p:to>
                                    </p:set>
                                    <p:animEffect transition="in" filter="dissolve">
                                      <p:cBhvr>
                                        <p:cTn id="59" dur="500"/>
                                        <p:tgtEl>
                                          <p:spTgt spid="102418"/>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02419"/>
                                        </p:tgtEl>
                                        <p:attrNameLst>
                                          <p:attrName>style.visibility</p:attrName>
                                        </p:attrNameLst>
                                      </p:cBhvr>
                                      <p:to>
                                        <p:strVal val="visible"/>
                                      </p:to>
                                    </p:set>
                                    <p:animEffect transition="in" filter="dissolve">
                                      <p:cBhvr>
                                        <p:cTn id="63" dur="500"/>
                                        <p:tgtEl>
                                          <p:spTgt spid="102419"/>
                                        </p:tgtEl>
                                      </p:cBhvr>
                                    </p:animEffect>
                                  </p:childTnLst>
                                </p:cTn>
                              </p:par>
                            </p:childTnLst>
                          </p:cTn>
                        </p:par>
                        <p:par>
                          <p:cTn id="64" fill="hold">
                            <p:stCondLst>
                              <p:cond delay="7500"/>
                            </p:stCondLst>
                            <p:childTnLst>
                              <p:par>
                                <p:cTn id="65" presetID="42" presetClass="entr" presetSubtype="0" fill="hold" nodeType="afterEffect">
                                  <p:stCondLst>
                                    <p:cond delay="0"/>
                                  </p:stCondLst>
                                  <p:childTnLst>
                                    <p:set>
                                      <p:cBhvr>
                                        <p:cTn id="66" dur="1" fill="hold">
                                          <p:stCondLst>
                                            <p:cond delay="0"/>
                                          </p:stCondLst>
                                        </p:cTn>
                                        <p:tgtEl>
                                          <p:spTgt spid="102430"/>
                                        </p:tgtEl>
                                        <p:attrNameLst>
                                          <p:attrName>style.visibility</p:attrName>
                                        </p:attrNameLst>
                                      </p:cBhvr>
                                      <p:to>
                                        <p:strVal val="visible"/>
                                      </p:to>
                                    </p:set>
                                    <p:animEffect transition="in" filter="fade">
                                      <p:cBhvr>
                                        <p:cTn id="67" dur="1000"/>
                                        <p:tgtEl>
                                          <p:spTgt spid="102430"/>
                                        </p:tgtEl>
                                      </p:cBhvr>
                                    </p:animEffect>
                                    <p:anim calcmode="lin" valueType="num">
                                      <p:cBhvr>
                                        <p:cTn id="68" dur="1000" fill="hold"/>
                                        <p:tgtEl>
                                          <p:spTgt spid="102430"/>
                                        </p:tgtEl>
                                        <p:attrNameLst>
                                          <p:attrName>ppt_x</p:attrName>
                                        </p:attrNameLst>
                                      </p:cBhvr>
                                      <p:tavLst>
                                        <p:tav tm="0">
                                          <p:val>
                                            <p:strVal val="#ppt_x"/>
                                          </p:val>
                                        </p:tav>
                                        <p:tav tm="100000">
                                          <p:val>
                                            <p:strVal val="#ppt_x"/>
                                          </p:val>
                                        </p:tav>
                                      </p:tavLst>
                                    </p:anim>
                                    <p:anim calcmode="lin" valueType="num">
                                      <p:cBhvr>
                                        <p:cTn id="69" dur="1000" fill="hold"/>
                                        <p:tgtEl>
                                          <p:spTgt spid="102430"/>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02431"/>
                                        </p:tgtEl>
                                        <p:attrNameLst>
                                          <p:attrName>style.visibility</p:attrName>
                                        </p:attrNameLst>
                                      </p:cBhvr>
                                      <p:to>
                                        <p:strVal val="visible"/>
                                      </p:to>
                                    </p:set>
                                    <p:animEffect transition="in" filter="fade">
                                      <p:cBhvr>
                                        <p:cTn id="72" dur="1000"/>
                                        <p:tgtEl>
                                          <p:spTgt spid="102431"/>
                                        </p:tgtEl>
                                      </p:cBhvr>
                                    </p:animEffect>
                                    <p:anim calcmode="lin" valueType="num">
                                      <p:cBhvr>
                                        <p:cTn id="73" dur="1000" fill="hold"/>
                                        <p:tgtEl>
                                          <p:spTgt spid="102431"/>
                                        </p:tgtEl>
                                        <p:attrNameLst>
                                          <p:attrName>ppt_x</p:attrName>
                                        </p:attrNameLst>
                                      </p:cBhvr>
                                      <p:tavLst>
                                        <p:tav tm="0">
                                          <p:val>
                                            <p:strVal val="#ppt_x"/>
                                          </p:val>
                                        </p:tav>
                                        <p:tav tm="100000">
                                          <p:val>
                                            <p:strVal val="#ppt_x"/>
                                          </p:val>
                                        </p:tav>
                                      </p:tavLst>
                                    </p:anim>
                                    <p:anim calcmode="lin" valueType="num">
                                      <p:cBhvr>
                                        <p:cTn id="74" dur="1000" fill="hold"/>
                                        <p:tgtEl>
                                          <p:spTgt spid="10243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02432"/>
                                        </p:tgtEl>
                                        <p:attrNameLst>
                                          <p:attrName>style.visibility</p:attrName>
                                        </p:attrNameLst>
                                      </p:cBhvr>
                                      <p:to>
                                        <p:strVal val="visible"/>
                                      </p:to>
                                    </p:set>
                                    <p:animEffect transition="in" filter="fade">
                                      <p:cBhvr>
                                        <p:cTn id="77" dur="1000"/>
                                        <p:tgtEl>
                                          <p:spTgt spid="102432"/>
                                        </p:tgtEl>
                                      </p:cBhvr>
                                    </p:animEffect>
                                    <p:anim calcmode="lin" valueType="num">
                                      <p:cBhvr>
                                        <p:cTn id="78" dur="1000" fill="hold"/>
                                        <p:tgtEl>
                                          <p:spTgt spid="102432"/>
                                        </p:tgtEl>
                                        <p:attrNameLst>
                                          <p:attrName>ppt_x</p:attrName>
                                        </p:attrNameLst>
                                      </p:cBhvr>
                                      <p:tavLst>
                                        <p:tav tm="0">
                                          <p:val>
                                            <p:strVal val="#ppt_x"/>
                                          </p:val>
                                        </p:tav>
                                        <p:tav tm="100000">
                                          <p:val>
                                            <p:strVal val="#ppt_x"/>
                                          </p:val>
                                        </p:tav>
                                      </p:tavLst>
                                    </p:anim>
                                    <p:anim calcmode="lin" valueType="num">
                                      <p:cBhvr>
                                        <p:cTn id="79" dur="1000" fill="hold"/>
                                        <p:tgtEl>
                                          <p:spTgt spid="10243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0"/>
                                  </p:stCondLst>
                                  <p:childTnLst>
                                    <p:set>
                                      <p:cBhvr>
                                        <p:cTn id="81" dur="1" fill="hold">
                                          <p:stCondLst>
                                            <p:cond delay="0"/>
                                          </p:stCondLst>
                                        </p:cTn>
                                        <p:tgtEl>
                                          <p:spTgt spid="102434"/>
                                        </p:tgtEl>
                                        <p:attrNameLst>
                                          <p:attrName>style.visibility</p:attrName>
                                        </p:attrNameLst>
                                      </p:cBhvr>
                                      <p:to>
                                        <p:strVal val="visible"/>
                                      </p:to>
                                    </p:set>
                                    <p:animEffect transition="in" filter="fade">
                                      <p:cBhvr>
                                        <p:cTn id="82" dur="1000"/>
                                        <p:tgtEl>
                                          <p:spTgt spid="102434"/>
                                        </p:tgtEl>
                                      </p:cBhvr>
                                    </p:animEffect>
                                    <p:anim calcmode="lin" valueType="num">
                                      <p:cBhvr>
                                        <p:cTn id="83" dur="1000" fill="hold"/>
                                        <p:tgtEl>
                                          <p:spTgt spid="102434"/>
                                        </p:tgtEl>
                                        <p:attrNameLst>
                                          <p:attrName>ppt_x</p:attrName>
                                        </p:attrNameLst>
                                      </p:cBhvr>
                                      <p:tavLst>
                                        <p:tav tm="0">
                                          <p:val>
                                            <p:strVal val="#ppt_x"/>
                                          </p:val>
                                        </p:tav>
                                        <p:tav tm="100000">
                                          <p:val>
                                            <p:strVal val="#ppt_x"/>
                                          </p:val>
                                        </p:tav>
                                      </p:tavLst>
                                    </p:anim>
                                    <p:anim calcmode="lin" valueType="num">
                                      <p:cBhvr>
                                        <p:cTn id="84" dur="1000" fill="hold"/>
                                        <p:tgtEl>
                                          <p:spTgt spid="102434"/>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0"/>
                                  </p:stCondLst>
                                  <p:childTnLst>
                                    <p:set>
                                      <p:cBhvr>
                                        <p:cTn id="86" dur="1" fill="hold">
                                          <p:stCondLst>
                                            <p:cond delay="0"/>
                                          </p:stCondLst>
                                        </p:cTn>
                                        <p:tgtEl>
                                          <p:spTgt spid="102433"/>
                                        </p:tgtEl>
                                        <p:attrNameLst>
                                          <p:attrName>style.visibility</p:attrName>
                                        </p:attrNameLst>
                                      </p:cBhvr>
                                      <p:to>
                                        <p:strVal val="visible"/>
                                      </p:to>
                                    </p:set>
                                    <p:animEffect transition="in" filter="fade">
                                      <p:cBhvr>
                                        <p:cTn id="87" dur="1000"/>
                                        <p:tgtEl>
                                          <p:spTgt spid="102433"/>
                                        </p:tgtEl>
                                      </p:cBhvr>
                                    </p:animEffect>
                                    <p:anim calcmode="lin" valueType="num">
                                      <p:cBhvr>
                                        <p:cTn id="88" dur="1000" fill="hold"/>
                                        <p:tgtEl>
                                          <p:spTgt spid="102433"/>
                                        </p:tgtEl>
                                        <p:attrNameLst>
                                          <p:attrName>ppt_x</p:attrName>
                                        </p:attrNameLst>
                                      </p:cBhvr>
                                      <p:tavLst>
                                        <p:tav tm="0">
                                          <p:val>
                                            <p:strVal val="#ppt_x"/>
                                          </p:val>
                                        </p:tav>
                                        <p:tav tm="100000">
                                          <p:val>
                                            <p:strVal val="#ppt_x"/>
                                          </p:val>
                                        </p:tav>
                                      </p:tavLst>
                                    </p:anim>
                                    <p:anim calcmode="lin" valueType="num">
                                      <p:cBhvr>
                                        <p:cTn id="89" dur="1000" fill="hold"/>
                                        <p:tgtEl>
                                          <p:spTgt spid="1024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animBg="1"/>
      <p:bldP spid="21" grpId="0" animBg="1"/>
      <p:bldP spid="23" grpId="0" animBg="1"/>
      <p:bldP spid="25" grpId="0" animBg="1"/>
      <p:bldP spid="18" grpId="0" animBg="1"/>
      <p:bldP spid="20" grpId="0" animBg="1"/>
      <p:bldP spid="22" grpId="0" animBg="1"/>
      <p:bldP spid="24" grpId="0" animBg="1"/>
      <p:bldP spid="26" grpId="0" animBg="1"/>
      <p:bldP spid="102415" grpId="0"/>
      <p:bldP spid="102416" grpId="0"/>
      <p:bldP spid="102417" grpId="0"/>
      <p:bldP spid="102418" grpId="0"/>
      <p:bldP spid="1024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130" name="Group 74"/>
          <p:cNvGrpSpPr/>
          <p:nvPr/>
        </p:nvGrpSpPr>
        <p:grpSpPr bwMode="auto">
          <a:xfrm>
            <a:off x="2945970" y="1353348"/>
            <a:ext cx="2950448" cy="3047502"/>
            <a:chOff x="2109" y="2948"/>
            <a:chExt cx="1769" cy="1827"/>
          </a:xfrm>
        </p:grpSpPr>
        <p:grpSp>
          <p:nvGrpSpPr>
            <p:cNvPr id="44078" name="Group 69"/>
            <p:cNvGrpSpPr/>
            <p:nvPr/>
          </p:nvGrpSpPr>
          <p:grpSpPr bwMode="auto">
            <a:xfrm>
              <a:off x="2109" y="2948"/>
              <a:ext cx="1769" cy="975"/>
              <a:chOff x="2109" y="2948"/>
              <a:chExt cx="1769" cy="975"/>
            </a:xfrm>
          </p:grpSpPr>
          <p:sp>
            <p:nvSpPr>
              <p:cNvPr id="44083" name="AutoShape 52"/>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4084" name="AutoShape 67"/>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4085" name="AutoShape 68"/>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grpSp>
        <p:grpSp>
          <p:nvGrpSpPr>
            <p:cNvPr id="44079" name="Group 70"/>
            <p:cNvGrpSpPr/>
            <p:nvPr/>
          </p:nvGrpSpPr>
          <p:grpSpPr bwMode="auto">
            <a:xfrm flipV="1">
              <a:off x="2109" y="3788"/>
              <a:ext cx="1769" cy="987"/>
              <a:chOff x="2109" y="2948"/>
              <a:chExt cx="1769" cy="975"/>
            </a:xfrm>
          </p:grpSpPr>
          <p:sp>
            <p:nvSpPr>
              <p:cNvPr id="44080" name="AutoShape 71"/>
              <p:cNvSpPr>
                <a:spLocks noChangeArrowheads="1"/>
              </p:cNvSpPr>
              <p:nvPr/>
            </p:nvSpPr>
            <p:spPr bwMode="auto">
              <a:xfrm>
                <a:off x="2699" y="2948"/>
                <a:ext cx="589" cy="907"/>
              </a:xfrm>
              <a:prstGeom prst="hexagon">
                <a:avLst>
                  <a:gd name="adj" fmla="val 25000"/>
                  <a:gd name="vf" fmla="val 115470"/>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4081" name="AutoShape 72"/>
              <p:cNvSpPr>
                <a:spLocks noChangeArrowheads="1"/>
              </p:cNvSpPr>
              <p:nvPr/>
            </p:nvSpPr>
            <p:spPr bwMode="auto">
              <a:xfrm rot="3569258">
                <a:off x="3130" y="3175"/>
                <a:ext cx="589" cy="907"/>
              </a:xfrm>
              <a:prstGeom prst="hexagon">
                <a:avLst>
                  <a:gd name="adj" fmla="val 25000"/>
                  <a:gd name="vf" fmla="val 115470"/>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44082" name="AutoShape 73"/>
              <p:cNvSpPr>
                <a:spLocks noChangeArrowheads="1"/>
              </p:cNvSpPr>
              <p:nvPr/>
            </p:nvSpPr>
            <p:spPr bwMode="auto">
              <a:xfrm rot="-3390276">
                <a:off x="2268" y="3175"/>
                <a:ext cx="589" cy="907"/>
              </a:xfrm>
              <a:prstGeom prst="hexagon">
                <a:avLst>
                  <a:gd name="adj" fmla="val 25000"/>
                  <a:gd name="vf" fmla="val 115470"/>
                </a:avLst>
              </a:prstGeom>
              <a:solidFill>
                <a:schemeClr val="tx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grpSp>
      </p:grpSp>
      <p:sp>
        <p:nvSpPr>
          <p:cNvPr id="45098" name="TextBox 16"/>
          <p:cNvSpPr txBox="1">
            <a:spLocks noChangeArrowheads="1"/>
          </p:cNvSpPr>
          <p:nvPr/>
        </p:nvSpPr>
        <p:spPr bwMode="auto">
          <a:xfrm>
            <a:off x="4301742" y="1674373"/>
            <a:ext cx="335957" cy="28943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1</a:t>
            </a:r>
            <a:endParaRPr kumimoji="0" lang="zh-CN" altLang="en-US"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5099" name="TextBox 17"/>
          <p:cNvSpPr txBox="1">
            <a:spLocks noChangeArrowheads="1"/>
          </p:cNvSpPr>
          <p:nvPr/>
        </p:nvSpPr>
        <p:spPr bwMode="auto">
          <a:xfrm>
            <a:off x="5249887" y="2149192"/>
            <a:ext cx="335957" cy="28943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6</a:t>
            </a:r>
            <a:endParaRPr kumimoji="0" lang="zh-CN" altLang="en-US"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5100" name="TextBox 18"/>
          <p:cNvSpPr txBox="1">
            <a:spLocks noChangeArrowheads="1"/>
          </p:cNvSpPr>
          <p:nvPr/>
        </p:nvSpPr>
        <p:spPr bwMode="auto">
          <a:xfrm>
            <a:off x="5320065" y="3300405"/>
            <a:ext cx="335957" cy="28943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5</a:t>
            </a:r>
            <a:endParaRPr kumimoji="0" lang="zh-CN" altLang="en-US"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5101" name="TextBox 19"/>
          <p:cNvSpPr txBox="1">
            <a:spLocks noChangeArrowheads="1"/>
          </p:cNvSpPr>
          <p:nvPr/>
        </p:nvSpPr>
        <p:spPr bwMode="auto">
          <a:xfrm>
            <a:off x="4236044" y="3911099"/>
            <a:ext cx="335957" cy="28943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4</a:t>
            </a:r>
            <a:endParaRPr kumimoji="0" lang="zh-CN" altLang="en-US"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5102" name="TextBox 20"/>
          <p:cNvSpPr txBox="1">
            <a:spLocks noChangeArrowheads="1"/>
          </p:cNvSpPr>
          <p:nvPr/>
        </p:nvSpPr>
        <p:spPr bwMode="auto">
          <a:xfrm>
            <a:off x="3284913" y="3300405"/>
            <a:ext cx="335957" cy="28943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3</a:t>
            </a:r>
            <a:endParaRPr kumimoji="0" lang="zh-CN" altLang="en-US"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45103" name="TextBox 21"/>
          <p:cNvSpPr txBox="1">
            <a:spLocks noChangeArrowheads="1"/>
          </p:cNvSpPr>
          <p:nvPr/>
        </p:nvSpPr>
        <p:spPr bwMode="auto">
          <a:xfrm>
            <a:off x="3284913" y="2149192"/>
            <a:ext cx="335957" cy="289438"/>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en-US" altLang="zh-CN"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2</a:t>
            </a:r>
            <a:endParaRPr kumimoji="0" lang="zh-CN" altLang="en-US" sz="188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3" name="TextBox 22"/>
          <p:cNvSpPr txBox="1">
            <a:spLocks noChangeArrowheads="1"/>
          </p:cNvSpPr>
          <p:nvPr/>
        </p:nvSpPr>
        <p:spPr bwMode="auto">
          <a:xfrm>
            <a:off x="6299566" y="1327964"/>
            <a:ext cx="2126234"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rPr>
              <a:t>请添加文字内容</a:t>
            </a:r>
            <a:endPar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endParaRPr>
          </a:p>
        </p:txBody>
      </p:sp>
      <p:sp>
        <p:nvSpPr>
          <p:cNvPr id="24" name="TextBox 23"/>
          <p:cNvSpPr txBox="1">
            <a:spLocks noChangeArrowheads="1"/>
          </p:cNvSpPr>
          <p:nvPr/>
        </p:nvSpPr>
        <p:spPr bwMode="auto">
          <a:xfrm>
            <a:off x="6299566" y="1632564"/>
            <a:ext cx="2088905" cy="43396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25" name="TextBox 24"/>
          <p:cNvSpPr txBox="1">
            <a:spLocks noChangeArrowheads="1"/>
          </p:cNvSpPr>
          <p:nvPr/>
        </p:nvSpPr>
        <p:spPr bwMode="auto">
          <a:xfrm>
            <a:off x="6299566" y="2377643"/>
            <a:ext cx="2126234"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rPr>
              <a:t>请添加文字内容</a:t>
            </a:r>
            <a:endPar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endParaRPr>
          </a:p>
        </p:txBody>
      </p:sp>
      <p:sp>
        <p:nvSpPr>
          <p:cNvPr id="26" name="TextBox 25"/>
          <p:cNvSpPr txBox="1">
            <a:spLocks noChangeArrowheads="1"/>
          </p:cNvSpPr>
          <p:nvPr/>
        </p:nvSpPr>
        <p:spPr bwMode="auto">
          <a:xfrm>
            <a:off x="6299566" y="2682244"/>
            <a:ext cx="2088905" cy="43396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37" name="TextBox 36"/>
          <p:cNvSpPr txBox="1">
            <a:spLocks noChangeArrowheads="1"/>
          </p:cNvSpPr>
          <p:nvPr/>
        </p:nvSpPr>
        <p:spPr bwMode="auto">
          <a:xfrm>
            <a:off x="6299566" y="3473609"/>
            <a:ext cx="2126234"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rPr>
              <a:t>请添加文字内容</a:t>
            </a:r>
            <a:endPar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endParaRPr>
          </a:p>
        </p:txBody>
      </p:sp>
      <p:sp>
        <p:nvSpPr>
          <p:cNvPr id="38" name="TextBox 37"/>
          <p:cNvSpPr txBox="1">
            <a:spLocks noChangeArrowheads="1"/>
          </p:cNvSpPr>
          <p:nvPr/>
        </p:nvSpPr>
        <p:spPr bwMode="auto">
          <a:xfrm>
            <a:off x="6299566" y="3776716"/>
            <a:ext cx="2088905" cy="578620"/>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just"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39" name="TextBox 38"/>
          <p:cNvSpPr txBox="1">
            <a:spLocks noChangeArrowheads="1"/>
          </p:cNvSpPr>
          <p:nvPr/>
        </p:nvSpPr>
        <p:spPr bwMode="auto">
          <a:xfrm>
            <a:off x="718201" y="1327964"/>
            <a:ext cx="2126234"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rPr>
              <a:t>请添加文字内容</a:t>
            </a:r>
            <a:endPar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40" name="TextBox 39"/>
          <p:cNvSpPr txBox="1">
            <a:spLocks noChangeArrowheads="1"/>
          </p:cNvSpPr>
          <p:nvPr/>
        </p:nvSpPr>
        <p:spPr bwMode="auto">
          <a:xfrm>
            <a:off x="718202" y="1632564"/>
            <a:ext cx="2087412" cy="43396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41" name="TextBox 40"/>
          <p:cNvSpPr txBox="1">
            <a:spLocks noChangeArrowheads="1"/>
          </p:cNvSpPr>
          <p:nvPr/>
        </p:nvSpPr>
        <p:spPr bwMode="auto">
          <a:xfrm>
            <a:off x="718201" y="2377643"/>
            <a:ext cx="2126234" cy="405367"/>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rPr>
              <a:t>请添加文字内容</a:t>
            </a:r>
            <a:endPar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42" name="TextBox 41"/>
          <p:cNvSpPr txBox="1">
            <a:spLocks noChangeArrowheads="1"/>
          </p:cNvSpPr>
          <p:nvPr/>
        </p:nvSpPr>
        <p:spPr bwMode="auto">
          <a:xfrm>
            <a:off x="718202" y="2682244"/>
            <a:ext cx="2087412" cy="578620"/>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a:p>
            <a:pPr marL="0" marR="0" lvl="0" indent="0" algn="just" defTabSz="685800" rtl="0" eaLnBrk="1" fontAlgn="auto" latinLnBrk="0" hangingPunct="1">
              <a:lnSpc>
                <a:spcPct val="100000"/>
              </a:lnSpc>
              <a:spcBef>
                <a:spcPts val="0"/>
              </a:spcBef>
              <a:spcAft>
                <a:spcPts val="0"/>
              </a:spcAft>
              <a:buClrTx/>
              <a:buSzTx/>
              <a:buFontTx/>
              <a:buNone/>
              <a:defRPr/>
            </a:pPr>
            <a:endPar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43" name="TextBox 42"/>
          <p:cNvSpPr txBox="1">
            <a:spLocks noChangeArrowheads="1"/>
          </p:cNvSpPr>
          <p:nvPr/>
        </p:nvSpPr>
        <p:spPr bwMode="auto">
          <a:xfrm>
            <a:off x="718201" y="3473609"/>
            <a:ext cx="2126234" cy="405367"/>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rPr>
              <a:t>请添加文字内容</a:t>
            </a:r>
            <a:endParaRPr kumimoji="0" lang="zh-CN" altLang="en-US" sz="1315" b="0" i="0" u="none" strike="noStrike" kern="1200" cap="none" spc="0" normalizeH="0" baseline="0" noProof="0">
              <a:ln>
                <a:noFill/>
              </a:ln>
              <a:solidFill>
                <a:srgbClr val="016A7A"/>
              </a:solidFill>
              <a:effectLst/>
              <a:uLnTx/>
              <a:uFillTx/>
              <a:latin typeface="等线"/>
              <a:ea typeface="微软雅黑" panose="020B0503020204020204" charset="-122"/>
              <a:cs typeface="+mn-cs"/>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44" name="TextBox 43"/>
          <p:cNvSpPr txBox="1">
            <a:spLocks noChangeArrowheads="1"/>
          </p:cNvSpPr>
          <p:nvPr/>
        </p:nvSpPr>
        <p:spPr bwMode="auto">
          <a:xfrm>
            <a:off x="718202" y="3776716"/>
            <a:ext cx="2087412" cy="433965"/>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请在此处插入你需要的文字内容请在此处插入你需要的文字内容请在此处插入你需要的文字内容</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grpSp>
        <p:nvGrpSpPr>
          <p:cNvPr id="104" name="组合 103"/>
          <p:cNvGrpSpPr/>
          <p:nvPr/>
        </p:nvGrpSpPr>
        <p:grpSpPr bwMode="auto">
          <a:xfrm>
            <a:off x="4639193" y="3570662"/>
            <a:ext cx="1603634" cy="491244"/>
            <a:chOff x="4476081" y="3981586"/>
            <a:chExt cx="1766090" cy="539330"/>
          </a:xfrm>
        </p:grpSpPr>
        <p:cxnSp>
          <p:nvCxnSpPr>
            <p:cNvPr id="58" name="直接连接符 57"/>
            <p:cNvCxnSpPr/>
            <p:nvPr/>
          </p:nvCxnSpPr>
          <p:spPr>
            <a:xfrm flipV="1">
              <a:off x="4476081" y="4520916"/>
              <a:ext cx="146516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941245" y="3981586"/>
              <a:ext cx="30092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5941245" y="3981586"/>
              <a:ext cx="0" cy="539330"/>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11" name="组合 110"/>
          <p:cNvGrpSpPr/>
          <p:nvPr/>
        </p:nvGrpSpPr>
        <p:grpSpPr bwMode="auto">
          <a:xfrm>
            <a:off x="5651542" y="1436964"/>
            <a:ext cx="591284" cy="779420"/>
            <a:chOff x="5652120" y="1579986"/>
            <a:chExt cx="590051" cy="878275"/>
          </a:xfrm>
        </p:grpSpPr>
        <p:cxnSp>
          <p:nvCxnSpPr>
            <p:cNvPr id="71" name="直接连接符 70"/>
            <p:cNvCxnSpPr/>
            <p:nvPr/>
          </p:nvCxnSpPr>
          <p:spPr>
            <a:xfrm>
              <a:off x="5939695" y="1579986"/>
              <a:ext cx="302476"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5652120" y="2458261"/>
              <a:ext cx="28757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5939695" y="1579986"/>
              <a:ext cx="0" cy="878275"/>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96" name="组合 95"/>
          <p:cNvGrpSpPr/>
          <p:nvPr/>
        </p:nvGrpSpPr>
        <p:grpSpPr bwMode="auto">
          <a:xfrm>
            <a:off x="2123247" y="1425019"/>
            <a:ext cx="2353192" cy="186642"/>
            <a:chOff x="2123729" y="1566590"/>
            <a:chExt cx="2352352" cy="210375"/>
          </a:xfrm>
        </p:grpSpPr>
        <p:cxnSp>
          <p:nvCxnSpPr>
            <p:cNvPr id="46" name="直接连接符 45"/>
            <p:cNvCxnSpPr/>
            <p:nvPr/>
          </p:nvCxnSpPr>
          <p:spPr>
            <a:xfrm flipH="1" flipV="1">
              <a:off x="2987950" y="1776965"/>
              <a:ext cx="1488131"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H="1">
              <a:off x="2123729" y="1566590"/>
              <a:ext cx="864221"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2987950" y="1580054"/>
              <a:ext cx="0" cy="196911"/>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2" name="组合 101"/>
          <p:cNvGrpSpPr/>
          <p:nvPr/>
        </p:nvGrpSpPr>
        <p:grpSpPr bwMode="auto">
          <a:xfrm>
            <a:off x="2123248" y="2216384"/>
            <a:ext cx="1176596" cy="258313"/>
            <a:chOff x="2123731" y="2458260"/>
            <a:chExt cx="1176175" cy="289336"/>
          </a:xfrm>
        </p:grpSpPr>
        <p:cxnSp>
          <p:nvCxnSpPr>
            <p:cNvPr id="49" name="直接连接符 48"/>
            <p:cNvCxnSpPr/>
            <p:nvPr/>
          </p:nvCxnSpPr>
          <p:spPr>
            <a:xfrm flipH="1">
              <a:off x="2987951" y="2458260"/>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2123731" y="2747596"/>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2987951" y="2458260"/>
              <a:ext cx="0" cy="289336"/>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3" name="组合 102"/>
          <p:cNvGrpSpPr/>
          <p:nvPr/>
        </p:nvGrpSpPr>
        <p:grpSpPr bwMode="auto">
          <a:xfrm>
            <a:off x="2123248" y="3448225"/>
            <a:ext cx="1176596" cy="122438"/>
            <a:chOff x="2123731" y="3843303"/>
            <a:chExt cx="1176175" cy="138283"/>
          </a:xfrm>
        </p:grpSpPr>
        <p:cxnSp>
          <p:nvCxnSpPr>
            <p:cNvPr id="55" name="直接连接符 54"/>
            <p:cNvCxnSpPr/>
            <p:nvPr/>
          </p:nvCxnSpPr>
          <p:spPr>
            <a:xfrm flipH="1">
              <a:off x="2987951" y="3843303"/>
              <a:ext cx="311955"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H="1">
              <a:off x="2123731" y="3979900"/>
              <a:ext cx="864220"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2987951" y="3843303"/>
              <a:ext cx="0" cy="138283"/>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grpSp>
        <p:nvGrpSpPr>
          <p:cNvPr id="109" name="组合 108"/>
          <p:cNvGrpSpPr/>
          <p:nvPr/>
        </p:nvGrpSpPr>
        <p:grpSpPr bwMode="auto">
          <a:xfrm>
            <a:off x="5653035" y="2474696"/>
            <a:ext cx="589792" cy="973529"/>
            <a:chOff x="5652665" y="2747596"/>
            <a:chExt cx="590051" cy="1095708"/>
          </a:xfrm>
        </p:grpSpPr>
        <p:cxnSp>
          <p:nvCxnSpPr>
            <p:cNvPr id="106" name="直接连接符 105"/>
            <p:cNvCxnSpPr/>
            <p:nvPr/>
          </p:nvCxnSpPr>
          <p:spPr>
            <a:xfrm>
              <a:off x="5940969" y="2747596"/>
              <a:ext cx="301747" cy="0"/>
            </a:xfrm>
            <a:prstGeom prst="line">
              <a:avLst/>
            </a:prstGeom>
            <a:ln w="6350">
              <a:solidFill>
                <a:schemeClr val="bg2"/>
              </a:solidFill>
              <a:prstDash val="dash"/>
              <a:tailEnd type="oval" w="sm" len="sm"/>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5652665" y="3843304"/>
              <a:ext cx="288304" cy="0"/>
            </a:xfrm>
            <a:prstGeom prst="line">
              <a:avLst/>
            </a:prstGeom>
            <a:ln w="6350">
              <a:solidFill>
                <a:schemeClr val="bg2"/>
              </a:solidFill>
              <a:prstDash val="dash"/>
              <a:headEnd type="oval" w="sm" len="sm"/>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a:off x="5940969" y="2747596"/>
              <a:ext cx="0" cy="1095708"/>
            </a:xfrm>
            <a:prstGeom prst="line">
              <a:avLst/>
            </a:prstGeom>
            <a:ln w="6350">
              <a:solidFill>
                <a:schemeClr val="bg2"/>
              </a:solidFill>
              <a:prstDash val="dash"/>
              <a:tailEnd type="none" w="sm" len="sm"/>
            </a:ln>
          </p:spPr>
          <p:style>
            <a:lnRef idx="1">
              <a:schemeClr val="accent1"/>
            </a:lnRef>
            <a:fillRef idx="0">
              <a:schemeClr val="accent1"/>
            </a:fillRef>
            <a:effectRef idx="0">
              <a:schemeClr val="accent1"/>
            </a:effectRef>
            <a:fontRef idx="minor">
              <a:schemeClr val="tx1"/>
            </a:fontRef>
          </p:style>
        </p:cxnSp>
      </p:grpSp>
      <p:sp>
        <p:nvSpPr>
          <p:cNvPr id="45132" name="AutoShape 76"/>
          <p:cNvSpPr>
            <a:spLocks noChangeArrowheads="1"/>
          </p:cNvSpPr>
          <p:nvPr/>
        </p:nvSpPr>
        <p:spPr bwMode="auto">
          <a:xfrm>
            <a:off x="3487980" y="2096932"/>
            <a:ext cx="1896290" cy="1558840"/>
          </a:xfrm>
          <a:prstGeom prst="hexagon">
            <a:avLst>
              <a:gd name="adj" fmla="val 30412"/>
              <a:gd name="vf" fmla="val 115470"/>
            </a:avLst>
          </a:prstGeom>
          <a:solidFill>
            <a:schemeClr val="bg2"/>
          </a:solidFill>
          <a:ln w="9525">
            <a:no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14" name="TextBox 13"/>
          <p:cNvSpPr txBox="1">
            <a:spLocks noChangeArrowheads="1"/>
          </p:cNvSpPr>
          <p:nvPr/>
        </p:nvSpPr>
        <p:spPr bwMode="auto">
          <a:xfrm>
            <a:off x="3894114" y="2526957"/>
            <a:ext cx="1048186" cy="636841"/>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rPr>
              <a:t>点击输入标题</a:t>
            </a:r>
            <a:endParaRPr kumimoji="0" lang="zh-CN" altLang="en-US" sz="2070" b="0" i="0" u="none" strike="noStrike" kern="1200" cap="none" spc="0" normalizeH="0" baseline="0" noProof="0">
              <a:ln>
                <a:noFill/>
              </a:ln>
              <a:solidFill>
                <a:prstClr val="white"/>
              </a:solidFill>
              <a:effectLst/>
              <a:uLnTx/>
              <a:uFillTx/>
              <a:latin typeface="微软雅黑" panose="020B0503020204020204" charset="-122"/>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45132"/>
                                        </p:tgtEl>
                                        <p:attrNameLst>
                                          <p:attrName>style.visibility</p:attrName>
                                        </p:attrNameLst>
                                      </p:cBhvr>
                                      <p:to>
                                        <p:strVal val="visible"/>
                                      </p:to>
                                    </p:set>
                                    <p:anim calcmode="lin" valueType="num">
                                      <p:cBhvr>
                                        <p:cTn id="7" dur="500" fill="hold"/>
                                        <p:tgtEl>
                                          <p:spTgt spid="45132"/>
                                        </p:tgtEl>
                                        <p:attrNameLst>
                                          <p:attrName>ppt_w</p:attrName>
                                        </p:attrNameLst>
                                      </p:cBhvr>
                                      <p:tavLst>
                                        <p:tav tm="0">
                                          <p:val>
                                            <p:fltVal val="0"/>
                                          </p:val>
                                        </p:tav>
                                        <p:tav tm="100000">
                                          <p:val>
                                            <p:strVal val="#ppt_w"/>
                                          </p:val>
                                        </p:tav>
                                      </p:tavLst>
                                    </p:anim>
                                    <p:anim calcmode="lin" valueType="num">
                                      <p:cBhvr>
                                        <p:cTn id="8" dur="500" fill="hold"/>
                                        <p:tgtEl>
                                          <p:spTgt spid="45132"/>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49" presetClass="entr" presetSubtype="0" decel="100000" fill="hold" nodeType="afterEffect">
                                  <p:stCondLst>
                                    <p:cond delay="0"/>
                                  </p:stCondLst>
                                  <p:childTnLst>
                                    <p:set>
                                      <p:cBhvr>
                                        <p:cTn id="11" dur="1" fill="hold">
                                          <p:stCondLst>
                                            <p:cond delay="0"/>
                                          </p:stCondLst>
                                        </p:cTn>
                                        <p:tgtEl>
                                          <p:spTgt spid="45130"/>
                                        </p:tgtEl>
                                        <p:attrNameLst>
                                          <p:attrName>style.visibility</p:attrName>
                                        </p:attrNameLst>
                                      </p:cBhvr>
                                      <p:to>
                                        <p:strVal val="visible"/>
                                      </p:to>
                                    </p:set>
                                    <p:anim calcmode="lin" valueType="num">
                                      <p:cBhvr>
                                        <p:cTn id="12" dur="1000" fill="hold"/>
                                        <p:tgtEl>
                                          <p:spTgt spid="45130"/>
                                        </p:tgtEl>
                                        <p:attrNameLst>
                                          <p:attrName>ppt_w</p:attrName>
                                        </p:attrNameLst>
                                      </p:cBhvr>
                                      <p:tavLst>
                                        <p:tav tm="0">
                                          <p:val>
                                            <p:fltVal val="0"/>
                                          </p:val>
                                        </p:tav>
                                        <p:tav tm="100000">
                                          <p:val>
                                            <p:strVal val="#ppt_w"/>
                                          </p:val>
                                        </p:tav>
                                      </p:tavLst>
                                    </p:anim>
                                    <p:anim calcmode="lin" valueType="num">
                                      <p:cBhvr>
                                        <p:cTn id="13" dur="1000" fill="hold"/>
                                        <p:tgtEl>
                                          <p:spTgt spid="45130"/>
                                        </p:tgtEl>
                                        <p:attrNameLst>
                                          <p:attrName>ppt_h</p:attrName>
                                        </p:attrNameLst>
                                      </p:cBhvr>
                                      <p:tavLst>
                                        <p:tav tm="0">
                                          <p:val>
                                            <p:fltVal val="0"/>
                                          </p:val>
                                        </p:tav>
                                        <p:tav tm="100000">
                                          <p:val>
                                            <p:strVal val="#ppt_h"/>
                                          </p:val>
                                        </p:tav>
                                      </p:tavLst>
                                    </p:anim>
                                    <p:anim calcmode="lin" valueType="num">
                                      <p:cBhvr>
                                        <p:cTn id="14" dur="1000" fill="hold"/>
                                        <p:tgtEl>
                                          <p:spTgt spid="45130"/>
                                        </p:tgtEl>
                                        <p:attrNameLst>
                                          <p:attrName>style.rotation</p:attrName>
                                        </p:attrNameLst>
                                      </p:cBhvr>
                                      <p:tavLst>
                                        <p:tav tm="0">
                                          <p:val>
                                            <p:fltVal val="360"/>
                                          </p:val>
                                        </p:tav>
                                        <p:tav tm="100000">
                                          <p:val>
                                            <p:fltVal val="0"/>
                                          </p:val>
                                        </p:tav>
                                      </p:tavLst>
                                    </p:anim>
                                    <p:animEffect transition="in" filter="fade">
                                      <p:cBhvr>
                                        <p:cTn id="15" dur="1000"/>
                                        <p:tgtEl>
                                          <p:spTgt spid="45130"/>
                                        </p:tgtEl>
                                      </p:cBhvr>
                                    </p:animEffect>
                                  </p:childTnLst>
                                </p:cTn>
                              </p:par>
                            </p:childTnLst>
                          </p:cTn>
                        </p:par>
                        <p:par>
                          <p:cTn id="16" fill="hold">
                            <p:stCondLst>
                              <p:cond delay="1500"/>
                            </p:stCondLst>
                            <p:childTnLst>
                              <p:par>
                                <p:cTn id="17" presetID="31" presetClass="entr" presetSubtype="0" fill="hold" grpId="0" nodeType="afterEffect">
                                  <p:stCondLst>
                                    <p:cond delay="0"/>
                                  </p:stCondLst>
                                  <p:iterate type="lt">
                                    <p:tmPct val="5000"/>
                                  </p:iterate>
                                  <p:childTnLst>
                                    <p:set>
                                      <p:cBhvr>
                                        <p:cTn id="18" dur="1" fill="hold">
                                          <p:stCondLst>
                                            <p:cond delay="0"/>
                                          </p:stCondLst>
                                        </p:cTn>
                                        <p:tgtEl>
                                          <p:spTgt spid="45098"/>
                                        </p:tgtEl>
                                        <p:attrNameLst>
                                          <p:attrName>style.visibility</p:attrName>
                                        </p:attrNameLst>
                                      </p:cBhvr>
                                      <p:to>
                                        <p:strVal val="visible"/>
                                      </p:to>
                                    </p:set>
                                    <p:anim calcmode="lin" valueType="num">
                                      <p:cBhvr>
                                        <p:cTn id="19" dur="500" fill="hold"/>
                                        <p:tgtEl>
                                          <p:spTgt spid="45098"/>
                                        </p:tgtEl>
                                        <p:attrNameLst>
                                          <p:attrName>ppt_w</p:attrName>
                                        </p:attrNameLst>
                                      </p:cBhvr>
                                      <p:tavLst>
                                        <p:tav tm="0">
                                          <p:val>
                                            <p:fltVal val="0"/>
                                          </p:val>
                                        </p:tav>
                                        <p:tav tm="100000">
                                          <p:val>
                                            <p:strVal val="#ppt_w"/>
                                          </p:val>
                                        </p:tav>
                                      </p:tavLst>
                                    </p:anim>
                                    <p:anim calcmode="lin" valueType="num">
                                      <p:cBhvr>
                                        <p:cTn id="20" dur="500" fill="hold"/>
                                        <p:tgtEl>
                                          <p:spTgt spid="45098"/>
                                        </p:tgtEl>
                                        <p:attrNameLst>
                                          <p:attrName>ppt_h</p:attrName>
                                        </p:attrNameLst>
                                      </p:cBhvr>
                                      <p:tavLst>
                                        <p:tav tm="0">
                                          <p:val>
                                            <p:fltVal val="0"/>
                                          </p:val>
                                        </p:tav>
                                        <p:tav tm="100000">
                                          <p:val>
                                            <p:strVal val="#ppt_h"/>
                                          </p:val>
                                        </p:tav>
                                      </p:tavLst>
                                    </p:anim>
                                    <p:anim calcmode="lin" valueType="num">
                                      <p:cBhvr>
                                        <p:cTn id="21" dur="500" fill="hold"/>
                                        <p:tgtEl>
                                          <p:spTgt spid="45098"/>
                                        </p:tgtEl>
                                        <p:attrNameLst>
                                          <p:attrName>style.rotation</p:attrName>
                                        </p:attrNameLst>
                                      </p:cBhvr>
                                      <p:tavLst>
                                        <p:tav tm="0">
                                          <p:val>
                                            <p:fltVal val="90"/>
                                          </p:val>
                                        </p:tav>
                                        <p:tav tm="100000">
                                          <p:val>
                                            <p:fltVal val="0"/>
                                          </p:val>
                                        </p:tav>
                                      </p:tavLst>
                                    </p:anim>
                                    <p:animEffect transition="in" filter="fade">
                                      <p:cBhvr>
                                        <p:cTn id="22" dur="500"/>
                                        <p:tgtEl>
                                          <p:spTgt spid="45098"/>
                                        </p:tgtEl>
                                      </p:cBhvr>
                                    </p:animEffect>
                                  </p:childTnLst>
                                </p:cTn>
                              </p:par>
                              <p:par>
                                <p:cTn id="23" presetID="31" presetClass="entr" presetSubtype="0" fill="hold" grpId="0" nodeType="withEffect">
                                  <p:stCondLst>
                                    <p:cond delay="0"/>
                                  </p:stCondLst>
                                  <p:iterate type="lt">
                                    <p:tmPct val="5000"/>
                                  </p:iterate>
                                  <p:childTnLst>
                                    <p:set>
                                      <p:cBhvr>
                                        <p:cTn id="24" dur="1" fill="hold">
                                          <p:stCondLst>
                                            <p:cond delay="0"/>
                                          </p:stCondLst>
                                        </p:cTn>
                                        <p:tgtEl>
                                          <p:spTgt spid="45103"/>
                                        </p:tgtEl>
                                        <p:attrNameLst>
                                          <p:attrName>style.visibility</p:attrName>
                                        </p:attrNameLst>
                                      </p:cBhvr>
                                      <p:to>
                                        <p:strVal val="visible"/>
                                      </p:to>
                                    </p:set>
                                    <p:anim calcmode="lin" valueType="num">
                                      <p:cBhvr>
                                        <p:cTn id="25" dur="500" fill="hold"/>
                                        <p:tgtEl>
                                          <p:spTgt spid="45103"/>
                                        </p:tgtEl>
                                        <p:attrNameLst>
                                          <p:attrName>ppt_w</p:attrName>
                                        </p:attrNameLst>
                                      </p:cBhvr>
                                      <p:tavLst>
                                        <p:tav tm="0">
                                          <p:val>
                                            <p:fltVal val="0"/>
                                          </p:val>
                                        </p:tav>
                                        <p:tav tm="100000">
                                          <p:val>
                                            <p:strVal val="#ppt_w"/>
                                          </p:val>
                                        </p:tav>
                                      </p:tavLst>
                                    </p:anim>
                                    <p:anim calcmode="lin" valueType="num">
                                      <p:cBhvr>
                                        <p:cTn id="26" dur="500" fill="hold"/>
                                        <p:tgtEl>
                                          <p:spTgt spid="45103"/>
                                        </p:tgtEl>
                                        <p:attrNameLst>
                                          <p:attrName>ppt_h</p:attrName>
                                        </p:attrNameLst>
                                      </p:cBhvr>
                                      <p:tavLst>
                                        <p:tav tm="0">
                                          <p:val>
                                            <p:fltVal val="0"/>
                                          </p:val>
                                        </p:tav>
                                        <p:tav tm="100000">
                                          <p:val>
                                            <p:strVal val="#ppt_h"/>
                                          </p:val>
                                        </p:tav>
                                      </p:tavLst>
                                    </p:anim>
                                    <p:anim calcmode="lin" valueType="num">
                                      <p:cBhvr>
                                        <p:cTn id="27" dur="500" fill="hold"/>
                                        <p:tgtEl>
                                          <p:spTgt spid="45103"/>
                                        </p:tgtEl>
                                        <p:attrNameLst>
                                          <p:attrName>style.rotation</p:attrName>
                                        </p:attrNameLst>
                                      </p:cBhvr>
                                      <p:tavLst>
                                        <p:tav tm="0">
                                          <p:val>
                                            <p:fltVal val="90"/>
                                          </p:val>
                                        </p:tav>
                                        <p:tav tm="100000">
                                          <p:val>
                                            <p:fltVal val="0"/>
                                          </p:val>
                                        </p:tav>
                                      </p:tavLst>
                                    </p:anim>
                                    <p:animEffect transition="in" filter="fade">
                                      <p:cBhvr>
                                        <p:cTn id="28" dur="500"/>
                                        <p:tgtEl>
                                          <p:spTgt spid="45103"/>
                                        </p:tgtEl>
                                      </p:cBhvr>
                                    </p:animEffect>
                                  </p:childTnLst>
                                </p:cTn>
                              </p:par>
                              <p:par>
                                <p:cTn id="29" presetID="31" presetClass="entr" presetSubtype="0" fill="hold" grpId="0" nodeType="withEffect">
                                  <p:stCondLst>
                                    <p:cond delay="0"/>
                                  </p:stCondLst>
                                  <p:iterate type="lt">
                                    <p:tmPct val="5000"/>
                                  </p:iterate>
                                  <p:childTnLst>
                                    <p:set>
                                      <p:cBhvr>
                                        <p:cTn id="30" dur="1" fill="hold">
                                          <p:stCondLst>
                                            <p:cond delay="0"/>
                                          </p:stCondLst>
                                        </p:cTn>
                                        <p:tgtEl>
                                          <p:spTgt spid="45102"/>
                                        </p:tgtEl>
                                        <p:attrNameLst>
                                          <p:attrName>style.visibility</p:attrName>
                                        </p:attrNameLst>
                                      </p:cBhvr>
                                      <p:to>
                                        <p:strVal val="visible"/>
                                      </p:to>
                                    </p:set>
                                    <p:anim calcmode="lin" valueType="num">
                                      <p:cBhvr>
                                        <p:cTn id="31" dur="500" fill="hold"/>
                                        <p:tgtEl>
                                          <p:spTgt spid="45102"/>
                                        </p:tgtEl>
                                        <p:attrNameLst>
                                          <p:attrName>ppt_w</p:attrName>
                                        </p:attrNameLst>
                                      </p:cBhvr>
                                      <p:tavLst>
                                        <p:tav tm="0">
                                          <p:val>
                                            <p:fltVal val="0"/>
                                          </p:val>
                                        </p:tav>
                                        <p:tav tm="100000">
                                          <p:val>
                                            <p:strVal val="#ppt_w"/>
                                          </p:val>
                                        </p:tav>
                                      </p:tavLst>
                                    </p:anim>
                                    <p:anim calcmode="lin" valueType="num">
                                      <p:cBhvr>
                                        <p:cTn id="32" dur="500" fill="hold"/>
                                        <p:tgtEl>
                                          <p:spTgt spid="45102"/>
                                        </p:tgtEl>
                                        <p:attrNameLst>
                                          <p:attrName>ppt_h</p:attrName>
                                        </p:attrNameLst>
                                      </p:cBhvr>
                                      <p:tavLst>
                                        <p:tav tm="0">
                                          <p:val>
                                            <p:fltVal val="0"/>
                                          </p:val>
                                        </p:tav>
                                        <p:tav tm="100000">
                                          <p:val>
                                            <p:strVal val="#ppt_h"/>
                                          </p:val>
                                        </p:tav>
                                      </p:tavLst>
                                    </p:anim>
                                    <p:anim calcmode="lin" valueType="num">
                                      <p:cBhvr>
                                        <p:cTn id="33" dur="500" fill="hold"/>
                                        <p:tgtEl>
                                          <p:spTgt spid="45102"/>
                                        </p:tgtEl>
                                        <p:attrNameLst>
                                          <p:attrName>style.rotation</p:attrName>
                                        </p:attrNameLst>
                                      </p:cBhvr>
                                      <p:tavLst>
                                        <p:tav tm="0">
                                          <p:val>
                                            <p:fltVal val="90"/>
                                          </p:val>
                                        </p:tav>
                                        <p:tav tm="100000">
                                          <p:val>
                                            <p:fltVal val="0"/>
                                          </p:val>
                                        </p:tav>
                                      </p:tavLst>
                                    </p:anim>
                                    <p:animEffect transition="in" filter="fade">
                                      <p:cBhvr>
                                        <p:cTn id="34" dur="500"/>
                                        <p:tgtEl>
                                          <p:spTgt spid="45102"/>
                                        </p:tgtEl>
                                      </p:cBhvr>
                                    </p:animEffect>
                                  </p:childTnLst>
                                </p:cTn>
                              </p:par>
                              <p:par>
                                <p:cTn id="35" presetID="31" presetClass="entr" presetSubtype="0" fill="hold" grpId="0" nodeType="withEffect">
                                  <p:stCondLst>
                                    <p:cond delay="0"/>
                                  </p:stCondLst>
                                  <p:iterate type="lt">
                                    <p:tmPct val="5000"/>
                                  </p:iterate>
                                  <p:childTnLst>
                                    <p:set>
                                      <p:cBhvr>
                                        <p:cTn id="36" dur="1" fill="hold">
                                          <p:stCondLst>
                                            <p:cond delay="0"/>
                                          </p:stCondLst>
                                        </p:cTn>
                                        <p:tgtEl>
                                          <p:spTgt spid="45101"/>
                                        </p:tgtEl>
                                        <p:attrNameLst>
                                          <p:attrName>style.visibility</p:attrName>
                                        </p:attrNameLst>
                                      </p:cBhvr>
                                      <p:to>
                                        <p:strVal val="visible"/>
                                      </p:to>
                                    </p:set>
                                    <p:anim calcmode="lin" valueType="num">
                                      <p:cBhvr>
                                        <p:cTn id="37" dur="500" fill="hold"/>
                                        <p:tgtEl>
                                          <p:spTgt spid="45101"/>
                                        </p:tgtEl>
                                        <p:attrNameLst>
                                          <p:attrName>ppt_w</p:attrName>
                                        </p:attrNameLst>
                                      </p:cBhvr>
                                      <p:tavLst>
                                        <p:tav tm="0">
                                          <p:val>
                                            <p:fltVal val="0"/>
                                          </p:val>
                                        </p:tav>
                                        <p:tav tm="100000">
                                          <p:val>
                                            <p:strVal val="#ppt_w"/>
                                          </p:val>
                                        </p:tav>
                                      </p:tavLst>
                                    </p:anim>
                                    <p:anim calcmode="lin" valueType="num">
                                      <p:cBhvr>
                                        <p:cTn id="38" dur="500" fill="hold"/>
                                        <p:tgtEl>
                                          <p:spTgt spid="45101"/>
                                        </p:tgtEl>
                                        <p:attrNameLst>
                                          <p:attrName>ppt_h</p:attrName>
                                        </p:attrNameLst>
                                      </p:cBhvr>
                                      <p:tavLst>
                                        <p:tav tm="0">
                                          <p:val>
                                            <p:fltVal val="0"/>
                                          </p:val>
                                        </p:tav>
                                        <p:tav tm="100000">
                                          <p:val>
                                            <p:strVal val="#ppt_h"/>
                                          </p:val>
                                        </p:tav>
                                      </p:tavLst>
                                    </p:anim>
                                    <p:anim calcmode="lin" valueType="num">
                                      <p:cBhvr>
                                        <p:cTn id="39" dur="500" fill="hold"/>
                                        <p:tgtEl>
                                          <p:spTgt spid="45101"/>
                                        </p:tgtEl>
                                        <p:attrNameLst>
                                          <p:attrName>style.rotation</p:attrName>
                                        </p:attrNameLst>
                                      </p:cBhvr>
                                      <p:tavLst>
                                        <p:tav tm="0">
                                          <p:val>
                                            <p:fltVal val="90"/>
                                          </p:val>
                                        </p:tav>
                                        <p:tav tm="100000">
                                          <p:val>
                                            <p:fltVal val="0"/>
                                          </p:val>
                                        </p:tav>
                                      </p:tavLst>
                                    </p:anim>
                                    <p:animEffect transition="in" filter="fade">
                                      <p:cBhvr>
                                        <p:cTn id="40" dur="500"/>
                                        <p:tgtEl>
                                          <p:spTgt spid="45101"/>
                                        </p:tgtEl>
                                      </p:cBhvr>
                                    </p:animEffect>
                                  </p:childTnLst>
                                </p:cTn>
                              </p:par>
                              <p:par>
                                <p:cTn id="41" presetID="31" presetClass="entr" presetSubtype="0" fill="hold" grpId="0" nodeType="withEffect">
                                  <p:stCondLst>
                                    <p:cond delay="0"/>
                                  </p:stCondLst>
                                  <p:iterate type="lt">
                                    <p:tmPct val="5000"/>
                                  </p:iterate>
                                  <p:childTnLst>
                                    <p:set>
                                      <p:cBhvr>
                                        <p:cTn id="42" dur="1" fill="hold">
                                          <p:stCondLst>
                                            <p:cond delay="0"/>
                                          </p:stCondLst>
                                        </p:cTn>
                                        <p:tgtEl>
                                          <p:spTgt spid="45100"/>
                                        </p:tgtEl>
                                        <p:attrNameLst>
                                          <p:attrName>style.visibility</p:attrName>
                                        </p:attrNameLst>
                                      </p:cBhvr>
                                      <p:to>
                                        <p:strVal val="visible"/>
                                      </p:to>
                                    </p:set>
                                    <p:anim calcmode="lin" valueType="num">
                                      <p:cBhvr>
                                        <p:cTn id="43" dur="500" fill="hold"/>
                                        <p:tgtEl>
                                          <p:spTgt spid="45100"/>
                                        </p:tgtEl>
                                        <p:attrNameLst>
                                          <p:attrName>ppt_w</p:attrName>
                                        </p:attrNameLst>
                                      </p:cBhvr>
                                      <p:tavLst>
                                        <p:tav tm="0">
                                          <p:val>
                                            <p:fltVal val="0"/>
                                          </p:val>
                                        </p:tav>
                                        <p:tav tm="100000">
                                          <p:val>
                                            <p:strVal val="#ppt_w"/>
                                          </p:val>
                                        </p:tav>
                                      </p:tavLst>
                                    </p:anim>
                                    <p:anim calcmode="lin" valueType="num">
                                      <p:cBhvr>
                                        <p:cTn id="44" dur="500" fill="hold"/>
                                        <p:tgtEl>
                                          <p:spTgt spid="45100"/>
                                        </p:tgtEl>
                                        <p:attrNameLst>
                                          <p:attrName>ppt_h</p:attrName>
                                        </p:attrNameLst>
                                      </p:cBhvr>
                                      <p:tavLst>
                                        <p:tav tm="0">
                                          <p:val>
                                            <p:fltVal val="0"/>
                                          </p:val>
                                        </p:tav>
                                        <p:tav tm="100000">
                                          <p:val>
                                            <p:strVal val="#ppt_h"/>
                                          </p:val>
                                        </p:tav>
                                      </p:tavLst>
                                    </p:anim>
                                    <p:anim calcmode="lin" valueType="num">
                                      <p:cBhvr>
                                        <p:cTn id="45" dur="500" fill="hold"/>
                                        <p:tgtEl>
                                          <p:spTgt spid="45100"/>
                                        </p:tgtEl>
                                        <p:attrNameLst>
                                          <p:attrName>style.rotation</p:attrName>
                                        </p:attrNameLst>
                                      </p:cBhvr>
                                      <p:tavLst>
                                        <p:tav tm="0">
                                          <p:val>
                                            <p:fltVal val="90"/>
                                          </p:val>
                                        </p:tav>
                                        <p:tav tm="100000">
                                          <p:val>
                                            <p:fltVal val="0"/>
                                          </p:val>
                                        </p:tav>
                                      </p:tavLst>
                                    </p:anim>
                                    <p:animEffect transition="in" filter="fade">
                                      <p:cBhvr>
                                        <p:cTn id="46" dur="500"/>
                                        <p:tgtEl>
                                          <p:spTgt spid="45100"/>
                                        </p:tgtEl>
                                      </p:cBhvr>
                                    </p:animEffect>
                                  </p:childTnLst>
                                </p:cTn>
                              </p:par>
                              <p:par>
                                <p:cTn id="47" presetID="31" presetClass="entr" presetSubtype="0" fill="hold" grpId="0" nodeType="withEffect">
                                  <p:stCondLst>
                                    <p:cond delay="0"/>
                                  </p:stCondLst>
                                  <p:iterate type="lt">
                                    <p:tmPct val="5000"/>
                                  </p:iterate>
                                  <p:childTnLst>
                                    <p:set>
                                      <p:cBhvr>
                                        <p:cTn id="48" dur="1" fill="hold">
                                          <p:stCondLst>
                                            <p:cond delay="0"/>
                                          </p:stCondLst>
                                        </p:cTn>
                                        <p:tgtEl>
                                          <p:spTgt spid="45099"/>
                                        </p:tgtEl>
                                        <p:attrNameLst>
                                          <p:attrName>style.visibility</p:attrName>
                                        </p:attrNameLst>
                                      </p:cBhvr>
                                      <p:to>
                                        <p:strVal val="visible"/>
                                      </p:to>
                                    </p:set>
                                    <p:anim calcmode="lin" valueType="num">
                                      <p:cBhvr>
                                        <p:cTn id="49" dur="500" fill="hold"/>
                                        <p:tgtEl>
                                          <p:spTgt spid="45099"/>
                                        </p:tgtEl>
                                        <p:attrNameLst>
                                          <p:attrName>ppt_w</p:attrName>
                                        </p:attrNameLst>
                                      </p:cBhvr>
                                      <p:tavLst>
                                        <p:tav tm="0">
                                          <p:val>
                                            <p:fltVal val="0"/>
                                          </p:val>
                                        </p:tav>
                                        <p:tav tm="100000">
                                          <p:val>
                                            <p:strVal val="#ppt_w"/>
                                          </p:val>
                                        </p:tav>
                                      </p:tavLst>
                                    </p:anim>
                                    <p:anim calcmode="lin" valueType="num">
                                      <p:cBhvr>
                                        <p:cTn id="50" dur="500" fill="hold"/>
                                        <p:tgtEl>
                                          <p:spTgt spid="45099"/>
                                        </p:tgtEl>
                                        <p:attrNameLst>
                                          <p:attrName>ppt_h</p:attrName>
                                        </p:attrNameLst>
                                      </p:cBhvr>
                                      <p:tavLst>
                                        <p:tav tm="0">
                                          <p:val>
                                            <p:fltVal val="0"/>
                                          </p:val>
                                        </p:tav>
                                        <p:tav tm="100000">
                                          <p:val>
                                            <p:strVal val="#ppt_h"/>
                                          </p:val>
                                        </p:tav>
                                      </p:tavLst>
                                    </p:anim>
                                    <p:anim calcmode="lin" valueType="num">
                                      <p:cBhvr>
                                        <p:cTn id="51" dur="500" fill="hold"/>
                                        <p:tgtEl>
                                          <p:spTgt spid="45099"/>
                                        </p:tgtEl>
                                        <p:attrNameLst>
                                          <p:attrName>style.rotation</p:attrName>
                                        </p:attrNameLst>
                                      </p:cBhvr>
                                      <p:tavLst>
                                        <p:tav tm="0">
                                          <p:val>
                                            <p:fltVal val="90"/>
                                          </p:val>
                                        </p:tav>
                                        <p:tav tm="100000">
                                          <p:val>
                                            <p:fltVal val="0"/>
                                          </p:val>
                                        </p:tav>
                                      </p:tavLst>
                                    </p:anim>
                                    <p:animEffect transition="in" filter="fade">
                                      <p:cBhvr>
                                        <p:cTn id="52" dur="500"/>
                                        <p:tgtEl>
                                          <p:spTgt spid="45099"/>
                                        </p:tgtEl>
                                      </p:cBhvr>
                                    </p:animEffect>
                                  </p:childTnLst>
                                </p:cTn>
                              </p:par>
                            </p:childTnLst>
                          </p:cTn>
                        </p:par>
                        <p:par>
                          <p:cTn id="53" fill="hold">
                            <p:stCondLst>
                              <p:cond delay="2000"/>
                            </p:stCondLst>
                            <p:childTnLst>
                              <p:par>
                                <p:cTn id="54" presetID="53" presetClass="entr" presetSubtype="16" fill="hold" grpId="0" nodeType="after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par>
                          <p:cTn id="59" fill="hold">
                            <p:stCondLst>
                              <p:cond delay="2500"/>
                            </p:stCondLst>
                            <p:childTnLst>
                              <p:par>
                                <p:cTn id="60" presetID="22" presetClass="entr" presetSubtype="2" fill="hold" nodeType="afterEffect">
                                  <p:stCondLst>
                                    <p:cond delay="0"/>
                                  </p:stCondLst>
                                  <p:childTnLst>
                                    <p:set>
                                      <p:cBhvr>
                                        <p:cTn id="61" dur="1" fill="hold">
                                          <p:stCondLst>
                                            <p:cond delay="0"/>
                                          </p:stCondLst>
                                        </p:cTn>
                                        <p:tgtEl>
                                          <p:spTgt spid="96"/>
                                        </p:tgtEl>
                                        <p:attrNameLst>
                                          <p:attrName>style.visibility</p:attrName>
                                        </p:attrNameLst>
                                      </p:cBhvr>
                                      <p:to>
                                        <p:strVal val="visible"/>
                                      </p:to>
                                    </p:set>
                                    <p:animEffect transition="in" filter="wipe(right)">
                                      <p:cBhvr>
                                        <p:cTn id="62" dur="500"/>
                                        <p:tgtEl>
                                          <p:spTgt spid="96"/>
                                        </p:tgtEl>
                                      </p:cBhvr>
                                    </p:animEffect>
                                  </p:childTnLst>
                                </p:cTn>
                              </p:par>
                              <p:par>
                                <p:cTn id="63" presetID="22" presetClass="entr" presetSubtype="2" fill="hold"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wipe(right)">
                                      <p:cBhvr>
                                        <p:cTn id="65" dur="500"/>
                                        <p:tgtEl>
                                          <p:spTgt spid="102"/>
                                        </p:tgtEl>
                                      </p:cBhvr>
                                    </p:animEffect>
                                  </p:childTnLst>
                                </p:cTn>
                              </p:par>
                              <p:par>
                                <p:cTn id="66" presetID="22" presetClass="entr" presetSubtype="2" fill="hold" nodeType="with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wipe(right)">
                                      <p:cBhvr>
                                        <p:cTn id="68" dur="500"/>
                                        <p:tgtEl>
                                          <p:spTgt spid="103"/>
                                        </p:tgtEl>
                                      </p:cBhvr>
                                    </p:animEffect>
                                  </p:childTnLst>
                                </p:cTn>
                              </p:par>
                              <p:par>
                                <p:cTn id="69" presetID="22" presetClass="entr" presetSubtype="8" fill="hold"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wipe(left)">
                                      <p:cBhvr>
                                        <p:cTn id="71" dur="500"/>
                                        <p:tgtEl>
                                          <p:spTgt spid="104"/>
                                        </p:tgtEl>
                                      </p:cBhvr>
                                    </p:animEffect>
                                  </p:childTnLst>
                                </p:cTn>
                              </p:par>
                              <p:par>
                                <p:cTn id="72" presetID="22" presetClass="entr" presetSubtype="8" fill="hold" nodeType="withEffect">
                                  <p:stCondLst>
                                    <p:cond delay="0"/>
                                  </p:stCondLst>
                                  <p:childTnLst>
                                    <p:set>
                                      <p:cBhvr>
                                        <p:cTn id="73" dur="1" fill="hold">
                                          <p:stCondLst>
                                            <p:cond delay="0"/>
                                          </p:stCondLst>
                                        </p:cTn>
                                        <p:tgtEl>
                                          <p:spTgt spid="109"/>
                                        </p:tgtEl>
                                        <p:attrNameLst>
                                          <p:attrName>style.visibility</p:attrName>
                                        </p:attrNameLst>
                                      </p:cBhvr>
                                      <p:to>
                                        <p:strVal val="visible"/>
                                      </p:to>
                                    </p:set>
                                    <p:animEffect transition="in" filter="wipe(left)">
                                      <p:cBhvr>
                                        <p:cTn id="74" dur="500"/>
                                        <p:tgtEl>
                                          <p:spTgt spid="109"/>
                                        </p:tgtEl>
                                      </p:cBhvr>
                                    </p:animEffect>
                                  </p:childTnLst>
                                </p:cTn>
                              </p:par>
                              <p:par>
                                <p:cTn id="75" presetID="22" presetClass="entr" presetSubtype="8" fill="hold" nodeType="withEffect">
                                  <p:stCondLst>
                                    <p:cond delay="0"/>
                                  </p:stCondLst>
                                  <p:childTnLst>
                                    <p:set>
                                      <p:cBhvr>
                                        <p:cTn id="76" dur="1" fill="hold">
                                          <p:stCondLst>
                                            <p:cond delay="0"/>
                                          </p:stCondLst>
                                        </p:cTn>
                                        <p:tgtEl>
                                          <p:spTgt spid="111"/>
                                        </p:tgtEl>
                                        <p:attrNameLst>
                                          <p:attrName>style.visibility</p:attrName>
                                        </p:attrNameLst>
                                      </p:cBhvr>
                                      <p:to>
                                        <p:strVal val="visible"/>
                                      </p:to>
                                    </p:set>
                                    <p:animEffect transition="in" filter="wipe(left)">
                                      <p:cBhvr>
                                        <p:cTn id="77" dur="500"/>
                                        <p:tgtEl>
                                          <p:spTgt spid="111"/>
                                        </p:tgtEl>
                                      </p:cBhvr>
                                    </p:animEffect>
                                  </p:childTnLst>
                                </p:cTn>
                              </p:par>
                            </p:childTnLst>
                          </p:cTn>
                        </p:par>
                        <p:par>
                          <p:cTn id="78" fill="hold">
                            <p:stCondLst>
                              <p:cond delay="3000"/>
                            </p:stCondLst>
                            <p:childTnLst>
                              <p:par>
                                <p:cTn id="79" presetID="22" presetClass="entr" presetSubtype="8" fill="hold" grpId="0" nodeType="afterEffect">
                                  <p:stCondLst>
                                    <p:cond delay="0"/>
                                  </p:stCondLst>
                                  <p:childTnLst>
                                    <p:set>
                                      <p:cBhvr>
                                        <p:cTn id="80" dur="1" fill="hold">
                                          <p:stCondLst>
                                            <p:cond delay="0"/>
                                          </p:stCondLst>
                                        </p:cTn>
                                        <p:tgtEl>
                                          <p:spTgt spid="23"/>
                                        </p:tgtEl>
                                        <p:attrNameLst>
                                          <p:attrName>style.visibility</p:attrName>
                                        </p:attrNameLst>
                                      </p:cBhvr>
                                      <p:to>
                                        <p:strVal val="visible"/>
                                      </p:to>
                                    </p:set>
                                    <p:animEffect transition="in" filter="wipe(left)">
                                      <p:cBhvr>
                                        <p:cTn id="81" dur="500"/>
                                        <p:tgtEl>
                                          <p:spTgt spid="23"/>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24"/>
                                        </p:tgtEl>
                                        <p:attrNameLst>
                                          <p:attrName>style.visibility</p:attrName>
                                        </p:attrNameLst>
                                      </p:cBhvr>
                                      <p:to>
                                        <p:strVal val="visible"/>
                                      </p:to>
                                    </p:set>
                                    <p:animEffect transition="in" filter="wipe(left)">
                                      <p:cBhvr>
                                        <p:cTn id="84" dur="500"/>
                                        <p:tgtEl>
                                          <p:spTgt spid="24"/>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wipe(left)">
                                      <p:cBhvr>
                                        <p:cTn id="87" dur="500"/>
                                        <p:tgtEl>
                                          <p:spTgt spid="25"/>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wipe(left)">
                                      <p:cBhvr>
                                        <p:cTn id="90" dur="500"/>
                                        <p:tgtEl>
                                          <p:spTgt spid="26"/>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wipe(left)">
                                      <p:cBhvr>
                                        <p:cTn id="93" dur="500"/>
                                        <p:tgtEl>
                                          <p:spTgt spid="37"/>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38"/>
                                        </p:tgtEl>
                                        <p:attrNameLst>
                                          <p:attrName>style.visibility</p:attrName>
                                        </p:attrNameLst>
                                      </p:cBhvr>
                                      <p:to>
                                        <p:strVal val="visible"/>
                                      </p:to>
                                    </p:set>
                                    <p:animEffect transition="in" filter="wipe(left)">
                                      <p:cBhvr>
                                        <p:cTn id="96" dur="500"/>
                                        <p:tgtEl>
                                          <p:spTgt spid="38"/>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39"/>
                                        </p:tgtEl>
                                        <p:attrNameLst>
                                          <p:attrName>style.visibility</p:attrName>
                                        </p:attrNameLst>
                                      </p:cBhvr>
                                      <p:to>
                                        <p:strVal val="visible"/>
                                      </p:to>
                                    </p:set>
                                    <p:animEffect transition="in" filter="wipe(right)">
                                      <p:cBhvr>
                                        <p:cTn id="99" dur="500"/>
                                        <p:tgtEl>
                                          <p:spTgt spid="39"/>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wipe(right)">
                                      <p:cBhvr>
                                        <p:cTn id="102" dur="500"/>
                                        <p:tgtEl>
                                          <p:spTgt spid="40"/>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wipe(right)">
                                      <p:cBhvr>
                                        <p:cTn id="105" dur="500"/>
                                        <p:tgtEl>
                                          <p:spTgt spid="41"/>
                                        </p:tgtEl>
                                      </p:cBhvr>
                                    </p:animEffect>
                                  </p:childTnLst>
                                </p:cTn>
                              </p:par>
                              <p:par>
                                <p:cTn id="106" presetID="22" presetClass="entr" presetSubtype="2" fill="hold" grpId="0" nodeType="withEffect">
                                  <p:stCondLst>
                                    <p:cond delay="0"/>
                                  </p:stCondLst>
                                  <p:childTnLst>
                                    <p:set>
                                      <p:cBhvr>
                                        <p:cTn id="107" dur="1" fill="hold">
                                          <p:stCondLst>
                                            <p:cond delay="0"/>
                                          </p:stCondLst>
                                        </p:cTn>
                                        <p:tgtEl>
                                          <p:spTgt spid="42"/>
                                        </p:tgtEl>
                                        <p:attrNameLst>
                                          <p:attrName>style.visibility</p:attrName>
                                        </p:attrNameLst>
                                      </p:cBhvr>
                                      <p:to>
                                        <p:strVal val="visible"/>
                                      </p:to>
                                    </p:set>
                                    <p:animEffect transition="in" filter="wipe(right)">
                                      <p:cBhvr>
                                        <p:cTn id="108" dur="500"/>
                                        <p:tgtEl>
                                          <p:spTgt spid="42"/>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43"/>
                                        </p:tgtEl>
                                        <p:attrNameLst>
                                          <p:attrName>style.visibility</p:attrName>
                                        </p:attrNameLst>
                                      </p:cBhvr>
                                      <p:to>
                                        <p:strVal val="visible"/>
                                      </p:to>
                                    </p:set>
                                    <p:animEffect transition="in" filter="wipe(right)">
                                      <p:cBhvr>
                                        <p:cTn id="111" dur="500"/>
                                        <p:tgtEl>
                                          <p:spTgt spid="43"/>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4"/>
                                        </p:tgtEl>
                                        <p:attrNameLst>
                                          <p:attrName>style.visibility</p:attrName>
                                        </p:attrNameLst>
                                      </p:cBhvr>
                                      <p:to>
                                        <p:strVal val="visible"/>
                                      </p:to>
                                    </p:set>
                                    <p:animEffect transition="in" filter="wipe(right)">
                                      <p:cBhvr>
                                        <p:cTn id="11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98" grpId="0"/>
      <p:bldP spid="45099" grpId="0"/>
      <p:bldP spid="45100" grpId="0"/>
      <p:bldP spid="45101" grpId="0"/>
      <p:bldP spid="45102" grpId="0"/>
      <p:bldP spid="45103" grpId="0"/>
      <p:bldP spid="23" grpId="0"/>
      <p:bldP spid="24" grpId="0"/>
      <p:bldP spid="25" grpId="0"/>
      <p:bldP spid="26" grpId="0"/>
      <p:bldP spid="37" grpId="0"/>
      <p:bldP spid="38" grpId="0"/>
      <p:bldP spid="39" grpId="0"/>
      <p:bldP spid="40" grpId="0"/>
      <p:bldP spid="41" grpId="0"/>
      <p:bldP spid="42" grpId="0"/>
      <p:bldP spid="43" grpId="0"/>
      <p:bldP spid="44" grpId="0"/>
      <p:bldP spid="45132" grpId="0" animBg="1"/>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1" y="2156657"/>
            <a:ext cx="2142659" cy="167232"/>
          </a:xfrm>
          <a:prstGeom prst="rect">
            <a:avLst/>
          </a:prstGeom>
          <a:solidFill>
            <a:schemeClr val="bg2"/>
          </a:solidFill>
          <a:ln w="9525">
            <a:noFill/>
            <a:miter lim="800000"/>
          </a:ln>
        </p:spPr>
        <p:txBody>
          <a:bodyP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6" name="Rectangle 12"/>
          <p:cNvSpPr>
            <a:spLocks noChangeArrowheads="1"/>
          </p:cNvSpPr>
          <p:nvPr/>
        </p:nvSpPr>
        <p:spPr bwMode="auto">
          <a:xfrm>
            <a:off x="1" y="2441847"/>
            <a:ext cx="4144961" cy="167232"/>
          </a:xfrm>
          <a:prstGeom prst="rect">
            <a:avLst/>
          </a:prstGeom>
          <a:solidFill>
            <a:schemeClr val="tx2"/>
          </a:solidFill>
          <a:ln w="9525">
            <a:noFill/>
            <a:miter lim="800000"/>
          </a:ln>
        </p:spPr>
        <p:txBody>
          <a:bodyP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7" name="Rectangle 13"/>
          <p:cNvSpPr>
            <a:spLocks noChangeArrowheads="1"/>
          </p:cNvSpPr>
          <p:nvPr/>
        </p:nvSpPr>
        <p:spPr bwMode="auto">
          <a:xfrm>
            <a:off x="1" y="2740475"/>
            <a:ext cx="6484715" cy="167232"/>
          </a:xfrm>
          <a:prstGeom prst="rect">
            <a:avLst/>
          </a:prstGeom>
          <a:solidFill>
            <a:schemeClr val="bg2"/>
          </a:solidFill>
          <a:ln w="9525">
            <a:noFill/>
            <a:miter lim="800000"/>
          </a:ln>
        </p:spPr>
        <p:txBody>
          <a:bodyP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8" name="Rectangle 14"/>
          <p:cNvSpPr>
            <a:spLocks noChangeArrowheads="1"/>
          </p:cNvSpPr>
          <p:nvPr/>
        </p:nvSpPr>
        <p:spPr bwMode="auto">
          <a:xfrm>
            <a:off x="1" y="3022680"/>
            <a:ext cx="4683986" cy="165738"/>
          </a:xfrm>
          <a:prstGeom prst="rect">
            <a:avLst/>
          </a:prstGeom>
          <a:solidFill>
            <a:schemeClr val="tx2"/>
          </a:solidFill>
          <a:ln w="9525">
            <a:noFill/>
            <a:miter lim="800000"/>
          </a:ln>
        </p:spPr>
        <p:txBody>
          <a:bodyP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sp>
        <p:nvSpPr>
          <p:cNvPr id="9" name="Rectangle 15"/>
          <p:cNvSpPr>
            <a:spLocks noChangeArrowheads="1"/>
          </p:cNvSpPr>
          <p:nvPr/>
        </p:nvSpPr>
        <p:spPr bwMode="auto">
          <a:xfrm>
            <a:off x="1" y="3325787"/>
            <a:ext cx="2657792" cy="165740"/>
          </a:xfrm>
          <a:prstGeom prst="rect">
            <a:avLst/>
          </a:prstGeom>
          <a:solidFill>
            <a:schemeClr val="bg2"/>
          </a:solidFill>
          <a:ln w="9525">
            <a:noFill/>
            <a:miter lim="800000"/>
          </a:ln>
        </p:spPr>
        <p:txBody>
          <a:bodyPr/>
          <a:lstStyle/>
          <a:p>
            <a:pPr marL="0" marR="0" lvl="0" indent="0" algn="l" defTabSz="85979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宋体" panose="02010600030101010101" pitchFamily="2" charset="-122"/>
              <a:cs typeface="+mn-cs"/>
            </a:endParaRPr>
          </a:p>
        </p:txBody>
      </p:sp>
      <p:grpSp>
        <p:nvGrpSpPr>
          <p:cNvPr id="95267" name="Group 35"/>
          <p:cNvGrpSpPr/>
          <p:nvPr/>
        </p:nvGrpSpPr>
        <p:grpSpPr bwMode="auto">
          <a:xfrm>
            <a:off x="1590197" y="1217471"/>
            <a:ext cx="1104925" cy="1106419"/>
            <a:chOff x="1065" y="794"/>
            <a:chExt cx="740" cy="741"/>
          </a:xfrm>
        </p:grpSpPr>
        <p:sp>
          <p:nvSpPr>
            <p:cNvPr id="60443" name="Freeform 6"/>
            <p:cNvSpPr>
              <a:spLocks noEditPoints="1"/>
            </p:cNvSpPr>
            <p:nvPr/>
          </p:nvSpPr>
          <p:spPr bwMode="auto">
            <a:xfrm>
              <a:off x="1065" y="794"/>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6 h 2222"/>
                <a:gd name="T12" fmla="*/ 650 w 2222"/>
                <a:gd name="T13" fmla="*/ 387 h 2222"/>
                <a:gd name="T14" fmla="*/ 383 w 2222"/>
                <a:gd name="T15" fmla="*/ 656 h 2222"/>
                <a:gd name="T16" fmla="*/ 115 w 2222"/>
                <a:gd name="T17" fmla="*/ 387 h 2222"/>
                <a:gd name="T18" fmla="*/ 383 w 2222"/>
                <a:gd name="T19" fmla="*/ 11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4" y="0"/>
                    <a:pt x="2222" y="497"/>
                    <a:pt x="2222" y="1111"/>
                  </a:cubicBezTo>
                  <a:cubicBezTo>
                    <a:pt x="2222" y="1724"/>
                    <a:pt x="1724" y="2222"/>
                    <a:pt x="1111" y="2222"/>
                  </a:cubicBezTo>
                  <a:cubicBezTo>
                    <a:pt x="497" y="2222"/>
                    <a:pt x="0" y="1724"/>
                    <a:pt x="0" y="1111"/>
                  </a:cubicBezTo>
                  <a:cubicBezTo>
                    <a:pt x="0" y="497"/>
                    <a:pt x="497" y="0"/>
                    <a:pt x="1111" y="0"/>
                  </a:cubicBezTo>
                  <a:close/>
                  <a:moveTo>
                    <a:pt x="1111" y="335"/>
                  </a:moveTo>
                  <a:cubicBezTo>
                    <a:pt x="1539" y="335"/>
                    <a:pt x="1886" y="683"/>
                    <a:pt x="1886" y="1111"/>
                  </a:cubicBezTo>
                  <a:cubicBezTo>
                    <a:pt x="1886" y="1539"/>
                    <a:pt x="1539" y="1887"/>
                    <a:pt x="1111" y="1887"/>
                  </a:cubicBezTo>
                  <a:cubicBezTo>
                    <a:pt x="682" y="1887"/>
                    <a:pt x="335" y="1539"/>
                    <a:pt x="335" y="1111"/>
                  </a:cubicBezTo>
                  <a:cubicBezTo>
                    <a:pt x="335" y="683"/>
                    <a:pt x="682" y="335"/>
                    <a:pt x="1111" y="335"/>
                  </a:cubicBezTo>
                  <a:close/>
                </a:path>
              </a:pathLst>
            </a:custGeom>
            <a:solidFill>
              <a:schemeClr val="bg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0444" name="TextBox 11"/>
            <p:cNvSpPr txBox="1">
              <a:spLocks noChangeArrowheads="1"/>
            </p:cNvSpPr>
            <p:nvPr/>
          </p:nvSpPr>
          <p:spPr bwMode="auto">
            <a:xfrm>
              <a:off x="1248" y="975"/>
              <a:ext cx="399" cy="391"/>
            </a:xfrm>
            <a:prstGeom prst="rect">
              <a:avLst/>
            </a:prstGeom>
            <a:noFill/>
            <a:ln w="9525">
              <a:noFill/>
              <a:miter lim="800000"/>
            </a:ln>
          </p:spPr>
          <p:txBody>
            <a:bodyPr wrap="none">
              <a:spAutoFit/>
            </a:bodyPr>
            <a:lstStyle/>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标题</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内容</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grpSp>
        <p:nvGrpSpPr>
          <p:cNvPr id="95268" name="Group 36"/>
          <p:cNvGrpSpPr/>
          <p:nvPr/>
        </p:nvGrpSpPr>
        <p:grpSpPr bwMode="auto">
          <a:xfrm>
            <a:off x="3580554" y="1502662"/>
            <a:ext cx="1104925" cy="1106417"/>
            <a:chOff x="2398" y="985"/>
            <a:chExt cx="740" cy="741"/>
          </a:xfrm>
        </p:grpSpPr>
        <p:sp>
          <p:nvSpPr>
            <p:cNvPr id="60441" name="Freeform 7"/>
            <p:cNvSpPr>
              <a:spLocks noEditPoints="1"/>
            </p:cNvSpPr>
            <p:nvPr/>
          </p:nvSpPr>
          <p:spPr bwMode="auto">
            <a:xfrm>
              <a:off x="2398" y="985"/>
              <a:ext cx="740" cy="741"/>
            </a:xfrm>
            <a:custGeom>
              <a:avLst/>
              <a:gdLst>
                <a:gd name="T0" fmla="*/ 383 w 2222"/>
                <a:gd name="T1" fmla="*/ 0 h 2222"/>
                <a:gd name="T2" fmla="*/ 765 w 2222"/>
                <a:gd name="T3" fmla="*/ 387 h 2222"/>
                <a:gd name="T4" fmla="*/ 383 w 2222"/>
                <a:gd name="T5" fmla="*/ 773 h 2222"/>
                <a:gd name="T6" fmla="*/ 0 w 2222"/>
                <a:gd name="T7" fmla="*/ 387 h 2222"/>
                <a:gd name="T8" fmla="*/ 383 w 2222"/>
                <a:gd name="T9" fmla="*/ 0 h 2222"/>
                <a:gd name="T10" fmla="*/ 383 w 2222"/>
                <a:gd name="T11" fmla="*/ 117 h 2222"/>
                <a:gd name="T12" fmla="*/ 650 w 2222"/>
                <a:gd name="T13" fmla="*/ 387 h 2222"/>
                <a:gd name="T14" fmla="*/ 383 w 2222"/>
                <a:gd name="T15" fmla="*/ 656 h 2222"/>
                <a:gd name="T16" fmla="*/ 116 w 2222"/>
                <a:gd name="T17" fmla="*/ 387 h 2222"/>
                <a:gd name="T18" fmla="*/ 383 w 2222"/>
                <a:gd name="T19" fmla="*/ 117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0"/>
                  </a:moveTo>
                  <a:cubicBezTo>
                    <a:pt x="1725" y="0"/>
                    <a:pt x="2222" y="498"/>
                    <a:pt x="2222" y="1111"/>
                  </a:cubicBezTo>
                  <a:cubicBezTo>
                    <a:pt x="2222" y="1725"/>
                    <a:pt x="1725" y="2222"/>
                    <a:pt x="1111" y="2222"/>
                  </a:cubicBezTo>
                  <a:cubicBezTo>
                    <a:pt x="498" y="2222"/>
                    <a:pt x="0" y="1725"/>
                    <a:pt x="0" y="1111"/>
                  </a:cubicBezTo>
                  <a:cubicBezTo>
                    <a:pt x="0" y="498"/>
                    <a:pt x="498" y="0"/>
                    <a:pt x="1111" y="0"/>
                  </a:cubicBezTo>
                  <a:close/>
                  <a:moveTo>
                    <a:pt x="1111" y="336"/>
                  </a:moveTo>
                  <a:cubicBezTo>
                    <a:pt x="1540" y="336"/>
                    <a:pt x="1887" y="683"/>
                    <a:pt x="1887" y="1111"/>
                  </a:cubicBezTo>
                  <a:cubicBezTo>
                    <a:pt x="1887" y="1540"/>
                    <a:pt x="1540" y="1887"/>
                    <a:pt x="1111" y="1887"/>
                  </a:cubicBezTo>
                  <a:cubicBezTo>
                    <a:pt x="683" y="1887"/>
                    <a:pt x="336" y="1540"/>
                    <a:pt x="336" y="1111"/>
                  </a:cubicBezTo>
                  <a:cubicBezTo>
                    <a:pt x="336" y="683"/>
                    <a:pt x="683" y="336"/>
                    <a:pt x="1111" y="336"/>
                  </a:cubicBezTo>
                  <a:close/>
                </a:path>
              </a:pathLst>
            </a:custGeom>
            <a:solidFill>
              <a:schemeClr val="tx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0442" name="TextBox 14"/>
            <p:cNvSpPr txBox="1">
              <a:spLocks noChangeArrowheads="1"/>
            </p:cNvSpPr>
            <p:nvPr/>
          </p:nvSpPr>
          <p:spPr bwMode="auto">
            <a:xfrm>
              <a:off x="2576" y="1157"/>
              <a:ext cx="399" cy="391"/>
            </a:xfrm>
            <a:prstGeom prst="rect">
              <a:avLst/>
            </a:prstGeom>
            <a:noFill/>
            <a:ln w="9525">
              <a:noFill/>
              <a:miter lim="800000"/>
            </a:ln>
          </p:spPr>
          <p:txBody>
            <a:bodyPr wrap="none">
              <a:spAutoFit/>
            </a:bodyPr>
            <a:lstStyle/>
            <a:p>
              <a:pPr marL="0" marR="0" lvl="0" indent="0" algn="ctr"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标题</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0" marR="0" lvl="0" indent="0" algn="ctr"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内容</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grpSp>
        <p:nvGrpSpPr>
          <p:cNvPr id="95269" name="Group 37"/>
          <p:cNvGrpSpPr/>
          <p:nvPr/>
        </p:nvGrpSpPr>
        <p:grpSpPr bwMode="auto">
          <a:xfrm>
            <a:off x="5932254" y="1802783"/>
            <a:ext cx="1106417" cy="1104925"/>
            <a:chOff x="3973" y="1186"/>
            <a:chExt cx="741" cy="740"/>
          </a:xfrm>
        </p:grpSpPr>
        <p:sp>
          <p:nvSpPr>
            <p:cNvPr id="60439" name="Freeform 8"/>
            <p:cNvSpPr>
              <a:spLocks noEditPoints="1"/>
            </p:cNvSpPr>
            <p:nvPr/>
          </p:nvSpPr>
          <p:spPr bwMode="auto">
            <a:xfrm>
              <a:off x="3973" y="1186"/>
              <a:ext cx="741" cy="740"/>
            </a:xfrm>
            <a:custGeom>
              <a:avLst/>
              <a:gdLst>
                <a:gd name="T0" fmla="*/ 387 w 2221"/>
                <a:gd name="T1" fmla="*/ 0 h 2222"/>
                <a:gd name="T2" fmla="*/ 775 w 2221"/>
                <a:gd name="T3" fmla="*/ 382 h 2222"/>
                <a:gd name="T4" fmla="*/ 387 w 2221"/>
                <a:gd name="T5" fmla="*/ 765 h 2222"/>
                <a:gd name="T6" fmla="*/ 0 w 2221"/>
                <a:gd name="T7" fmla="*/ 382 h 2222"/>
                <a:gd name="T8" fmla="*/ 387 w 2221"/>
                <a:gd name="T9" fmla="*/ 0 h 2222"/>
                <a:gd name="T10" fmla="*/ 387 w 2221"/>
                <a:gd name="T11" fmla="*/ 115 h 2222"/>
                <a:gd name="T12" fmla="*/ 658 w 2221"/>
                <a:gd name="T13" fmla="*/ 382 h 2222"/>
                <a:gd name="T14" fmla="*/ 387 w 2221"/>
                <a:gd name="T15" fmla="*/ 649 h 2222"/>
                <a:gd name="T16" fmla="*/ 117 w 2221"/>
                <a:gd name="T17" fmla="*/ 382 h 2222"/>
                <a:gd name="T18" fmla="*/ 387 w 2221"/>
                <a:gd name="T19" fmla="*/ 115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0" y="0"/>
                  </a:moveTo>
                  <a:cubicBezTo>
                    <a:pt x="1724" y="0"/>
                    <a:pt x="2221" y="497"/>
                    <a:pt x="2221" y="1111"/>
                  </a:cubicBezTo>
                  <a:cubicBezTo>
                    <a:pt x="2221" y="1724"/>
                    <a:pt x="1724" y="2222"/>
                    <a:pt x="1110" y="2222"/>
                  </a:cubicBezTo>
                  <a:cubicBezTo>
                    <a:pt x="497" y="2222"/>
                    <a:pt x="0" y="1724"/>
                    <a:pt x="0" y="1111"/>
                  </a:cubicBezTo>
                  <a:cubicBezTo>
                    <a:pt x="0" y="497"/>
                    <a:pt x="497" y="0"/>
                    <a:pt x="1110" y="0"/>
                  </a:cubicBezTo>
                  <a:close/>
                  <a:moveTo>
                    <a:pt x="1110" y="335"/>
                  </a:moveTo>
                  <a:cubicBezTo>
                    <a:pt x="1539" y="335"/>
                    <a:pt x="1886" y="682"/>
                    <a:pt x="1886" y="1111"/>
                  </a:cubicBezTo>
                  <a:cubicBezTo>
                    <a:pt x="1886" y="1539"/>
                    <a:pt x="1539" y="1886"/>
                    <a:pt x="1110" y="1886"/>
                  </a:cubicBezTo>
                  <a:cubicBezTo>
                    <a:pt x="682" y="1886"/>
                    <a:pt x="335" y="1539"/>
                    <a:pt x="335" y="1111"/>
                  </a:cubicBezTo>
                  <a:cubicBezTo>
                    <a:pt x="335" y="682"/>
                    <a:pt x="682" y="335"/>
                    <a:pt x="1110" y="335"/>
                  </a:cubicBezTo>
                  <a:close/>
                </a:path>
              </a:pathLst>
            </a:custGeom>
            <a:solidFill>
              <a:schemeClr val="bg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0440" name="TextBox 17"/>
            <p:cNvSpPr txBox="1">
              <a:spLocks noChangeArrowheads="1"/>
            </p:cNvSpPr>
            <p:nvPr/>
          </p:nvSpPr>
          <p:spPr bwMode="auto">
            <a:xfrm>
              <a:off x="4152" y="1342"/>
              <a:ext cx="399" cy="391"/>
            </a:xfrm>
            <a:prstGeom prst="rect">
              <a:avLst/>
            </a:prstGeom>
            <a:noFill/>
            <a:ln w="9525">
              <a:noFill/>
              <a:miter lim="800000"/>
            </a:ln>
          </p:spPr>
          <p:txBody>
            <a:bodyPr wrap="none">
              <a:spAutoFit/>
            </a:bodyPr>
            <a:lstStyle/>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标题</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内容</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grpSp>
        <p:nvGrpSpPr>
          <p:cNvPr id="95270" name="Group 38"/>
          <p:cNvGrpSpPr/>
          <p:nvPr/>
        </p:nvGrpSpPr>
        <p:grpSpPr bwMode="auto">
          <a:xfrm>
            <a:off x="4130031" y="3022681"/>
            <a:ext cx="1106419" cy="1106417"/>
            <a:chOff x="2766" y="2003"/>
            <a:chExt cx="741" cy="741"/>
          </a:xfrm>
        </p:grpSpPr>
        <p:sp>
          <p:nvSpPr>
            <p:cNvPr id="60437" name="Freeform 9"/>
            <p:cNvSpPr>
              <a:spLocks noEditPoints="1"/>
            </p:cNvSpPr>
            <p:nvPr/>
          </p:nvSpPr>
          <p:spPr bwMode="auto">
            <a:xfrm>
              <a:off x="2766" y="2003"/>
              <a:ext cx="741" cy="741"/>
            </a:xfrm>
            <a:custGeom>
              <a:avLst/>
              <a:gdLst>
                <a:gd name="T0" fmla="*/ 388 w 2221"/>
                <a:gd name="T1" fmla="*/ 773 h 2222"/>
                <a:gd name="T2" fmla="*/ 775 w 2221"/>
                <a:gd name="T3" fmla="*/ 387 h 2222"/>
                <a:gd name="T4" fmla="*/ 388 w 2221"/>
                <a:gd name="T5" fmla="*/ 0 h 2222"/>
                <a:gd name="T6" fmla="*/ 0 w 2221"/>
                <a:gd name="T7" fmla="*/ 387 h 2222"/>
                <a:gd name="T8" fmla="*/ 388 w 2221"/>
                <a:gd name="T9" fmla="*/ 773 h 2222"/>
                <a:gd name="T10" fmla="*/ 388 w 2221"/>
                <a:gd name="T11" fmla="*/ 656 h 2222"/>
                <a:gd name="T12" fmla="*/ 658 w 2221"/>
                <a:gd name="T13" fmla="*/ 387 h 2222"/>
                <a:gd name="T14" fmla="*/ 388 w 2221"/>
                <a:gd name="T15" fmla="*/ 116 h 2222"/>
                <a:gd name="T16" fmla="*/ 117 w 2221"/>
                <a:gd name="T17" fmla="*/ 387 h 2222"/>
                <a:gd name="T18" fmla="*/ 388 w 2221"/>
                <a:gd name="T19" fmla="*/ 656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1"/>
                <a:gd name="T31" fmla="*/ 0 h 2222"/>
                <a:gd name="T32" fmla="*/ 2221 w 2221"/>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1" h="2222">
                  <a:moveTo>
                    <a:pt x="1111" y="2222"/>
                  </a:moveTo>
                  <a:cubicBezTo>
                    <a:pt x="1724" y="2222"/>
                    <a:pt x="2221" y="1724"/>
                    <a:pt x="2221" y="1111"/>
                  </a:cubicBezTo>
                  <a:cubicBezTo>
                    <a:pt x="2221" y="497"/>
                    <a:pt x="1724" y="0"/>
                    <a:pt x="1111" y="0"/>
                  </a:cubicBezTo>
                  <a:cubicBezTo>
                    <a:pt x="497" y="0"/>
                    <a:pt x="0" y="497"/>
                    <a:pt x="0" y="1111"/>
                  </a:cubicBezTo>
                  <a:cubicBezTo>
                    <a:pt x="0" y="1724"/>
                    <a:pt x="497" y="2222"/>
                    <a:pt x="1111" y="2222"/>
                  </a:cubicBezTo>
                  <a:close/>
                  <a:moveTo>
                    <a:pt x="1111" y="1887"/>
                  </a:moveTo>
                  <a:cubicBezTo>
                    <a:pt x="1539" y="1887"/>
                    <a:pt x="1886" y="1539"/>
                    <a:pt x="1886" y="1111"/>
                  </a:cubicBezTo>
                  <a:cubicBezTo>
                    <a:pt x="1886" y="682"/>
                    <a:pt x="1539" y="335"/>
                    <a:pt x="1111" y="335"/>
                  </a:cubicBezTo>
                  <a:cubicBezTo>
                    <a:pt x="682" y="335"/>
                    <a:pt x="335" y="682"/>
                    <a:pt x="335" y="1111"/>
                  </a:cubicBezTo>
                  <a:cubicBezTo>
                    <a:pt x="335" y="1539"/>
                    <a:pt x="682" y="1887"/>
                    <a:pt x="1111" y="1887"/>
                  </a:cubicBezTo>
                  <a:close/>
                </a:path>
              </a:pathLst>
            </a:custGeom>
            <a:solidFill>
              <a:schemeClr val="tx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0438" name="TextBox 20"/>
            <p:cNvSpPr txBox="1">
              <a:spLocks noChangeArrowheads="1"/>
            </p:cNvSpPr>
            <p:nvPr/>
          </p:nvSpPr>
          <p:spPr bwMode="auto">
            <a:xfrm>
              <a:off x="2940" y="2159"/>
              <a:ext cx="399" cy="391"/>
            </a:xfrm>
            <a:prstGeom prst="rect">
              <a:avLst/>
            </a:prstGeom>
            <a:noFill/>
            <a:ln w="9525">
              <a:noFill/>
              <a:miter lim="800000"/>
            </a:ln>
          </p:spPr>
          <p:txBody>
            <a:bodyPr wrap="none">
              <a:spAutoFit/>
            </a:bodyPr>
            <a:lstStyle/>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标题</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内容</a:t>
              </a:r>
              <a:endParaRPr kumimoji="0" lang="en-US" altLang="zh-CN"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grpSp>
        <p:nvGrpSpPr>
          <p:cNvPr id="95271" name="Group 39"/>
          <p:cNvGrpSpPr/>
          <p:nvPr/>
        </p:nvGrpSpPr>
        <p:grpSpPr bwMode="auto">
          <a:xfrm>
            <a:off x="2106823" y="3325788"/>
            <a:ext cx="1103432" cy="1104925"/>
            <a:chOff x="1411" y="2206"/>
            <a:chExt cx="739" cy="740"/>
          </a:xfrm>
        </p:grpSpPr>
        <p:sp>
          <p:nvSpPr>
            <p:cNvPr id="60435" name="Freeform 10"/>
            <p:cNvSpPr>
              <a:spLocks noEditPoints="1"/>
            </p:cNvSpPr>
            <p:nvPr/>
          </p:nvSpPr>
          <p:spPr bwMode="auto">
            <a:xfrm>
              <a:off x="1411" y="2206"/>
              <a:ext cx="739" cy="740"/>
            </a:xfrm>
            <a:custGeom>
              <a:avLst/>
              <a:gdLst>
                <a:gd name="T0" fmla="*/ 379 w 2222"/>
                <a:gd name="T1" fmla="*/ 765 h 2222"/>
                <a:gd name="T2" fmla="*/ 757 w 2222"/>
                <a:gd name="T3" fmla="*/ 382 h 2222"/>
                <a:gd name="T4" fmla="*/ 379 w 2222"/>
                <a:gd name="T5" fmla="*/ 0 h 2222"/>
                <a:gd name="T6" fmla="*/ 0 w 2222"/>
                <a:gd name="T7" fmla="*/ 382 h 2222"/>
                <a:gd name="T8" fmla="*/ 379 w 2222"/>
                <a:gd name="T9" fmla="*/ 765 h 2222"/>
                <a:gd name="T10" fmla="*/ 379 w 2222"/>
                <a:gd name="T11" fmla="*/ 649 h 2222"/>
                <a:gd name="T12" fmla="*/ 643 w 2222"/>
                <a:gd name="T13" fmla="*/ 382 h 2222"/>
                <a:gd name="T14" fmla="*/ 379 w 2222"/>
                <a:gd name="T15" fmla="*/ 115 h 2222"/>
                <a:gd name="T16" fmla="*/ 114 w 2222"/>
                <a:gd name="T17" fmla="*/ 382 h 2222"/>
                <a:gd name="T18" fmla="*/ 379 w 2222"/>
                <a:gd name="T19" fmla="*/ 649 h 2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22"/>
                <a:gd name="T31" fmla="*/ 0 h 2222"/>
                <a:gd name="T32" fmla="*/ 2222 w 2222"/>
                <a:gd name="T33" fmla="*/ 2222 h 22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22" h="2222">
                  <a:moveTo>
                    <a:pt x="1111" y="2222"/>
                  </a:moveTo>
                  <a:cubicBezTo>
                    <a:pt x="1724" y="2222"/>
                    <a:pt x="2222" y="1724"/>
                    <a:pt x="2222" y="1111"/>
                  </a:cubicBezTo>
                  <a:cubicBezTo>
                    <a:pt x="2222" y="497"/>
                    <a:pt x="1724" y="0"/>
                    <a:pt x="1111" y="0"/>
                  </a:cubicBezTo>
                  <a:cubicBezTo>
                    <a:pt x="497" y="0"/>
                    <a:pt x="0" y="497"/>
                    <a:pt x="0" y="1111"/>
                  </a:cubicBezTo>
                  <a:cubicBezTo>
                    <a:pt x="0" y="1724"/>
                    <a:pt x="497" y="2222"/>
                    <a:pt x="1111" y="2222"/>
                  </a:cubicBezTo>
                  <a:close/>
                  <a:moveTo>
                    <a:pt x="1111" y="1887"/>
                  </a:moveTo>
                  <a:cubicBezTo>
                    <a:pt x="1539" y="1887"/>
                    <a:pt x="1887" y="1539"/>
                    <a:pt x="1887" y="1111"/>
                  </a:cubicBezTo>
                  <a:cubicBezTo>
                    <a:pt x="1887" y="683"/>
                    <a:pt x="1539" y="335"/>
                    <a:pt x="1111" y="335"/>
                  </a:cubicBezTo>
                  <a:cubicBezTo>
                    <a:pt x="682" y="335"/>
                    <a:pt x="335" y="683"/>
                    <a:pt x="335" y="1111"/>
                  </a:cubicBezTo>
                  <a:cubicBezTo>
                    <a:pt x="335" y="1539"/>
                    <a:pt x="682" y="1887"/>
                    <a:pt x="1111" y="1887"/>
                  </a:cubicBezTo>
                  <a:close/>
                </a:path>
              </a:pathLst>
            </a:custGeom>
            <a:solidFill>
              <a:schemeClr val="bg2"/>
            </a:solidFill>
            <a:ln w="9525">
              <a:noFill/>
              <a:roun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0436" name="TextBox 23"/>
            <p:cNvSpPr txBox="1">
              <a:spLocks noChangeArrowheads="1"/>
            </p:cNvSpPr>
            <p:nvPr/>
          </p:nvSpPr>
          <p:spPr bwMode="auto">
            <a:xfrm>
              <a:off x="1600" y="2374"/>
              <a:ext cx="399" cy="391"/>
            </a:xfrm>
            <a:prstGeom prst="rect">
              <a:avLst/>
            </a:prstGeom>
            <a:noFill/>
            <a:ln w="9525">
              <a:noFill/>
              <a:miter lim="800000"/>
            </a:ln>
          </p:spPr>
          <p:txBody>
            <a:bodyPr wrap="none">
              <a:spAutoFit/>
            </a:bodyPr>
            <a:lstStyle/>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标题</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a:p>
              <a:pPr marL="0" marR="0" lvl="0" indent="0" algn="l" defTabSz="85979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内容</a:t>
              </a:r>
              <a:endParaRPr kumimoji="0" lang="zh-CN" altLang="en-US" sz="160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grpSp>
      <p:sp>
        <p:nvSpPr>
          <p:cNvPr id="36" name="等腰三角形 1"/>
          <p:cNvSpPr/>
          <p:nvPr/>
        </p:nvSpPr>
        <p:spPr bwMode="auto">
          <a:xfrm flipV="1">
            <a:off x="3458116" y="1417552"/>
            <a:ext cx="1239308" cy="113479"/>
          </a:xfrm>
          <a:custGeom>
            <a:avLst/>
            <a:gdLst>
              <a:gd name="T0" fmla="*/ 18865 w 2313967"/>
              <a:gd name="T1" fmla="*/ 0 h 288032"/>
              <a:gd name="T2" fmla="*/ 23942 w 2313967"/>
              <a:gd name="T3" fmla="*/ 1167 h 288032"/>
              <a:gd name="T4" fmla="*/ 78880 w 2313967"/>
              <a:gd name="T5" fmla="*/ 1167 h 288032"/>
              <a:gd name="T6" fmla="*/ 78880 w 2313967"/>
              <a:gd name="T7" fmla="*/ 1556 h 288032"/>
              <a:gd name="T8" fmla="*/ 25635 w 2313967"/>
              <a:gd name="T9" fmla="*/ 1556 h 288032"/>
              <a:gd name="T10" fmla="*/ 12096 w 2313967"/>
              <a:gd name="T11" fmla="*/ 1556 h 288032"/>
              <a:gd name="T12" fmla="*/ 0 w 2313967"/>
              <a:gd name="T13" fmla="*/ 1556 h 288032"/>
              <a:gd name="T14" fmla="*/ 0 w 2313967"/>
              <a:gd name="T15" fmla="*/ 1167 h 288032"/>
              <a:gd name="T16" fmla="*/ 13788 w 2313967"/>
              <a:gd name="T17" fmla="*/ 1167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38" name="等腰三角形 1"/>
          <p:cNvSpPr/>
          <p:nvPr/>
        </p:nvSpPr>
        <p:spPr bwMode="auto">
          <a:xfrm flipV="1">
            <a:off x="5839679" y="1725139"/>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0" name="等腰三角形 1"/>
          <p:cNvSpPr/>
          <p:nvPr/>
        </p:nvSpPr>
        <p:spPr bwMode="auto">
          <a:xfrm>
            <a:off x="4074785" y="4129098"/>
            <a:ext cx="1237814" cy="114973"/>
          </a:xfrm>
          <a:custGeom>
            <a:avLst/>
            <a:gdLst>
              <a:gd name="T0" fmla="*/ 18729 w 2313967"/>
              <a:gd name="T1" fmla="*/ 0 h 288032"/>
              <a:gd name="T2" fmla="*/ 23770 w 2313967"/>
              <a:gd name="T3" fmla="*/ 1262 h 288032"/>
              <a:gd name="T4" fmla="*/ 78311 w 2313967"/>
              <a:gd name="T5" fmla="*/ 1262 h 288032"/>
              <a:gd name="T6" fmla="*/ 78311 w 2313967"/>
              <a:gd name="T7" fmla="*/ 1683 h 288032"/>
              <a:gd name="T8" fmla="*/ 25450 w 2313967"/>
              <a:gd name="T9" fmla="*/ 1683 h 288032"/>
              <a:gd name="T10" fmla="*/ 12008 w 2313967"/>
              <a:gd name="T11" fmla="*/ 1683 h 288032"/>
              <a:gd name="T12" fmla="*/ 0 w 2313967"/>
              <a:gd name="T13" fmla="*/ 1683 h 288032"/>
              <a:gd name="T14" fmla="*/ 0 w 2313967"/>
              <a:gd name="T15" fmla="*/ 1262 h 288032"/>
              <a:gd name="T16" fmla="*/ 13688 w 2313967"/>
              <a:gd name="T17" fmla="*/ 1262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42" name="等腰三角形 1"/>
          <p:cNvSpPr/>
          <p:nvPr/>
        </p:nvSpPr>
        <p:spPr bwMode="auto">
          <a:xfrm>
            <a:off x="2050085" y="4376960"/>
            <a:ext cx="1237814" cy="116465"/>
          </a:xfrm>
          <a:custGeom>
            <a:avLst/>
            <a:gdLst>
              <a:gd name="T0" fmla="*/ 18729 w 2313967"/>
              <a:gd name="T1" fmla="*/ 0 h 288032"/>
              <a:gd name="T2" fmla="*/ 23770 w 2313967"/>
              <a:gd name="T3" fmla="*/ 1364 h 288032"/>
              <a:gd name="T4" fmla="*/ 78311 w 2313967"/>
              <a:gd name="T5" fmla="*/ 1364 h 288032"/>
              <a:gd name="T6" fmla="*/ 78311 w 2313967"/>
              <a:gd name="T7" fmla="*/ 1818 h 288032"/>
              <a:gd name="T8" fmla="*/ 25450 w 2313967"/>
              <a:gd name="T9" fmla="*/ 1818 h 288032"/>
              <a:gd name="T10" fmla="*/ 12008 w 2313967"/>
              <a:gd name="T11" fmla="*/ 1818 h 288032"/>
              <a:gd name="T12" fmla="*/ 0 w 2313967"/>
              <a:gd name="T13" fmla="*/ 1818 h 288032"/>
              <a:gd name="T14" fmla="*/ 0 w 2313967"/>
              <a:gd name="T15" fmla="*/ 1364 h 288032"/>
              <a:gd name="T16" fmla="*/ 13688 w 2313967"/>
              <a:gd name="T17" fmla="*/ 1364 h 2880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13967"/>
              <a:gd name="T28" fmla="*/ 0 h 288032"/>
              <a:gd name="T29" fmla="*/ 2313967 w 2313967"/>
              <a:gd name="T30" fmla="*/ 288032 h 2880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13967" h="288032">
                <a:moveTo>
                  <a:pt x="553417" y="0"/>
                </a:moveTo>
                <a:lnTo>
                  <a:pt x="702355" y="216024"/>
                </a:lnTo>
                <a:lnTo>
                  <a:pt x="2313967" y="216024"/>
                </a:lnTo>
                <a:lnTo>
                  <a:pt x="2313967" y="288032"/>
                </a:lnTo>
                <a:lnTo>
                  <a:pt x="752001" y="288032"/>
                </a:lnTo>
                <a:lnTo>
                  <a:pt x="354833" y="288032"/>
                </a:lnTo>
                <a:lnTo>
                  <a:pt x="0" y="288032"/>
                </a:lnTo>
                <a:lnTo>
                  <a:pt x="0" y="216024"/>
                </a:lnTo>
                <a:lnTo>
                  <a:pt x="404479" y="216024"/>
                </a:lnTo>
                <a:close/>
              </a:path>
            </a:pathLst>
          </a:custGeom>
          <a:solidFill>
            <a:srgbClr val="808080"/>
          </a:solidFill>
          <a:ln w="9525" cap="flat" cmpd="sng" algn="ctr">
            <a:noFill/>
            <a:prstDash val="solid"/>
            <a:round/>
            <a:headEnd type="none" w="med" len="med"/>
            <a:tailEnd type="none" w="med" len="med"/>
          </a:ln>
        </p:spPr>
        <p:txBody>
          <a:bodyP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95263" name="Text Box 31"/>
          <p:cNvSpPr txBox="1">
            <a:spLocks noChangeArrowheads="1"/>
          </p:cNvSpPr>
          <p:nvPr/>
        </p:nvSpPr>
        <p:spPr bwMode="auto">
          <a:xfrm>
            <a:off x="3353597" y="1014404"/>
            <a:ext cx="1421471" cy="381643"/>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请在此处添加文字内容请在此处添加文字内容</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95264" name="Text Box 32"/>
          <p:cNvSpPr txBox="1">
            <a:spLocks noChangeArrowheads="1"/>
          </p:cNvSpPr>
          <p:nvPr/>
        </p:nvSpPr>
        <p:spPr bwMode="auto">
          <a:xfrm>
            <a:off x="5724706" y="1317513"/>
            <a:ext cx="1421471" cy="381643"/>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请在此处添加文字内容请在此处添加文字内容</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95265" name="Text Box 33"/>
          <p:cNvSpPr txBox="1">
            <a:spLocks noChangeArrowheads="1"/>
          </p:cNvSpPr>
          <p:nvPr/>
        </p:nvSpPr>
        <p:spPr bwMode="auto">
          <a:xfrm>
            <a:off x="1930633" y="4500891"/>
            <a:ext cx="1421471" cy="381643"/>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请在此处添加文字内容请在此处添加文字内容</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95266" name="Text Box 34"/>
          <p:cNvSpPr txBox="1">
            <a:spLocks noChangeArrowheads="1"/>
          </p:cNvSpPr>
          <p:nvPr/>
        </p:nvSpPr>
        <p:spPr bwMode="auto">
          <a:xfrm>
            <a:off x="3962799" y="4264975"/>
            <a:ext cx="1421471" cy="381643"/>
          </a:xfrm>
          <a:prstGeom prst="rect">
            <a:avLst/>
          </a:prstGeom>
          <a:noFill/>
          <a:ln w="9525">
            <a:noFill/>
            <a:miter lim="800000"/>
          </a:ln>
        </p:spPr>
        <p:txBody>
          <a:bodyPr>
            <a:spAutoFit/>
          </a:bodyPr>
          <a:lstStyle/>
          <a:p>
            <a:pPr marL="0" marR="0" lvl="0" indent="0" algn="l" defTabSz="859790" rtl="0" eaLnBrk="1" fontAlgn="auto" latinLnBrk="0" hangingPunct="1">
              <a:lnSpc>
                <a:spcPct val="100000"/>
              </a:lnSpc>
              <a:spcBef>
                <a:spcPct val="5000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rPr>
              <a:t>请在此处添加文字内容请在此处添加文字内容</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4" fill="hold" nodeType="withEffect">
                                  <p:stCondLst>
                                    <p:cond delay="0"/>
                                  </p:stCondLst>
                                  <p:childTnLst>
                                    <p:set>
                                      <p:cBhvr>
                                        <p:cTn id="9" dur="1" fill="hold">
                                          <p:stCondLst>
                                            <p:cond delay="0"/>
                                          </p:stCondLst>
                                        </p:cTn>
                                        <p:tgtEl>
                                          <p:spTgt spid="95267"/>
                                        </p:tgtEl>
                                        <p:attrNameLst>
                                          <p:attrName>style.visibility</p:attrName>
                                        </p:attrNameLst>
                                      </p:cBhvr>
                                      <p:to>
                                        <p:strVal val="visible"/>
                                      </p:to>
                                    </p:set>
                                    <p:animEffect transition="in" filter="wipe(down)">
                                      <p:cBhvr>
                                        <p:cTn id="10" dur="1000"/>
                                        <p:tgtEl>
                                          <p:spTgt spid="9526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10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95268"/>
                                        </p:tgtEl>
                                        <p:attrNameLst>
                                          <p:attrName>style.visibility</p:attrName>
                                        </p:attrNameLst>
                                      </p:cBhvr>
                                      <p:to>
                                        <p:strVal val="visible"/>
                                      </p:to>
                                    </p:set>
                                    <p:animEffect transition="in" filter="wipe(down)">
                                      <p:cBhvr>
                                        <p:cTn id="16" dur="1000"/>
                                        <p:tgtEl>
                                          <p:spTgt spid="9526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1000"/>
                                        <p:tgtEl>
                                          <p:spTgt spid="7"/>
                                        </p:tgtEl>
                                      </p:cBhvr>
                                    </p:animEffect>
                                  </p:childTnLst>
                                </p:cTn>
                              </p:par>
                              <p:par>
                                <p:cTn id="20" presetID="22" presetClass="entr" presetSubtype="4" fill="hold" nodeType="withEffect">
                                  <p:stCondLst>
                                    <p:cond delay="0"/>
                                  </p:stCondLst>
                                  <p:childTnLst>
                                    <p:set>
                                      <p:cBhvr>
                                        <p:cTn id="21" dur="1" fill="hold">
                                          <p:stCondLst>
                                            <p:cond delay="0"/>
                                          </p:stCondLst>
                                        </p:cTn>
                                        <p:tgtEl>
                                          <p:spTgt spid="95269"/>
                                        </p:tgtEl>
                                        <p:attrNameLst>
                                          <p:attrName>style.visibility</p:attrName>
                                        </p:attrNameLst>
                                      </p:cBhvr>
                                      <p:to>
                                        <p:strVal val="visible"/>
                                      </p:to>
                                    </p:set>
                                    <p:animEffect transition="in" filter="wipe(down)">
                                      <p:cBhvr>
                                        <p:cTn id="22" dur="1000"/>
                                        <p:tgtEl>
                                          <p:spTgt spid="95269"/>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left)">
                                      <p:cBhvr>
                                        <p:cTn id="25" dur="1000"/>
                                        <p:tgtEl>
                                          <p:spTgt spid="8"/>
                                        </p:tgtEl>
                                      </p:cBhvr>
                                    </p:animEffect>
                                  </p:childTnLst>
                                </p:cTn>
                              </p:par>
                              <p:par>
                                <p:cTn id="26" presetID="22" presetClass="entr" presetSubtype="1" fill="hold" nodeType="withEffect">
                                  <p:stCondLst>
                                    <p:cond delay="0"/>
                                  </p:stCondLst>
                                  <p:childTnLst>
                                    <p:set>
                                      <p:cBhvr>
                                        <p:cTn id="27" dur="1" fill="hold">
                                          <p:stCondLst>
                                            <p:cond delay="0"/>
                                          </p:stCondLst>
                                        </p:cTn>
                                        <p:tgtEl>
                                          <p:spTgt spid="95270"/>
                                        </p:tgtEl>
                                        <p:attrNameLst>
                                          <p:attrName>style.visibility</p:attrName>
                                        </p:attrNameLst>
                                      </p:cBhvr>
                                      <p:to>
                                        <p:strVal val="visible"/>
                                      </p:to>
                                    </p:set>
                                    <p:animEffect transition="in" filter="wipe(up)">
                                      <p:cBhvr>
                                        <p:cTn id="28" dur="1000"/>
                                        <p:tgtEl>
                                          <p:spTgt spid="95270"/>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1000"/>
                                        <p:tgtEl>
                                          <p:spTgt spid="9"/>
                                        </p:tgtEl>
                                      </p:cBhvr>
                                    </p:animEffect>
                                  </p:childTnLst>
                                </p:cTn>
                              </p:par>
                              <p:par>
                                <p:cTn id="32" presetID="22" presetClass="entr" presetSubtype="1" fill="hold" nodeType="withEffect">
                                  <p:stCondLst>
                                    <p:cond delay="0"/>
                                  </p:stCondLst>
                                  <p:childTnLst>
                                    <p:set>
                                      <p:cBhvr>
                                        <p:cTn id="33" dur="1" fill="hold">
                                          <p:stCondLst>
                                            <p:cond delay="0"/>
                                          </p:stCondLst>
                                        </p:cTn>
                                        <p:tgtEl>
                                          <p:spTgt spid="95271"/>
                                        </p:tgtEl>
                                        <p:attrNameLst>
                                          <p:attrName>style.visibility</p:attrName>
                                        </p:attrNameLst>
                                      </p:cBhvr>
                                      <p:to>
                                        <p:strVal val="visible"/>
                                      </p:to>
                                    </p:set>
                                    <p:animEffect transition="in" filter="wipe(up)">
                                      <p:cBhvr>
                                        <p:cTn id="34" dur="1000"/>
                                        <p:tgtEl>
                                          <p:spTgt spid="95271"/>
                                        </p:tgtEl>
                                      </p:cBhvr>
                                    </p:animEffect>
                                  </p:childTnLst>
                                </p:cTn>
                              </p:par>
                            </p:childTnLst>
                          </p:cTn>
                        </p:par>
                        <p:par>
                          <p:cTn id="35" fill="hold">
                            <p:stCondLst>
                              <p:cond delay="500"/>
                            </p:stCondLst>
                            <p:childTnLst>
                              <p:par>
                                <p:cTn id="36" presetID="17" presetClass="entr" presetSubtype="10"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p:cTn id="38" dur="500" fill="hold"/>
                                        <p:tgtEl>
                                          <p:spTgt spid="36"/>
                                        </p:tgtEl>
                                        <p:attrNameLst>
                                          <p:attrName>ppt_w</p:attrName>
                                        </p:attrNameLst>
                                      </p:cBhvr>
                                      <p:tavLst>
                                        <p:tav tm="0">
                                          <p:val>
                                            <p:fltVal val="0"/>
                                          </p:val>
                                        </p:tav>
                                        <p:tav tm="100000">
                                          <p:val>
                                            <p:strVal val="#ppt_w"/>
                                          </p:val>
                                        </p:tav>
                                      </p:tavLst>
                                    </p:anim>
                                    <p:anim calcmode="lin" valueType="num">
                                      <p:cBhvr>
                                        <p:cTn id="39" dur="500" fill="hold"/>
                                        <p:tgtEl>
                                          <p:spTgt spid="36"/>
                                        </p:tgtEl>
                                        <p:attrNameLst>
                                          <p:attrName>ppt_h</p:attrName>
                                        </p:attrNameLst>
                                      </p:cBhvr>
                                      <p:tavLst>
                                        <p:tav tm="0">
                                          <p:val>
                                            <p:strVal val="#ppt_h"/>
                                          </p:val>
                                        </p:tav>
                                        <p:tav tm="100000">
                                          <p:val>
                                            <p:strVal val="#ppt_h"/>
                                          </p:val>
                                        </p:tav>
                                      </p:tavLst>
                                    </p:anim>
                                  </p:childTnLst>
                                </p:cTn>
                              </p:par>
                            </p:childTnLst>
                          </p:cTn>
                        </p:par>
                        <p:par>
                          <p:cTn id="40" fill="hold">
                            <p:stCondLst>
                              <p:cond delay="1000"/>
                            </p:stCondLst>
                            <p:childTnLst>
                              <p:par>
                                <p:cTn id="41" presetID="42" presetClass="entr" presetSubtype="0" fill="hold" grpId="0" nodeType="afterEffect">
                                  <p:stCondLst>
                                    <p:cond delay="0"/>
                                  </p:stCondLst>
                                  <p:childTnLst>
                                    <p:set>
                                      <p:cBhvr>
                                        <p:cTn id="42" dur="1" fill="hold">
                                          <p:stCondLst>
                                            <p:cond delay="0"/>
                                          </p:stCondLst>
                                        </p:cTn>
                                        <p:tgtEl>
                                          <p:spTgt spid="95263"/>
                                        </p:tgtEl>
                                        <p:attrNameLst>
                                          <p:attrName>style.visibility</p:attrName>
                                        </p:attrNameLst>
                                      </p:cBhvr>
                                      <p:to>
                                        <p:strVal val="visible"/>
                                      </p:to>
                                    </p:set>
                                    <p:animEffect transition="in" filter="fade">
                                      <p:cBhvr>
                                        <p:cTn id="43" dur="1000"/>
                                        <p:tgtEl>
                                          <p:spTgt spid="95263"/>
                                        </p:tgtEl>
                                      </p:cBhvr>
                                    </p:animEffect>
                                    <p:anim calcmode="lin" valueType="num">
                                      <p:cBhvr>
                                        <p:cTn id="44" dur="1000" fill="hold"/>
                                        <p:tgtEl>
                                          <p:spTgt spid="95263"/>
                                        </p:tgtEl>
                                        <p:attrNameLst>
                                          <p:attrName>ppt_x</p:attrName>
                                        </p:attrNameLst>
                                      </p:cBhvr>
                                      <p:tavLst>
                                        <p:tav tm="0">
                                          <p:val>
                                            <p:strVal val="#ppt_x"/>
                                          </p:val>
                                        </p:tav>
                                        <p:tav tm="100000">
                                          <p:val>
                                            <p:strVal val="#ppt_x"/>
                                          </p:val>
                                        </p:tav>
                                      </p:tavLst>
                                    </p:anim>
                                    <p:anim calcmode="lin" valueType="num">
                                      <p:cBhvr>
                                        <p:cTn id="45" dur="1000" fill="hold"/>
                                        <p:tgtEl>
                                          <p:spTgt spid="95263"/>
                                        </p:tgtEl>
                                        <p:attrNameLst>
                                          <p:attrName>ppt_y</p:attrName>
                                        </p:attrNameLst>
                                      </p:cBhvr>
                                      <p:tavLst>
                                        <p:tav tm="0">
                                          <p:val>
                                            <p:strVal val="#ppt_y+.1"/>
                                          </p:val>
                                        </p:tav>
                                        <p:tav tm="100000">
                                          <p:val>
                                            <p:strVal val="#ppt_y"/>
                                          </p:val>
                                        </p:tav>
                                      </p:tavLst>
                                    </p:anim>
                                  </p:childTnLst>
                                </p:cTn>
                              </p:par>
                            </p:childTnLst>
                          </p:cTn>
                        </p:par>
                        <p:par>
                          <p:cTn id="46" fill="hold">
                            <p:stCondLst>
                              <p:cond delay="2000"/>
                            </p:stCondLst>
                            <p:childTnLst>
                              <p:par>
                                <p:cTn id="47" presetID="17" presetClass="entr" presetSubtype="10" fill="hold" grpId="0" nodeType="afterEffect">
                                  <p:stCondLst>
                                    <p:cond delay="0"/>
                                  </p:stCondLst>
                                  <p:childTnLst>
                                    <p:set>
                                      <p:cBhvr>
                                        <p:cTn id="48" dur="1" fill="hold">
                                          <p:stCondLst>
                                            <p:cond delay="0"/>
                                          </p:stCondLst>
                                        </p:cTn>
                                        <p:tgtEl>
                                          <p:spTgt spid="38"/>
                                        </p:tgtEl>
                                        <p:attrNameLst>
                                          <p:attrName>style.visibility</p:attrName>
                                        </p:attrNameLst>
                                      </p:cBhvr>
                                      <p:to>
                                        <p:strVal val="visible"/>
                                      </p:to>
                                    </p:set>
                                    <p:anim calcmode="lin" valueType="num">
                                      <p:cBhvr>
                                        <p:cTn id="49" dur="500" fill="hold"/>
                                        <p:tgtEl>
                                          <p:spTgt spid="38"/>
                                        </p:tgtEl>
                                        <p:attrNameLst>
                                          <p:attrName>ppt_w</p:attrName>
                                        </p:attrNameLst>
                                      </p:cBhvr>
                                      <p:tavLst>
                                        <p:tav tm="0">
                                          <p:val>
                                            <p:fltVal val="0"/>
                                          </p:val>
                                        </p:tav>
                                        <p:tav tm="100000">
                                          <p:val>
                                            <p:strVal val="#ppt_w"/>
                                          </p:val>
                                        </p:tav>
                                      </p:tavLst>
                                    </p:anim>
                                    <p:anim calcmode="lin" valueType="num">
                                      <p:cBhvr>
                                        <p:cTn id="50" dur="500" fill="hold"/>
                                        <p:tgtEl>
                                          <p:spTgt spid="38"/>
                                        </p:tgtEl>
                                        <p:attrNameLst>
                                          <p:attrName>ppt_h</p:attrName>
                                        </p:attrNameLst>
                                      </p:cBhvr>
                                      <p:tavLst>
                                        <p:tav tm="0">
                                          <p:val>
                                            <p:strVal val="#ppt_h"/>
                                          </p:val>
                                        </p:tav>
                                        <p:tav tm="100000">
                                          <p:val>
                                            <p:strVal val="#ppt_h"/>
                                          </p:val>
                                        </p:tav>
                                      </p:tavLst>
                                    </p:anim>
                                  </p:childTnLst>
                                </p:cTn>
                              </p:par>
                            </p:childTnLst>
                          </p:cTn>
                        </p:par>
                        <p:par>
                          <p:cTn id="51" fill="hold">
                            <p:stCondLst>
                              <p:cond delay="2500"/>
                            </p:stCondLst>
                            <p:childTnLst>
                              <p:par>
                                <p:cTn id="52" presetID="42" presetClass="entr" presetSubtype="0" fill="hold" grpId="0" nodeType="afterEffect">
                                  <p:stCondLst>
                                    <p:cond delay="0"/>
                                  </p:stCondLst>
                                  <p:childTnLst>
                                    <p:set>
                                      <p:cBhvr>
                                        <p:cTn id="53" dur="1" fill="hold">
                                          <p:stCondLst>
                                            <p:cond delay="0"/>
                                          </p:stCondLst>
                                        </p:cTn>
                                        <p:tgtEl>
                                          <p:spTgt spid="95264"/>
                                        </p:tgtEl>
                                        <p:attrNameLst>
                                          <p:attrName>style.visibility</p:attrName>
                                        </p:attrNameLst>
                                      </p:cBhvr>
                                      <p:to>
                                        <p:strVal val="visible"/>
                                      </p:to>
                                    </p:set>
                                    <p:animEffect transition="in" filter="fade">
                                      <p:cBhvr>
                                        <p:cTn id="54" dur="1000"/>
                                        <p:tgtEl>
                                          <p:spTgt spid="95264"/>
                                        </p:tgtEl>
                                      </p:cBhvr>
                                    </p:animEffect>
                                    <p:anim calcmode="lin" valueType="num">
                                      <p:cBhvr>
                                        <p:cTn id="55" dur="1000" fill="hold"/>
                                        <p:tgtEl>
                                          <p:spTgt spid="95264"/>
                                        </p:tgtEl>
                                        <p:attrNameLst>
                                          <p:attrName>ppt_x</p:attrName>
                                        </p:attrNameLst>
                                      </p:cBhvr>
                                      <p:tavLst>
                                        <p:tav tm="0">
                                          <p:val>
                                            <p:strVal val="#ppt_x"/>
                                          </p:val>
                                        </p:tav>
                                        <p:tav tm="100000">
                                          <p:val>
                                            <p:strVal val="#ppt_x"/>
                                          </p:val>
                                        </p:tav>
                                      </p:tavLst>
                                    </p:anim>
                                    <p:anim calcmode="lin" valueType="num">
                                      <p:cBhvr>
                                        <p:cTn id="56" dur="1000" fill="hold"/>
                                        <p:tgtEl>
                                          <p:spTgt spid="95264"/>
                                        </p:tgtEl>
                                        <p:attrNameLst>
                                          <p:attrName>ppt_y</p:attrName>
                                        </p:attrNameLst>
                                      </p:cBhvr>
                                      <p:tavLst>
                                        <p:tav tm="0">
                                          <p:val>
                                            <p:strVal val="#ppt_y+.1"/>
                                          </p:val>
                                        </p:tav>
                                        <p:tav tm="100000">
                                          <p:val>
                                            <p:strVal val="#ppt_y"/>
                                          </p:val>
                                        </p:tav>
                                      </p:tavLst>
                                    </p:anim>
                                  </p:childTnLst>
                                </p:cTn>
                              </p:par>
                            </p:childTnLst>
                          </p:cTn>
                        </p:par>
                        <p:par>
                          <p:cTn id="57" fill="hold">
                            <p:stCondLst>
                              <p:cond delay="3500"/>
                            </p:stCondLst>
                            <p:childTnLst>
                              <p:par>
                                <p:cTn id="58" presetID="17" presetClass="entr" presetSubtype="10" fill="hold" grpId="0" nodeType="afterEffect">
                                  <p:stCondLst>
                                    <p:cond delay="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strVal val="#ppt_h"/>
                                          </p:val>
                                        </p:tav>
                                        <p:tav tm="100000">
                                          <p:val>
                                            <p:strVal val="#ppt_h"/>
                                          </p:val>
                                        </p:tav>
                                      </p:tavLst>
                                    </p:anim>
                                  </p:childTnLst>
                                </p:cTn>
                              </p:par>
                            </p:childTnLst>
                          </p:cTn>
                        </p:par>
                        <p:par>
                          <p:cTn id="62" fill="hold">
                            <p:stCondLst>
                              <p:cond delay="4000"/>
                            </p:stCondLst>
                            <p:childTnLst>
                              <p:par>
                                <p:cTn id="63" presetID="42" presetClass="entr" presetSubtype="0" fill="hold" grpId="0" nodeType="afterEffect">
                                  <p:stCondLst>
                                    <p:cond delay="0"/>
                                  </p:stCondLst>
                                  <p:childTnLst>
                                    <p:set>
                                      <p:cBhvr>
                                        <p:cTn id="64" dur="1" fill="hold">
                                          <p:stCondLst>
                                            <p:cond delay="0"/>
                                          </p:stCondLst>
                                        </p:cTn>
                                        <p:tgtEl>
                                          <p:spTgt spid="95266"/>
                                        </p:tgtEl>
                                        <p:attrNameLst>
                                          <p:attrName>style.visibility</p:attrName>
                                        </p:attrNameLst>
                                      </p:cBhvr>
                                      <p:to>
                                        <p:strVal val="visible"/>
                                      </p:to>
                                    </p:set>
                                    <p:animEffect transition="in" filter="fade">
                                      <p:cBhvr>
                                        <p:cTn id="65" dur="1000"/>
                                        <p:tgtEl>
                                          <p:spTgt spid="95266"/>
                                        </p:tgtEl>
                                      </p:cBhvr>
                                    </p:animEffect>
                                    <p:anim calcmode="lin" valueType="num">
                                      <p:cBhvr>
                                        <p:cTn id="66" dur="1000" fill="hold"/>
                                        <p:tgtEl>
                                          <p:spTgt spid="95266"/>
                                        </p:tgtEl>
                                        <p:attrNameLst>
                                          <p:attrName>ppt_x</p:attrName>
                                        </p:attrNameLst>
                                      </p:cBhvr>
                                      <p:tavLst>
                                        <p:tav tm="0">
                                          <p:val>
                                            <p:strVal val="#ppt_x"/>
                                          </p:val>
                                        </p:tav>
                                        <p:tav tm="100000">
                                          <p:val>
                                            <p:strVal val="#ppt_x"/>
                                          </p:val>
                                        </p:tav>
                                      </p:tavLst>
                                    </p:anim>
                                    <p:anim calcmode="lin" valueType="num">
                                      <p:cBhvr>
                                        <p:cTn id="67" dur="1000" fill="hold"/>
                                        <p:tgtEl>
                                          <p:spTgt spid="95266"/>
                                        </p:tgtEl>
                                        <p:attrNameLst>
                                          <p:attrName>ppt_y</p:attrName>
                                        </p:attrNameLst>
                                      </p:cBhvr>
                                      <p:tavLst>
                                        <p:tav tm="0">
                                          <p:val>
                                            <p:strVal val="#ppt_y+.1"/>
                                          </p:val>
                                        </p:tav>
                                        <p:tav tm="100000">
                                          <p:val>
                                            <p:strVal val="#ppt_y"/>
                                          </p:val>
                                        </p:tav>
                                      </p:tavLst>
                                    </p:anim>
                                  </p:childTnLst>
                                </p:cTn>
                              </p:par>
                            </p:childTnLst>
                          </p:cTn>
                        </p:par>
                        <p:par>
                          <p:cTn id="68" fill="hold">
                            <p:stCondLst>
                              <p:cond delay="5000"/>
                            </p:stCondLst>
                            <p:childTnLst>
                              <p:par>
                                <p:cTn id="69" presetID="17" presetClass="entr" presetSubtype="10" fill="hold" grpId="0" nodeType="afterEffect">
                                  <p:stCondLst>
                                    <p:cond delay="0"/>
                                  </p:stCondLst>
                                  <p:childTnLst>
                                    <p:set>
                                      <p:cBhvr>
                                        <p:cTn id="70" dur="1" fill="hold">
                                          <p:stCondLst>
                                            <p:cond delay="0"/>
                                          </p:stCondLst>
                                        </p:cTn>
                                        <p:tgtEl>
                                          <p:spTgt spid="42"/>
                                        </p:tgtEl>
                                        <p:attrNameLst>
                                          <p:attrName>style.visibility</p:attrName>
                                        </p:attrNameLst>
                                      </p:cBhvr>
                                      <p:to>
                                        <p:strVal val="visible"/>
                                      </p:to>
                                    </p:set>
                                    <p:anim calcmode="lin" valueType="num">
                                      <p:cBhvr>
                                        <p:cTn id="71" dur="500" fill="hold"/>
                                        <p:tgtEl>
                                          <p:spTgt spid="42"/>
                                        </p:tgtEl>
                                        <p:attrNameLst>
                                          <p:attrName>ppt_w</p:attrName>
                                        </p:attrNameLst>
                                      </p:cBhvr>
                                      <p:tavLst>
                                        <p:tav tm="0">
                                          <p:val>
                                            <p:fltVal val="0"/>
                                          </p:val>
                                        </p:tav>
                                        <p:tav tm="100000">
                                          <p:val>
                                            <p:strVal val="#ppt_w"/>
                                          </p:val>
                                        </p:tav>
                                      </p:tavLst>
                                    </p:anim>
                                    <p:anim calcmode="lin" valueType="num">
                                      <p:cBhvr>
                                        <p:cTn id="72" dur="500" fill="hold"/>
                                        <p:tgtEl>
                                          <p:spTgt spid="42"/>
                                        </p:tgtEl>
                                        <p:attrNameLst>
                                          <p:attrName>ppt_h</p:attrName>
                                        </p:attrNameLst>
                                      </p:cBhvr>
                                      <p:tavLst>
                                        <p:tav tm="0">
                                          <p:val>
                                            <p:strVal val="#ppt_h"/>
                                          </p:val>
                                        </p:tav>
                                        <p:tav tm="100000">
                                          <p:val>
                                            <p:strVal val="#ppt_h"/>
                                          </p:val>
                                        </p:tav>
                                      </p:tavLst>
                                    </p:anim>
                                  </p:childTnLst>
                                </p:cTn>
                              </p:par>
                            </p:childTnLst>
                          </p:cTn>
                        </p:par>
                        <p:par>
                          <p:cTn id="73" fill="hold">
                            <p:stCondLst>
                              <p:cond delay="5500"/>
                            </p:stCondLst>
                            <p:childTnLst>
                              <p:par>
                                <p:cTn id="74" presetID="42" presetClass="entr" presetSubtype="0" fill="hold" grpId="0" nodeType="afterEffect">
                                  <p:stCondLst>
                                    <p:cond delay="0"/>
                                  </p:stCondLst>
                                  <p:childTnLst>
                                    <p:set>
                                      <p:cBhvr>
                                        <p:cTn id="75" dur="1" fill="hold">
                                          <p:stCondLst>
                                            <p:cond delay="0"/>
                                          </p:stCondLst>
                                        </p:cTn>
                                        <p:tgtEl>
                                          <p:spTgt spid="95265"/>
                                        </p:tgtEl>
                                        <p:attrNameLst>
                                          <p:attrName>style.visibility</p:attrName>
                                        </p:attrNameLst>
                                      </p:cBhvr>
                                      <p:to>
                                        <p:strVal val="visible"/>
                                      </p:to>
                                    </p:set>
                                    <p:animEffect transition="in" filter="fade">
                                      <p:cBhvr>
                                        <p:cTn id="76" dur="500"/>
                                        <p:tgtEl>
                                          <p:spTgt spid="95265"/>
                                        </p:tgtEl>
                                      </p:cBhvr>
                                    </p:animEffect>
                                    <p:anim calcmode="lin" valueType="num">
                                      <p:cBhvr>
                                        <p:cTn id="77" dur="500" fill="hold"/>
                                        <p:tgtEl>
                                          <p:spTgt spid="95265"/>
                                        </p:tgtEl>
                                        <p:attrNameLst>
                                          <p:attrName>ppt_x</p:attrName>
                                        </p:attrNameLst>
                                      </p:cBhvr>
                                      <p:tavLst>
                                        <p:tav tm="0">
                                          <p:val>
                                            <p:strVal val="#ppt_x"/>
                                          </p:val>
                                        </p:tav>
                                        <p:tav tm="100000">
                                          <p:val>
                                            <p:strVal val="#ppt_x"/>
                                          </p:val>
                                        </p:tav>
                                      </p:tavLst>
                                    </p:anim>
                                    <p:anim calcmode="lin" valueType="num">
                                      <p:cBhvr>
                                        <p:cTn id="78" dur="500" fill="hold"/>
                                        <p:tgtEl>
                                          <p:spTgt spid="9526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36" grpId="0" animBg="1"/>
      <p:bldP spid="38" grpId="0" animBg="1"/>
      <p:bldP spid="40" grpId="0" animBg="1"/>
      <p:bldP spid="42" grpId="0" animBg="1"/>
      <p:bldP spid="95263" grpId="0"/>
      <p:bldP spid="95264" grpId="0"/>
      <p:bldP spid="95265" grpId="0"/>
      <p:bldP spid="9526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a:spLocks noChangeArrowheads="1"/>
          </p:cNvSpPr>
          <p:nvPr/>
        </p:nvSpPr>
        <p:spPr bwMode="auto">
          <a:xfrm>
            <a:off x="972037" y="1677359"/>
            <a:ext cx="2057549" cy="615553"/>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22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19" name="TextBox 18"/>
          <p:cNvSpPr txBox="1">
            <a:spLocks noChangeArrowheads="1"/>
          </p:cNvSpPr>
          <p:nvPr/>
        </p:nvSpPr>
        <p:spPr bwMode="auto">
          <a:xfrm>
            <a:off x="6084554" y="1677359"/>
            <a:ext cx="2057549" cy="615553"/>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22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20" name="TextBox 19"/>
          <p:cNvSpPr txBox="1">
            <a:spLocks noChangeArrowheads="1"/>
          </p:cNvSpPr>
          <p:nvPr/>
        </p:nvSpPr>
        <p:spPr bwMode="auto">
          <a:xfrm>
            <a:off x="972037" y="3401938"/>
            <a:ext cx="2057549" cy="615553"/>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22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21" name="TextBox 20"/>
          <p:cNvSpPr txBox="1">
            <a:spLocks noChangeArrowheads="1"/>
          </p:cNvSpPr>
          <p:nvPr/>
        </p:nvSpPr>
        <p:spPr bwMode="auto">
          <a:xfrm>
            <a:off x="6084554" y="3401938"/>
            <a:ext cx="2057549" cy="615553"/>
          </a:xfrm>
          <a:prstGeom prst="rect">
            <a:avLst/>
          </a:prstGeom>
          <a:noFill/>
          <a:ln w="9525">
            <a:noFill/>
            <a:miter lim="800000"/>
          </a:ln>
        </p:spPr>
        <p:txBody>
          <a:bodyPr lIns="0" tIns="0" rIns="0" bIns="0">
            <a:spAutoFit/>
          </a:bodyPr>
          <a:lstStyle/>
          <a:p>
            <a:pPr marL="0" marR="0" lvl="0" indent="0" algn="just" defTabSz="685800" rtl="0" eaLnBrk="1" fontAlgn="auto" latinLnBrk="0" hangingPunct="1">
              <a:lnSpc>
                <a:spcPts val="1225"/>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rPr>
              <a:t>点击输入本栏文字内容，文字内容需概括精炼，无需多余的文字修饰，在不改动排版的情况下，尽量控制在四点内说明，标题将每个具体意义概括提出观点</a:t>
            </a:r>
            <a:endParaRPr kumimoji="0" lang="en-US" altLang="zh-CN" sz="940" b="0" i="0" u="none" strike="noStrike" kern="1200" cap="none" spc="0" normalizeH="0" baseline="0" noProof="0">
              <a:ln>
                <a:noFill/>
              </a:ln>
              <a:solidFill>
                <a:srgbClr val="808080"/>
              </a:solidFill>
              <a:effectLst/>
              <a:uLnTx/>
              <a:uFillTx/>
              <a:latin typeface="微软雅黑" panose="020B0503020204020204" charset="-122"/>
              <a:ea typeface="微软雅黑" panose="020B0503020204020204" charset="-122"/>
              <a:cs typeface="+mn-cs"/>
            </a:endParaRPr>
          </a:p>
        </p:txBody>
      </p:sp>
      <p:sp>
        <p:nvSpPr>
          <p:cNvPr id="25" name="TextBox 24"/>
          <p:cNvSpPr txBox="1">
            <a:spLocks noChangeArrowheads="1"/>
          </p:cNvSpPr>
          <p:nvPr/>
        </p:nvSpPr>
        <p:spPr bwMode="auto">
          <a:xfrm>
            <a:off x="972036" y="1419045"/>
            <a:ext cx="1388622"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rPr>
              <a:t>标题关键字</a:t>
            </a:r>
            <a:endPar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37" name="TextBox 36"/>
          <p:cNvSpPr txBox="1">
            <a:spLocks noChangeArrowheads="1"/>
          </p:cNvSpPr>
          <p:nvPr/>
        </p:nvSpPr>
        <p:spPr bwMode="auto">
          <a:xfrm>
            <a:off x="972036" y="3155569"/>
            <a:ext cx="1388622"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rPr>
              <a:t>标题关键字</a:t>
            </a:r>
            <a:endPar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38" name="TextBox 37"/>
          <p:cNvSpPr txBox="1">
            <a:spLocks noChangeArrowheads="1"/>
          </p:cNvSpPr>
          <p:nvPr/>
        </p:nvSpPr>
        <p:spPr bwMode="auto">
          <a:xfrm>
            <a:off x="6084554" y="1419045"/>
            <a:ext cx="1388622"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rPr>
              <a:t>标题关键字</a:t>
            </a:r>
            <a:endPar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sp>
        <p:nvSpPr>
          <p:cNvPr id="39" name="TextBox 38"/>
          <p:cNvSpPr txBox="1">
            <a:spLocks noChangeArrowheads="1"/>
          </p:cNvSpPr>
          <p:nvPr/>
        </p:nvSpPr>
        <p:spPr bwMode="auto">
          <a:xfrm>
            <a:off x="6084554" y="3155569"/>
            <a:ext cx="1388622"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rPr>
              <a:t>标题关键字</a:t>
            </a:r>
            <a:endParaRPr kumimoji="0" lang="zh-CN" altLang="en-US" sz="1315" b="0" i="0" u="none" strike="noStrike" kern="1200" cap="none" spc="0" normalizeH="0" baseline="0" noProof="0">
              <a:ln>
                <a:noFill/>
              </a:ln>
              <a:solidFill>
                <a:srgbClr val="016A7A"/>
              </a:solidFill>
              <a:effectLst/>
              <a:uLnTx/>
              <a:uFillTx/>
              <a:latin typeface="微软雅黑" panose="020B0503020204020204" charset="-122"/>
              <a:ea typeface="微软雅黑" panose="020B0503020204020204" charset="-122"/>
              <a:cs typeface="+mn-cs"/>
            </a:endParaRPr>
          </a:p>
        </p:txBody>
      </p:sp>
      <p:grpSp>
        <p:nvGrpSpPr>
          <p:cNvPr id="58414" name="Group 46"/>
          <p:cNvGrpSpPr/>
          <p:nvPr/>
        </p:nvGrpSpPr>
        <p:grpSpPr bwMode="auto">
          <a:xfrm>
            <a:off x="3217721" y="1420539"/>
            <a:ext cx="2708559" cy="2708559"/>
            <a:chOff x="2155" y="930"/>
            <a:chExt cx="1814" cy="1814"/>
          </a:xfrm>
        </p:grpSpPr>
        <p:sp>
          <p:nvSpPr>
            <p:cNvPr id="62476" name="椭圆 168"/>
            <p:cNvSpPr>
              <a:spLocks noChangeArrowheads="1"/>
            </p:cNvSpPr>
            <p:nvPr/>
          </p:nvSpPr>
          <p:spPr bwMode="auto">
            <a:xfrm rot="2700000">
              <a:off x="2769" y="930"/>
              <a:ext cx="1200"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w 2207694"/>
                <a:gd name="T33" fmla="*/ 0 h 2207694"/>
                <a:gd name="T34" fmla="*/ 0 w 2207694"/>
                <a:gd name="T35" fmla="*/ 0 h 2207694"/>
                <a:gd name="T36" fmla="*/ 0 w 2207694"/>
                <a:gd name="T37" fmla="*/ 0 h 22076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4"/>
                <a:gd name="T58" fmla="*/ 0 h 2207694"/>
                <a:gd name="T59" fmla="*/ 2207694 w 2207694"/>
                <a:gd name="T60" fmla="*/ 2207694 h 220769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4" h="2207694">
                  <a:moveTo>
                    <a:pt x="1240201" y="2198410"/>
                  </a:moveTo>
                  <a:cubicBezTo>
                    <a:pt x="1195601" y="2204855"/>
                    <a:pt x="1150057" y="2207694"/>
                    <a:pt x="1103851" y="2207694"/>
                  </a:cubicBezTo>
                  <a:lnTo>
                    <a:pt x="1240201" y="2198410"/>
                  </a:lnTo>
                  <a:close/>
                  <a:moveTo>
                    <a:pt x="1396176" y="2167304"/>
                  </a:moveTo>
                  <a:cubicBezTo>
                    <a:pt x="1355911" y="2179613"/>
                    <a:pt x="1314389" y="2188486"/>
                    <a:pt x="1271865" y="2193577"/>
                  </a:cubicBezTo>
                  <a:lnTo>
                    <a:pt x="1396176" y="2167304"/>
                  </a:lnTo>
                  <a:close/>
                  <a:moveTo>
                    <a:pt x="7872" y="976750"/>
                  </a:moveTo>
                  <a:lnTo>
                    <a:pt x="1" y="1103847"/>
                  </a:lnTo>
                  <a:cubicBezTo>
                    <a:pt x="1" y="1713485"/>
                    <a:pt x="494210" y="2207694"/>
                    <a:pt x="1103848" y="2207694"/>
                  </a:cubicBezTo>
                  <a:cubicBezTo>
                    <a:pt x="494209" y="2207694"/>
                    <a:pt x="0" y="1713485"/>
                    <a:pt x="0" y="1103847"/>
                  </a:cubicBezTo>
                  <a:cubicBezTo>
                    <a:pt x="0" y="1060839"/>
                    <a:pt x="2460" y="1018405"/>
                    <a:pt x="7872" y="976750"/>
                  </a:cubicBezTo>
                  <a:close/>
                  <a:moveTo>
                    <a:pt x="1103847" y="0"/>
                  </a:moveTo>
                  <a:cubicBezTo>
                    <a:pt x="1713485" y="0"/>
                    <a:pt x="2207694" y="494209"/>
                    <a:pt x="2207694" y="1103847"/>
                  </a:cubicBezTo>
                  <a:cubicBezTo>
                    <a:pt x="2207694" y="1612162"/>
                    <a:pt x="1864110" y="2040229"/>
                    <a:pt x="1396188" y="2167301"/>
                  </a:cubicBezTo>
                  <a:cubicBezTo>
                    <a:pt x="1418536" y="2082435"/>
                    <a:pt x="1429716" y="1993353"/>
                    <a:pt x="1429716" y="1901660"/>
                  </a:cubicBezTo>
                  <a:cubicBezTo>
                    <a:pt x="1429716" y="1292022"/>
                    <a:pt x="935507" y="797813"/>
                    <a:pt x="325869" y="797813"/>
                  </a:cubicBezTo>
                  <a:cubicBezTo>
                    <a:pt x="224547" y="797813"/>
                    <a:pt x="126413" y="811464"/>
                    <a:pt x="33529" y="838206"/>
                  </a:cubicBezTo>
                  <a:cubicBezTo>
                    <a:pt x="23934" y="874644"/>
                    <a:pt x="16397" y="911859"/>
                    <a:pt x="11973" y="949877"/>
                  </a:cubicBezTo>
                  <a:cubicBezTo>
                    <a:pt x="85667" y="413031"/>
                    <a:pt x="546523" y="0"/>
                    <a:pt x="1103847" y="0"/>
                  </a:cubicBezTo>
                  <a:close/>
                </a:path>
              </a:pathLst>
            </a:custGeom>
            <a:solidFill>
              <a:srgbClr val="DDDDDD">
                <a:alpha val="70195"/>
              </a:srgbClr>
            </a:solidFill>
            <a:ln w="9525">
              <a:noFill/>
              <a:rou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2477" name="椭圆 161"/>
            <p:cNvSpPr>
              <a:spLocks noChangeArrowheads="1"/>
            </p:cNvSpPr>
            <p:nvPr/>
          </p:nvSpPr>
          <p:spPr bwMode="auto">
            <a:xfrm rot="2700000">
              <a:off x="2163" y="938"/>
              <a:ext cx="1200" cy="1200"/>
            </a:xfrm>
            <a:custGeom>
              <a:avLst/>
              <a:gdLst>
                <a:gd name="T0" fmla="*/ 0 w 2207690"/>
                <a:gd name="T1" fmla="*/ 0 h 2207691"/>
                <a:gd name="T2" fmla="*/ 0 w 2207690"/>
                <a:gd name="T3" fmla="*/ 0 h 2207691"/>
                <a:gd name="T4" fmla="*/ 0 w 2207690"/>
                <a:gd name="T5" fmla="*/ 0 h 2207691"/>
                <a:gd name="T6" fmla="*/ 0 w 2207690"/>
                <a:gd name="T7" fmla="*/ 0 h 2207691"/>
                <a:gd name="T8" fmla="*/ 0 w 2207690"/>
                <a:gd name="T9" fmla="*/ 0 h 2207691"/>
                <a:gd name="T10" fmla="*/ 0 w 2207690"/>
                <a:gd name="T11" fmla="*/ 0 h 2207691"/>
                <a:gd name="T12" fmla="*/ 0 w 2207690"/>
                <a:gd name="T13" fmla="*/ 0 h 2207691"/>
                <a:gd name="T14" fmla="*/ 0 w 2207690"/>
                <a:gd name="T15" fmla="*/ 0 h 2207691"/>
                <a:gd name="T16" fmla="*/ 0 w 2207690"/>
                <a:gd name="T17" fmla="*/ 0 h 2207691"/>
                <a:gd name="T18" fmla="*/ 0 w 2207690"/>
                <a:gd name="T19" fmla="*/ 0 h 2207691"/>
                <a:gd name="T20" fmla="*/ 0 w 2207690"/>
                <a:gd name="T21" fmla="*/ 0 h 2207691"/>
                <a:gd name="T22" fmla="*/ 0 w 2207690"/>
                <a:gd name="T23" fmla="*/ 0 h 2207691"/>
                <a:gd name="T24" fmla="*/ 0 w 2207690"/>
                <a:gd name="T25" fmla="*/ 0 h 2207691"/>
                <a:gd name="T26" fmla="*/ 0 w 2207690"/>
                <a:gd name="T27" fmla="*/ 0 h 2207691"/>
                <a:gd name="T28" fmla="*/ 0 w 2207690"/>
                <a:gd name="T29" fmla="*/ 0 h 2207691"/>
                <a:gd name="T30" fmla="*/ 0 w 2207690"/>
                <a:gd name="T31" fmla="*/ 0 h 2207691"/>
                <a:gd name="T32" fmla="*/ 0 w 2207690"/>
                <a:gd name="T33" fmla="*/ 0 h 2207691"/>
                <a:gd name="T34" fmla="*/ 0 w 2207690"/>
                <a:gd name="T35" fmla="*/ 0 h 2207691"/>
                <a:gd name="T36" fmla="*/ 0 w 2207690"/>
                <a:gd name="T37" fmla="*/ 0 h 220769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1"/>
                <a:gd name="T59" fmla="*/ 2207690 w 2207690"/>
                <a:gd name="T60" fmla="*/ 2207691 h 220769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1">
                  <a:moveTo>
                    <a:pt x="967503" y="2198411"/>
                  </a:moveTo>
                  <a:lnTo>
                    <a:pt x="1103795" y="2207691"/>
                  </a:lnTo>
                  <a:cubicBezTo>
                    <a:pt x="1057608" y="2207692"/>
                    <a:pt x="1012085" y="2204853"/>
                    <a:pt x="967503" y="2198411"/>
                  </a:cubicBezTo>
                  <a:close/>
                  <a:moveTo>
                    <a:pt x="811529" y="2167307"/>
                  </a:moveTo>
                  <a:lnTo>
                    <a:pt x="935821" y="2193576"/>
                  </a:lnTo>
                  <a:cubicBezTo>
                    <a:pt x="893304" y="2188486"/>
                    <a:pt x="851788" y="2179614"/>
                    <a:pt x="811529" y="2167307"/>
                  </a:cubicBezTo>
                  <a:close/>
                  <a:moveTo>
                    <a:pt x="2199826" y="976772"/>
                  </a:moveTo>
                  <a:cubicBezTo>
                    <a:pt x="2205232" y="1018393"/>
                    <a:pt x="2207691" y="1060793"/>
                    <a:pt x="2207690" y="1103766"/>
                  </a:cubicBezTo>
                  <a:lnTo>
                    <a:pt x="2199826" y="976772"/>
                  </a:lnTo>
                  <a:close/>
                  <a:moveTo>
                    <a:pt x="2174170" y="838223"/>
                  </a:moveTo>
                  <a:cubicBezTo>
                    <a:pt x="2184491" y="874470"/>
                    <a:pt x="2191713" y="911752"/>
                    <a:pt x="2195714" y="949832"/>
                  </a:cubicBezTo>
                  <a:lnTo>
                    <a:pt x="2174170" y="838223"/>
                  </a:lnTo>
                  <a:close/>
                  <a:moveTo>
                    <a:pt x="1103847" y="0"/>
                  </a:moveTo>
                  <a:cubicBezTo>
                    <a:pt x="1621792" y="0"/>
                    <a:pt x="2056420" y="356726"/>
                    <a:pt x="2174166" y="838207"/>
                  </a:cubicBezTo>
                  <a:cubicBezTo>
                    <a:pt x="2081282" y="811466"/>
                    <a:pt x="1983150" y="797814"/>
                    <a:pt x="1881827" y="797814"/>
                  </a:cubicBezTo>
                  <a:cubicBezTo>
                    <a:pt x="1272189" y="797814"/>
                    <a:pt x="777980" y="1292023"/>
                    <a:pt x="777980" y="1901661"/>
                  </a:cubicBezTo>
                  <a:cubicBezTo>
                    <a:pt x="777980" y="1993354"/>
                    <a:pt x="789160" y="2082435"/>
                    <a:pt x="811508" y="2167301"/>
                  </a:cubicBezTo>
                  <a:cubicBezTo>
                    <a:pt x="343585" y="2040230"/>
                    <a:pt x="0" y="1612163"/>
                    <a:pt x="0" y="1103847"/>
                  </a:cubicBezTo>
                  <a:cubicBezTo>
                    <a:pt x="0" y="494209"/>
                    <a:pt x="494209" y="0"/>
                    <a:pt x="1103847" y="0"/>
                  </a:cubicBezTo>
                  <a:close/>
                </a:path>
              </a:pathLst>
            </a:custGeom>
            <a:solidFill>
              <a:schemeClr val="tx2"/>
            </a:solidFill>
            <a:ln w="9525">
              <a:noFill/>
              <a:rou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2478" name="椭圆 162"/>
            <p:cNvSpPr>
              <a:spLocks noChangeArrowheads="1"/>
            </p:cNvSpPr>
            <p:nvPr/>
          </p:nvSpPr>
          <p:spPr bwMode="auto">
            <a:xfrm rot="2700000">
              <a:off x="2761" y="1538"/>
              <a:ext cx="1201" cy="1200"/>
            </a:xfrm>
            <a:custGeom>
              <a:avLst/>
              <a:gdLst>
                <a:gd name="T0" fmla="*/ 0 w 2207694"/>
                <a:gd name="T1" fmla="*/ 0 h 2207694"/>
                <a:gd name="T2" fmla="*/ 0 w 2207694"/>
                <a:gd name="T3" fmla="*/ 0 h 2207694"/>
                <a:gd name="T4" fmla="*/ 0 w 2207694"/>
                <a:gd name="T5" fmla="*/ 0 h 2207694"/>
                <a:gd name="T6" fmla="*/ 0 w 2207694"/>
                <a:gd name="T7" fmla="*/ 0 h 2207694"/>
                <a:gd name="T8" fmla="*/ 0 w 2207694"/>
                <a:gd name="T9" fmla="*/ 0 h 2207694"/>
                <a:gd name="T10" fmla="*/ 0 w 2207694"/>
                <a:gd name="T11" fmla="*/ 0 h 2207694"/>
                <a:gd name="T12" fmla="*/ 0 w 2207694"/>
                <a:gd name="T13" fmla="*/ 0 h 2207694"/>
                <a:gd name="T14" fmla="*/ 0 w 2207694"/>
                <a:gd name="T15" fmla="*/ 0 h 2207694"/>
                <a:gd name="T16" fmla="*/ 0 w 2207694"/>
                <a:gd name="T17" fmla="*/ 0 h 2207694"/>
                <a:gd name="T18" fmla="*/ 0 w 2207694"/>
                <a:gd name="T19" fmla="*/ 0 h 2207694"/>
                <a:gd name="T20" fmla="*/ 0 w 2207694"/>
                <a:gd name="T21" fmla="*/ 0 h 2207694"/>
                <a:gd name="T22" fmla="*/ 0 w 2207694"/>
                <a:gd name="T23" fmla="*/ 0 h 2207694"/>
                <a:gd name="T24" fmla="*/ 0 w 2207694"/>
                <a:gd name="T25" fmla="*/ 0 h 2207694"/>
                <a:gd name="T26" fmla="*/ 0 w 2207694"/>
                <a:gd name="T27" fmla="*/ 0 h 2207694"/>
                <a:gd name="T28" fmla="*/ 0 w 2207694"/>
                <a:gd name="T29" fmla="*/ 0 h 2207694"/>
                <a:gd name="T30" fmla="*/ 0 w 2207694"/>
                <a:gd name="T31" fmla="*/ 0 h 220769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207694"/>
                <a:gd name="T49" fmla="*/ 0 h 2207694"/>
                <a:gd name="T50" fmla="*/ 2207694 w 2207694"/>
                <a:gd name="T51" fmla="*/ 2207694 h 220769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207694" h="2207694">
                  <a:moveTo>
                    <a:pt x="1269814" y="13804"/>
                  </a:moveTo>
                  <a:cubicBezTo>
                    <a:pt x="1800820" y="92567"/>
                    <a:pt x="2207694" y="550692"/>
                    <a:pt x="2207694" y="1103847"/>
                  </a:cubicBezTo>
                  <a:cubicBezTo>
                    <a:pt x="2207694" y="1713485"/>
                    <a:pt x="1713485" y="2207694"/>
                    <a:pt x="1103847" y="2207694"/>
                  </a:cubicBezTo>
                  <a:cubicBezTo>
                    <a:pt x="546709" y="2207694"/>
                    <a:pt x="85975" y="1794939"/>
                    <a:pt x="12055" y="1258354"/>
                  </a:cubicBezTo>
                  <a:lnTo>
                    <a:pt x="33789" y="1370498"/>
                  </a:lnTo>
                  <a:cubicBezTo>
                    <a:pt x="125494" y="1396610"/>
                    <a:pt x="222299" y="1409882"/>
                    <a:pt x="322205" y="1409882"/>
                  </a:cubicBezTo>
                  <a:cubicBezTo>
                    <a:pt x="931843" y="1409882"/>
                    <a:pt x="1426052" y="915673"/>
                    <a:pt x="1426052" y="306035"/>
                  </a:cubicBezTo>
                  <a:cubicBezTo>
                    <a:pt x="1426052" y="213979"/>
                    <a:pt x="1414784" y="124554"/>
                    <a:pt x="1392265" y="39385"/>
                  </a:cubicBezTo>
                  <a:cubicBezTo>
                    <a:pt x="1352416" y="28038"/>
                    <a:pt x="1311604" y="19116"/>
                    <a:pt x="1269814" y="13804"/>
                  </a:cubicBezTo>
                  <a:close/>
                  <a:moveTo>
                    <a:pt x="1103847" y="0"/>
                  </a:moveTo>
                  <a:cubicBezTo>
                    <a:pt x="1149577" y="0"/>
                    <a:pt x="1194657" y="2781"/>
                    <a:pt x="1238818" y="9073"/>
                  </a:cubicBezTo>
                  <a:lnTo>
                    <a:pt x="1103848" y="1"/>
                  </a:lnTo>
                  <a:cubicBezTo>
                    <a:pt x="494210" y="1"/>
                    <a:pt x="1" y="494210"/>
                    <a:pt x="1" y="1103848"/>
                  </a:cubicBezTo>
                  <a:cubicBezTo>
                    <a:pt x="1" y="1146981"/>
                    <a:pt x="2475" y="1189536"/>
                    <a:pt x="7924" y="1231287"/>
                  </a:cubicBezTo>
                  <a:cubicBezTo>
                    <a:pt x="2473" y="1189523"/>
                    <a:pt x="0" y="1146974"/>
                    <a:pt x="0" y="1103847"/>
                  </a:cubicBezTo>
                  <a:cubicBezTo>
                    <a:pt x="0" y="494209"/>
                    <a:pt x="494209" y="0"/>
                    <a:pt x="1103847" y="0"/>
                  </a:cubicBezTo>
                  <a:close/>
                </a:path>
              </a:pathLst>
            </a:custGeom>
            <a:solidFill>
              <a:schemeClr val="bg2"/>
            </a:solidFill>
            <a:ln w="9525">
              <a:noFill/>
              <a:rou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2479" name="椭圆 163"/>
            <p:cNvSpPr>
              <a:spLocks noChangeArrowheads="1"/>
            </p:cNvSpPr>
            <p:nvPr/>
          </p:nvSpPr>
          <p:spPr bwMode="auto">
            <a:xfrm rot="2700000">
              <a:off x="2155" y="1544"/>
              <a:ext cx="1200" cy="1200"/>
            </a:xfrm>
            <a:custGeom>
              <a:avLst/>
              <a:gdLst>
                <a:gd name="T0" fmla="*/ 0 w 2207690"/>
                <a:gd name="T1" fmla="*/ 0 h 2207692"/>
                <a:gd name="T2" fmla="*/ 0 w 2207690"/>
                <a:gd name="T3" fmla="*/ 0 h 2207692"/>
                <a:gd name="T4" fmla="*/ 0 w 2207690"/>
                <a:gd name="T5" fmla="*/ 0 h 2207692"/>
                <a:gd name="T6" fmla="*/ 0 w 2207690"/>
                <a:gd name="T7" fmla="*/ 0 h 2207692"/>
                <a:gd name="T8" fmla="*/ 0 w 2207690"/>
                <a:gd name="T9" fmla="*/ 0 h 2207692"/>
                <a:gd name="T10" fmla="*/ 0 w 2207690"/>
                <a:gd name="T11" fmla="*/ 0 h 2207692"/>
                <a:gd name="T12" fmla="*/ 0 w 2207690"/>
                <a:gd name="T13" fmla="*/ 0 h 2207692"/>
                <a:gd name="T14" fmla="*/ 0 w 2207690"/>
                <a:gd name="T15" fmla="*/ 0 h 2207692"/>
                <a:gd name="T16" fmla="*/ 0 w 2207690"/>
                <a:gd name="T17" fmla="*/ 0 h 2207692"/>
                <a:gd name="T18" fmla="*/ 0 w 2207690"/>
                <a:gd name="T19" fmla="*/ 0 h 2207692"/>
                <a:gd name="T20" fmla="*/ 0 w 2207690"/>
                <a:gd name="T21" fmla="*/ 0 h 2207692"/>
                <a:gd name="T22" fmla="*/ 0 w 2207690"/>
                <a:gd name="T23" fmla="*/ 0 h 2207692"/>
                <a:gd name="T24" fmla="*/ 0 w 2207690"/>
                <a:gd name="T25" fmla="*/ 0 h 2207692"/>
                <a:gd name="T26" fmla="*/ 0 w 2207690"/>
                <a:gd name="T27" fmla="*/ 0 h 2207692"/>
                <a:gd name="T28" fmla="*/ 0 w 2207690"/>
                <a:gd name="T29" fmla="*/ 0 h 2207692"/>
                <a:gd name="T30" fmla="*/ 0 w 2207690"/>
                <a:gd name="T31" fmla="*/ 0 h 2207692"/>
                <a:gd name="T32" fmla="*/ 0 w 2207690"/>
                <a:gd name="T33" fmla="*/ 0 h 2207692"/>
                <a:gd name="T34" fmla="*/ 0 w 2207690"/>
                <a:gd name="T35" fmla="*/ 0 h 2207692"/>
                <a:gd name="T36" fmla="*/ 0 w 2207690"/>
                <a:gd name="T37" fmla="*/ 0 h 220769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207690"/>
                <a:gd name="T58" fmla="*/ 0 h 2207692"/>
                <a:gd name="T59" fmla="*/ 2207690 w 2207690"/>
                <a:gd name="T60" fmla="*/ 2207692 h 2207692"/>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207690" h="2207692">
                  <a:moveTo>
                    <a:pt x="2195631" y="1258405"/>
                  </a:moveTo>
                  <a:cubicBezTo>
                    <a:pt x="2191595" y="1296645"/>
                    <a:pt x="2184315" y="1334081"/>
                    <a:pt x="2173913" y="1370472"/>
                  </a:cubicBezTo>
                  <a:lnTo>
                    <a:pt x="2195631" y="1258405"/>
                  </a:lnTo>
                  <a:close/>
                  <a:moveTo>
                    <a:pt x="2207690" y="1103924"/>
                  </a:moveTo>
                  <a:cubicBezTo>
                    <a:pt x="2207691" y="1147015"/>
                    <a:pt x="2205219" y="1189529"/>
                    <a:pt x="2199774" y="1231259"/>
                  </a:cubicBezTo>
                  <a:lnTo>
                    <a:pt x="2207690" y="1103924"/>
                  </a:lnTo>
                  <a:close/>
                  <a:moveTo>
                    <a:pt x="815432" y="39382"/>
                  </a:moveTo>
                  <a:cubicBezTo>
                    <a:pt x="792913" y="124550"/>
                    <a:pt x="781644" y="213975"/>
                    <a:pt x="781644" y="306031"/>
                  </a:cubicBezTo>
                  <a:cubicBezTo>
                    <a:pt x="781644" y="915669"/>
                    <a:pt x="1275853" y="1409878"/>
                    <a:pt x="1885491" y="1409878"/>
                  </a:cubicBezTo>
                  <a:cubicBezTo>
                    <a:pt x="1985397" y="1409878"/>
                    <a:pt x="2082202" y="1396606"/>
                    <a:pt x="2173907" y="1370494"/>
                  </a:cubicBezTo>
                  <a:cubicBezTo>
                    <a:pt x="2055810" y="1851467"/>
                    <a:pt x="1621429" y="2207692"/>
                    <a:pt x="1103847" y="2207692"/>
                  </a:cubicBezTo>
                  <a:cubicBezTo>
                    <a:pt x="494209" y="2207692"/>
                    <a:pt x="0" y="1713483"/>
                    <a:pt x="0" y="1103845"/>
                  </a:cubicBezTo>
                  <a:cubicBezTo>
                    <a:pt x="0" y="594112"/>
                    <a:pt x="345503" y="165076"/>
                    <a:pt x="815432" y="39382"/>
                  </a:cubicBezTo>
                  <a:close/>
                  <a:moveTo>
                    <a:pt x="937859" y="13805"/>
                  </a:moveTo>
                  <a:lnTo>
                    <a:pt x="815433" y="39382"/>
                  </a:lnTo>
                  <a:cubicBezTo>
                    <a:pt x="855095" y="27337"/>
                    <a:pt x="895991" y="18718"/>
                    <a:pt x="937859" y="13805"/>
                  </a:cubicBezTo>
                  <a:close/>
                  <a:moveTo>
                    <a:pt x="1103792" y="1"/>
                  </a:moveTo>
                  <a:lnTo>
                    <a:pt x="968896" y="9068"/>
                  </a:lnTo>
                  <a:cubicBezTo>
                    <a:pt x="1013034" y="2780"/>
                    <a:pt x="1058088" y="0"/>
                    <a:pt x="1103792" y="1"/>
                  </a:cubicBezTo>
                  <a:close/>
                </a:path>
              </a:pathLst>
            </a:custGeom>
            <a:solidFill>
              <a:srgbClr val="DDDDDD">
                <a:alpha val="70195"/>
              </a:srgbClr>
            </a:solidFill>
            <a:ln w="9525">
              <a:noFill/>
              <a:round/>
            </a:ln>
          </p:spPr>
          <p:txBody>
            <a:bodyPr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grpSp>
      <p:sp>
        <p:nvSpPr>
          <p:cNvPr id="58412" name="椭圆 23"/>
          <p:cNvSpPr>
            <a:spLocks noChangeArrowheads="1"/>
          </p:cNvSpPr>
          <p:nvPr/>
        </p:nvSpPr>
        <p:spPr bwMode="auto">
          <a:xfrm>
            <a:off x="3819457" y="2028247"/>
            <a:ext cx="1494635" cy="1494635"/>
          </a:xfrm>
          <a:prstGeom prst="ellipse">
            <a:avLst/>
          </a:prstGeom>
          <a:solidFill>
            <a:srgbClr val="F2F2F2"/>
          </a:solidFill>
          <a:ln w="9525">
            <a:noFill/>
            <a:round/>
          </a:ln>
        </p:spPr>
        <p:txBody>
          <a:bodyPr anchor="ctr"/>
          <a:lstStyle/>
          <a:p>
            <a:pPr marL="0" marR="0" lvl="0" indent="0" algn="ctr" defTabSz="859790" rtl="0" eaLnBrk="1" fontAlgn="auto" latinLnBrk="0" hangingPunct="1">
              <a:lnSpc>
                <a:spcPct val="100000"/>
              </a:lnSpc>
              <a:spcBef>
                <a:spcPts val="0"/>
              </a:spcBef>
              <a:spcAft>
                <a:spcPts val="0"/>
              </a:spcAft>
              <a:buClrTx/>
              <a:buSzTx/>
              <a:buFontTx/>
              <a:buNone/>
              <a:defRPr/>
            </a:pPr>
            <a:endParaRPr kumimoji="0" lang="zh-CN" altLang="zh-CN" sz="1880" b="0" i="0" u="none" strike="noStrike" kern="1200" cap="none" spc="0" normalizeH="0" baseline="0" noProof="0">
              <a:ln>
                <a:noFill/>
              </a:ln>
              <a:solidFill>
                <a:srgbClr val="FFFFFF"/>
              </a:solidFill>
              <a:effectLst/>
              <a:uLnTx/>
              <a:uFillTx/>
              <a:latin typeface="等线"/>
              <a:ea typeface="宋体" panose="02010600030101010101" pitchFamily="2" charset="-122"/>
              <a:cs typeface="Arial" panose="020B0604020202020204" pitchFamily="34" charset="0"/>
            </a:endParaRPr>
          </a:p>
        </p:txBody>
      </p:sp>
      <p:sp>
        <p:nvSpPr>
          <p:cNvPr id="58401" name="Text Box 33"/>
          <p:cNvSpPr txBox="1">
            <a:spLocks noChangeArrowheads="1"/>
          </p:cNvSpPr>
          <p:nvPr/>
        </p:nvSpPr>
        <p:spPr bwMode="auto">
          <a:xfrm>
            <a:off x="3826923" y="2504559"/>
            <a:ext cx="1490156" cy="700192"/>
          </a:xfrm>
          <a:prstGeom prst="rect">
            <a:avLst/>
          </a:prstGeom>
          <a:noFill/>
          <a:ln w="9525">
            <a:noFill/>
            <a:miter lim="800000"/>
          </a:ln>
        </p:spPr>
        <p:txBody>
          <a:bodyPr>
            <a:spAutoFit/>
          </a:bodyPr>
          <a:lstStyle/>
          <a:p>
            <a:pPr marL="0" marR="0" lvl="0" indent="0" algn="ctr" defTabSz="859790" rtl="0" eaLnBrk="1" fontAlgn="auto" latinLnBrk="0" hangingPunct="1">
              <a:lnSpc>
                <a:spcPct val="50000"/>
              </a:lnSpc>
              <a:spcBef>
                <a:spcPct val="50000"/>
              </a:spcBef>
              <a:spcAft>
                <a:spcPts val="0"/>
              </a:spcAft>
              <a:buClrTx/>
              <a:buSzTx/>
              <a:buFontTx/>
              <a:buNone/>
              <a:defRPr/>
            </a:pPr>
            <a:r>
              <a:rPr kumimoji="0" lang="zh-CN" altLang="en-US" sz="2635" b="0" i="0" u="none" strike="noStrike" kern="1200" cap="none" spc="0" normalizeH="0" baseline="0" noProof="0">
                <a:ln>
                  <a:noFill/>
                </a:ln>
                <a:solidFill>
                  <a:srgbClr val="B2B2B2"/>
                </a:solidFill>
                <a:effectLst/>
                <a:uLnTx/>
                <a:uFillTx/>
                <a:latin typeface="等线"/>
                <a:ea typeface="方正大黑简体" pitchFamily="2" charset="-122"/>
                <a:cs typeface="+mn-cs"/>
              </a:rPr>
              <a:t>标题</a:t>
            </a:r>
            <a:endParaRPr kumimoji="0" lang="zh-CN" altLang="en-US" sz="2635" b="0" i="0" u="none" strike="noStrike" kern="1200" cap="none" spc="0" normalizeH="0" baseline="0" noProof="0">
              <a:ln>
                <a:noFill/>
              </a:ln>
              <a:solidFill>
                <a:srgbClr val="B2B2B2"/>
              </a:solidFill>
              <a:effectLst/>
              <a:uLnTx/>
              <a:uFillTx/>
              <a:latin typeface="等线"/>
              <a:ea typeface="方正大黑简体" pitchFamily="2" charset="-122"/>
              <a:cs typeface="+mn-cs"/>
            </a:endParaRPr>
          </a:p>
          <a:p>
            <a:pPr marL="0" marR="0" lvl="0" indent="0" algn="ctr" defTabSz="859790" rtl="0" eaLnBrk="1" fontAlgn="auto" latinLnBrk="0" hangingPunct="1">
              <a:lnSpc>
                <a:spcPct val="50000"/>
              </a:lnSpc>
              <a:spcBef>
                <a:spcPct val="50000"/>
              </a:spcBef>
              <a:spcAft>
                <a:spcPts val="0"/>
              </a:spcAft>
              <a:buClrTx/>
              <a:buSzTx/>
              <a:buFontTx/>
              <a:buNone/>
              <a:defRPr/>
            </a:pPr>
            <a:r>
              <a:rPr kumimoji="0" lang="zh-CN" altLang="en-US" sz="2635" b="0" i="0" u="none" strike="noStrike" kern="1200" cap="none" spc="0" normalizeH="0" baseline="0" noProof="0">
                <a:ln>
                  <a:noFill/>
                </a:ln>
                <a:solidFill>
                  <a:srgbClr val="B2B2B2"/>
                </a:solidFill>
                <a:effectLst/>
                <a:uLnTx/>
                <a:uFillTx/>
                <a:latin typeface="等线"/>
                <a:ea typeface="方正大黑简体" pitchFamily="2" charset="-122"/>
                <a:cs typeface="+mn-cs"/>
              </a:rPr>
              <a:t>内容</a:t>
            </a:r>
            <a:endParaRPr kumimoji="0" lang="zh-CN" altLang="en-US" sz="2635" b="0" i="0" u="none" strike="noStrike" kern="1200" cap="none" spc="0" normalizeH="0" baseline="0" noProof="0">
              <a:ln>
                <a:noFill/>
              </a:ln>
              <a:solidFill>
                <a:srgbClr val="B2B2B2"/>
              </a:solidFill>
              <a:effectLst/>
              <a:uLnTx/>
              <a:uFillTx/>
              <a:latin typeface="等线"/>
              <a:ea typeface="方正大黑简体" pitchFamily="2"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8412"/>
                                        </p:tgtEl>
                                        <p:attrNameLst>
                                          <p:attrName>style.visibility</p:attrName>
                                        </p:attrNameLst>
                                      </p:cBhvr>
                                      <p:to>
                                        <p:strVal val="visible"/>
                                      </p:to>
                                    </p:set>
                                    <p:anim calcmode="lin" valueType="num">
                                      <p:cBhvr>
                                        <p:cTn id="7" dur="500" fill="hold"/>
                                        <p:tgtEl>
                                          <p:spTgt spid="58412"/>
                                        </p:tgtEl>
                                        <p:attrNameLst>
                                          <p:attrName>ppt_w</p:attrName>
                                        </p:attrNameLst>
                                      </p:cBhvr>
                                      <p:tavLst>
                                        <p:tav tm="0">
                                          <p:val>
                                            <p:fltVal val="0"/>
                                          </p:val>
                                        </p:tav>
                                        <p:tav tm="100000">
                                          <p:val>
                                            <p:strVal val="#ppt_w"/>
                                          </p:val>
                                        </p:tav>
                                      </p:tavLst>
                                    </p:anim>
                                    <p:anim calcmode="lin" valueType="num">
                                      <p:cBhvr>
                                        <p:cTn id="8" dur="500" fill="hold"/>
                                        <p:tgtEl>
                                          <p:spTgt spid="58412"/>
                                        </p:tgtEl>
                                        <p:attrNameLst>
                                          <p:attrName>ppt_h</p:attrName>
                                        </p:attrNameLst>
                                      </p:cBhvr>
                                      <p:tavLst>
                                        <p:tav tm="0">
                                          <p:val>
                                            <p:fltVal val="0"/>
                                          </p:val>
                                        </p:tav>
                                        <p:tav tm="100000">
                                          <p:val>
                                            <p:strVal val="#ppt_h"/>
                                          </p:val>
                                        </p:tav>
                                      </p:tavLst>
                                    </p:anim>
                                    <p:anim calcmode="lin" valueType="num">
                                      <p:cBhvr>
                                        <p:cTn id="9" dur="500" fill="hold"/>
                                        <p:tgtEl>
                                          <p:spTgt spid="58412"/>
                                        </p:tgtEl>
                                        <p:attrNameLst>
                                          <p:attrName>style.rotation</p:attrName>
                                        </p:attrNameLst>
                                      </p:cBhvr>
                                      <p:tavLst>
                                        <p:tav tm="0">
                                          <p:val>
                                            <p:fltVal val="360"/>
                                          </p:val>
                                        </p:tav>
                                        <p:tav tm="100000">
                                          <p:val>
                                            <p:fltVal val="0"/>
                                          </p:val>
                                        </p:tav>
                                      </p:tavLst>
                                    </p:anim>
                                    <p:animEffect transition="in" filter="fade">
                                      <p:cBhvr>
                                        <p:cTn id="10" dur="500"/>
                                        <p:tgtEl>
                                          <p:spTgt spid="58412"/>
                                        </p:tgtEl>
                                      </p:cBhvr>
                                    </p:animEffect>
                                  </p:childTnLst>
                                </p:cTn>
                              </p:par>
                            </p:childTnLst>
                          </p:cTn>
                        </p:par>
                        <p:par>
                          <p:cTn id="11" fill="hold">
                            <p:stCondLst>
                              <p:cond delay="500"/>
                            </p:stCondLst>
                            <p:childTnLst>
                              <p:par>
                                <p:cTn id="12" presetID="53" presetClass="entr" presetSubtype="16" fill="hold" grpId="0" nodeType="afterEffect">
                                  <p:stCondLst>
                                    <p:cond delay="0"/>
                                  </p:stCondLst>
                                  <p:childTnLst>
                                    <p:set>
                                      <p:cBhvr>
                                        <p:cTn id="13" dur="1" fill="hold">
                                          <p:stCondLst>
                                            <p:cond delay="0"/>
                                          </p:stCondLst>
                                        </p:cTn>
                                        <p:tgtEl>
                                          <p:spTgt spid="58401"/>
                                        </p:tgtEl>
                                        <p:attrNameLst>
                                          <p:attrName>style.visibility</p:attrName>
                                        </p:attrNameLst>
                                      </p:cBhvr>
                                      <p:to>
                                        <p:strVal val="visible"/>
                                      </p:to>
                                    </p:set>
                                    <p:anim calcmode="lin" valueType="num">
                                      <p:cBhvr>
                                        <p:cTn id="14" dur="500" fill="hold"/>
                                        <p:tgtEl>
                                          <p:spTgt spid="58401"/>
                                        </p:tgtEl>
                                        <p:attrNameLst>
                                          <p:attrName>ppt_w</p:attrName>
                                        </p:attrNameLst>
                                      </p:cBhvr>
                                      <p:tavLst>
                                        <p:tav tm="0">
                                          <p:val>
                                            <p:fltVal val="0"/>
                                          </p:val>
                                        </p:tav>
                                        <p:tav tm="100000">
                                          <p:val>
                                            <p:strVal val="#ppt_w"/>
                                          </p:val>
                                        </p:tav>
                                      </p:tavLst>
                                    </p:anim>
                                    <p:anim calcmode="lin" valueType="num">
                                      <p:cBhvr>
                                        <p:cTn id="15" dur="500" fill="hold"/>
                                        <p:tgtEl>
                                          <p:spTgt spid="58401"/>
                                        </p:tgtEl>
                                        <p:attrNameLst>
                                          <p:attrName>ppt_h</p:attrName>
                                        </p:attrNameLst>
                                      </p:cBhvr>
                                      <p:tavLst>
                                        <p:tav tm="0">
                                          <p:val>
                                            <p:fltVal val="0"/>
                                          </p:val>
                                        </p:tav>
                                        <p:tav tm="100000">
                                          <p:val>
                                            <p:strVal val="#ppt_h"/>
                                          </p:val>
                                        </p:tav>
                                      </p:tavLst>
                                    </p:anim>
                                    <p:animEffect transition="in" filter="fade">
                                      <p:cBhvr>
                                        <p:cTn id="16" dur="500"/>
                                        <p:tgtEl>
                                          <p:spTgt spid="58401"/>
                                        </p:tgtEl>
                                      </p:cBhvr>
                                    </p:animEffect>
                                  </p:childTnLst>
                                </p:cTn>
                              </p:par>
                            </p:childTnLst>
                          </p:cTn>
                        </p:par>
                        <p:par>
                          <p:cTn id="17" fill="hold">
                            <p:stCondLst>
                              <p:cond delay="1000"/>
                            </p:stCondLst>
                            <p:childTnLst>
                              <p:par>
                                <p:cTn id="18" presetID="31" presetClass="entr" presetSubtype="0" fill="hold" nodeType="afterEffect">
                                  <p:stCondLst>
                                    <p:cond delay="0"/>
                                  </p:stCondLst>
                                  <p:iterate type="lt">
                                    <p:tmPct val="5000"/>
                                  </p:iterate>
                                  <p:childTnLst>
                                    <p:set>
                                      <p:cBhvr>
                                        <p:cTn id="19" dur="1" fill="hold">
                                          <p:stCondLst>
                                            <p:cond delay="0"/>
                                          </p:stCondLst>
                                        </p:cTn>
                                        <p:tgtEl>
                                          <p:spTgt spid="58414"/>
                                        </p:tgtEl>
                                        <p:attrNameLst>
                                          <p:attrName>style.visibility</p:attrName>
                                        </p:attrNameLst>
                                      </p:cBhvr>
                                      <p:to>
                                        <p:strVal val="visible"/>
                                      </p:to>
                                    </p:set>
                                    <p:anim calcmode="lin" valueType="num">
                                      <p:cBhvr>
                                        <p:cTn id="20" dur="1000" fill="hold"/>
                                        <p:tgtEl>
                                          <p:spTgt spid="58414"/>
                                        </p:tgtEl>
                                        <p:attrNameLst>
                                          <p:attrName>ppt_w</p:attrName>
                                        </p:attrNameLst>
                                      </p:cBhvr>
                                      <p:tavLst>
                                        <p:tav tm="0">
                                          <p:val>
                                            <p:fltVal val="0"/>
                                          </p:val>
                                        </p:tav>
                                        <p:tav tm="100000">
                                          <p:val>
                                            <p:strVal val="#ppt_w"/>
                                          </p:val>
                                        </p:tav>
                                      </p:tavLst>
                                    </p:anim>
                                    <p:anim calcmode="lin" valueType="num">
                                      <p:cBhvr>
                                        <p:cTn id="21" dur="1000" fill="hold"/>
                                        <p:tgtEl>
                                          <p:spTgt spid="58414"/>
                                        </p:tgtEl>
                                        <p:attrNameLst>
                                          <p:attrName>ppt_h</p:attrName>
                                        </p:attrNameLst>
                                      </p:cBhvr>
                                      <p:tavLst>
                                        <p:tav tm="0">
                                          <p:val>
                                            <p:fltVal val="0"/>
                                          </p:val>
                                        </p:tav>
                                        <p:tav tm="100000">
                                          <p:val>
                                            <p:strVal val="#ppt_h"/>
                                          </p:val>
                                        </p:tav>
                                      </p:tavLst>
                                    </p:anim>
                                    <p:anim calcmode="lin" valueType="num">
                                      <p:cBhvr>
                                        <p:cTn id="22" dur="1000" fill="hold"/>
                                        <p:tgtEl>
                                          <p:spTgt spid="58414"/>
                                        </p:tgtEl>
                                        <p:attrNameLst>
                                          <p:attrName>style.rotation</p:attrName>
                                        </p:attrNameLst>
                                      </p:cBhvr>
                                      <p:tavLst>
                                        <p:tav tm="0">
                                          <p:val>
                                            <p:fltVal val="90"/>
                                          </p:val>
                                        </p:tav>
                                        <p:tav tm="100000">
                                          <p:val>
                                            <p:fltVal val="0"/>
                                          </p:val>
                                        </p:tav>
                                      </p:tavLst>
                                    </p:anim>
                                    <p:animEffect transition="in" filter="fade">
                                      <p:cBhvr>
                                        <p:cTn id="23" dur="1000"/>
                                        <p:tgtEl>
                                          <p:spTgt spid="58414"/>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right)">
                                      <p:cBhvr>
                                        <p:cTn id="27" dur="500"/>
                                        <p:tgtEl>
                                          <p:spTgt spid="15"/>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par>
                                <p:cTn id="31" presetID="22" presetClass="entr" presetSubtype="2"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right)">
                                      <p:cBhvr>
                                        <p:cTn id="33" dur="500"/>
                                        <p:tgtEl>
                                          <p:spTgt spid="20"/>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21"/>
                                        </p:tgtEl>
                                        <p:attrNameLst>
                                          <p:attrName>style.visibility</p:attrName>
                                        </p:attrNameLst>
                                      </p:cBhvr>
                                      <p:to>
                                        <p:strVal val="visible"/>
                                      </p:to>
                                    </p:set>
                                    <p:animEffect transition="in" filter="wipe(left)">
                                      <p:cBhvr>
                                        <p:cTn id="36" dur="500"/>
                                        <p:tgtEl>
                                          <p:spTgt spid="21"/>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7"/>
                                        </p:tgtEl>
                                        <p:attrNameLst>
                                          <p:attrName>style.visibility</p:attrName>
                                        </p:attrNameLst>
                                      </p:cBhvr>
                                      <p:to>
                                        <p:strVal val="visible"/>
                                      </p:to>
                                    </p:set>
                                    <p:animEffect transition="in" filter="wipe(right)">
                                      <p:cBhvr>
                                        <p:cTn id="42" dur="500"/>
                                        <p:tgtEl>
                                          <p:spTgt spid="3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wipe(left)">
                                      <p:cBhvr>
                                        <p:cTn id="45" dur="500"/>
                                        <p:tgtEl>
                                          <p:spTgt spid="38"/>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wipe(left)">
                                      <p:cBhvr>
                                        <p:cTn id="4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P spid="20" grpId="0"/>
      <p:bldP spid="21" grpId="0"/>
      <p:bldP spid="25" grpId="0"/>
      <p:bldP spid="37" grpId="0"/>
      <p:bldP spid="38" grpId="0"/>
      <p:bldP spid="39" grpId="0"/>
      <p:bldP spid="58412" grpId="0" animBg="1"/>
      <p:bldP spid="584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a:spLocks noChangeArrowheads="1"/>
          </p:cNvSpPr>
          <p:nvPr/>
        </p:nvSpPr>
        <p:spPr bwMode="auto">
          <a:xfrm>
            <a:off x="6671359" y="2256698"/>
            <a:ext cx="1718606" cy="1446550"/>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请输入您想要的文字内容请输入您想要的文字内容请输入您想要的文字内容请输入您想要的文字</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rPr>
              <a:t>内容请请输入您想要的文字</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rPr>
              <a:t>输入您想要的文字内容请输入您想要的文字请输入您想要的文字请输入您想要的文字</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p:txBody>
      </p:sp>
      <p:sp>
        <p:nvSpPr>
          <p:cNvPr id="17" name="TextBox 16"/>
          <p:cNvSpPr txBox="1">
            <a:spLocks noChangeArrowheads="1"/>
          </p:cNvSpPr>
          <p:nvPr/>
        </p:nvSpPr>
        <p:spPr bwMode="auto">
          <a:xfrm>
            <a:off x="6671358" y="1952096"/>
            <a:ext cx="1642456"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8095"/>
                </a:solidFill>
                <a:effectLst/>
                <a:uLnTx/>
                <a:uFillTx/>
                <a:latin typeface="等线"/>
                <a:ea typeface="微软雅黑" panose="020B0503020204020204" charset="-122"/>
                <a:cs typeface="+mn-cs"/>
              </a:rPr>
              <a:t>请输入标题内容</a:t>
            </a:r>
            <a:endParaRPr kumimoji="0" lang="zh-CN" altLang="en-US" sz="1315" b="0" i="0" u="none" strike="noStrike" kern="1200" cap="none" spc="0" normalizeH="0" baseline="0" noProof="0">
              <a:ln>
                <a:noFill/>
              </a:ln>
              <a:solidFill>
                <a:srgbClr val="018095"/>
              </a:solidFill>
              <a:effectLst/>
              <a:uLnTx/>
              <a:uFillTx/>
              <a:latin typeface="等线"/>
              <a:ea typeface="微软雅黑" panose="020B0503020204020204" charset="-122"/>
              <a:cs typeface="+mn-cs"/>
            </a:endParaRPr>
          </a:p>
        </p:txBody>
      </p:sp>
      <p:sp>
        <p:nvSpPr>
          <p:cNvPr id="18" name="TextBox 17"/>
          <p:cNvSpPr txBox="1">
            <a:spLocks noChangeArrowheads="1"/>
          </p:cNvSpPr>
          <p:nvPr/>
        </p:nvSpPr>
        <p:spPr bwMode="auto">
          <a:xfrm>
            <a:off x="901859" y="2256698"/>
            <a:ext cx="1718606" cy="1446550"/>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rPr>
              <a:t>请输入您想要的文字内容请输入您想要的文字内容请输入您想要的文字内容请输入您想要的文字</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rPr>
              <a:t>内容请请输入您想要的文字</a:t>
            </a: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rPr>
              <a:t>输入您想要的文字内容请输入您想要的文字请输入您想要的文字请输入您想要的文字</a:t>
            </a:r>
            <a:endParaRPr kumimoji="0" lang="en-US" altLang="zh-CN" sz="940" b="0" i="0" u="none" strike="noStrike" kern="1200" cap="none" spc="0" normalizeH="0" baseline="0" noProof="0">
              <a:ln>
                <a:noFill/>
              </a:ln>
              <a:solidFill>
                <a:srgbClr val="808080"/>
              </a:solidFill>
              <a:effectLst/>
              <a:uLnTx/>
              <a:uFillTx/>
              <a:latin typeface="等线"/>
              <a:ea typeface="微软雅黑" panose="020B0503020204020204" charset="-122"/>
              <a:cs typeface="+mn-cs"/>
              <a:sym typeface="造字工房悦黑体验版常规体" pitchFamily="50" charset="-122"/>
            </a:endParaRPr>
          </a:p>
        </p:txBody>
      </p:sp>
      <p:sp>
        <p:nvSpPr>
          <p:cNvPr id="19" name="TextBox 18"/>
          <p:cNvSpPr txBox="1">
            <a:spLocks noChangeArrowheads="1"/>
          </p:cNvSpPr>
          <p:nvPr/>
        </p:nvSpPr>
        <p:spPr bwMode="auto">
          <a:xfrm>
            <a:off x="901858" y="1952096"/>
            <a:ext cx="1642456" cy="202684"/>
          </a:xfrm>
          <a:prstGeom prst="rect">
            <a:avLst/>
          </a:prstGeom>
          <a:noFill/>
          <a:ln w="9525">
            <a:noFill/>
            <a:miter lim="800000"/>
          </a:ln>
        </p:spPr>
        <p:txBody>
          <a:bodyPr lIns="0" tIns="0" rIns="0" bIns="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131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请输入标题内容</a:t>
            </a:r>
            <a:endParaRPr kumimoji="0" lang="zh-CN" altLang="en-US" sz="1315"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sp>
        <p:nvSpPr>
          <p:cNvPr id="10" name="TextBox 9"/>
          <p:cNvSpPr txBox="1">
            <a:spLocks noChangeArrowheads="1"/>
          </p:cNvSpPr>
          <p:nvPr/>
        </p:nvSpPr>
        <p:spPr bwMode="auto">
          <a:xfrm>
            <a:off x="3826923" y="2504560"/>
            <a:ext cx="1626031" cy="926407"/>
          </a:xfrm>
          <a:prstGeom prst="rect">
            <a:avLst/>
          </a:prstGeom>
          <a:noFill/>
          <a:ln w="9525">
            <a:noFill/>
            <a:miter lim="800000"/>
          </a:ln>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10"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标题</a:t>
            </a:r>
            <a:endParaRPr kumimoji="0" lang="zh-CN" altLang="en-US" sz="3010"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10"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rPr>
              <a:t>内容</a:t>
            </a:r>
            <a:endParaRPr kumimoji="0" lang="zh-CN" altLang="en-US" sz="3010" b="0" i="0" u="none" strike="noStrike" kern="1200" cap="none" spc="0" normalizeH="0" baseline="0" noProof="0">
              <a:ln>
                <a:noFill/>
              </a:ln>
              <a:solidFill>
                <a:srgbClr val="018095"/>
              </a:solidFill>
              <a:effectLst/>
              <a:uLnTx/>
              <a:uFillTx/>
              <a:latin typeface="微软雅黑" panose="020B0503020204020204" charset="-122"/>
              <a:ea typeface="微软雅黑" panose="020B0503020204020204" charset="-122"/>
              <a:cs typeface="+mn-cs"/>
            </a:endParaRPr>
          </a:p>
        </p:txBody>
      </p:sp>
      <p:sp>
        <p:nvSpPr>
          <p:cNvPr id="62487" name="AutoShape 23"/>
          <p:cNvSpPr>
            <a:spLocks noChangeArrowheads="1"/>
          </p:cNvSpPr>
          <p:nvPr/>
        </p:nvSpPr>
        <p:spPr bwMode="auto">
          <a:xfrm>
            <a:off x="3353597" y="1659442"/>
            <a:ext cx="2574176" cy="2402465"/>
          </a:xfrm>
          <a:prstGeom prst="diamond">
            <a:avLst/>
          </a:prstGeom>
          <a:noFill/>
          <a:ln w="190500" cmpd="thickThin">
            <a:solidFill>
              <a:schemeClr val="tx2"/>
            </a:solid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2490" name="AutoShape 26"/>
          <p:cNvSpPr>
            <a:spLocks noChangeArrowheads="1"/>
          </p:cNvSpPr>
          <p:nvPr/>
        </p:nvSpPr>
        <p:spPr bwMode="auto">
          <a:xfrm>
            <a:off x="2878777" y="2435875"/>
            <a:ext cx="1015337" cy="946652"/>
          </a:xfrm>
          <a:prstGeom prst="diamond">
            <a:avLst/>
          </a:prstGeom>
          <a:noFill/>
          <a:ln w="190500" cmpd="thickThin">
            <a:solidFill>
              <a:schemeClr val="tx2"/>
            </a:solid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62491" name="AutoShape 27"/>
          <p:cNvSpPr>
            <a:spLocks noChangeArrowheads="1"/>
          </p:cNvSpPr>
          <p:nvPr/>
        </p:nvSpPr>
        <p:spPr bwMode="auto">
          <a:xfrm>
            <a:off x="5384269" y="2435875"/>
            <a:ext cx="1015337" cy="946652"/>
          </a:xfrm>
          <a:prstGeom prst="diamond">
            <a:avLst/>
          </a:prstGeom>
          <a:noFill/>
          <a:ln w="190500" cmpd="thickThin">
            <a:solidFill>
              <a:schemeClr val="tx2"/>
            </a:solidFill>
            <a:miter lim="800000"/>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defRPr/>
            </a:pPr>
            <a:endParaRPr kumimoji="0" lang="zh-CN" altLang="en-US" sz="1695" b="0" i="0" u="none" strike="noStrike" kern="1200" cap="none" spc="0" normalizeH="0" baseline="0" noProof="0">
              <a:ln>
                <a:noFill/>
              </a:ln>
              <a:solidFill>
                <a:prstClr val="black"/>
              </a:solidFill>
              <a:effectLst/>
              <a:uLnTx/>
              <a:uFillTx/>
              <a:latin typeface="等线"/>
              <a:ea typeface="微软雅黑" panose="020B0503020204020204" charset="-122"/>
              <a:cs typeface="+mn-cs"/>
            </a:endParaRPr>
          </a:p>
        </p:txBody>
      </p:sp>
      <p:sp>
        <p:nvSpPr>
          <p:cNvPr id="2" name="标题 1"/>
          <p:cNvSpPr>
            <a:spLocks noGrp="1"/>
          </p:cNvSpPr>
          <p:nvPr>
            <p:ph type="title"/>
          </p:nvPr>
        </p:nvSpPr>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62487"/>
                                        </p:tgtEl>
                                        <p:attrNameLst>
                                          <p:attrName>style.visibility</p:attrName>
                                        </p:attrNameLst>
                                      </p:cBhvr>
                                      <p:to>
                                        <p:strVal val="visible"/>
                                      </p:to>
                                    </p:set>
                                    <p:anim calcmode="lin" valueType="num">
                                      <p:cBhvr>
                                        <p:cTn id="7" dur="500" fill="hold"/>
                                        <p:tgtEl>
                                          <p:spTgt spid="62487"/>
                                        </p:tgtEl>
                                        <p:attrNameLst>
                                          <p:attrName>ppt_w</p:attrName>
                                        </p:attrNameLst>
                                      </p:cBhvr>
                                      <p:tavLst>
                                        <p:tav tm="0">
                                          <p:val>
                                            <p:fltVal val="0"/>
                                          </p:val>
                                        </p:tav>
                                        <p:tav tm="100000">
                                          <p:val>
                                            <p:strVal val="#ppt_w"/>
                                          </p:val>
                                        </p:tav>
                                      </p:tavLst>
                                    </p:anim>
                                    <p:anim calcmode="lin" valueType="num">
                                      <p:cBhvr>
                                        <p:cTn id="8" dur="500" fill="hold"/>
                                        <p:tgtEl>
                                          <p:spTgt spid="6248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2490"/>
                                        </p:tgtEl>
                                        <p:attrNameLst>
                                          <p:attrName>style.visibility</p:attrName>
                                        </p:attrNameLst>
                                      </p:cBhvr>
                                      <p:to>
                                        <p:strVal val="visible"/>
                                      </p:to>
                                    </p:set>
                                    <p:anim calcmode="lin" valueType="num">
                                      <p:cBhvr additive="base">
                                        <p:cTn id="12" dur="500" fill="hold"/>
                                        <p:tgtEl>
                                          <p:spTgt spid="62490"/>
                                        </p:tgtEl>
                                        <p:attrNameLst>
                                          <p:attrName>ppt_x</p:attrName>
                                        </p:attrNameLst>
                                      </p:cBhvr>
                                      <p:tavLst>
                                        <p:tav tm="0">
                                          <p:val>
                                            <p:strVal val="0-#ppt_w/2"/>
                                          </p:val>
                                        </p:tav>
                                        <p:tav tm="100000">
                                          <p:val>
                                            <p:strVal val="#ppt_x"/>
                                          </p:val>
                                        </p:tav>
                                      </p:tavLst>
                                    </p:anim>
                                    <p:anim calcmode="lin" valueType="num">
                                      <p:cBhvr additive="base">
                                        <p:cTn id="13" dur="500" fill="hold"/>
                                        <p:tgtEl>
                                          <p:spTgt spid="62490"/>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2491"/>
                                        </p:tgtEl>
                                        <p:attrNameLst>
                                          <p:attrName>style.visibility</p:attrName>
                                        </p:attrNameLst>
                                      </p:cBhvr>
                                      <p:to>
                                        <p:strVal val="visible"/>
                                      </p:to>
                                    </p:set>
                                    <p:anim calcmode="lin" valueType="num">
                                      <p:cBhvr additive="base">
                                        <p:cTn id="16" dur="500" fill="hold"/>
                                        <p:tgtEl>
                                          <p:spTgt spid="62491"/>
                                        </p:tgtEl>
                                        <p:attrNameLst>
                                          <p:attrName>ppt_x</p:attrName>
                                        </p:attrNameLst>
                                      </p:cBhvr>
                                      <p:tavLst>
                                        <p:tav tm="0">
                                          <p:val>
                                            <p:strVal val="1+#ppt_w/2"/>
                                          </p:val>
                                        </p:tav>
                                        <p:tav tm="100000">
                                          <p:val>
                                            <p:strVal val="#ppt_x"/>
                                          </p:val>
                                        </p:tav>
                                      </p:tavLst>
                                    </p:anim>
                                    <p:anim calcmode="lin" valueType="num">
                                      <p:cBhvr additive="base">
                                        <p:cTn id="17" dur="500" fill="hold"/>
                                        <p:tgtEl>
                                          <p:spTgt spid="62491"/>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22" presetClass="entr" presetSubtype="8"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par>
                                <p:cTn id="28" presetID="22" presetClass="entr" presetSubtype="8"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wipe(left)">
                                      <p:cBhvr>
                                        <p:cTn id="30" dur="500"/>
                                        <p:tgtEl>
                                          <p:spTgt spid="17"/>
                                        </p:tgtEl>
                                      </p:cBhvr>
                                    </p:animEffect>
                                  </p:childTnLst>
                                </p:cTn>
                              </p:par>
                              <p:par>
                                <p:cTn id="31" presetID="22" presetClass="entr" presetSubtype="2"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right)">
                                      <p:cBhvr>
                                        <p:cTn id="33" dur="500"/>
                                        <p:tgtEl>
                                          <p:spTgt spid="18"/>
                                        </p:tgtEl>
                                      </p:cBhvr>
                                    </p:animEffect>
                                  </p:childTnLst>
                                </p:cTn>
                              </p:par>
                              <p:par>
                                <p:cTn id="34" presetID="22" presetClass="entr" presetSubtype="2"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wipe(right)">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0" grpId="0"/>
      <p:bldP spid="62487" grpId="0" animBg="1"/>
      <p:bldP spid="62490" grpId="0" animBg="1"/>
      <p:bldP spid="6249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79713" y="1486151"/>
            <a:ext cx="1338828" cy="78483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defRPr/>
            </a:pPr>
            <a:r>
              <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rPr>
              <a:t>目录</a:t>
            </a:r>
            <a:endParaRPr kumimoji="0" lang="zh-CN" altLang="en-US" sz="4500" b="1" i="0" u="none" strike="noStrike" kern="1200" cap="none" spc="0" normalizeH="0" baseline="0" noProof="0" dirty="0">
              <a:ln>
                <a:noFill/>
              </a:ln>
              <a:solidFill>
                <a:srgbClr val="24837F"/>
              </a:solidFill>
              <a:effectLst/>
              <a:uLnTx/>
              <a:uFillTx/>
              <a:latin typeface="微软雅黑" panose="020B0503020204020204" charset="-122"/>
              <a:ea typeface="微软雅黑" panose="020B0503020204020204" charset="-122"/>
              <a:cs typeface="+mn-cs"/>
            </a:endParaRPr>
          </a:p>
        </p:txBody>
      </p:sp>
      <p:sp>
        <p:nvSpPr>
          <p:cNvPr id="5" name="椭圆 4"/>
          <p:cNvSpPr/>
          <p:nvPr/>
        </p:nvSpPr>
        <p:spPr>
          <a:xfrm>
            <a:off x="853159" y="1072243"/>
            <a:ext cx="1545771" cy="1545771"/>
          </a:xfrm>
          <a:prstGeom prst="ellipse">
            <a:avLst/>
          </a:prstGeom>
          <a:noFill/>
          <a:ln>
            <a:solidFill>
              <a:srgbClr val="24837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prstClr val="white"/>
              </a:solidFill>
              <a:effectLst/>
              <a:uLnTx/>
              <a:uFillTx/>
              <a:latin typeface="等线"/>
              <a:ea typeface="微软雅黑" panose="020B0503020204020204" charset="-122"/>
              <a:cs typeface="+mn-cs"/>
            </a:endParaRPr>
          </a:p>
        </p:txBody>
      </p:sp>
      <p:sp>
        <p:nvSpPr>
          <p:cNvPr id="6" name="圆角矩形 5"/>
          <p:cNvSpPr/>
          <p:nvPr/>
        </p:nvSpPr>
        <p:spPr>
          <a:xfrm>
            <a:off x="2852056" y="1300843"/>
            <a:ext cx="6291944" cy="1088571"/>
          </a:xfrm>
          <a:prstGeom prst="roundRect">
            <a:avLst>
              <a:gd name="adj" fmla="val 0"/>
            </a:avLst>
          </a:prstGeom>
          <a:solidFill>
            <a:srgbClr val="016A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smtClean="0">
                <a:ln>
                  <a:noFill/>
                </a:ln>
                <a:solidFill>
                  <a:prstClr val="white"/>
                </a:solidFill>
                <a:effectLst/>
                <a:uLnTx/>
                <a:uFillTx/>
                <a:latin typeface="微软雅黑" panose="020B0503020204020204" charset="-122"/>
                <a:ea typeface="微软雅黑" panose="020B0503020204020204" charset="-122"/>
                <a:cs typeface="+mn-cs"/>
              </a:rPr>
              <a:t>第二部分</a:t>
            </a:r>
            <a:endParaRPr kumimoji="0" lang="en-US" altLang="zh-CN"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defRPr/>
            </a:pPr>
            <a:r>
              <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rPr>
              <a:t>单击此处添加文字标题</a:t>
            </a:r>
            <a:endParaRPr kumimoji="0" lang="zh-CN" altLang="en-US" sz="3000" b="1" i="0" u="none" strike="noStrike" kern="1200" cap="none" spc="0" normalizeH="0" baseline="0" noProof="0" dirty="0">
              <a:ln>
                <a:noFill/>
              </a:ln>
              <a:solidFill>
                <a:prstClr val="white"/>
              </a:solidFill>
              <a:effectLst/>
              <a:uLnTx/>
              <a:uFillTx/>
              <a:latin typeface="微软雅黑" panose="020B0503020204020204" charset="-122"/>
              <a:ea typeface="微软雅黑" panose="020B0503020204020204" charset="-122"/>
              <a:cs typeface="+mn-cs"/>
            </a:endParaRPr>
          </a:p>
        </p:txBody>
      </p:sp>
      <p:pic>
        <p:nvPicPr>
          <p:cNvPr id="8" name="图片 7"/>
          <p:cNvPicPr>
            <a:picLocks noChangeAspect="1"/>
          </p:cNvPicPr>
          <p:nvPr/>
        </p:nvPicPr>
        <p:blipFill>
          <a:blip r:embed="rId1"/>
          <a:stretch>
            <a:fillRect/>
          </a:stretch>
        </p:blipFill>
        <p:spPr>
          <a:xfrm>
            <a:off x="431800" y="3383450"/>
            <a:ext cx="4176810" cy="1671150"/>
          </a:xfrm>
          <a:prstGeom prst="rect">
            <a:avLst/>
          </a:prstGeom>
        </p:spPr>
      </p:pic>
      <p:pic>
        <p:nvPicPr>
          <p:cNvPr id="9" name="图片 8"/>
          <p:cNvPicPr>
            <a:picLocks noChangeAspect="1"/>
          </p:cNvPicPr>
          <p:nvPr/>
        </p:nvPicPr>
        <p:blipFill>
          <a:blip r:embed="rId2" cstate="screen"/>
          <a:stretch>
            <a:fillRect/>
          </a:stretch>
        </p:blipFill>
        <p:spPr>
          <a:xfrm>
            <a:off x="4925172" y="3478427"/>
            <a:ext cx="3939428" cy="157617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750"/>
                                        <p:tgtEl>
                                          <p:spTgt spid="5"/>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500"/>
                            </p:stCondLst>
                            <p:childTnLst>
                              <p:par>
                                <p:cTn id="13" presetID="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Lst>
  </p:timing>
</p:sld>
</file>

<file path=ppt/theme/theme1.xml><?xml version="1.0" encoding="utf-8"?>
<a:theme xmlns:a="http://schemas.openxmlformats.org/drawingml/2006/main" name="入职培训">
  <a:themeElements>
    <a:clrScheme name="自定义 86">
      <a:dk1>
        <a:sysClr val="windowText" lastClr="000000"/>
      </a:dk1>
      <a:lt1>
        <a:sysClr val="window" lastClr="FFFFFF"/>
      </a:lt1>
      <a:dk2>
        <a:srgbClr val="24837F"/>
      </a:dk2>
      <a:lt2>
        <a:srgbClr val="D24F37"/>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4633</Words>
  <Application>WPS 演示</Application>
  <PresentationFormat>全屏显示(16:9)</PresentationFormat>
  <Paragraphs>564</Paragraphs>
  <Slides>27</Slides>
  <Notes>20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27</vt:i4>
      </vt:variant>
    </vt:vector>
  </HeadingPairs>
  <TitlesOfParts>
    <vt:vector size="48" baseType="lpstr">
      <vt:lpstr>Arial</vt:lpstr>
      <vt:lpstr>宋体</vt:lpstr>
      <vt:lpstr>Wingdings</vt:lpstr>
      <vt:lpstr>等线</vt:lpstr>
      <vt:lpstr>微软雅黑</vt:lpstr>
      <vt:lpstr>Calibri</vt:lpstr>
      <vt:lpstr>Impact</vt:lpstr>
      <vt:lpstr>时尚中黑简体</vt:lpstr>
      <vt:lpstr>Times New Roman</vt:lpstr>
      <vt:lpstr>等线</vt:lpstr>
      <vt:lpstr>方正大黑简体</vt:lpstr>
      <vt:lpstr>造字工房悦黑体验版常规体</vt:lpstr>
      <vt:lpstr>Arial Unicode MS</vt:lpstr>
      <vt:lpstr>等线 Light</vt:lpstr>
      <vt:lpstr>黑体</vt:lpstr>
      <vt:lpstr>Calibri</vt:lpstr>
      <vt:lpstr>TeXGyreAdventor</vt:lpstr>
      <vt:lpstr>Ping Hei</vt:lpstr>
      <vt:lpstr>Arial</vt:lpstr>
      <vt:lpstr>★日文毛笔</vt:lpstr>
      <vt:lpstr>入职培训</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入职培训</dc:title>
  <dc:creator>第一PPT</dc:creator>
  <cp:keywords>www.1ppt.com</cp:keywords>
  <cp:lastModifiedBy>铭</cp:lastModifiedBy>
  <cp:revision>13</cp:revision>
  <dcterms:created xsi:type="dcterms:W3CDTF">2016-12-25T02:27:00Z</dcterms:created>
  <dcterms:modified xsi:type="dcterms:W3CDTF">2022-03-03T07:50:26Z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ED21080FA4174833AE31DE8B4E3A70D6</vt:lpwstr>
  </property>
  <property fmtid="{D5CDD505-2E9C-101B-9397-08002B2CF9AE}" pid="3" name="KSOProductBuildVer">
    <vt:lpwstr>2052-11.1.0.11045</vt:lpwstr>
  </property>
</Properties>
</file>