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3"/>
    <p:sldId id="258" r:id="rId4"/>
    <p:sldId id="260" r:id="rId5"/>
    <p:sldId id="267" r:id="rId6"/>
    <p:sldId id="264" r:id="rId7"/>
    <p:sldId id="261" r:id="rId8"/>
    <p:sldId id="266" r:id="rId9"/>
    <p:sldId id="265" r:id="rId10"/>
    <p:sldId id="262" r:id="rId11"/>
    <p:sldId id="268" r:id="rId12"/>
    <p:sldId id="270" r:id="rId13"/>
    <p:sldId id="263" r:id="rId14"/>
    <p:sldId id="269" r:id="rId15"/>
    <p:sldId id="271" r:id="rId16"/>
    <p:sldId id="272" r:id="rId17"/>
  </p:sldIdLst>
  <p:sldSz cx="12192000" cy="6858000"/>
  <p:notesSz cx="6858000" cy="9144000"/>
  <p:embeddedFontLst>
    <p:embeddedFont>
      <p:font typeface="汉仪尚巍手书W" panose="00020600040101010101" pitchFamily="18" charset="-122"/>
      <p:regular r:id="rId21"/>
    </p:embeddedFont>
    <p:embeddedFont>
      <p:font typeface="方正魏碑_GBK" panose="03000509000000000000" pitchFamily="65" charset="-122"/>
      <p:regular r:id="rId22"/>
    </p:embeddedFont>
    <p:embeddedFont>
      <p:font typeface="等线 Light" panose="02010600030101010101" charset="-122"/>
      <p:regular r:id="rId23"/>
    </p:embeddedFont>
    <p:embeddedFont>
      <p:font typeface="等线" panose="02010600030101010101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426F"/>
    <a:srgbClr val="C83224"/>
    <a:srgbClr val="18426F"/>
    <a:srgbClr val="3C3A6A"/>
    <a:srgbClr val="2746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42" autoAdjust="0"/>
    <p:restoredTop sz="94660"/>
  </p:normalViewPr>
  <p:slideViewPr>
    <p:cSldViewPr snapToGrid="0" showGuides="1">
      <p:cViewPr varScale="1">
        <p:scale>
          <a:sx n="95" d="100"/>
          <a:sy n="95" d="100"/>
        </p:scale>
        <p:origin x="91" y="6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DB120-8E1E-4859-A7FF-0A153FC709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B98A-7C10-42CF-841B-88657E3F53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DB120-8E1E-4859-A7FF-0A153FC709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B98A-7C10-42CF-841B-88657E3F53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DB120-8E1E-4859-A7FF-0A153FC709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B98A-7C10-42CF-841B-88657E3F53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DB120-8E1E-4859-A7FF-0A153FC709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B98A-7C10-42CF-841B-88657E3F53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DB120-8E1E-4859-A7FF-0A153FC709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B98A-7C10-42CF-841B-88657E3F53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DB120-8E1E-4859-A7FF-0A153FC709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B98A-7C10-42CF-841B-88657E3F53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DB120-8E1E-4859-A7FF-0A153FC709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B98A-7C10-42CF-841B-88657E3F53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DB120-8E1E-4859-A7FF-0A153FC709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B98A-7C10-42CF-841B-88657E3F53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DB120-8E1E-4859-A7FF-0A153FC709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B98A-7C10-42CF-841B-88657E3F53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DB120-8E1E-4859-A7FF-0A153FC709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B98A-7C10-42CF-841B-88657E3F53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DB120-8E1E-4859-A7FF-0A153FC709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2B98A-7C10-42CF-841B-88657E3F53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DB120-8E1E-4859-A7FF-0A153FC709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2B98A-7C10-42CF-841B-88657E3F53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5420" y="968236"/>
            <a:ext cx="2153602" cy="215360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hqprint"/>
          <a:stretch>
            <a:fillRect/>
          </a:stretch>
        </p:blipFill>
        <p:spPr>
          <a:xfrm>
            <a:off x="8600765" y="1722120"/>
            <a:ext cx="3525897" cy="368169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hqprint"/>
          <a:stretch>
            <a:fillRect/>
          </a:stretch>
        </p:blipFill>
        <p:spPr>
          <a:xfrm>
            <a:off x="2" y="2476500"/>
            <a:ext cx="3891594" cy="3864569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438863" y="1935480"/>
            <a:ext cx="531427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国潮来袭</a:t>
            </a:r>
            <a:endParaRPr lang="zh-CN" altLang="en-US" sz="100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52754" y="3460883"/>
            <a:ext cx="191590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中国风教学通用模板</a:t>
            </a:r>
            <a:endParaRPr lang="zh-CN" altLang="en-US" sz="15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226238" y="3460883"/>
            <a:ext cx="1301115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汇报人：</a:t>
            </a:r>
            <a:r>
              <a:rPr lang="en-US" altLang="zh-CN" sz="15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XXX</a:t>
            </a:r>
            <a:endParaRPr lang="en-US" altLang="zh-CN" sz="15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hqprint"/>
          <a:stretch>
            <a:fillRect/>
          </a:stretch>
        </p:blipFill>
        <p:spPr>
          <a:xfrm>
            <a:off x="4716780" y="4532178"/>
            <a:ext cx="3589020" cy="23258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0540" y="4702393"/>
            <a:ext cx="4061460" cy="21556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4700186"/>
            <a:ext cx="4918927" cy="21578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66" y="385781"/>
            <a:ext cx="517012" cy="51701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0574" y="45436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添加您的标题</a:t>
            </a:r>
            <a:endParaRPr lang="zh-CN" altLang="en-US" sz="24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9" t="10037" r="19714" b="5821"/>
          <a:stretch>
            <a:fillRect/>
          </a:stretch>
        </p:blipFill>
        <p:spPr>
          <a:xfrm>
            <a:off x="1238447" y="1611703"/>
            <a:ext cx="4109072" cy="3903618"/>
          </a:xfrm>
          <a:prstGeom prst="rect">
            <a:avLst/>
          </a:prstGeom>
        </p:spPr>
      </p:pic>
      <p:sp>
        <p:nvSpPr>
          <p:cNvPr id="7" name="文本框 8"/>
          <p:cNvSpPr txBox="1"/>
          <p:nvPr/>
        </p:nvSpPr>
        <p:spPr>
          <a:xfrm>
            <a:off x="6562088" y="1404564"/>
            <a:ext cx="4203715" cy="38303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6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</a:pPr>
            <a:endParaRPr lang="en-US" altLang="zh-CN" sz="16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6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</a:pPr>
            <a:endParaRPr lang="en-US" altLang="zh-CN" sz="16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6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19920" y="1404565"/>
            <a:ext cx="553998" cy="2819041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在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此处输入您的标题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66" y="385781"/>
            <a:ext cx="517012" cy="51701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0574" y="45436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添加您的标题</a:t>
            </a:r>
            <a:endParaRPr lang="zh-CN" altLang="en-US" sz="24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1" t="4778" r="14370" b="4888"/>
          <a:stretch>
            <a:fillRect/>
          </a:stretch>
        </p:blipFill>
        <p:spPr>
          <a:xfrm>
            <a:off x="4191703" y="1196340"/>
            <a:ext cx="4417753" cy="3687508"/>
          </a:xfrm>
          <a:prstGeom prst="rect">
            <a:avLst/>
          </a:prstGeom>
        </p:spPr>
      </p:pic>
      <p:sp>
        <p:nvSpPr>
          <p:cNvPr id="9" name="文本框 5"/>
          <p:cNvSpPr txBox="1"/>
          <p:nvPr/>
        </p:nvSpPr>
        <p:spPr>
          <a:xfrm>
            <a:off x="1095278" y="4142325"/>
            <a:ext cx="3166289" cy="3231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5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单击此处添加标题</a:t>
            </a:r>
            <a:endParaRPr kumimoji="0" sz="15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0" name="文本框 6"/>
          <p:cNvSpPr/>
          <p:nvPr/>
        </p:nvSpPr>
        <p:spPr>
          <a:xfrm>
            <a:off x="1005469" y="4531872"/>
            <a:ext cx="3345907" cy="1030218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5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1" name="文本框 5"/>
          <p:cNvSpPr txBox="1"/>
          <p:nvPr/>
        </p:nvSpPr>
        <p:spPr>
          <a:xfrm>
            <a:off x="1095278" y="1631191"/>
            <a:ext cx="3166289" cy="3231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5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单击此处添加标题</a:t>
            </a:r>
            <a:endParaRPr kumimoji="0" sz="15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2" name="文本框 6"/>
          <p:cNvSpPr/>
          <p:nvPr/>
        </p:nvSpPr>
        <p:spPr>
          <a:xfrm>
            <a:off x="1005469" y="2020738"/>
            <a:ext cx="3345907" cy="1030218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5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3" name="文本框 5"/>
          <p:cNvSpPr txBox="1"/>
          <p:nvPr/>
        </p:nvSpPr>
        <p:spPr>
          <a:xfrm>
            <a:off x="7930432" y="1631192"/>
            <a:ext cx="3166289" cy="3231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5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单击此处添加标题</a:t>
            </a:r>
            <a:endParaRPr kumimoji="0" sz="15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4" name="文本框 6"/>
          <p:cNvSpPr/>
          <p:nvPr/>
        </p:nvSpPr>
        <p:spPr>
          <a:xfrm>
            <a:off x="7840623" y="2020739"/>
            <a:ext cx="3345907" cy="1030218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5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5" name="文本框 5"/>
          <p:cNvSpPr txBox="1"/>
          <p:nvPr/>
        </p:nvSpPr>
        <p:spPr>
          <a:xfrm>
            <a:off x="7930432" y="4142325"/>
            <a:ext cx="3166289" cy="3231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15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单击此处添加标题</a:t>
            </a:r>
            <a:endParaRPr kumimoji="0" sz="15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6" name="文本框 6"/>
          <p:cNvSpPr/>
          <p:nvPr/>
        </p:nvSpPr>
        <p:spPr>
          <a:xfrm>
            <a:off x="7840623" y="4531872"/>
            <a:ext cx="3345907" cy="1030218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00"/>
              </a:lnSpc>
            </a:pPr>
            <a:r>
              <a:rPr lang="zh-CN" altLang="en-US" sz="15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5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hqprint"/>
          <a:stretch>
            <a:fillRect/>
          </a:stretch>
        </p:blipFill>
        <p:spPr>
          <a:xfrm>
            <a:off x="2" y="2750820"/>
            <a:ext cx="3615356" cy="35902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441" y="1679423"/>
            <a:ext cx="2779375" cy="275541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016374" y="2178092"/>
            <a:ext cx="4159253" cy="1567096"/>
            <a:chOff x="3803647" y="2178092"/>
            <a:chExt cx="4159253" cy="1567096"/>
          </a:xfrm>
        </p:grpSpPr>
        <p:sp>
          <p:nvSpPr>
            <p:cNvPr id="3" name="文本框 15"/>
            <p:cNvSpPr txBox="1"/>
            <p:nvPr/>
          </p:nvSpPr>
          <p:spPr>
            <a:xfrm>
              <a:off x="5560977" y="2459765"/>
              <a:ext cx="2031325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bg1"/>
                  </a:solidFill>
                  <a:latin typeface="方正魏碑_GBK" panose="03000509000000000000" pitchFamily="65" charset="-122"/>
                  <a:ea typeface="方正魏碑_GBK" panose="03000509000000000000" pitchFamily="65" charset="-122"/>
                </a:rPr>
                <a:t>添加您的标题</a:t>
              </a:r>
              <a:endParaRPr lang="zh-CN" altLang="en-US" sz="2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endParaRPr>
            </a:p>
          </p:txBody>
        </p:sp>
        <p:sp>
          <p:nvSpPr>
            <p:cNvPr id="4" name="文本框 31"/>
            <p:cNvSpPr txBox="1"/>
            <p:nvPr/>
          </p:nvSpPr>
          <p:spPr>
            <a:xfrm>
              <a:off x="5560978" y="2921430"/>
              <a:ext cx="2401922" cy="79637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方正魏碑_GBK" panose="03000509000000000000" pitchFamily="65" charset="-122"/>
                  <a:ea typeface="方正魏碑_GBK" panose="03000509000000000000" pitchFamily="65" charset="-122"/>
                </a:rPr>
                <a:t>请在此输入您的文字，语言简洁明了即可。请在此输入您的文字，语言简洁明了即可。</a:t>
              </a:r>
              <a:endParaRPr lang="zh-CN" altLang="en-US" sz="1050" spc="3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" name="文本框 13"/>
            <p:cNvSpPr txBox="1"/>
            <p:nvPr/>
          </p:nvSpPr>
          <p:spPr>
            <a:xfrm>
              <a:off x="3803647" y="2178092"/>
              <a:ext cx="1954381" cy="15670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500" dirty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肆</a:t>
              </a:r>
              <a:endParaRPr lang="zh-CN" altLang="en-US" sz="115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 cstate="hqprint"/>
          <a:stretch>
            <a:fillRect/>
          </a:stretch>
        </p:blipFill>
        <p:spPr>
          <a:xfrm>
            <a:off x="4716780" y="4532178"/>
            <a:ext cx="3589020" cy="232582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0540" y="4702393"/>
            <a:ext cx="4061460" cy="215560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4700186"/>
            <a:ext cx="4918927" cy="21578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66" y="385781"/>
            <a:ext cx="517012" cy="51701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0574" y="45436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添加您的标题</a:t>
            </a:r>
            <a:endParaRPr lang="zh-CN" altLang="en-US" sz="24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1896640" y="1505978"/>
            <a:ext cx="3166289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单击此处添加标题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6" name="文本框 9"/>
          <p:cNvSpPr/>
          <p:nvPr/>
        </p:nvSpPr>
        <p:spPr>
          <a:xfrm>
            <a:off x="1479346" y="1971725"/>
            <a:ext cx="3835010" cy="1030218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6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7538069" y="1134166"/>
            <a:ext cx="3423909" cy="4572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单击此处添加标题</a:t>
            </a:r>
            <a:endParaRPr kumimoji="0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44728" y="1827311"/>
            <a:ext cx="4762287" cy="133831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lang="en-US" altLang="zh-CN" sz="14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6754805" y="1705036"/>
            <a:ext cx="4366847" cy="0"/>
          </a:xfrm>
          <a:prstGeom prst="line">
            <a:avLst/>
          </a:prstGeom>
          <a:ln>
            <a:solidFill>
              <a:schemeClr val="bg1">
                <a:alpha val="8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文本框 5"/>
          <p:cNvSpPr txBox="1"/>
          <p:nvPr/>
        </p:nvSpPr>
        <p:spPr>
          <a:xfrm>
            <a:off x="1896640" y="4037369"/>
            <a:ext cx="3166289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单击此处添加标题</a:t>
            </a:r>
            <a:endParaRPr kumimoji="0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12" name="文本框 9"/>
          <p:cNvSpPr/>
          <p:nvPr/>
        </p:nvSpPr>
        <p:spPr>
          <a:xfrm>
            <a:off x="1479346" y="4503116"/>
            <a:ext cx="3835010" cy="1030218"/>
          </a:xfrm>
          <a:prstGeom prst="rect">
            <a:avLst/>
          </a:prstGeom>
        </p:spPr>
        <p:txBody>
          <a:bodyPr vert="horz"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rPr>
              <a:t>请在此处添加具体内容，文字尽量言简意赅，简单说明即可，不必过于繁琐，注意版面美观度。</a:t>
            </a:r>
            <a:endParaRPr lang="en-US" altLang="zh-CN" sz="16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0" t="22780" r="11483" b="1297"/>
          <a:stretch>
            <a:fillRect/>
          </a:stretch>
        </p:blipFill>
        <p:spPr>
          <a:xfrm>
            <a:off x="6294120" y="3532348"/>
            <a:ext cx="5133662" cy="24877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66" y="385781"/>
            <a:ext cx="517012" cy="51701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0574" y="45436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添加您的标题</a:t>
            </a:r>
            <a:endParaRPr lang="zh-CN" altLang="en-US" sz="24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5" t="14250" r="2500"/>
          <a:stretch>
            <a:fillRect/>
          </a:stretch>
        </p:blipFill>
        <p:spPr>
          <a:xfrm>
            <a:off x="6348374" y="1521331"/>
            <a:ext cx="5843627" cy="53366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2260" y="1521331"/>
            <a:ext cx="6344880" cy="178914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30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请输入你想要的文本内容或者复制粘贴你想要的文本内容。请输入你想要的文本内容或者复制粘。请输入你想要的文本内容或者复制粘贴文本内容。请输入你想要的文本内容或者复制粘贴文本内容。</a:t>
            </a:r>
            <a:endParaRPr lang="en-US" altLang="zh-CN" sz="13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52260" y="3924663"/>
            <a:ext cx="5215851" cy="178914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30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请输入你想要的文本内容或者复制粘贴你想要的文本内容。请输入你想要的文本内容或者复制粘。请输入你想要的文本内容或者复制粘贴文本内容。请输入你想要的文本内容或者复制粘贴文本内容。</a:t>
            </a:r>
            <a:endParaRPr lang="en-US" altLang="zh-CN" sz="13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5420" y="968236"/>
            <a:ext cx="2153602" cy="215360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hqprint"/>
          <a:stretch>
            <a:fillRect/>
          </a:stretch>
        </p:blipFill>
        <p:spPr>
          <a:xfrm>
            <a:off x="8600765" y="1722120"/>
            <a:ext cx="3525897" cy="368169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hqprint"/>
          <a:stretch>
            <a:fillRect/>
          </a:stretch>
        </p:blipFill>
        <p:spPr>
          <a:xfrm>
            <a:off x="2" y="2476500"/>
            <a:ext cx="3891594" cy="3864569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3438863" y="1935480"/>
            <a:ext cx="5314275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感谢聆听</a:t>
            </a:r>
            <a:endParaRPr lang="zh-CN" altLang="en-US" sz="100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52754" y="3460883"/>
            <a:ext cx="191590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中国风教学通用模板</a:t>
            </a:r>
            <a:endParaRPr lang="zh-CN" altLang="en-US" sz="15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226238" y="3460883"/>
            <a:ext cx="1301115" cy="321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汇报人：</a:t>
            </a:r>
            <a:r>
              <a:rPr lang="en-US" altLang="zh-CN" sz="15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XXX</a:t>
            </a:r>
            <a:endParaRPr lang="en-US" altLang="zh-CN" sz="15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hqprint"/>
          <a:stretch>
            <a:fillRect/>
          </a:stretch>
        </p:blipFill>
        <p:spPr>
          <a:xfrm>
            <a:off x="4716780" y="4532178"/>
            <a:ext cx="3589020" cy="23258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30540" y="4702393"/>
            <a:ext cx="4061460" cy="21556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4700186"/>
            <a:ext cx="4918927" cy="21578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459" y="477221"/>
            <a:ext cx="756285" cy="7562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hqprint"/>
          <a:stretch>
            <a:fillRect/>
          </a:stretch>
        </p:blipFill>
        <p:spPr>
          <a:xfrm>
            <a:off x="4716780" y="4532178"/>
            <a:ext cx="3589020" cy="232582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0540" y="4702393"/>
            <a:ext cx="4061460" cy="21556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4700186"/>
            <a:ext cx="4918927" cy="21578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5354" y="477221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目录</a:t>
            </a:r>
            <a:endParaRPr lang="zh-CN" altLang="en-US" sz="54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12034" y="1648294"/>
            <a:ext cx="1580997" cy="3106401"/>
            <a:chOff x="1539314" y="1648294"/>
            <a:chExt cx="1580997" cy="3106401"/>
          </a:xfrm>
        </p:grpSpPr>
        <p:sp>
          <p:nvSpPr>
            <p:cNvPr id="15" name="文本框 18"/>
            <p:cNvSpPr txBox="1"/>
            <p:nvPr/>
          </p:nvSpPr>
          <p:spPr>
            <a:xfrm>
              <a:off x="2196981" y="1648294"/>
              <a:ext cx="923330" cy="3106401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kern="0" dirty="0">
                  <a:solidFill>
                    <a:schemeClr val="bg1"/>
                  </a:solidFill>
                  <a:latin typeface="方正魏碑_GBK" panose="03000509000000000000" pitchFamily="65" charset="-122"/>
                  <a:ea typeface="方正魏碑_GBK" panose="03000509000000000000" pitchFamily="65" charset="-122"/>
                </a:rPr>
                <a:t>输入您的文字输入您的文字输入您的文字输入您的文字</a:t>
              </a:r>
              <a:endParaRPr lang="en-US" altLang="zh-CN" sz="1600" kern="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562472" y="1691825"/>
              <a:ext cx="517548" cy="1493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539314" y="1751773"/>
              <a:ext cx="553998" cy="13724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19426F"/>
                  </a:solidFill>
                  <a:latin typeface="方正魏碑_GBK" panose="03000509000000000000" pitchFamily="65" charset="-122"/>
                  <a:ea typeface="方正魏碑_GBK" panose="03000509000000000000" pitchFamily="65" charset="-122"/>
                </a:rPr>
                <a:t>第一章节</a:t>
              </a:r>
              <a:endParaRPr lang="zh-CN" altLang="en-US" sz="2400" dirty="0">
                <a:solidFill>
                  <a:srgbClr val="19426F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105227" y="1648294"/>
            <a:ext cx="1580997" cy="3106401"/>
            <a:chOff x="1539314" y="1648294"/>
            <a:chExt cx="1580997" cy="3106401"/>
          </a:xfrm>
        </p:grpSpPr>
        <p:sp>
          <p:nvSpPr>
            <p:cNvPr id="36" name="文本框 18"/>
            <p:cNvSpPr txBox="1"/>
            <p:nvPr/>
          </p:nvSpPr>
          <p:spPr>
            <a:xfrm>
              <a:off x="2196981" y="1648294"/>
              <a:ext cx="923330" cy="3106401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kern="0" dirty="0">
                  <a:solidFill>
                    <a:schemeClr val="bg1"/>
                  </a:solidFill>
                  <a:latin typeface="方正魏碑_GBK" panose="03000509000000000000" pitchFamily="65" charset="-122"/>
                  <a:ea typeface="方正魏碑_GBK" panose="03000509000000000000" pitchFamily="65" charset="-122"/>
                </a:rPr>
                <a:t>输入您的文字输入您的文字输入您的文字输入您的文字</a:t>
              </a:r>
              <a:endParaRPr lang="en-US" altLang="zh-CN" sz="1600" kern="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562472" y="1691825"/>
              <a:ext cx="517548" cy="1493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539314" y="1751773"/>
              <a:ext cx="553998" cy="13724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19426F"/>
                  </a:solidFill>
                  <a:latin typeface="方正魏碑_GBK" panose="03000509000000000000" pitchFamily="65" charset="-122"/>
                  <a:ea typeface="方正魏碑_GBK" panose="03000509000000000000" pitchFamily="65" charset="-122"/>
                </a:rPr>
                <a:t>第二章节</a:t>
              </a:r>
              <a:endParaRPr lang="zh-CN" altLang="en-US" sz="2400" dirty="0">
                <a:solidFill>
                  <a:srgbClr val="19426F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98420" y="1648294"/>
            <a:ext cx="1580997" cy="3106401"/>
            <a:chOff x="1539314" y="1648294"/>
            <a:chExt cx="1580997" cy="3106401"/>
          </a:xfrm>
        </p:grpSpPr>
        <p:sp>
          <p:nvSpPr>
            <p:cNvPr id="42" name="文本框 18"/>
            <p:cNvSpPr txBox="1"/>
            <p:nvPr/>
          </p:nvSpPr>
          <p:spPr>
            <a:xfrm>
              <a:off x="2196981" y="1648294"/>
              <a:ext cx="923330" cy="3106401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kern="0" dirty="0">
                  <a:solidFill>
                    <a:schemeClr val="bg1"/>
                  </a:solidFill>
                  <a:latin typeface="方正魏碑_GBK" panose="03000509000000000000" pitchFamily="65" charset="-122"/>
                  <a:ea typeface="方正魏碑_GBK" panose="03000509000000000000" pitchFamily="65" charset="-122"/>
                </a:rPr>
                <a:t>输入您的文字输入您的文字输入您的文字输入您的文字</a:t>
              </a:r>
              <a:endParaRPr lang="en-US" altLang="zh-CN" sz="1600" kern="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562472" y="1691825"/>
              <a:ext cx="517548" cy="1493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539314" y="1751773"/>
              <a:ext cx="553998" cy="13724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19426F"/>
                  </a:solidFill>
                  <a:latin typeface="方正魏碑_GBK" panose="03000509000000000000" pitchFamily="65" charset="-122"/>
                  <a:ea typeface="方正魏碑_GBK" panose="03000509000000000000" pitchFamily="65" charset="-122"/>
                </a:rPr>
                <a:t>第三章节</a:t>
              </a:r>
              <a:endParaRPr lang="zh-CN" altLang="en-US" sz="2400" dirty="0">
                <a:solidFill>
                  <a:srgbClr val="19426F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891612" y="1648294"/>
            <a:ext cx="1580997" cy="3106401"/>
            <a:chOff x="1539314" y="1648294"/>
            <a:chExt cx="1580997" cy="3106401"/>
          </a:xfrm>
        </p:grpSpPr>
        <p:sp>
          <p:nvSpPr>
            <p:cNvPr id="46" name="文本框 18"/>
            <p:cNvSpPr txBox="1"/>
            <p:nvPr/>
          </p:nvSpPr>
          <p:spPr>
            <a:xfrm>
              <a:off x="2196981" y="1648294"/>
              <a:ext cx="923330" cy="3106401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600" kern="0" dirty="0">
                  <a:solidFill>
                    <a:schemeClr val="bg1"/>
                  </a:solidFill>
                  <a:latin typeface="方正魏碑_GBK" panose="03000509000000000000" pitchFamily="65" charset="-122"/>
                  <a:ea typeface="方正魏碑_GBK" panose="03000509000000000000" pitchFamily="65" charset="-122"/>
                </a:rPr>
                <a:t>输入您的文字输入您的文字输入您的文字输入您的文字</a:t>
              </a:r>
              <a:endParaRPr lang="en-US" altLang="zh-CN" sz="1600" kern="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562472" y="1691825"/>
              <a:ext cx="517548" cy="1493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539314" y="1751773"/>
              <a:ext cx="553998" cy="137242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19426F"/>
                  </a:solidFill>
                  <a:latin typeface="方正魏碑_GBK" panose="03000509000000000000" pitchFamily="65" charset="-122"/>
                  <a:ea typeface="方正魏碑_GBK" panose="03000509000000000000" pitchFamily="65" charset="-122"/>
                </a:rPr>
                <a:t>第四章节</a:t>
              </a:r>
              <a:endParaRPr lang="zh-CN" altLang="en-US" sz="2400" dirty="0">
                <a:solidFill>
                  <a:srgbClr val="19426F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hqprint"/>
          <a:stretch>
            <a:fillRect/>
          </a:stretch>
        </p:blipFill>
        <p:spPr>
          <a:xfrm>
            <a:off x="2" y="2750820"/>
            <a:ext cx="3615356" cy="35902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441" y="1679423"/>
            <a:ext cx="2779375" cy="275541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016374" y="2178092"/>
            <a:ext cx="4159253" cy="1567096"/>
            <a:chOff x="3803647" y="2178092"/>
            <a:chExt cx="4159253" cy="1567096"/>
          </a:xfrm>
        </p:grpSpPr>
        <p:sp>
          <p:nvSpPr>
            <p:cNvPr id="3" name="文本框 15"/>
            <p:cNvSpPr txBox="1"/>
            <p:nvPr/>
          </p:nvSpPr>
          <p:spPr>
            <a:xfrm>
              <a:off x="5560977" y="2459765"/>
              <a:ext cx="2031325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bg1"/>
                  </a:solidFill>
                  <a:latin typeface="方正魏碑_GBK" panose="03000509000000000000" pitchFamily="65" charset="-122"/>
                  <a:ea typeface="方正魏碑_GBK" panose="03000509000000000000" pitchFamily="65" charset="-122"/>
                </a:rPr>
                <a:t>添加您的标题</a:t>
              </a:r>
              <a:endParaRPr lang="zh-CN" altLang="en-US" sz="2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endParaRPr>
            </a:p>
          </p:txBody>
        </p:sp>
        <p:sp>
          <p:nvSpPr>
            <p:cNvPr id="4" name="文本框 31"/>
            <p:cNvSpPr txBox="1"/>
            <p:nvPr/>
          </p:nvSpPr>
          <p:spPr>
            <a:xfrm>
              <a:off x="5560978" y="2921430"/>
              <a:ext cx="2401922" cy="79637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方正魏碑_GBK" panose="03000509000000000000" pitchFamily="65" charset="-122"/>
                  <a:ea typeface="方正魏碑_GBK" panose="03000509000000000000" pitchFamily="65" charset="-122"/>
                </a:rPr>
                <a:t>请在此输入您的文字，语言简洁明了即可。请在此输入您的文字，语言简洁明了即可。</a:t>
              </a:r>
              <a:endParaRPr lang="zh-CN" altLang="en-US" sz="1050" spc="3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" name="文本框 13"/>
            <p:cNvSpPr txBox="1"/>
            <p:nvPr/>
          </p:nvSpPr>
          <p:spPr>
            <a:xfrm>
              <a:off x="3803647" y="2178092"/>
              <a:ext cx="1954381" cy="15670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500" dirty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壹</a:t>
              </a:r>
              <a:endParaRPr lang="zh-CN" altLang="en-US" sz="115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 cstate="hqprint"/>
          <a:stretch>
            <a:fillRect/>
          </a:stretch>
        </p:blipFill>
        <p:spPr>
          <a:xfrm>
            <a:off x="4716780" y="4532178"/>
            <a:ext cx="3589020" cy="232582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0540" y="4702393"/>
            <a:ext cx="4061460" cy="215560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4700186"/>
            <a:ext cx="4918927" cy="21578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66" y="385781"/>
            <a:ext cx="517012" cy="51701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0574" y="45436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添加您的标题</a:t>
            </a:r>
            <a:endParaRPr lang="zh-CN" altLang="en-US" sz="24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39782" y="1936702"/>
            <a:ext cx="0" cy="3319796"/>
          </a:xfrm>
          <a:prstGeom prst="line">
            <a:avLst/>
          </a:prstGeom>
          <a:ln w="63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214765" y="1936702"/>
            <a:ext cx="0" cy="3319796"/>
          </a:xfrm>
          <a:prstGeom prst="line">
            <a:avLst/>
          </a:prstGeom>
          <a:ln w="63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977236" y="1936702"/>
            <a:ext cx="0" cy="3319796"/>
          </a:xfrm>
          <a:prstGeom prst="line">
            <a:avLst/>
          </a:prstGeom>
          <a:ln w="63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15"/>
          <p:cNvSpPr txBox="1"/>
          <p:nvPr/>
        </p:nvSpPr>
        <p:spPr>
          <a:xfrm>
            <a:off x="9287694" y="2002615"/>
            <a:ext cx="1719702" cy="3186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</a:t>
            </a:r>
            <a:r>
              <a:rPr lang="en-US" altLang="zh-CN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或者复制粘贴你想要的文本内容</a:t>
            </a:r>
            <a:r>
              <a:rPr lang="en-US" altLang="zh-CN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请输入你想要的文本内容或者复制粘贴你想要的文本内容</a:t>
            </a:r>
            <a:endParaRPr lang="en-US" altLang="zh-CN" sz="14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1152219" y="1936702"/>
            <a:ext cx="0" cy="3319796"/>
          </a:xfrm>
          <a:prstGeom prst="line">
            <a:avLst/>
          </a:prstGeom>
          <a:ln w="63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17"/>
          <p:cNvSpPr txBox="1"/>
          <p:nvPr/>
        </p:nvSpPr>
        <p:spPr>
          <a:xfrm>
            <a:off x="3894589" y="844469"/>
            <a:ext cx="44028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国潮来袭</a:t>
            </a:r>
            <a:endParaRPr lang="zh-CN" altLang="en-US" sz="66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36" name="文本框 15"/>
          <p:cNvSpPr txBox="1"/>
          <p:nvPr/>
        </p:nvSpPr>
        <p:spPr>
          <a:xfrm>
            <a:off x="1340657" y="2002615"/>
            <a:ext cx="1719702" cy="3186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</a:t>
            </a:r>
            <a:r>
              <a:rPr lang="en-US" altLang="zh-CN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或者复制粘贴你想要的文本内容</a:t>
            </a:r>
            <a:r>
              <a:rPr lang="en-US" altLang="zh-CN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请输入你想要的文本内容或者复制粘贴你想要的文本内容</a:t>
            </a:r>
            <a:endParaRPr lang="en-US" altLang="zh-CN" sz="14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4" r="14414"/>
          <a:stretch>
            <a:fillRect/>
          </a:stretch>
        </p:blipFill>
        <p:spPr>
          <a:xfrm>
            <a:off x="3634435" y="1843347"/>
            <a:ext cx="4862171" cy="33577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66" y="385781"/>
            <a:ext cx="517012" cy="51701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0574" y="45436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添加您的标题</a:t>
            </a:r>
            <a:endParaRPr lang="zh-CN" altLang="en-US" sz="24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sp>
        <p:nvSpPr>
          <p:cNvPr id="34" name="文本框 17"/>
          <p:cNvSpPr txBox="1"/>
          <p:nvPr/>
        </p:nvSpPr>
        <p:spPr>
          <a:xfrm>
            <a:off x="1139771" y="1447394"/>
            <a:ext cx="4951355" cy="40288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</a:t>
            </a:r>
            <a:r>
              <a:rPr lang="en-US" altLang="zh-CN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或者复制粘贴你想要的文本内容</a:t>
            </a:r>
            <a:r>
              <a:rPr lang="en-US" altLang="zh-CN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请输入你想要的文本内容或者复制粘贴你想要的文本内容</a:t>
            </a:r>
            <a:endParaRPr lang="en-US" altLang="zh-CN" sz="14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</a:t>
            </a:r>
            <a:r>
              <a:rPr lang="en-US" altLang="zh-CN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或者复制粘贴你想要的文本内容</a:t>
            </a:r>
            <a:r>
              <a:rPr lang="en-US" altLang="zh-CN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请输入你想要的文本内容或者复制粘贴你想要的文本内容</a:t>
            </a:r>
            <a:endParaRPr lang="zh-CN" altLang="en-US" sz="14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</a:t>
            </a:r>
            <a:r>
              <a:rPr lang="en-US" altLang="zh-CN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或者复制粘贴你想要的文本内容</a:t>
            </a:r>
            <a:r>
              <a:rPr lang="en-US" altLang="zh-CN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请输入你想要的文本内容或者复制粘贴你想要的文本内容</a:t>
            </a:r>
            <a:endParaRPr lang="en-US" altLang="zh-CN" sz="14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03620" y="1534160"/>
            <a:ext cx="517548" cy="1921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96000" y="1601728"/>
            <a:ext cx="523220" cy="17851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200" dirty="0">
                <a:solidFill>
                  <a:srgbClr val="19426F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添加您的标题</a:t>
            </a:r>
            <a:endParaRPr lang="zh-CN" altLang="en-US" sz="2200" dirty="0">
              <a:solidFill>
                <a:srgbClr val="19426F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8" t="3574" r="3930" b="12950"/>
          <a:stretch>
            <a:fillRect/>
          </a:stretch>
        </p:blipFill>
        <p:spPr>
          <a:xfrm>
            <a:off x="7165443" y="1056234"/>
            <a:ext cx="4720514" cy="44200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hqprint"/>
          <a:stretch>
            <a:fillRect/>
          </a:stretch>
        </p:blipFill>
        <p:spPr>
          <a:xfrm>
            <a:off x="2" y="2750820"/>
            <a:ext cx="3615356" cy="35902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441" y="1679423"/>
            <a:ext cx="2779375" cy="275541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016374" y="2178092"/>
            <a:ext cx="4159253" cy="1567096"/>
            <a:chOff x="3803647" y="2178092"/>
            <a:chExt cx="4159253" cy="1567096"/>
          </a:xfrm>
        </p:grpSpPr>
        <p:sp>
          <p:nvSpPr>
            <p:cNvPr id="3" name="文本框 15"/>
            <p:cNvSpPr txBox="1"/>
            <p:nvPr/>
          </p:nvSpPr>
          <p:spPr>
            <a:xfrm>
              <a:off x="5560977" y="2459765"/>
              <a:ext cx="2031325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bg1"/>
                  </a:solidFill>
                  <a:latin typeface="方正魏碑_GBK" panose="03000509000000000000" pitchFamily="65" charset="-122"/>
                  <a:ea typeface="方正魏碑_GBK" panose="03000509000000000000" pitchFamily="65" charset="-122"/>
                </a:rPr>
                <a:t>添加您的标题</a:t>
              </a:r>
              <a:endParaRPr lang="zh-CN" altLang="en-US" sz="2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endParaRPr>
            </a:p>
          </p:txBody>
        </p:sp>
        <p:sp>
          <p:nvSpPr>
            <p:cNvPr id="4" name="文本框 31"/>
            <p:cNvSpPr txBox="1"/>
            <p:nvPr/>
          </p:nvSpPr>
          <p:spPr>
            <a:xfrm>
              <a:off x="5560978" y="2921430"/>
              <a:ext cx="2401922" cy="79637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方正魏碑_GBK" panose="03000509000000000000" pitchFamily="65" charset="-122"/>
                  <a:ea typeface="方正魏碑_GBK" panose="03000509000000000000" pitchFamily="65" charset="-122"/>
                </a:rPr>
                <a:t>请在此输入您的文字，语言简洁明了即可。请在此输入您的文字，语言简洁明了即可。</a:t>
              </a:r>
              <a:endParaRPr lang="zh-CN" altLang="en-US" sz="1050" spc="3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" name="文本框 13"/>
            <p:cNvSpPr txBox="1"/>
            <p:nvPr/>
          </p:nvSpPr>
          <p:spPr>
            <a:xfrm>
              <a:off x="3803647" y="2178092"/>
              <a:ext cx="1954381" cy="15670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500" dirty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贰</a:t>
              </a:r>
              <a:endParaRPr lang="zh-CN" altLang="en-US" sz="115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 cstate="hqprint"/>
          <a:stretch>
            <a:fillRect/>
          </a:stretch>
        </p:blipFill>
        <p:spPr>
          <a:xfrm>
            <a:off x="4716780" y="4532178"/>
            <a:ext cx="3589020" cy="232582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0540" y="4702393"/>
            <a:ext cx="4061460" cy="215560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4700186"/>
            <a:ext cx="4918927" cy="21578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66" y="385781"/>
            <a:ext cx="517012" cy="51701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0574" y="45436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添加您的标题</a:t>
            </a:r>
            <a:endParaRPr lang="zh-CN" altLang="en-US" sz="24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94673" y="1798564"/>
            <a:ext cx="13367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国</a:t>
            </a:r>
            <a:endParaRPr lang="zh-CN" altLang="en-US" sz="96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61224" y="3322253"/>
            <a:ext cx="13367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潮</a:t>
            </a:r>
            <a:endParaRPr lang="zh-CN" altLang="en-US" sz="96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75096" y="1747864"/>
            <a:ext cx="1719702" cy="3198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</a:t>
            </a:r>
            <a:r>
              <a:rPr lang="en-US" altLang="zh-CN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或者复制粘贴你想要的文本内容</a:t>
            </a:r>
            <a:r>
              <a:rPr lang="en-US" altLang="zh-CN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请输入你想要的文本内容或者复制粘贴你想要的文本内容</a:t>
            </a:r>
            <a:endParaRPr lang="en-US" altLang="zh-CN" sz="14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993839" y="1705904"/>
            <a:ext cx="0" cy="3319796"/>
          </a:xfrm>
          <a:prstGeom prst="line">
            <a:avLst/>
          </a:prstGeom>
          <a:ln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9099248" y="1705904"/>
            <a:ext cx="0" cy="3319796"/>
          </a:xfrm>
          <a:prstGeom prst="line">
            <a:avLst/>
          </a:prstGeom>
          <a:ln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397825" y="1747864"/>
            <a:ext cx="1719702" cy="3198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</a:t>
            </a:r>
            <a:r>
              <a:rPr lang="en-US" altLang="zh-CN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或者复制粘贴你想要的文本内容</a:t>
            </a:r>
            <a:r>
              <a:rPr lang="en-US" altLang="zh-CN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请输入你想要的文本内容或者复制粘贴你想要的文本内容</a:t>
            </a:r>
            <a:endParaRPr lang="en-US" altLang="zh-CN" sz="14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1204656" y="1705904"/>
            <a:ext cx="0" cy="3319796"/>
          </a:xfrm>
          <a:prstGeom prst="line">
            <a:avLst/>
          </a:prstGeom>
          <a:ln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7" t="23613" r="16264" b="21474"/>
          <a:stretch>
            <a:fillRect/>
          </a:stretch>
        </p:blipFill>
        <p:spPr>
          <a:xfrm>
            <a:off x="537809" y="1760272"/>
            <a:ext cx="4722674" cy="3382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66" y="385781"/>
            <a:ext cx="517012" cy="51701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0574" y="45436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添加您的标题</a:t>
            </a:r>
            <a:endParaRPr lang="zh-CN" altLang="en-US" sz="24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sp>
        <p:nvSpPr>
          <p:cNvPr id="11" name="文本框 12"/>
          <p:cNvSpPr txBox="1"/>
          <p:nvPr/>
        </p:nvSpPr>
        <p:spPr>
          <a:xfrm>
            <a:off x="8391551" y="3150096"/>
            <a:ext cx="2885405" cy="147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</a:t>
            </a:r>
            <a:r>
              <a:rPr lang="en-US" altLang="zh-CN" sz="12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或者复制粘贴你想要的文本内容</a:t>
            </a:r>
            <a:r>
              <a:rPr lang="en-US" altLang="zh-CN" sz="12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请输入你想要的文本内容或者复制粘贴你想要的文本内容</a:t>
            </a:r>
            <a:endParaRPr lang="en-US" altLang="zh-CN" sz="12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sp>
        <p:nvSpPr>
          <p:cNvPr id="12" name="文本框 13"/>
          <p:cNvSpPr txBox="1"/>
          <p:nvPr/>
        </p:nvSpPr>
        <p:spPr>
          <a:xfrm>
            <a:off x="8375876" y="2458720"/>
            <a:ext cx="270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添加您的标题</a:t>
            </a:r>
            <a:endParaRPr lang="zh-CN" altLang="en-US" sz="28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" t="1610" r="11882" b="1913"/>
          <a:stretch>
            <a:fillRect/>
          </a:stretch>
        </p:blipFill>
        <p:spPr>
          <a:xfrm>
            <a:off x="3556000" y="1078544"/>
            <a:ext cx="4466593" cy="5036611"/>
          </a:xfrm>
          <a:prstGeom prst="rect">
            <a:avLst/>
          </a:prstGeom>
        </p:spPr>
      </p:pic>
      <p:sp>
        <p:nvSpPr>
          <p:cNvPr id="9" name="文本框 10"/>
          <p:cNvSpPr txBox="1"/>
          <p:nvPr/>
        </p:nvSpPr>
        <p:spPr>
          <a:xfrm>
            <a:off x="1113601" y="3159970"/>
            <a:ext cx="2885405" cy="1470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</a:t>
            </a:r>
            <a:r>
              <a:rPr lang="en-US" altLang="zh-CN" sz="12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或者复制粘贴你想要的文本内容</a:t>
            </a:r>
            <a:r>
              <a:rPr lang="en-US" altLang="zh-CN" sz="12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,</a:t>
            </a:r>
            <a:r>
              <a:rPr lang="zh-CN" altLang="en-US" sz="12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请输入你想要的文本内容或者复制粘贴你想要的文本内容</a:t>
            </a:r>
            <a:endParaRPr lang="en-US" altLang="zh-CN" sz="12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  <p:sp>
        <p:nvSpPr>
          <p:cNvPr id="10" name="文本框 11"/>
          <p:cNvSpPr txBox="1"/>
          <p:nvPr/>
        </p:nvSpPr>
        <p:spPr>
          <a:xfrm>
            <a:off x="1097926" y="2468594"/>
            <a:ext cx="270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添加您的标题</a:t>
            </a:r>
            <a:endParaRPr lang="zh-CN" altLang="en-US" sz="2800" dirty="0">
              <a:solidFill>
                <a:schemeClr val="bg1"/>
              </a:solidFill>
              <a:latin typeface="方正魏碑_GBK" panose="03000509000000000000" pitchFamily="65" charset="-122"/>
              <a:ea typeface="方正魏碑_GBK" panose="03000509000000000000" pitchFamily="65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 cstate="hqprint"/>
          <a:stretch>
            <a:fillRect/>
          </a:stretch>
        </p:blipFill>
        <p:spPr>
          <a:xfrm>
            <a:off x="2" y="2750820"/>
            <a:ext cx="3615356" cy="35902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441" y="1679423"/>
            <a:ext cx="2779375" cy="275541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016374" y="2178092"/>
            <a:ext cx="4159253" cy="1567096"/>
            <a:chOff x="3803647" y="2178092"/>
            <a:chExt cx="4159253" cy="1567096"/>
          </a:xfrm>
        </p:grpSpPr>
        <p:sp>
          <p:nvSpPr>
            <p:cNvPr id="3" name="文本框 15"/>
            <p:cNvSpPr txBox="1"/>
            <p:nvPr/>
          </p:nvSpPr>
          <p:spPr>
            <a:xfrm>
              <a:off x="5560977" y="2459765"/>
              <a:ext cx="2031325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chemeClr val="bg1"/>
                  </a:solidFill>
                  <a:latin typeface="方正魏碑_GBK" panose="03000509000000000000" pitchFamily="65" charset="-122"/>
                  <a:ea typeface="方正魏碑_GBK" panose="03000509000000000000" pitchFamily="65" charset="-122"/>
                </a:rPr>
                <a:t>添加您的标题</a:t>
              </a:r>
              <a:endParaRPr lang="zh-CN" altLang="en-US" sz="24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endParaRPr>
            </a:p>
          </p:txBody>
        </p:sp>
        <p:sp>
          <p:nvSpPr>
            <p:cNvPr id="4" name="文本框 31"/>
            <p:cNvSpPr txBox="1"/>
            <p:nvPr/>
          </p:nvSpPr>
          <p:spPr>
            <a:xfrm>
              <a:off x="5560978" y="2921430"/>
              <a:ext cx="2401922" cy="79637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方正魏碑_GBK" panose="03000509000000000000" pitchFamily="65" charset="-122"/>
                  <a:ea typeface="方正魏碑_GBK" panose="03000509000000000000" pitchFamily="65" charset="-122"/>
                </a:rPr>
                <a:t>请在此输入您的文字，语言简洁明了即可。请在此输入您的文字，语言简洁明了即可。</a:t>
              </a:r>
              <a:endParaRPr lang="zh-CN" altLang="en-US" sz="1050" spc="300" dirty="0">
                <a:solidFill>
                  <a:schemeClr val="bg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2" name="文本框 13"/>
            <p:cNvSpPr txBox="1"/>
            <p:nvPr/>
          </p:nvSpPr>
          <p:spPr>
            <a:xfrm>
              <a:off x="3803647" y="2178092"/>
              <a:ext cx="1954381" cy="156709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500" dirty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叁</a:t>
              </a:r>
              <a:endParaRPr lang="zh-CN" altLang="en-US" sz="115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4" cstate="hqprint"/>
          <a:stretch>
            <a:fillRect/>
          </a:stretch>
        </p:blipFill>
        <p:spPr>
          <a:xfrm>
            <a:off x="4716780" y="4532178"/>
            <a:ext cx="3589020" cy="232582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0540" y="4702393"/>
            <a:ext cx="4061460" cy="215560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4700186"/>
            <a:ext cx="4918927" cy="21578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1575</Words>
  <Application>WPS 演示</Application>
  <PresentationFormat>宽屏</PresentationFormat>
  <Paragraphs>140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汉仪尚巍手书W</vt:lpstr>
      <vt:lpstr>方正魏碑_GBK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 iii</dc:creator>
  <cp:lastModifiedBy>铭</cp:lastModifiedBy>
  <cp:revision>35</cp:revision>
  <dcterms:created xsi:type="dcterms:W3CDTF">2020-08-04T07:14:00Z</dcterms:created>
  <dcterms:modified xsi:type="dcterms:W3CDTF">2022-02-15T06:42:10Z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v1.0_mb_mbOlqwasz056QKWRbMivRA==</vt:lpwstr>
  </property>
  <property fmtid="{D5CDD505-2E9C-101B-9397-08002B2CF9AE}" pid="4" name="ICV">
    <vt:lpwstr>DA4369DCAC6F40C7A9DED6D468F9FC1A</vt:lpwstr>
  </property>
</Properties>
</file>