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9" r:id="rId7"/>
    <p:sldId id="261" r:id="rId8"/>
    <p:sldId id="11088524" r:id="rId9"/>
    <p:sldId id="11088525" r:id="rId10"/>
    <p:sldId id="11088526" r:id="rId11"/>
    <p:sldId id="11088527" r:id="rId12"/>
    <p:sldId id="11088530" r:id="rId13"/>
    <p:sldId id="11088531" r:id="rId14"/>
    <p:sldId id="11088532" r:id="rId15"/>
    <p:sldId id="11088533" r:id="rId16"/>
    <p:sldId id="11088528" r:id="rId17"/>
    <p:sldId id="11088534" r:id="rId18"/>
    <p:sldId id="11088535" r:id="rId19"/>
    <p:sldId id="11088537" r:id="rId20"/>
    <p:sldId id="11088536" r:id="rId21"/>
    <p:sldId id="11088529" r:id="rId22"/>
    <p:sldId id="11088539" r:id="rId23"/>
    <p:sldId id="11088540" r:id="rId24"/>
    <p:sldId id="11088538" r:id="rId25"/>
    <p:sldId id="11088542" r:id="rId26"/>
    <p:sldId id="11088541" r:id="rId27"/>
    <p:sldId id="11088543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D7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4" autoAdjust="0"/>
    <p:restoredTop sz="78077" autoAdjust="0"/>
  </p:normalViewPr>
  <p:slideViewPr>
    <p:cSldViewPr snapToGrid="0">
      <p:cViewPr>
        <p:scale>
          <a:sx n="66" d="100"/>
          <a:sy n="66" d="100"/>
        </p:scale>
        <p:origin x="-2292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274CC-0B0C-40A9-B5DE-0453C10C43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7572AE-20FB-4724-90D4-663525A097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8448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A419A-C968-4BF4-B5C8-60791D4C5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090A7-2594-4CAF-9CF8-2B63A18ADE6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tags" Target="../tags/tag9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4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0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tags" Target="../tags/tag10.xml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 rot="8100000">
            <a:off x="3174708" y="470788"/>
            <a:ext cx="5994269" cy="6911234"/>
          </a:xfrm>
          <a:prstGeom prst="rect">
            <a:avLst/>
          </a:prstGeom>
          <a:blipFill dpi="0" rotWithShape="1">
            <a:blip r:embed="rId1" cstate="email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540003">
            <a:off x="291539" y="2434623"/>
            <a:ext cx="3189146" cy="447076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378987">
            <a:off x="-565375" y="4519729"/>
            <a:ext cx="4860050" cy="31188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462870" y="-753310"/>
            <a:ext cx="4121069" cy="412106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1635873" y="3077364"/>
            <a:ext cx="2832533" cy="447076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941648" y="993185"/>
            <a:ext cx="4184093" cy="6277911"/>
          </a:xfrm>
          <a:prstGeom prst="rect">
            <a:avLst/>
          </a:prstGeom>
        </p:spPr>
      </p:pic>
      <p:sp>
        <p:nvSpPr>
          <p:cNvPr id="18" name="标题 1"/>
          <p:cNvSpPr txBox="1"/>
          <p:nvPr/>
        </p:nvSpPr>
        <p:spPr>
          <a:xfrm>
            <a:off x="5937869" y="2587859"/>
            <a:ext cx="5045751" cy="15334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0700" b="1">
                <a:latin typeface="南构曲传波隶书" panose="00020600040101010101" pitchFamily="18" charset="-122"/>
                <a:ea typeface="南构曲传波隶书" panose="00020600040101010101" pitchFamily="18" charset="-122"/>
                <a:cs typeface="+mj-cs"/>
              </a:defRPr>
            </a:lvl1pPr>
          </a:lstStyle>
          <a:p>
            <a:pPr>
              <a:lnSpc>
                <a:spcPts val="9900"/>
              </a:lnSpc>
            </a:pPr>
            <a:r>
              <a:rPr lang="zh-CN" altLang="en-US" sz="7500" b="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民间艺术</a:t>
            </a:r>
            <a:endParaRPr lang="en-US" altLang="zh-CN" sz="7500" b="0" dirty="0"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  <a:p>
            <a:pPr>
              <a:lnSpc>
                <a:spcPts val="9900"/>
              </a:lnSpc>
            </a:pPr>
            <a:r>
              <a:rPr lang="zh-CN" altLang="en-US" sz="7500" b="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刺 绣 旗 袍</a:t>
            </a:r>
            <a:endParaRPr lang="zh-CN" altLang="en-US" sz="7500" b="0" dirty="0"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268450" y="1584358"/>
            <a:ext cx="1139658" cy="838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408097" y="3618085"/>
            <a:ext cx="1170209" cy="57662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919631" y="4286656"/>
            <a:ext cx="53222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spc="3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中国民间文化，传承与发扬</a:t>
            </a:r>
            <a:endParaRPr lang="zh-CN" altLang="en-US" sz="2800" spc="300" dirty="0"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817375" y="5086861"/>
            <a:ext cx="5322287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en-US" altLang="zh-CN" sz="2000" dirty="0" smtClean="0">
                <a:cs typeface="+mn-ea"/>
                <a:sym typeface="+mn-lt"/>
              </a:rPr>
              <a:t>PC6</a:t>
            </a:r>
            <a:r>
              <a:rPr lang="zh-CN" altLang="en-US" sz="2000" dirty="0" smtClean="0">
                <a:cs typeface="+mn-ea"/>
                <a:sym typeface="+mn-lt"/>
              </a:rPr>
              <a:t>  </a:t>
            </a:r>
            <a:r>
              <a:rPr lang="zh-CN" altLang="en-US" sz="2000" dirty="0">
                <a:cs typeface="+mn-ea"/>
                <a:sym typeface="+mn-lt"/>
              </a:rPr>
              <a:t>时间：</a:t>
            </a:r>
            <a:r>
              <a:rPr lang="en-US" altLang="zh-CN" sz="2000" dirty="0" smtClean="0">
                <a:cs typeface="+mn-ea"/>
                <a:sym typeface="+mn-lt"/>
              </a:rPr>
              <a:t>202X.9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贰 传承方式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419392" y="1887771"/>
            <a:ext cx="2594805" cy="3714748"/>
            <a:chOff x="7612066" y="1264873"/>
            <a:chExt cx="2594805" cy="2815359"/>
          </a:xfrm>
        </p:grpSpPr>
        <p:sp>
          <p:nvSpPr>
            <p:cNvPr id="9" name="矩形 8"/>
            <p:cNvSpPr/>
            <p:nvPr/>
          </p:nvSpPr>
          <p:spPr>
            <a:xfrm>
              <a:off x="7679571" y="1264873"/>
              <a:ext cx="2527300" cy="2815359"/>
            </a:xfrm>
            <a:prstGeom prst="rect">
              <a:avLst/>
            </a:prstGeom>
            <a:solidFill>
              <a:srgbClr val="E4D7BF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612066" y="1460152"/>
              <a:ext cx="2400657" cy="1134272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lvl="0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433095" y="1887771"/>
            <a:ext cx="2933902" cy="3714749"/>
            <a:chOff x="7272969" y="1264873"/>
            <a:chExt cx="2933902" cy="2450983"/>
          </a:xfrm>
        </p:grpSpPr>
        <p:sp>
          <p:nvSpPr>
            <p:cNvPr id="12" name="矩形 11"/>
            <p:cNvSpPr/>
            <p:nvPr/>
          </p:nvSpPr>
          <p:spPr>
            <a:xfrm>
              <a:off x="7679571" y="1264873"/>
              <a:ext cx="2527300" cy="2450983"/>
            </a:xfrm>
            <a:prstGeom prst="rect">
              <a:avLst/>
            </a:prstGeom>
            <a:solidFill>
              <a:srgbClr val="E4D7BF">
                <a:alpha val="90000"/>
              </a:srgbClr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272969" y="1410829"/>
              <a:ext cx="2769989" cy="218826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25820" y="1899835"/>
            <a:ext cx="2564132" cy="3702685"/>
            <a:chOff x="7642739" y="1264873"/>
            <a:chExt cx="2564132" cy="1967952"/>
          </a:xfrm>
        </p:grpSpPr>
        <p:sp>
          <p:nvSpPr>
            <p:cNvPr id="15" name="矩形 14"/>
            <p:cNvSpPr/>
            <p:nvPr/>
          </p:nvSpPr>
          <p:spPr>
            <a:xfrm>
              <a:off x="7679571" y="1264873"/>
              <a:ext cx="2527300" cy="1967952"/>
            </a:xfrm>
            <a:prstGeom prst="rect">
              <a:avLst/>
            </a:prstGeom>
            <a:solidFill>
              <a:srgbClr val="E4D7BF">
                <a:alpha val="90000"/>
              </a:srgbClr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642739" y="1446998"/>
              <a:ext cx="2400657" cy="948346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lvl="0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26633" y="3412507"/>
            <a:ext cx="3414008" cy="30708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339112" y="3434640"/>
            <a:ext cx="3414008" cy="3070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贰 传承方式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grpSp>
        <p:nvGrpSpPr>
          <p:cNvPr id="7" name="组合 14"/>
          <p:cNvGrpSpPr/>
          <p:nvPr/>
        </p:nvGrpSpPr>
        <p:grpSpPr>
          <a:xfrm>
            <a:off x="3502106" y="2450353"/>
            <a:ext cx="1913804" cy="3502475"/>
            <a:chOff x="2448764" y="1500939"/>
            <a:chExt cx="1914984" cy="3503554"/>
          </a:xfrm>
        </p:grpSpPr>
        <p:sp>
          <p:nvSpPr>
            <p:cNvPr id="8" name="文本框 7"/>
            <p:cNvSpPr txBox="1"/>
            <p:nvPr/>
          </p:nvSpPr>
          <p:spPr>
            <a:xfrm>
              <a:off x="3216573" y="1500939"/>
              <a:ext cx="1147175" cy="3503554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>
              <a:defPPr>
                <a:defRPr lang="zh-CN"/>
              </a:defPPr>
              <a:lvl1pPr marR="0" lvl="0" indent="0" algn="just" fontAlgn="auto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448764" y="1551093"/>
              <a:ext cx="739119" cy="26964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600" b="0" i="0" u="none" strike="noStrike" cap="none" spc="30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添加标题</a:t>
              </a:r>
              <a:endParaRPr lang="zh-CN" altLang="en-US" dirty="0"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188400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8875846" y="2293256"/>
            <a:ext cx="1890739" cy="3575578"/>
            <a:chOff x="7986846" y="2178956"/>
            <a:chExt cx="1890739" cy="3575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7986846" y="2178956"/>
              <a:ext cx="806571" cy="2779097"/>
              <a:chOff x="4980692" y="1500940"/>
              <a:chExt cx="807070" cy="2779953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4980692" y="1551093"/>
                <a:ext cx="739121" cy="2696440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3600" b="0" i="0" u="none" strike="noStrike" cap="none" spc="300" normalizeH="0" baseline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添加标题</a:t>
                </a:r>
                <a:endParaRPr lang="zh-CN" altLang="en-US" dirty="0">
                  <a:sym typeface="+mn-lt"/>
                </a:endParaRP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5787762" y="1500940"/>
                <a:ext cx="0" cy="2779953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文本框 12"/>
            <p:cNvSpPr txBox="1"/>
            <p:nvPr/>
          </p:nvSpPr>
          <p:spPr>
            <a:xfrm>
              <a:off x="8731117" y="2178956"/>
              <a:ext cx="1146468" cy="3575578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>
              <a:defPPr>
                <a:defRPr lang="zh-CN"/>
              </a:defPPr>
              <a:lvl1pPr marR="0" lvl="0" indent="0" algn="just" fontAlgn="auto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4"/>
          <p:cNvGrpSpPr/>
          <p:nvPr/>
        </p:nvGrpSpPr>
        <p:grpSpPr>
          <a:xfrm>
            <a:off x="1440770" y="2413801"/>
            <a:ext cx="1892204" cy="3502476"/>
            <a:chOff x="2448763" y="1464376"/>
            <a:chExt cx="1893372" cy="3503555"/>
          </a:xfrm>
        </p:grpSpPr>
        <p:sp>
          <p:nvSpPr>
            <p:cNvPr id="18" name="文本框 17"/>
            <p:cNvSpPr txBox="1"/>
            <p:nvPr/>
          </p:nvSpPr>
          <p:spPr>
            <a:xfrm>
              <a:off x="3194959" y="1464376"/>
              <a:ext cx="1147176" cy="3503555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marL="0" marR="0" lvl="0" indent="0" algn="just" defTabSz="914400" rtl="0" fontAlgn="auto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448763" y="1551093"/>
              <a:ext cx="739120" cy="26964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添加标题</a:t>
              </a:r>
              <a:endParaRPr kumimoji="0" lang="zh-CN" altLang="en-US" sz="3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188400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14716" y="1787280"/>
            <a:ext cx="2899909" cy="43490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贰 传承方式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7" name="TextBox 46"/>
          <p:cNvSpPr txBox="1">
            <a:spLocks noChangeArrowheads="1"/>
          </p:cNvSpPr>
          <p:nvPr/>
        </p:nvSpPr>
        <p:spPr bwMode="auto">
          <a:xfrm>
            <a:off x="5578829" y="3214042"/>
            <a:ext cx="498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52197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46"/>
          <p:cNvSpPr txBox="1">
            <a:spLocks noChangeArrowheads="1"/>
          </p:cNvSpPr>
          <p:nvPr/>
        </p:nvSpPr>
        <p:spPr bwMode="auto">
          <a:xfrm>
            <a:off x="5595859" y="4101340"/>
            <a:ext cx="498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4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95859" y="2284864"/>
            <a:ext cx="3038051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添加标题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1" name="TextBox 46"/>
          <p:cNvSpPr txBox="1">
            <a:spLocks noChangeArrowheads="1"/>
          </p:cNvSpPr>
          <p:nvPr/>
        </p:nvSpPr>
        <p:spPr bwMode="auto">
          <a:xfrm>
            <a:off x="5595859" y="5024920"/>
            <a:ext cx="49861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197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197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4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030" y="906044"/>
            <a:ext cx="4398530" cy="595289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2569385" y="2933900"/>
            <a:ext cx="2617122" cy="3924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17248" y="596900"/>
            <a:ext cx="2474752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4165600" cy="52094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698450" y="960081"/>
            <a:ext cx="5460950" cy="5897919"/>
          </a:xfrm>
          <a:prstGeom prst="rect">
            <a:avLst/>
          </a:prstGeom>
        </p:spPr>
      </p:pic>
      <p:sp>
        <p:nvSpPr>
          <p:cNvPr id="16" name="添加标题"/>
          <p:cNvSpPr/>
          <p:nvPr/>
        </p:nvSpPr>
        <p:spPr>
          <a:xfrm>
            <a:off x="4832392" y="2127993"/>
            <a:ext cx="1148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noProof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叁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32393" y="3118892"/>
            <a:ext cx="3176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DB8F99"/>
                </a:solidFill>
                <a:effectLst>
                  <a:innerShdw blurRad="63500" dist="50800" dir="18900000">
                    <a:srgbClr val="C00000">
                      <a:alpha val="50000"/>
                    </a:srgbClr>
                  </a:innerShdw>
                </a:effectLst>
                <a:latin typeface="义启春暖花开" panose="02010601030101010101" pitchFamily="2" charset="-122"/>
                <a:ea typeface="义启春暖花开" panose="02010601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重要载体</a:t>
            </a:r>
            <a:endParaRPr kumimoji="0" lang="zh-CN" altLang="en-US" sz="5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4051" y="4009186"/>
            <a:ext cx="407196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叁 重要载体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10462" y="2314618"/>
            <a:ext cx="2877711" cy="30210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defTabSz="521970">
              <a:lnSpc>
                <a:spcPts val="3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19106" y="2314616"/>
            <a:ext cx="2877711" cy="30210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 defTabSz="521970">
              <a:lnSpc>
                <a:spcPts val="3000"/>
              </a:lnSpc>
              <a:defRPr/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39796" y="2066548"/>
            <a:ext cx="3312407" cy="3301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叁 重要载体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361467" y="2076486"/>
            <a:ext cx="1986441" cy="341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 kumimoji="0" sz="2800" b="0" i="0" u="none" strike="noStrike" cap="none" spc="30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92534" y="2382045"/>
            <a:ext cx="3007295" cy="739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700"/>
              </a:lnSpc>
              <a:buClr>
                <a:srgbClr val="00B050"/>
              </a:buClr>
              <a:defRPr sz="1200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6650" y="2150856"/>
            <a:ext cx="1781257" cy="341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1700"/>
              </a:lnSpc>
              <a:buClr>
                <a:srgbClr val="00B050"/>
              </a:buCl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lt"/>
              </a:rPr>
              <a:t>添加标题</a:t>
            </a:r>
            <a:endParaRPr kumimoji="0" lang="zh-CN" altLang="en-US" sz="28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4223" y="2475464"/>
            <a:ext cx="3007295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700"/>
              </a:lnSpc>
              <a:buClr>
                <a:srgbClr val="00B050"/>
              </a:buClr>
              <a:defRPr sz="1200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48712" y="4377745"/>
            <a:ext cx="1781257" cy="351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 kumimoji="0" sz="2800" b="0" i="0" u="none" strike="noStrike" cap="none" spc="30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82491" y="4683111"/>
            <a:ext cx="3007295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700"/>
              </a:lnSpc>
              <a:buClr>
                <a:srgbClr val="00B050"/>
              </a:buClr>
              <a:defRPr sz="1200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17837" y="4496652"/>
            <a:ext cx="1781257" cy="341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 kumimoji="0" sz="2800" b="0" i="0" u="none" strike="noStrike" cap="none" spc="30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00860" y="4831487"/>
            <a:ext cx="3007295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700"/>
              </a:lnSpc>
              <a:buClr>
                <a:srgbClr val="00B050"/>
              </a:buClr>
              <a:defRPr sz="1200" spc="300">
                <a:solidFill>
                  <a:schemeClr val="tx1">
                    <a:lumMod val="85000"/>
                    <a:lumOff val="15000"/>
                  </a:schemeClr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请在此处添加具体内容，简单描述即可，不必过于繁琐，言简意赅，尽量注意版面美观度。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Tx/>
              <a:buFontTx/>
              <a:buNone/>
              <a:defRPr/>
            </a:pP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4468965" y="1383770"/>
            <a:ext cx="3135605" cy="47047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  <p:bldP spid="14" grpId="0"/>
      <p:bldP spid="15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叁 重要载体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98109" y="1829528"/>
            <a:ext cx="2108269" cy="41394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5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29603" y="1829528"/>
            <a:ext cx="2108269" cy="41394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5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6564423" y="0"/>
            <a:ext cx="5713372" cy="279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11321" y="1524000"/>
            <a:ext cx="2219646" cy="5334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397933" y="1829528"/>
            <a:ext cx="2108269" cy="41394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请在此处添加具体内容，文字尽量言简意赅，简单描述即可，不必过于繁琐，注意版面的美观度。请在此处添加具体内容，文字尽量言简意赅，简单描述即可，不必过于繁琐，注意版面的美观度。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5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叁 重要载体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5608713" y="2410332"/>
            <a:ext cx="552447" cy="552447"/>
          </a:xfrm>
          <a:prstGeom prst="ellipse">
            <a:avLst/>
          </a:prstGeom>
          <a:solidFill>
            <a:srgbClr val="DCD6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86062" y="2287681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608584" y="3845861"/>
            <a:ext cx="552447" cy="552447"/>
          </a:xfrm>
          <a:prstGeom prst="ellipse">
            <a:avLst/>
          </a:prstGeom>
          <a:solidFill>
            <a:srgbClr val="DCD6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85933" y="3723210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24613" y="2410332"/>
            <a:ext cx="68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壹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07473" y="2360895"/>
            <a:ext cx="3925342" cy="69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26929" y="3839317"/>
            <a:ext cx="68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贰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20173" y="3707413"/>
            <a:ext cx="3925341" cy="69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5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义启粗楷体" panose="02000500000000000000" pitchFamily="2" charset="-122"/>
                <a:ea typeface="义启粗楷体" panose="02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608713" y="5136492"/>
            <a:ext cx="552447" cy="552447"/>
          </a:xfrm>
          <a:prstGeom prst="ellipse">
            <a:avLst/>
          </a:prstGeom>
          <a:solidFill>
            <a:srgbClr val="DCD6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86062" y="5013841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34113" y="5142608"/>
            <a:ext cx="68459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肆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56444" y="5003306"/>
            <a:ext cx="3925341" cy="69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5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义启粗楷体" panose="02000500000000000000" pitchFamily="2" charset="-122"/>
                <a:ea typeface="义启粗楷体" panose="02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441272" y="1027181"/>
            <a:ext cx="6037156" cy="5392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17248" y="596900"/>
            <a:ext cx="2474752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4165600" cy="52094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698450" y="960081"/>
            <a:ext cx="5460950" cy="5897919"/>
          </a:xfrm>
          <a:prstGeom prst="rect">
            <a:avLst/>
          </a:prstGeom>
        </p:spPr>
      </p:pic>
      <p:sp>
        <p:nvSpPr>
          <p:cNvPr id="16" name="添加标题"/>
          <p:cNvSpPr/>
          <p:nvPr/>
        </p:nvSpPr>
        <p:spPr>
          <a:xfrm>
            <a:off x="4832392" y="2127993"/>
            <a:ext cx="1148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noProof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肆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32393" y="3118892"/>
            <a:ext cx="3176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DB8F99"/>
                </a:solidFill>
                <a:effectLst>
                  <a:innerShdw blurRad="63500" dist="50800" dir="18900000">
                    <a:srgbClr val="C00000">
                      <a:alpha val="50000"/>
                    </a:srgbClr>
                  </a:innerShdw>
                </a:effectLst>
                <a:latin typeface="义启春暖花开" panose="02010601030101010101" pitchFamily="2" charset="-122"/>
                <a:ea typeface="义启春暖花开" panose="02010601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当代价值</a:t>
            </a:r>
            <a:endParaRPr kumimoji="0" lang="zh-CN" altLang="en-US" sz="5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4051" y="4009186"/>
            <a:ext cx="407196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肆 当代价值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20" name="文本框 45"/>
          <p:cNvSpPr txBox="1">
            <a:spLocks noChangeArrowheads="1"/>
          </p:cNvSpPr>
          <p:nvPr/>
        </p:nvSpPr>
        <p:spPr bwMode="auto">
          <a:xfrm>
            <a:off x="2998907" y="1410522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添加标题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21" name="文本框 49"/>
          <p:cNvSpPr txBox="1">
            <a:spLocks noChangeArrowheads="1"/>
          </p:cNvSpPr>
          <p:nvPr/>
        </p:nvSpPr>
        <p:spPr bwMode="auto">
          <a:xfrm>
            <a:off x="2971016" y="1804801"/>
            <a:ext cx="5701358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45"/>
          <p:cNvSpPr txBox="1">
            <a:spLocks noChangeArrowheads="1"/>
          </p:cNvSpPr>
          <p:nvPr/>
        </p:nvSpPr>
        <p:spPr bwMode="auto">
          <a:xfrm>
            <a:off x="4715156" y="2967335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dirty="0">
                <a:sym typeface="+mn-lt"/>
              </a:rPr>
              <a:t>添加标题</a:t>
            </a:r>
            <a:endParaRPr lang="zh-CN" altLang="zh-CN" dirty="0">
              <a:sym typeface="+mn-lt"/>
            </a:endParaRPr>
          </a:p>
        </p:txBody>
      </p:sp>
      <p:sp>
        <p:nvSpPr>
          <p:cNvPr id="23" name="文本框 49"/>
          <p:cNvSpPr txBox="1">
            <a:spLocks noChangeArrowheads="1"/>
          </p:cNvSpPr>
          <p:nvPr/>
        </p:nvSpPr>
        <p:spPr bwMode="auto">
          <a:xfrm>
            <a:off x="4687264" y="3361614"/>
            <a:ext cx="5450533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45"/>
          <p:cNvSpPr txBox="1">
            <a:spLocks noChangeArrowheads="1"/>
          </p:cNvSpPr>
          <p:nvPr/>
        </p:nvSpPr>
        <p:spPr bwMode="auto">
          <a:xfrm>
            <a:off x="6096000" y="4719103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dirty="0">
                <a:sym typeface="+mn-lt"/>
              </a:rPr>
              <a:t>添加标题</a:t>
            </a:r>
            <a:endParaRPr lang="zh-CN" altLang="zh-CN" dirty="0">
              <a:sym typeface="+mn-lt"/>
            </a:endParaRPr>
          </a:p>
        </p:txBody>
      </p:sp>
      <p:sp>
        <p:nvSpPr>
          <p:cNvPr id="25" name="文本框 49"/>
          <p:cNvSpPr txBox="1">
            <a:spLocks noChangeArrowheads="1"/>
          </p:cNvSpPr>
          <p:nvPr/>
        </p:nvSpPr>
        <p:spPr bwMode="auto">
          <a:xfrm>
            <a:off x="6068108" y="5113382"/>
            <a:ext cx="5145991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8433193">
            <a:off x="121755" y="1651483"/>
            <a:ext cx="4595583" cy="5742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ythrough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27349" y="0"/>
            <a:ext cx="4574151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314699" y="1565415"/>
            <a:ext cx="3260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4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9" name="MH_Others_1"/>
          <p:cNvSpPr txBox="1"/>
          <p:nvPr>
            <p:custDataLst>
              <p:tags r:id="rId2"/>
            </p:custDataLst>
          </p:nvPr>
        </p:nvSpPr>
        <p:spPr>
          <a:xfrm>
            <a:off x="1847558" y="1552834"/>
            <a:ext cx="1546349" cy="738664"/>
          </a:xfrm>
          <a:prstGeom prst="rect">
            <a:avLst/>
          </a:prstGeom>
          <a:noFill/>
        </p:spPr>
        <p:txBody>
          <a:bodyPr wrap="square" lIns="108000" tIns="0" rIns="0" bIns="0" rtlCol="0" anchor="ctr" anchorCtr="0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目录</a:t>
            </a:r>
            <a:endParaRPr kumimoji="0" lang="zh-CN" altLang="en-US" sz="480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0" name="PA-矩形 11"/>
          <p:cNvSpPr/>
          <p:nvPr>
            <p:custDataLst>
              <p:tags r:id="rId3"/>
            </p:custDataLst>
          </p:nvPr>
        </p:nvSpPr>
        <p:spPr>
          <a:xfrm>
            <a:off x="690799" y="3168248"/>
            <a:ext cx="2825128" cy="105413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PA-矩形 12"/>
          <p:cNvSpPr/>
          <p:nvPr>
            <p:custDataLst>
              <p:tags r:id="rId4"/>
            </p:custDataLst>
          </p:nvPr>
        </p:nvSpPr>
        <p:spPr>
          <a:xfrm>
            <a:off x="614266" y="2698403"/>
            <a:ext cx="294456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壹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.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艺术特点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2" name="PA-矩形 11"/>
          <p:cNvSpPr/>
          <p:nvPr>
            <p:custDataLst>
              <p:tags r:id="rId5"/>
            </p:custDataLst>
          </p:nvPr>
        </p:nvSpPr>
        <p:spPr>
          <a:xfrm>
            <a:off x="4350778" y="3199857"/>
            <a:ext cx="2755061" cy="105413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PA-矩形 12"/>
          <p:cNvSpPr/>
          <p:nvPr>
            <p:custDataLst>
              <p:tags r:id="rId6"/>
            </p:custDataLst>
          </p:nvPr>
        </p:nvSpPr>
        <p:spPr>
          <a:xfrm>
            <a:off x="4255981" y="2702923"/>
            <a:ext cx="294456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贰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.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传承方式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4" name="PA-矩形 11"/>
          <p:cNvSpPr/>
          <p:nvPr>
            <p:custDataLst>
              <p:tags r:id="rId7"/>
            </p:custDataLst>
          </p:nvPr>
        </p:nvSpPr>
        <p:spPr>
          <a:xfrm>
            <a:off x="745371" y="5028546"/>
            <a:ext cx="2755061" cy="105413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PA-矩形 12"/>
          <p:cNvSpPr/>
          <p:nvPr>
            <p:custDataLst>
              <p:tags r:id="rId8"/>
            </p:custDataLst>
          </p:nvPr>
        </p:nvSpPr>
        <p:spPr>
          <a:xfrm>
            <a:off x="650574" y="4531612"/>
            <a:ext cx="294456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叁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.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重要载体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6" name="PA-矩形 11"/>
          <p:cNvSpPr/>
          <p:nvPr>
            <p:custDataLst>
              <p:tags r:id="rId9"/>
            </p:custDataLst>
          </p:nvPr>
        </p:nvSpPr>
        <p:spPr>
          <a:xfrm>
            <a:off x="4387086" y="5001316"/>
            <a:ext cx="2755061" cy="105413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请在此处添加具体内容，简单描述即可，不必过于繁琐，言简意赅，尽量注意版面美观度。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PA-矩形 12"/>
          <p:cNvSpPr/>
          <p:nvPr>
            <p:custDataLst>
              <p:tags r:id="rId10"/>
            </p:custDataLst>
          </p:nvPr>
        </p:nvSpPr>
        <p:spPr>
          <a:xfrm>
            <a:off x="4292289" y="4504382"/>
            <a:ext cx="294456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肆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.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当代价值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19472600">
            <a:off x="-41518" y="-330979"/>
            <a:ext cx="2585130" cy="270297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 rot="10800000">
            <a:off x="-1415465" y="3844332"/>
            <a:ext cx="4342432" cy="5006709"/>
          </a:xfrm>
          <a:prstGeom prst="rect">
            <a:avLst/>
          </a:prstGeom>
          <a:blipFill dpi="0" rotWithShape="1">
            <a:blip r:embed="rId12" cstate="screen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肆 当代价值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638847" y="2043140"/>
            <a:ext cx="2823002" cy="1428500"/>
            <a:chOff x="2261568" y="2041379"/>
            <a:chExt cx="2823002" cy="1428500"/>
          </a:xfrm>
        </p:grpSpPr>
        <p:sp>
          <p:nvSpPr>
            <p:cNvPr id="8" name="Title 4"/>
            <p:cNvSpPr txBox="1"/>
            <p:nvPr/>
          </p:nvSpPr>
          <p:spPr>
            <a:xfrm>
              <a:off x="2261568" y="2041379"/>
              <a:ext cx="168149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ym typeface="+mn-lt"/>
                </a:rPr>
                <a:t>输入标题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9" name="TextBox 15"/>
            <p:cNvSpPr txBox="1"/>
            <p:nvPr/>
          </p:nvSpPr>
          <p:spPr>
            <a:xfrm>
              <a:off x="2268261" y="2415744"/>
              <a:ext cx="2816309" cy="1054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25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43176" y="3876628"/>
            <a:ext cx="2850657" cy="1433982"/>
            <a:chOff x="2233913" y="2007904"/>
            <a:chExt cx="2850657" cy="1433982"/>
          </a:xfrm>
        </p:grpSpPr>
        <p:sp>
          <p:nvSpPr>
            <p:cNvPr id="11" name="Title 4"/>
            <p:cNvSpPr txBox="1"/>
            <p:nvPr/>
          </p:nvSpPr>
          <p:spPr>
            <a:xfrm>
              <a:off x="2233913" y="2007904"/>
              <a:ext cx="16486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ym typeface="+mn-lt"/>
                </a:rPr>
                <a:t>输入标题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2" name="TextBox 15"/>
            <p:cNvSpPr txBox="1"/>
            <p:nvPr/>
          </p:nvSpPr>
          <p:spPr>
            <a:xfrm>
              <a:off x="2268261" y="2387751"/>
              <a:ext cx="2816309" cy="1054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义启粗楷体" panose="02000500000000000000" pitchFamily="2" charset="-122"/>
                  <a:ea typeface="义启粗楷体" panose="02000500000000000000" pitchFamily="2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96090" y="2021450"/>
            <a:ext cx="2803310" cy="1450190"/>
            <a:chOff x="4872166" y="1897991"/>
            <a:chExt cx="2803310" cy="1450190"/>
          </a:xfrm>
        </p:grpSpPr>
        <p:sp>
          <p:nvSpPr>
            <p:cNvPr id="14" name="Title 4"/>
            <p:cNvSpPr txBox="1"/>
            <p:nvPr/>
          </p:nvSpPr>
          <p:spPr>
            <a:xfrm>
              <a:off x="5583365" y="1897991"/>
              <a:ext cx="208345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dirty="0">
                  <a:sym typeface="+mn-lt"/>
                </a:rPr>
                <a:t>输入标题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4872166" y="2294046"/>
              <a:ext cx="2803310" cy="1054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义启粗楷体" panose="02000500000000000000" pitchFamily="2" charset="-122"/>
                  <a:ea typeface="义启粗楷体" panose="02000500000000000000" pitchFamily="2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0151" y="3802186"/>
            <a:ext cx="2803310" cy="1450190"/>
            <a:chOff x="4872166" y="1897991"/>
            <a:chExt cx="2803310" cy="1450190"/>
          </a:xfrm>
        </p:grpSpPr>
        <p:sp>
          <p:nvSpPr>
            <p:cNvPr id="19" name="Title 4"/>
            <p:cNvSpPr txBox="1"/>
            <p:nvPr/>
          </p:nvSpPr>
          <p:spPr>
            <a:xfrm>
              <a:off x="5583365" y="1897991"/>
              <a:ext cx="208345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dirty="0">
                  <a:sym typeface="+mn-lt"/>
                </a:rPr>
                <a:t>输入标题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20" name="TextBox 15"/>
            <p:cNvSpPr txBox="1"/>
            <p:nvPr/>
          </p:nvSpPr>
          <p:spPr>
            <a:xfrm>
              <a:off x="4872166" y="2294046"/>
              <a:ext cx="2803310" cy="1054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义启粗楷体" panose="02000500000000000000" pitchFamily="2" charset="-122"/>
                  <a:ea typeface="义启粗楷体" panose="02000500000000000000" pitchFamily="2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92294" y="1251300"/>
            <a:ext cx="2115268" cy="51017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肆 当代价值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10" name="Text Placeholder 8"/>
          <p:cNvSpPr txBox="1"/>
          <p:nvPr/>
        </p:nvSpPr>
        <p:spPr>
          <a:xfrm>
            <a:off x="1303876" y="3648198"/>
            <a:ext cx="2891004" cy="815349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1" name="Text Placeholder 2"/>
          <p:cNvSpPr txBox="1"/>
          <p:nvPr/>
        </p:nvSpPr>
        <p:spPr>
          <a:xfrm>
            <a:off x="1822608" y="3215460"/>
            <a:ext cx="1853565" cy="363855"/>
          </a:xfrm>
          <a:prstGeom prst="rect">
            <a:avLst/>
          </a:prstGeom>
        </p:spPr>
        <p:txBody>
          <a:bodyPr vert="horz"/>
          <a:lstStyle>
            <a:defPPr>
              <a:defRPr lang="zh-CN"/>
            </a:defPPr>
            <a:lvl1pPr marR="0" lvl="0" indent="0" algn="ctr" defTabSz="60896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kumimoji="0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 panose="020B0604020202020204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 panose="020B0604020202020204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 panose="020B0604020202020204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9pPr>
          </a:lstStyle>
          <a:p>
            <a:r>
              <a:rPr lang="zh-CN" altLang="en-US" dirty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12" name="Text Placeholder 8"/>
          <p:cNvSpPr txBox="1"/>
          <p:nvPr/>
        </p:nvSpPr>
        <p:spPr>
          <a:xfrm>
            <a:off x="4650498" y="2029560"/>
            <a:ext cx="2891004" cy="8153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3" name="Text Placeholder 2"/>
          <p:cNvSpPr txBox="1"/>
          <p:nvPr/>
        </p:nvSpPr>
        <p:spPr>
          <a:xfrm>
            <a:off x="5240406" y="1551200"/>
            <a:ext cx="1795780" cy="36385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添加标题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4" name="Text Placeholder 8"/>
          <p:cNvSpPr txBox="1"/>
          <p:nvPr/>
        </p:nvSpPr>
        <p:spPr>
          <a:xfrm>
            <a:off x="8119896" y="3741313"/>
            <a:ext cx="2891004" cy="815349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5" name="Text Placeholder 2"/>
          <p:cNvSpPr txBox="1"/>
          <p:nvPr/>
        </p:nvSpPr>
        <p:spPr>
          <a:xfrm>
            <a:off x="8664965" y="3275557"/>
            <a:ext cx="1801495" cy="363855"/>
          </a:xfrm>
          <a:prstGeom prst="rect">
            <a:avLst/>
          </a:prstGeom>
        </p:spPr>
        <p:txBody>
          <a:bodyPr vert="horz"/>
          <a:lstStyle>
            <a:defPPr>
              <a:defRPr lang="zh-CN"/>
            </a:defPPr>
            <a:lvl1pPr marR="0" lvl="0" indent="0" algn="ctr" defTabSz="60896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kumimoji="0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 panose="020B0604020202020204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 panose="020B0604020202020204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 panose="020B0604020202020204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 panose="020B0604020202020204"/>
              <a:buChar char="•"/>
              <a:defRPr sz="2000"/>
            </a:lvl9pPr>
          </a:lstStyle>
          <a:p>
            <a:r>
              <a:rPr lang="zh-CN" altLang="en-US" dirty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005047" y="4148988"/>
            <a:ext cx="3146996" cy="30727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7884" y="4155816"/>
            <a:ext cx="3154419" cy="314699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02744" y="2542823"/>
            <a:ext cx="4453296" cy="4453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肆 当代价值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964079" y="1640893"/>
            <a:ext cx="3611387" cy="1632183"/>
            <a:chOff x="1078636" y="1462484"/>
            <a:chExt cx="3612497" cy="1632686"/>
          </a:xfrm>
        </p:grpSpPr>
        <p:sp>
          <p:nvSpPr>
            <p:cNvPr id="8" name="文本框 7"/>
            <p:cNvSpPr txBox="1"/>
            <p:nvPr/>
          </p:nvSpPr>
          <p:spPr>
            <a:xfrm>
              <a:off x="1078636" y="1551019"/>
              <a:ext cx="954402" cy="1015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壹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172285" y="1462484"/>
              <a:ext cx="2491682" cy="46822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 入 你 的 题 目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940812" y="1988455"/>
              <a:ext cx="2750321" cy="110671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lvl="0" algn="ctr" defTabSz="521970">
                <a:lnSpc>
                  <a:spcPts val="3000"/>
                </a:lnSpc>
                <a:defRPr sz="1100">
                  <a:solidFill>
                    <a:prstClr val="black"/>
                  </a:solidFill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pPr>
                <a:lnSpc>
                  <a:spcPts val="25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45224" y="4035958"/>
            <a:ext cx="3554934" cy="1658412"/>
            <a:chOff x="1159812" y="3731249"/>
            <a:chExt cx="3556029" cy="1658923"/>
          </a:xfrm>
        </p:grpSpPr>
        <p:sp>
          <p:nvSpPr>
            <p:cNvPr id="12" name="文本框 11"/>
            <p:cNvSpPr txBox="1"/>
            <p:nvPr/>
          </p:nvSpPr>
          <p:spPr>
            <a:xfrm>
              <a:off x="1159812" y="3872027"/>
              <a:ext cx="954401" cy="1015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0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贰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72285" y="3731249"/>
              <a:ext cx="2490280" cy="4653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1800" b="0" i="0" u="none" strike="noStrike" cap="none" spc="30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 入 你 的 题 目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65522" y="4283458"/>
              <a:ext cx="2750319" cy="11067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lvl="0" algn="ctr" defTabSz="521970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268378" y="1659031"/>
            <a:ext cx="3730650" cy="1638899"/>
            <a:chOff x="6499115" y="1466615"/>
            <a:chExt cx="3731800" cy="1639404"/>
          </a:xfrm>
        </p:grpSpPr>
        <p:sp>
          <p:nvSpPr>
            <p:cNvPr id="16" name="文本框 15"/>
            <p:cNvSpPr txBox="1"/>
            <p:nvPr/>
          </p:nvSpPr>
          <p:spPr>
            <a:xfrm>
              <a:off x="6732076" y="1466615"/>
              <a:ext cx="2490279" cy="4653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1800" b="0" i="0" u="none" strike="noStrike" cap="none" spc="30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 入 你 的 题 目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499115" y="1999305"/>
              <a:ext cx="2750319" cy="11067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lvl="0" algn="ctr" defTabSz="521970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76514" y="1466615"/>
              <a:ext cx="954401" cy="1015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0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叁</a:t>
              </a:r>
              <a:endParaRPr lang="zh-CN" altLang="en-US" dirty="0"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94755" y="4154716"/>
            <a:ext cx="3745574" cy="1680576"/>
            <a:chOff x="6425470" y="3861435"/>
            <a:chExt cx="3746730" cy="1681094"/>
          </a:xfrm>
        </p:grpSpPr>
        <p:sp>
          <p:nvSpPr>
            <p:cNvPr id="20" name="文本框 19"/>
            <p:cNvSpPr txBox="1"/>
            <p:nvPr/>
          </p:nvSpPr>
          <p:spPr>
            <a:xfrm>
              <a:off x="6715841" y="3861436"/>
              <a:ext cx="2490280" cy="4653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1800" b="0" i="0" u="none" strike="noStrike" cap="none" spc="30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输 入 你 的 题 目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25470" y="4435816"/>
              <a:ext cx="2750320" cy="110671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lvl="0" algn="ctr" defTabSz="521970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情书翩翩体" panose="02010600010101010101" pitchFamily="2" charset="-122"/>
                  <a:ea typeface="情书翩翩体" panose="0201060001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217799" y="3861435"/>
              <a:ext cx="954401" cy="1015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0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肆</a:t>
              </a:r>
              <a:endParaRPr lang="zh-CN" altLang="en-US" dirty="0"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95226" y="1402286"/>
            <a:ext cx="2351806" cy="54557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DB8F99"/>
                </a:solidFill>
                <a:effectLst>
                  <a:innerShdw blurRad="63500" dist="50800" dir="18900000">
                    <a:srgbClr val="C00000">
                      <a:alpha val="50000"/>
                    </a:srgbClr>
                  </a:innerShdw>
                </a:effectLst>
                <a:latin typeface="义启春暖花开" panose="02010601030101010101" pitchFamily="2" charset="-122"/>
                <a:ea typeface="义启春暖花开" panose="02010601030101010101" pitchFamily="2" charset="-122"/>
              </a:defRPr>
            </a:lvl1pPr>
          </a:lstStyle>
          <a:p>
            <a:pPr lvl="0">
              <a:defRPr/>
            </a:pPr>
            <a:r>
              <a:rPr lang="zh-CN" altLang="en-US" sz="32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肆 当代价值</a:t>
            </a:r>
            <a:endParaRPr lang="zh-CN" altLang="en-US" sz="32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7376682" y="1873115"/>
            <a:ext cx="552447" cy="552447"/>
          </a:xfrm>
          <a:prstGeom prst="ellipse">
            <a:avLst/>
          </a:prstGeom>
          <a:solidFill>
            <a:srgbClr val="E4D7B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254031" y="1750464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946613" y="4584316"/>
            <a:ext cx="552447" cy="552447"/>
          </a:xfrm>
          <a:prstGeom prst="ellipse">
            <a:avLst/>
          </a:prstGeom>
          <a:solidFill>
            <a:srgbClr val="E4D7B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823962" y="4461665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95636" y="1882641"/>
            <a:ext cx="68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26698" y="1656375"/>
            <a:ext cx="2643830" cy="134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71332" y="4613543"/>
            <a:ext cx="68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91168" y="4384068"/>
            <a:ext cx="2714741" cy="1021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2500"/>
              </a:lnSpc>
              <a:defRPr sz="1200">
                <a:latin typeface="义启隶书体" panose="02010601030101010101" pitchFamily="2" charset="-122"/>
                <a:ea typeface="义启隶书体" panose="02010601030101010101" pitchFamily="2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920139" y="1873115"/>
            <a:ext cx="552447" cy="552447"/>
          </a:xfrm>
          <a:prstGeom prst="ellipse">
            <a:avLst/>
          </a:prstGeom>
          <a:solidFill>
            <a:srgbClr val="E4D7B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97488" y="1750464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25487" y="1900513"/>
            <a:ext cx="684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叁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689" y="1708011"/>
            <a:ext cx="2546753" cy="134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500"/>
              </a:lnSpc>
              <a:defRPr sz="1200">
                <a:latin typeface="义启隶书体" panose="02010601030101010101" pitchFamily="2" charset="-122"/>
                <a:ea typeface="义启隶书体" panose="02010601030101010101" pitchFamily="2" charset="-122"/>
              </a:defRPr>
            </a:lvl1pPr>
          </a:lstStyle>
          <a:p>
            <a:pPr algn="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376682" y="4599275"/>
            <a:ext cx="552447" cy="552447"/>
          </a:xfrm>
          <a:prstGeom prst="ellipse">
            <a:avLst/>
          </a:prstGeom>
          <a:solidFill>
            <a:srgbClr val="E4D7B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254031" y="4476624"/>
            <a:ext cx="797748" cy="7977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73203" y="4613543"/>
            <a:ext cx="68459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208648" y="4348067"/>
            <a:ext cx="2643830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500"/>
              </a:lnSpc>
              <a:defRPr sz="1200">
                <a:latin typeface="义启隶书体" panose="02010601030101010101" pitchFamily="2" charset="-122"/>
                <a:ea typeface="义启隶书体" panose="02010601030101010101" pitchFamily="2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形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811" y="1017711"/>
            <a:ext cx="3840378" cy="51205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9" grpId="0" animBg="1"/>
      <p:bldP spid="20" grpId="0" animBg="1"/>
      <p:bldP spid="21" grpId="0"/>
      <p:bldP spid="22" grpId="0"/>
      <p:bldP spid="15" grpId="0" animBg="1"/>
      <p:bldP spid="16" grpId="0" animBg="1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 rot="8100000">
            <a:off x="3174708" y="470788"/>
            <a:ext cx="5994269" cy="6911234"/>
          </a:xfrm>
          <a:prstGeom prst="rect">
            <a:avLst/>
          </a:prstGeom>
          <a:blipFill dpi="0" rotWithShape="1">
            <a:blip r:embed="rId1" cstate="email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9540003">
            <a:off x="291539" y="2434623"/>
            <a:ext cx="3189146" cy="447076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378987">
            <a:off x="-565375" y="4519729"/>
            <a:ext cx="4860050" cy="31188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462870" y="-753310"/>
            <a:ext cx="4121069" cy="412106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1635873" y="3077364"/>
            <a:ext cx="2832533" cy="447076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941648" y="993185"/>
            <a:ext cx="4184093" cy="6277911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813708" y="666863"/>
            <a:ext cx="4541828" cy="6191137"/>
            <a:chOff x="6813708" y="666863"/>
            <a:chExt cx="4541828" cy="6191137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6813708" y="667139"/>
              <a:ext cx="4541828" cy="6190861"/>
            </a:xfrm>
            <a:prstGeom prst="rect">
              <a:avLst/>
            </a:prstGeom>
          </p:spPr>
        </p:pic>
        <p:sp>
          <p:nvSpPr>
            <p:cNvPr id="28" name="标题 1"/>
            <p:cNvSpPr txBox="1"/>
            <p:nvPr/>
          </p:nvSpPr>
          <p:spPr>
            <a:xfrm>
              <a:off x="7939757" y="666863"/>
              <a:ext cx="1330099" cy="1533496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lnSpcReduction="10000"/>
            </a:bodyPr>
            <a:lstStyle>
              <a:defPPr>
                <a:defRPr lang="zh-CN"/>
              </a:defPPr>
              <a:lvl1pPr algn="ctr">
                <a:lnSpc>
                  <a:spcPct val="90000"/>
                </a:lnSpc>
                <a:spcBef>
                  <a:spcPct val="0"/>
                </a:spcBef>
                <a:buNone/>
                <a:defRPr sz="10700" b="1">
                  <a:latin typeface="南构曲传波隶书" panose="00020600040101010101" pitchFamily="18" charset="-122"/>
                  <a:ea typeface="南构曲传波隶书" panose="00020600040101010101" pitchFamily="18" charset="-122"/>
                  <a:cs typeface="+mj-cs"/>
                </a:defRPr>
              </a:lvl1pPr>
            </a:lstStyle>
            <a:p>
              <a:r>
                <a:rPr lang="zh-CN" altLang="en-US" b="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感</a:t>
              </a:r>
              <a:endParaRPr lang="zh-CN" altLang="en-US" b="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29" name="标题 1"/>
            <p:cNvSpPr txBox="1"/>
            <p:nvPr/>
          </p:nvSpPr>
          <p:spPr>
            <a:xfrm>
              <a:off x="8429131" y="1766207"/>
              <a:ext cx="1995937" cy="160155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defPPr>
                <a:defRPr lang="zh-CN"/>
              </a:defPPr>
              <a:lvl1pPr algn="ctr">
                <a:lnSpc>
                  <a:spcPct val="90000"/>
                </a:lnSpc>
                <a:spcBef>
                  <a:spcPct val="0"/>
                </a:spcBef>
                <a:buNone/>
                <a:defRPr sz="10700" b="1">
                  <a:latin typeface="南构曲传波隶书" panose="00020600040101010101" pitchFamily="18" charset="-122"/>
                  <a:ea typeface="南构曲传波隶书" panose="00020600040101010101" pitchFamily="18" charset="-122"/>
                  <a:cs typeface="+mj-cs"/>
                </a:defRPr>
              </a:lvl1pPr>
            </a:lstStyle>
            <a:p>
              <a:r>
                <a:rPr lang="zh-CN" altLang="en-US" b="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谢</a:t>
              </a:r>
              <a:endParaRPr lang="zh-CN" altLang="en-US" b="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30" name="标题 1"/>
            <p:cNvSpPr txBox="1"/>
            <p:nvPr/>
          </p:nvSpPr>
          <p:spPr>
            <a:xfrm>
              <a:off x="7559055" y="2672238"/>
              <a:ext cx="2186973" cy="186140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107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欣</a:t>
              </a:r>
              <a:endParaRPr lang="zh-CN" altLang="en-US" sz="107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31" name="标题 1"/>
            <p:cNvSpPr txBox="1"/>
            <p:nvPr/>
          </p:nvSpPr>
          <p:spPr>
            <a:xfrm>
              <a:off x="7471430" y="2451933"/>
              <a:ext cx="425696" cy="2469317"/>
            </a:xfrm>
            <a:prstGeom prst="rect">
              <a:avLst/>
            </a:prstGeom>
          </p:spPr>
          <p:txBody>
            <a:bodyPr vert="eaVert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1600" spc="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  <a:cs typeface="+mn-ea"/>
                  <a:sym typeface="+mn-lt"/>
                </a:rPr>
                <a:t>汇报人</a:t>
              </a:r>
              <a:r>
                <a:rPr lang="zh-CN" altLang="en-US" sz="1600" spc="3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  <a:cs typeface="+mn-ea"/>
                  <a:sym typeface="+mn-lt"/>
                </a:rPr>
                <a:t>：</a:t>
              </a:r>
              <a:r>
                <a:rPr lang="en-US" sz="1600" spc="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  <a:cs typeface="+mn-ea"/>
                  <a:sym typeface="+mn-lt"/>
                </a:rPr>
                <a:t>PC6</a:t>
              </a:r>
              <a:endParaRPr lang="en-US" sz="16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标题 1"/>
            <p:cNvSpPr txBox="1"/>
            <p:nvPr/>
          </p:nvSpPr>
          <p:spPr>
            <a:xfrm>
              <a:off x="8115966" y="4183725"/>
              <a:ext cx="2186973" cy="186140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107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赏</a:t>
              </a:r>
              <a:endParaRPr lang="zh-CN" altLang="en-US" sz="107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17248" y="596900"/>
            <a:ext cx="2474752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4165600" cy="52094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698450" y="960081"/>
            <a:ext cx="5460950" cy="5897919"/>
          </a:xfrm>
          <a:prstGeom prst="rect">
            <a:avLst/>
          </a:prstGeom>
        </p:spPr>
      </p:pic>
      <p:sp>
        <p:nvSpPr>
          <p:cNvPr id="16" name="添加标题"/>
          <p:cNvSpPr/>
          <p:nvPr/>
        </p:nvSpPr>
        <p:spPr>
          <a:xfrm>
            <a:off x="4832392" y="2127993"/>
            <a:ext cx="1148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壹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32393" y="3118892"/>
            <a:ext cx="3176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DB8F99"/>
                </a:solidFill>
                <a:effectLst>
                  <a:innerShdw blurRad="63500" dist="50800" dir="18900000">
                    <a:srgbClr val="C00000">
                      <a:alpha val="50000"/>
                    </a:srgbClr>
                  </a:innerShdw>
                </a:effectLst>
                <a:latin typeface="义启春暖花开" panose="02010601030101010101" pitchFamily="2" charset="-122"/>
                <a:ea typeface="义启春暖花开" panose="02010601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艺术特点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4051" y="4009186"/>
            <a:ext cx="407196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壹 艺术特点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7" name="PA-矩形 12"/>
          <p:cNvSpPr/>
          <p:nvPr>
            <p:custDataLst>
              <p:tags r:id="rId2"/>
            </p:custDataLst>
          </p:nvPr>
        </p:nvSpPr>
        <p:spPr>
          <a:xfrm>
            <a:off x="10838735" y="1918046"/>
            <a:ext cx="615553" cy="4294069"/>
          </a:xfrm>
          <a:prstGeom prst="rect">
            <a:avLst/>
          </a:prstGeom>
          <a:ln>
            <a:noFill/>
          </a:ln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壹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/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输入此处标题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38014" y="2104268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5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输入标题</a:t>
            </a:r>
            <a:endParaRPr lang="zh-CN" altLang="en-US" sz="1865" dirty="0">
              <a:solidFill>
                <a:schemeClr val="tx1">
                  <a:lumMod val="95000"/>
                  <a:lumOff val="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9" name="TextBox 28"/>
          <p:cNvSpPr txBox="1"/>
          <p:nvPr/>
        </p:nvSpPr>
        <p:spPr>
          <a:xfrm>
            <a:off x="8244124" y="2399956"/>
            <a:ext cx="1477328" cy="34179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lvl="0">
              <a:lnSpc>
                <a:spcPct val="150000"/>
              </a:lnSpc>
              <a:defRPr sz="1200" kern="0">
                <a:solidFill>
                  <a:schemeClr val="tx1">
                    <a:lumMod val="85000"/>
                    <a:lumOff val="15000"/>
                  </a:schemeClr>
                </a:solidFill>
                <a:latin typeface="义启小魏楷" panose="02010601030101010101" pitchFamily="2" charset="-122"/>
                <a:ea typeface="义启小魏楷" panose="02010601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请在此处添加具体内容，文字尽量言简意赅，不必过于繁琐，注意版面美观度。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721437" y="2234611"/>
            <a:ext cx="0" cy="3192817"/>
          </a:xfrm>
          <a:prstGeom prst="line">
            <a:avLst/>
          </a:prstGeom>
          <a:ln>
            <a:solidFill>
              <a:srgbClr val="ECD4A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698903" y="2104268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5" dirty="0">
                <a:solidFill>
                  <a:schemeClr val="tx1">
                    <a:lumMod val="95000"/>
                    <a:lumOff val="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输入标题</a:t>
            </a:r>
            <a:endParaRPr lang="zh-CN" altLang="en-US" sz="1865" dirty="0">
              <a:solidFill>
                <a:schemeClr val="tx1">
                  <a:lumMod val="95000"/>
                  <a:lumOff val="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2" name="TextBox 28"/>
          <p:cNvSpPr txBox="1"/>
          <p:nvPr/>
        </p:nvSpPr>
        <p:spPr>
          <a:xfrm>
            <a:off x="6377582" y="2399956"/>
            <a:ext cx="1477328" cy="34179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lvl="0">
              <a:lnSpc>
                <a:spcPct val="150000"/>
              </a:lnSpc>
              <a:defRPr sz="1200" kern="0">
                <a:solidFill>
                  <a:schemeClr val="tx1">
                    <a:lumMod val="85000"/>
                    <a:lumOff val="15000"/>
                  </a:schemeClr>
                </a:solidFill>
                <a:latin typeface="义启小魏楷" panose="02010601030101010101" pitchFamily="2" charset="-122"/>
                <a:ea typeface="义启小魏楷" panose="02010601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请在此处添加具体内容，文字尽量言简意赅，不必过于繁琐，注意版面美观度。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854895" y="2234611"/>
            <a:ext cx="0" cy="3192817"/>
          </a:xfrm>
          <a:prstGeom prst="line">
            <a:avLst/>
          </a:prstGeom>
          <a:ln>
            <a:solidFill>
              <a:srgbClr val="ECD4A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946409" y="2104268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65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输入标题</a:t>
            </a:r>
            <a:endParaRPr kumimoji="0" lang="zh-CN" altLang="en-US" sz="1865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5" name="TextBox 28"/>
          <p:cNvSpPr txBox="1"/>
          <p:nvPr/>
        </p:nvSpPr>
        <p:spPr>
          <a:xfrm>
            <a:off x="4693463" y="2399956"/>
            <a:ext cx="1423467" cy="34179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uLnTx/>
                <a:uFillTx/>
                <a:cs typeface="+mn-ea"/>
                <a:sym typeface="+mn-lt"/>
              </a:rPr>
              <a:t>请在此处添加具体内容，文字尽量言简意赅，不必过于繁琐，注意版面美观度。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16917" y="2234611"/>
            <a:ext cx="0" cy="3192817"/>
          </a:xfrm>
          <a:prstGeom prst="line">
            <a:avLst/>
          </a:prstGeom>
          <a:ln>
            <a:solidFill>
              <a:srgbClr val="ECD4A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27580" y="5037046"/>
            <a:ext cx="2077855" cy="18387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5374" y="1082100"/>
            <a:ext cx="4370828" cy="59356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壹 艺术特点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49069" y="4132064"/>
            <a:ext cx="1767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添加标题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96963" y="4565639"/>
            <a:ext cx="2523538" cy="134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粗楷体" panose="02000500000000000000" pitchFamily="2" charset="-122"/>
                <a:ea typeface="义启粗楷体" panose="02000500000000000000" pitchFamily="2" charset="-122"/>
              </a:defRPr>
            </a:lvl1pPr>
          </a:lstStyle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18915" y="4191238"/>
            <a:ext cx="1811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添加标题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90826" y="4627475"/>
            <a:ext cx="2523538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粗楷体" panose="02000500000000000000" pitchFamily="2" charset="-122"/>
                <a:ea typeface="义启粗楷体" panose="02000500000000000000" pitchFamily="2" charset="-122"/>
              </a:defRPr>
            </a:lvl1pPr>
          </a:lstStyle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65569" y="4178419"/>
            <a:ext cx="1533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添加标题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55550" y="4627475"/>
            <a:ext cx="2523538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粗楷体" panose="02000500000000000000" pitchFamily="2" charset="-122"/>
                <a:ea typeface="义启粗楷体" panose="02000500000000000000" pitchFamily="2" charset="-122"/>
              </a:defRPr>
            </a:lvl1pPr>
          </a:lstStyle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90826" y="1413204"/>
            <a:ext cx="2653763" cy="264569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89710" y="1786579"/>
            <a:ext cx="2220791" cy="221404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601327" y="1808272"/>
            <a:ext cx="2220791" cy="2214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壹 艺术特点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4538" y="1793876"/>
            <a:ext cx="1146468" cy="40763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37001" y="1797827"/>
            <a:ext cx="1146468" cy="40763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78957" y="1798572"/>
            <a:ext cx="1146468" cy="40810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请在此处添加具体内容，文字尽量言简意赅，简单描述即可，不必过于繁琐，注意版面的美观度。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84066" y="1664650"/>
            <a:ext cx="615553" cy="33137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点击添加标题</a:t>
            </a:r>
            <a:endParaRPr kumimoji="1" lang="zh-CN" altLang="en-US" sz="2800" b="0" i="0" u="none" strike="noStrike" kern="1200" cap="none" spc="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cxnSp>
        <p:nvCxnSpPr>
          <p:cNvPr id="11" name="直线连接符 14"/>
          <p:cNvCxnSpPr/>
          <p:nvPr/>
        </p:nvCxnSpPr>
        <p:spPr>
          <a:xfrm>
            <a:off x="3217345" y="1819344"/>
            <a:ext cx="0" cy="406022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5"/>
          <p:cNvCxnSpPr/>
          <p:nvPr/>
        </p:nvCxnSpPr>
        <p:spPr>
          <a:xfrm>
            <a:off x="4681667" y="1838830"/>
            <a:ext cx="0" cy="404074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893" y="-355600"/>
            <a:ext cx="6000751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壹 艺术特点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332229" y="2642895"/>
            <a:ext cx="2795077" cy="2972771"/>
            <a:chOff x="1621925" y="3078544"/>
            <a:chExt cx="2795077" cy="2972771"/>
          </a:xfrm>
        </p:grpSpPr>
        <p:sp>
          <p:nvSpPr>
            <p:cNvPr id="8" name="文本框 7"/>
            <p:cNvSpPr txBox="1"/>
            <p:nvPr/>
          </p:nvSpPr>
          <p:spPr>
            <a:xfrm>
              <a:off x="1621925" y="3078544"/>
              <a:ext cx="2753803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此处添加文字标题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21925" y="3497218"/>
              <a:ext cx="2795077" cy="2554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40886" y="2582679"/>
            <a:ext cx="2895495" cy="3524446"/>
            <a:chOff x="2958524" y="2225024"/>
            <a:chExt cx="2895495" cy="3524446"/>
          </a:xfrm>
        </p:grpSpPr>
        <p:sp>
          <p:nvSpPr>
            <p:cNvPr id="11" name="文本框 10"/>
            <p:cNvSpPr txBox="1"/>
            <p:nvPr/>
          </p:nvSpPr>
          <p:spPr>
            <a:xfrm>
              <a:off x="2958524" y="2225024"/>
              <a:ext cx="2753803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此处添加文字标题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988297" y="2634707"/>
              <a:ext cx="2865722" cy="3114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请在此处添加具体内容，文字尽量言简意赅，简单描述即可，不必过于繁琐，注意版面的美观度。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ts val="25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4135" y="955646"/>
            <a:ext cx="3934902" cy="59023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1133" y="6530297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rgbClr val="E4D7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E4D7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E4D7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rgbClr val="E4D7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rgbClr val="E4D7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17248" y="596900"/>
            <a:ext cx="2474752" cy="6858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4165600" cy="52094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698450" y="960081"/>
            <a:ext cx="5460950" cy="5897919"/>
          </a:xfrm>
          <a:prstGeom prst="rect">
            <a:avLst/>
          </a:prstGeom>
        </p:spPr>
      </p:pic>
      <p:sp>
        <p:nvSpPr>
          <p:cNvPr id="16" name="添加标题"/>
          <p:cNvSpPr/>
          <p:nvPr/>
        </p:nvSpPr>
        <p:spPr>
          <a:xfrm>
            <a:off x="4832392" y="2127993"/>
            <a:ext cx="1148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noProof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贰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32393" y="3118892"/>
            <a:ext cx="3176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DB8F99"/>
                </a:solidFill>
                <a:effectLst>
                  <a:innerShdw blurRad="63500" dist="50800" dir="18900000">
                    <a:srgbClr val="C00000">
                      <a:alpha val="50000"/>
                    </a:srgbClr>
                  </a:innerShdw>
                </a:effectLst>
                <a:latin typeface="义启春暖花开" panose="02010601030101010101" pitchFamily="2" charset="-122"/>
                <a:ea typeface="义启春暖花开" panose="02010601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传承方式</a:t>
            </a:r>
            <a:endParaRPr kumimoji="0" lang="zh-CN" altLang="en-US" sz="5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4051" y="4009186"/>
            <a:ext cx="407196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3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9847" y="159792"/>
            <a:ext cx="2647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贰 传承方式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540003">
            <a:off x="147225" y="-21229"/>
            <a:ext cx="675397" cy="94681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142636" y="1835382"/>
            <a:ext cx="6037580" cy="4351020"/>
            <a:chOff x="9024" y="2626"/>
            <a:chExt cx="9508" cy="6852"/>
          </a:xfrm>
        </p:grpSpPr>
        <p:grpSp>
          <p:nvGrpSpPr>
            <p:cNvPr id="15" name="Docer搜索：半想象现实   http://chn.docer.com/works/?userid=199927538"/>
            <p:cNvGrpSpPr/>
            <p:nvPr/>
          </p:nvGrpSpPr>
          <p:grpSpPr>
            <a:xfrm>
              <a:off x="9024" y="2626"/>
              <a:ext cx="4635" cy="3223"/>
              <a:chOff x="5417369" y="923464"/>
              <a:chExt cx="3093970" cy="2151846"/>
            </a:xfrm>
          </p:grpSpPr>
          <p:sp>
            <p:nvSpPr>
              <p:cNvPr id="25" name="TextBox 327"/>
              <p:cNvSpPr txBox="1"/>
              <p:nvPr/>
            </p:nvSpPr>
            <p:spPr>
              <a:xfrm>
                <a:off x="5417369" y="1831154"/>
                <a:ext cx="3093970" cy="1244156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ts val="2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TextBox 334"/>
              <p:cNvSpPr txBox="1"/>
              <p:nvPr/>
            </p:nvSpPr>
            <p:spPr>
              <a:xfrm>
                <a:off x="6549286" y="923464"/>
                <a:ext cx="1035298" cy="970628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  <a:sym typeface="+mn-lt"/>
                  </a:rPr>
                  <a:t>壹</a:t>
                </a:r>
                <a:endParaRPr kumimoji="0" lang="id-ID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Docer搜索：半想象现实   http://chn.docer.com/works/?userid=199927538"/>
            <p:cNvGrpSpPr/>
            <p:nvPr/>
          </p:nvGrpSpPr>
          <p:grpSpPr>
            <a:xfrm>
              <a:off x="13803" y="2626"/>
              <a:ext cx="4635" cy="3223"/>
              <a:chOff x="5903348" y="923464"/>
              <a:chExt cx="3094386" cy="2151773"/>
            </a:xfrm>
          </p:grpSpPr>
          <p:sp>
            <p:nvSpPr>
              <p:cNvPr id="23" name="TextBox 327"/>
              <p:cNvSpPr txBox="1"/>
              <p:nvPr/>
            </p:nvSpPr>
            <p:spPr>
              <a:xfrm>
                <a:off x="5903348" y="1831148"/>
                <a:ext cx="3094386" cy="1244089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ts val="2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情书翩翩体" panose="02010600010101010101" pitchFamily="2" charset="-122"/>
                    <a:ea typeface="情书翩翩体" panose="02010600010101010101" pitchFamily="2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TextBox 334"/>
              <p:cNvSpPr txBox="1"/>
              <p:nvPr/>
            </p:nvSpPr>
            <p:spPr>
              <a:xfrm>
                <a:off x="7035561" y="923464"/>
                <a:ext cx="1035298" cy="970629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rtlCol="0">
                <a:sp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800" b="0" i="0" u="none" strike="noStrike" cap="none" spc="0" normalizeH="0" baseline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贰</a:t>
                </a:r>
                <a:endParaRPr lang="id-ID" dirty="0">
                  <a:sym typeface="+mn-lt"/>
                </a:endParaRPr>
              </a:p>
            </p:txBody>
          </p:sp>
        </p:grpSp>
        <p:grpSp>
          <p:nvGrpSpPr>
            <p:cNvPr id="17" name="Docer搜索：半想象现实   http://chn.docer.com/works/?userid=199927538"/>
            <p:cNvGrpSpPr/>
            <p:nvPr/>
          </p:nvGrpSpPr>
          <p:grpSpPr>
            <a:xfrm>
              <a:off x="9144" y="6409"/>
              <a:ext cx="4515" cy="3069"/>
              <a:chOff x="5498258" y="1283991"/>
              <a:chExt cx="3014383" cy="2049220"/>
            </a:xfrm>
          </p:grpSpPr>
          <p:sp>
            <p:nvSpPr>
              <p:cNvPr id="21" name="TextBox 327"/>
              <p:cNvSpPr txBox="1"/>
              <p:nvPr/>
            </p:nvSpPr>
            <p:spPr>
              <a:xfrm>
                <a:off x="5498258" y="2089024"/>
                <a:ext cx="3014383" cy="1244187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ts val="2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情书翩翩体" panose="02010600010101010101" pitchFamily="2" charset="-122"/>
                    <a:ea typeface="情书翩翩体" panose="02010600010101010101" pitchFamily="2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TextBox 334"/>
              <p:cNvSpPr txBox="1"/>
              <p:nvPr/>
            </p:nvSpPr>
            <p:spPr>
              <a:xfrm>
                <a:off x="6549286" y="1283991"/>
                <a:ext cx="1035297" cy="970628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rtlCol="0">
                <a:sp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800" b="0" i="0" u="none" strike="noStrike" cap="none" spc="0" normalizeH="0" baseline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叁</a:t>
                </a:r>
                <a:endParaRPr lang="id-ID" dirty="0">
                  <a:sym typeface="+mn-lt"/>
                </a:endParaRPr>
              </a:p>
            </p:txBody>
          </p:sp>
        </p:grpSp>
        <p:grpSp>
          <p:nvGrpSpPr>
            <p:cNvPr id="18" name="Docer搜索：半想象现实   http://chn.docer.com/works/?userid=199927538"/>
            <p:cNvGrpSpPr/>
            <p:nvPr/>
          </p:nvGrpSpPr>
          <p:grpSpPr>
            <a:xfrm>
              <a:off x="14017" y="6409"/>
              <a:ext cx="4515" cy="3069"/>
              <a:chOff x="6045717" y="1283991"/>
              <a:chExt cx="3014268" cy="2049220"/>
            </a:xfrm>
          </p:grpSpPr>
          <p:sp>
            <p:nvSpPr>
              <p:cNvPr id="19" name="TextBox 327"/>
              <p:cNvSpPr txBox="1"/>
              <p:nvPr/>
            </p:nvSpPr>
            <p:spPr>
              <a:xfrm>
                <a:off x="6045717" y="2089024"/>
                <a:ext cx="3014268" cy="1244187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ts val="2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情书翩翩体" panose="02010600010101010101" pitchFamily="2" charset="-122"/>
                    <a:ea typeface="情书翩翩体" panose="02010600010101010101" pitchFamily="2" charset="-122"/>
                  </a:defRPr>
                </a:lvl1pPr>
              </a:lstStyle>
              <a:p>
                <a:r>
                  <a:rPr lang="zh-CN" altLang="en-US" dirty="0">
                    <a:latin typeface="+mn-lt"/>
                    <a:ea typeface="+mn-ea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  <a:endParaRPr lang="en-US" altLang="zh-CN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TextBox 334"/>
              <p:cNvSpPr txBox="1"/>
              <p:nvPr/>
            </p:nvSpPr>
            <p:spPr>
              <a:xfrm>
                <a:off x="7035561" y="1283991"/>
                <a:ext cx="1035298" cy="970628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rtlCol="0">
                <a:sp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800" b="0" i="0" u="none" strike="noStrike" cap="none" spc="0" normalizeH="0" baseline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>
                    <a:sym typeface="+mn-lt"/>
                  </a:rPr>
                  <a:t>肆</a:t>
                </a:r>
                <a:endParaRPr lang="id-ID" dirty="0">
                  <a:sym typeface="+mn-lt"/>
                </a:endParaRPr>
              </a:p>
            </p:txBody>
          </p:sp>
        </p:grp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3986" y="1112295"/>
            <a:ext cx="4534664" cy="5754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MH" val="20161008230036"/>
  <p:tag name="MH_LIBRARY" val="CONTENTS"/>
  <p:tag name="MH_TYPE" val="OTHERS"/>
  <p:tag name="ID" val="553514"/>
</p:tagLst>
</file>

<file path=ppt/tags/tag10.xml><?xml version="1.0" encoding="utf-8"?>
<p:tagLst xmlns:p="http://schemas.openxmlformats.org/presentationml/2006/main">
  <p:tag name="PA" val="v5.1.2"/>
</p:tagLst>
</file>

<file path=ppt/tags/tag11.xml><?xml version="1.0" encoding="utf-8"?>
<p:tagLst xmlns:p="http://schemas.openxmlformats.org/presentationml/2006/main">
  <p:tag name="ISPRING_PRESENTATION_TITLE" val="1111111"/>
  <p:tag name="COMMONDATA" val="eyJoZGlkIjoiMDhmNWNhZDBjNTViNzU2ZTI5MGJjMWU2ODk1MDQ3MGMifQ=="/>
</p:tagLst>
</file>

<file path=ppt/tags/tag2.xml><?xml version="1.0" encoding="utf-8"?>
<p:tagLst xmlns:p="http://schemas.openxmlformats.org/presentationml/2006/main">
  <p:tag name="PA" val="v5.1.2"/>
</p:tagLst>
</file>

<file path=ppt/tags/tag3.xml><?xml version="1.0" encoding="utf-8"?>
<p:tagLst xmlns:p="http://schemas.openxmlformats.org/presentationml/2006/main">
  <p:tag name="PA" val="v5.1.2"/>
</p:tagLst>
</file>

<file path=ppt/tags/tag4.xml><?xml version="1.0" encoding="utf-8"?>
<p:tagLst xmlns:p="http://schemas.openxmlformats.org/presentationml/2006/main">
  <p:tag name="PA" val="v5.1.2"/>
</p:tagLst>
</file>

<file path=ppt/tags/tag5.xml><?xml version="1.0" encoding="utf-8"?>
<p:tagLst xmlns:p="http://schemas.openxmlformats.org/presentationml/2006/main">
  <p:tag name="PA" val="v5.1.2"/>
</p:tagLst>
</file>

<file path=ppt/tags/tag6.xml><?xml version="1.0" encoding="utf-8"?>
<p:tagLst xmlns:p="http://schemas.openxmlformats.org/presentationml/2006/main">
  <p:tag name="PA" val="v5.1.2"/>
</p:tagLst>
</file>

<file path=ppt/tags/tag7.xml><?xml version="1.0" encoding="utf-8"?>
<p:tagLst xmlns:p="http://schemas.openxmlformats.org/presentationml/2006/main">
  <p:tag name="PA" val="v5.1.2"/>
</p:tagLst>
</file>

<file path=ppt/tags/tag8.xml><?xml version="1.0" encoding="utf-8"?>
<p:tagLst xmlns:p="http://schemas.openxmlformats.org/presentationml/2006/main">
  <p:tag name="PA" val="v5.1.2"/>
</p:tagLst>
</file>

<file path=ppt/tags/tag9.xml><?xml version="1.0" encoding="utf-8"?>
<p:tagLst xmlns:p="http://schemas.openxmlformats.org/presentationml/2006/main">
  <p:tag name="PA" val="v5.1.2"/>
</p:tagLst>
</file>

<file path=ppt/theme/theme1.xml><?xml version="1.0" encoding="utf-8"?>
<a:theme xmlns:a="http://schemas.openxmlformats.org/drawingml/2006/main" name="PC6下载站 www.pc6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4otgidh">
      <a:majorFont>
        <a:latin typeface="Arial"/>
        <a:ea typeface="华文宋体"/>
        <a:cs typeface=""/>
      </a:majorFont>
      <a:minorFont>
        <a:latin typeface="Arial"/>
        <a:ea typeface="华文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3486</Words>
  <Application>WPS 演示</Application>
  <PresentationFormat>自定义</PresentationFormat>
  <Paragraphs>320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南构曲传波隶书</vt:lpstr>
      <vt:lpstr>华文中宋</vt:lpstr>
      <vt:lpstr>义启春暖花开</vt:lpstr>
      <vt:lpstr>义启小魏楷</vt:lpstr>
      <vt:lpstr>义启粗楷体</vt:lpstr>
      <vt:lpstr>情书翩翩体</vt:lpstr>
      <vt:lpstr>华文宋体</vt:lpstr>
      <vt:lpstr>Arial Unicode MS</vt:lpstr>
      <vt:lpstr>等线</vt:lpstr>
      <vt:lpstr>Calibri</vt:lpstr>
      <vt:lpstr>方正隶书简体</vt:lpstr>
      <vt:lpstr>Arial</vt:lpstr>
      <vt:lpstr>Roboto condensed</vt:lpstr>
      <vt:lpstr>Segoe Print</vt:lpstr>
      <vt:lpstr>义启隶书体</vt:lpstr>
      <vt:lpstr>汉仪中圆简</vt:lpstr>
      <vt:lpstr>PC6下载站 www.pc6.com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旗袍</dc:title>
  <dc:creator>第一PPT</dc:creator>
  <cp:keywords>www.1ppt.com</cp:keywords>
  <dc:description>www.1ppt.com</dc:description>
  <cp:lastModifiedBy>铭</cp:lastModifiedBy>
  <cp:revision>44</cp:revision>
  <dcterms:created xsi:type="dcterms:W3CDTF">2019-05-13T01:32:00Z</dcterms:created>
  <dcterms:modified xsi:type="dcterms:W3CDTF">2022-09-30T08:57:28Z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333778BE309F4C6097ED30A4C9983267</vt:lpwstr>
  </property>
  <property fmtid="{D5CDD505-2E9C-101B-9397-08002B2CF9AE}" pid="3" name="KSOProductBuildVer">
    <vt:lpwstr>2052-11.1.0.12116</vt:lpwstr>
  </property>
</Properties>
</file>