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4" r:id="rId4"/>
  </p:sldMasterIdLst>
  <p:notesMasterIdLst>
    <p:notesMasterId r:id="rId6"/>
  </p:notesMasterIdLst>
  <p:sldIdLst>
    <p:sldId id="262" r:id="rId5"/>
    <p:sldId id="269" r:id="rId7"/>
    <p:sldId id="270" r:id="rId8"/>
    <p:sldId id="273" r:id="rId9"/>
    <p:sldId id="279" r:id="rId10"/>
    <p:sldId id="274" r:id="rId11"/>
    <p:sldId id="271" r:id="rId12"/>
    <p:sldId id="275" r:id="rId13"/>
    <p:sldId id="272" r:id="rId14"/>
    <p:sldId id="277" r:id="rId15"/>
    <p:sldId id="291" r:id="rId16"/>
    <p:sldId id="292" r:id="rId17"/>
    <p:sldId id="293" r:id="rId18"/>
    <p:sldId id="294" r:id="rId19"/>
    <p:sldId id="295" r:id="rId20"/>
    <p:sldId id="296" r:id="rId21"/>
    <p:sldId id="303" r:id="rId22"/>
    <p:sldId id="304" r:id="rId23"/>
    <p:sldId id="305" r:id="rId24"/>
    <p:sldId id="306" r:id="rId25"/>
    <p:sldId id="301" r:id="rId26"/>
    <p:sldId id="302" r:id="rId27"/>
    <p:sldId id="276" r:id="rId28"/>
    <p:sldId id="256" r:id="rId29"/>
  </p:sldIdLst>
  <p:sldSz cx="12190095" cy="6859270"/>
  <p:notesSz cx="6858000" cy="9144000"/>
  <p:custDataLst>
    <p:tags r:id="rId33"/>
  </p:custDataLst>
  <p:defaultTextStyle>
    <a:defPPr>
      <a:defRPr lang="zh-CN"/>
    </a:defPPr>
    <a:lvl1pPr marL="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87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774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161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548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935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258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645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7032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834" y="114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4E4C7-F92C-4C3A-84E0-C50FAAD4DA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9E26A-316F-4800-AC28-EF6E0B9FE2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7EA511-84E0-4AE0-9842-AB0E10994BF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2" y="2130919"/>
            <a:ext cx="10361851" cy="147036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90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9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10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10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3"/>
            <a:ext cx="2742843" cy="585288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3"/>
            <a:ext cx="8025355" cy="58528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10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3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3"/>
            <a:ext cx="2844430" cy="365210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0413" cy="6859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0413" cy="6859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0413" cy="6859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bg>
      <p:bgPr>
        <a:solidFill>
          <a:srgbClr val="161D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209335" y="960177"/>
            <a:ext cx="568422" cy="28970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3703215" y="-102804"/>
            <a:ext cx="462247" cy="23558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1836763" y="1230743"/>
            <a:ext cx="462247" cy="235587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4000"/>
              </a:srgbClr>
            </a:outerShdw>
            <a:reflection stA="34000" endPos="65000" dist="50800" dir="5400000" sy="-100000" algn="bl" rotWithShape="0"/>
          </a:effectLst>
        </p:spPr>
      </p:pic>
      <p:sp>
        <p:nvSpPr>
          <p:cNvPr id="9" name="矩形 8"/>
          <p:cNvSpPr/>
          <p:nvPr userDrawn="1"/>
        </p:nvSpPr>
        <p:spPr>
          <a:xfrm>
            <a:off x="680807" y="960177"/>
            <a:ext cx="2101158" cy="3560062"/>
          </a:xfrm>
          <a:prstGeom prst="rect">
            <a:avLst/>
          </a:prstGeom>
          <a:solidFill>
            <a:srgbClr val="161D4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/>
          </a:p>
        </p:txBody>
      </p:sp>
      <p:sp>
        <p:nvSpPr>
          <p:cNvPr id="10" name="矩形 9"/>
          <p:cNvSpPr/>
          <p:nvPr userDrawn="1"/>
        </p:nvSpPr>
        <p:spPr>
          <a:xfrm>
            <a:off x="8783972" y="628650"/>
            <a:ext cx="2101158" cy="3560062"/>
          </a:xfrm>
          <a:prstGeom prst="rect">
            <a:avLst/>
          </a:prstGeom>
          <a:solidFill>
            <a:srgbClr val="161D4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/>
          </a:p>
        </p:txBody>
      </p:sp>
      <p:sp>
        <p:nvSpPr>
          <p:cNvPr id="11" name="标题 1"/>
          <p:cNvSpPr>
            <a:spLocks noGrp="1"/>
          </p:cNvSpPr>
          <p:nvPr>
            <p:ph type="ctrTitle" hasCustomPrompt="1"/>
          </p:nvPr>
        </p:nvSpPr>
        <p:spPr>
          <a:xfrm>
            <a:off x="3762031" y="2411972"/>
            <a:ext cx="5425370" cy="162188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2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3762031" y="4718742"/>
            <a:ext cx="5425370" cy="310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16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3762032" y="4422402"/>
            <a:ext cx="5425370" cy="29634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5"/>
          <p:cNvSpPr txBox="1"/>
          <p:nvPr userDrawn="1"/>
        </p:nvSpPr>
        <p:spPr>
          <a:xfrm>
            <a:off x="497939" y="6231302"/>
            <a:ext cx="1439972" cy="118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8" y="4407921"/>
            <a:ext cx="10361851" cy="136239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8" y="2907386"/>
            <a:ext cx="10361851" cy="1500535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38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77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516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354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193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025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864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703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5379"/>
            <a:ext cx="5388332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2" y="273113"/>
            <a:ext cx="4010562" cy="11623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2" y="273114"/>
            <a:ext cx="6814780" cy="5854468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2" y="1435433"/>
            <a:ext cx="4010562" cy="4692149"/>
          </a:xfrm>
        </p:spPr>
        <p:txBody>
          <a:bodyPr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3400"/>
            </a:lvl1pPr>
            <a:lvl2pPr marL="483870" indent="0">
              <a:buNone/>
              <a:defRPr sz="3000"/>
            </a:lvl2pPr>
            <a:lvl3pPr marL="967740" indent="0">
              <a:buNone/>
              <a:defRPr sz="2500"/>
            </a:lvl3pPr>
            <a:lvl4pPr marL="1451610" indent="0">
              <a:buNone/>
              <a:defRPr sz="2100"/>
            </a:lvl4pPr>
            <a:lvl5pPr marL="1935480" indent="0">
              <a:buNone/>
              <a:defRPr sz="2100"/>
            </a:lvl5pPr>
            <a:lvl6pPr marL="2419350" indent="0">
              <a:buNone/>
              <a:defRPr sz="2100"/>
            </a:lvl6pPr>
            <a:lvl7pPr marL="2902585" indent="0">
              <a:buNone/>
              <a:defRPr sz="2100"/>
            </a:lvl7pPr>
            <a:lvl8pPr marL="3386455" indent="0">
              <a:buNone/>
              <a:defRPr sz="2100"/>
            </a:lvl8pPr>
            <a:lvl9pPr marL="38703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3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vert="horz" lIns="96762" tIns="48381" rIns="96762" bIns="48381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96762" tIns="48381" rIns="96762" bIns="48381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vert="horz" lIns="96762" tIns="48381" rIns="96762" bIns="4838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vert="horz" lIns="96762" tIns="48381" rIns="96762" bIns="4838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vert="horz" lIns="96762" tIns="48381" rIns="96762" bIns="4838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7740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585" indent="-36258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6130" indent="-302260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54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1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065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452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839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226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61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48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35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23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24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6.xml"/><Relationship Id="rId6" Type="http://schemas.microsoft.com/office/2007/relationships/hdphoto" Target="../media/image26.wdp"/><Relationship Id="rId5" Type="http://schemas.openxmlformats.org/officeDocument/2006/relationships/image" Target="../media/image25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29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31.png"/><Relationship Id="rId4" Type="http://schemas.openxmlformats.org/officeDocument/2006/relationships/image" Target="../media/image19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32.png"/><Relationship Id="rId4" Type="http://schemas.openxmlformats.org/officeDocument/2006/relationships/image" Target="../media/image19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33.png"/><Relationship Id="rId4" Type="http://schemas.openxmlformats.org/officeDocument/2006/relationships/image" Target="../media/image19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34.png"/><Relationship Id="rId4" Type="http://schemas.openxmlformats.org/officeDocument/2006/relationships/image" Target="../media/image19.png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16.xml"/><Relationship Id="rId6" Type="http://schemas.microsoft.com/office/2007/relationships/hdphoto" Target="../media/image36.wdp"/><Relationship Id="rId5" Type="http://schemas.openxmlformats.org/officeDocument/2006/relationships/image" Target="../media/image35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16.xml"/><Relationship Id="rId6" Type="http://schemas.microsoft.com/office/2007/relationships/hdphoto" Target="../media/image38.wdp"/><Relationship Id="rId5" Type="http://schemas.openxmlformats.org/officeDocument/2006/relationships/image" Target="../media/image37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3.xml"/><Relationship Id="rId8" Type="http://schemas.openxmlformats.org/officeDocument/2006/relationships/slideLayout" Target="../slideLayouts/slideLayout16.xml"/><Relationship Id="rId7" Type="http://schemas.openxmlformats.org/officeDocument/2006/relationships/image" Target="../media/image41.png"/><Relationship Id="rId6" Type="http://schemas.openxmlformats.org/officeDocument/2006/relationships/image" Target="../media/image8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15.xml"/><Relationship Id="rId6" Type="http://schemas.openxmlformats.org/officeDocument/2006/relationships/themeOverride" Target="../theme/themeOverride1.xml"/><Relationship Id="rId5" Type="http://schemas.openxmlformats.org/officeDocument/2006/relationships/image" Target="../media/image8.png"/><Relationship Id="rId4" Type="http://schemas.openxmlformats.org/officeDocument/2006/relationships/image" Target="../media/image42.png"/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9.png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9.png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9.png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1241"/>
            <a:ext cx="12190413" cy="685710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7941541" y="2027997"/>
            <a:ext cx="221415" cy="781107"/>
            <a:chOff x="9748584" y="1443540"/>
            <a:chExt cx="264185" cy="931988"/>
          </a:xfrm>
        </p:grpSpPr>
        <p:sp>
          <p:nvSpPr>
            <p:cNvPr id="14" name="任意多边形: 形状 13"/>
            <p:cNvSpPr/>
            <p:nvPr/>
          </p:nvSpPr>
          <p:spPr>
            <a:xfrm>
              <a:off x="9748584" y="1443540"/>
              <a:ext cx="264185" cy="931988"/>
            </a:xfrm>
            <a:custGeom>
              <a:avLst/>
              <a:gdLst>
                <a:gd name="connsiteX0" fmla="*/ 53641 w 264185"/>
                <a:gd name="connsiteY0" fmla="*/ 57885 h 931988"/>
                <a:gd name="connsiteX1" fmla="*/ 35295 w 264185"/>
                <a:gd name="connsiteY1" fmla="*/ 435817 h 931988"/>
                <a:gd name="connsiteX2" fmla="*/ 31626 w 264185"/>
                <a:gd name="connsiteY2" fmla="*/ 846773 h 931988"/>
                <a:gd name="connsiteX3" fmla="*/ 138034 w 264185"/>
                <a:gd name="connsiteY3" fmla="*/ 923827 h 931988"/>
                <a:gd name="connsiteX4" fmla="*/ 262788 w 264185"/>
                <a:gd name="connsiteY4" fmla="*/ 632122 h 931988"/>
                <a:gd name="connsiteX5" fmla="*/ 262788 w 264185"/>
                <a:gd name="connsiteY5" fmla="*/ 149616 h 931988"/>
                <a:gd name="connsiteX6" fmla="*/ 53641 w 264185"/>
                <a:gd name="connsiteY6" fmla="*/ 57885 h 93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85" h="931988">
                  <a:moveTo>
                    <a:pt x="53641" y="57885"/>
                  </a:moveTo>
                  <a:cubicBezTo>
                    <a:pt x="-56803" y="160257"/>
                    <a:pt x="38964" y="329409"/>
                    <a:pt x="35295" y="435817"/>
                  </a:cubicBezTo>
                  <a:cubicBezTo>
                    <a:pt x="31626" y="542225"/>
                    <a:pt x="9610" y="817419"/>
                    <a:pt x="31626" y="846773"/>
                  </a:cubicBezTo>
                  <a:cubicBezTo>
                    <a:pt x="53641" y="876127"/>
                    <a:pt x="60979" y="960519"/>
                    <a:pt x="138034" y="923827"/>
                  </a:cubicBezTo>
                  <a:cubicBezTo>
                    <a:pt x="215088" y="887134"/>
                    <a:pt x="266457" y="828426"/>
                    <a:pt x="262788" y="632122"/>
                  </a:cubicBezTo>
                  <a:cubicBezTo>
                    <a:pt x="259119" y="435817"/>
                    <a:pt x="270126" y="234009"/>
                    <a:pt x="262788" y="149616"/>
                  </a:cubicBezTo>
                  <a:cubicBezTo>
                    <a:pt x="255449" y="65224"/>
                    <a:pt x="204080" y="-81546"/>
                    <a:pt x="53641" y="57885"/>
                  </a:cubicBezTo>
                  <a:close/>
                </a:path>
              </a:pathLst>
            </a:custGeom>
            <a:solidFill>
              <a:srgbClr val="E51B25"/>
            </a:solidFill>
            <a:ln w="177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9790943" y="1500049"/>
              <a:ext cx="185297" cy="183462"/>
            </a:xfrm>
            <a:custGeom>
              <a:avLst/>
              <a:gdLst>
                <a:gd name="connsiteX0" fmla="*/ 81732 w 185296"/>
                <a:gd name="connsiteY0" fmla="*/ 21924 h 183462"/>
                <a:gd name="connsiteX1" fmla="*/ 75311 w 185296"/>
                <a:gd name="connsiteY1" fmla="*/ 29079 h 183462"/>
                <a:gd name="connsiteX2" fmla="*/ 66138 w 185296"/>
                <a:gd name="connsiteY2" fmla="*/ 86869 h 183462"/>
                <a:gd name="connsiteX3" fmla="*/ 46691 w 185296"/>
                <a:gd name="connsiteY3" fmla="*/ 136221 h 183462"/>
                <a:gd name="connsiteX4" fmla="*/ 3761 w 185296"/>
                <a:gd name="connsiteY4" fmla="*/ 182820 h 183462"/>
                <a:gd name="connsiteX5" fmla="*/ 1376 w 185296"/>
                <a:gd name="connsiteY5" fmla="*/ 180435 h 183462"/>
                <a:gd name="connsiteX6" fmla="*/ 39903 w 185296"/>
                <a:gd name="connsiteY6" fmla="*/ 129433 h 183462"/>
                <a:gd name="connsiteX7" fmla="*/ 56598 w 185296"/>
                <a:gd name="connsiteY7" fmla="*/ 76962 h 183462"/>
                <a:gd name="connsiteX8" fmla="*/ 62652 w 185296"/>
                <a:gd name="connsiteY8" fmla="*/ 13301 h 183462"/>
                <a:gd name="connsiteX9" fmla="*/ 81732 w 185296"/>
                <a:gd name="connsiteY9" fmla="*/ 21924 h 183462"/>
                <a:gd name="connsiteX10" fmla="*/ 111453 w 185296"/>
                <a:gd name="connsiteY10" fmla="*/ 61001 h 183462"/>
                <a:gd name="connsiteX11" fmla="*/ 103014 w 185296"/>
                <a:gd name="connsiteY11" fmla="*/ 1376 h 183462"/>
                <a:gd name="connsiteX12" fmla="*/ 118975 w 185296"/>
                <a:gd name="connsiteY12" fmla="*/ 7797 h 183462"/>
                <a:gd name="connsiteX13" fmla="*/ 112004 w 185296"/>
                <a:gd name="connsiteY13" fmla="*/ 12384 h 183462"/>
                <a:gd name="connsiteX14" fmla="*/ 125947 w 185296"/>
                <a:gd name="connsiteY14" fmla="*/ 83567 h 183462"/>
                <a:gd name="connsiteX15" fmla="*/ 151815 w 185296"/>
                <a:gd name="connsiteY15" fmla="*/ 135670 h 183462"/>
                <a:gd name="connsiteX16" fmla="*/ 184471 w 185296"/>
                <a:gd name="connsiteY16" fmla="*/ 162823 h 183462"/>
                <a:gd name="connsiteX17" fmla="*/ 184471 w 185296"/>
                <a:gd name="connsiteY17" fmla="*/ 165942 h 183462"/>
                <a:gd name="connsiteX18" fmla="*/ 167042 w 185296"/>
                <a:gd name="connsiteY18" fmla="*/ 174748 h 183462"/>
                <a:gd name="connsiteX19" fmla="*/ 130900 w 185296"/>
                <a:gd name="connsiteY19" fmla="*/ 125030 h 183462"/>
                <a:gd name="connsiteX20" fmla="*/ 111453 w 185296"/>
                <a:gd name="connsiteY20" fmla="*/ 61001 h 18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296" h="183462">
                  <a:moveTo>
                    <a:pt x="81732" y="21924"/>
                  </a:moveTo>
                  <a:lnTo>
                    <a:pt x="75311" y="29079"/>
                  </a:lnTo>
                  <a:cubicBezTo>
                    <a:pt x="72559" y="51278"/>
                    <a:pt x="69624" y="70541"/>
                    <a:pt x="66138" y="86869"/>
                  </a:cubicBezTo>
                  <a:cubicBezTo>
                    <a:pt x="62652" y="103014"/>
                    <a:pt x="56231" y="119526"/>
                    <a:pt x="46691" y="136221"/>
                  </a:cubicBezTo>
                  <a:cubicBezTo>
                    <a:pt x="37151" y="152916"/>
                    <a:pt x="22841" y="168510"/>
                    <a:pt x="3761" y="182820"/>
                  </a:cubicBezTo>
                  <a:lnTo>
                    <a:pt x="1376" y="180435"/>
                  </a:lnTo>
                  <a:cubicBezTo>
                    <a:pt x="19355" y="163373"/>
                    <a:pt x="32198" y="146495"/>
                    <a:pt x="39903" y="129433"/>
                  </a:cubicBezTo>
                  <a:cubicBezTo>
                    <a:pt x="47608" y="112371"/>
                    <a:pt x="53112" y="94942"/>
                    <a:pt x="56598" y="76962"/>
                  </a:cubicBezTo>
                  <a:cubicBezTo>
                    <a:pt x="60084" y="58983"/>
                    <a:pt x="62102" y="37701"/>
                    <a:pt x="62652" y="13301"/>
                  </a:cubicBezTo>
                  <a:lnTo>
                    <a:pt x="81732" y="21924"/>
                  </a:lnTo>
                  <a:close/>
                  <a:moveTo>
                    <a:pt x="111453" y="61001"/>
                  </a:moveTo>
                  <a:cubicBezTo>
                    <a:pt x="107417" y="37151"/>
                    <a:pt x="104665" y="17154"/>
                    <a:pt x="103014" y="1376"/>
                  </a:cubicBezTo>
                  <a:lnTo>
                    <a:pt x="118975" y="7797"/>
                  </a:lnTo>
                  <a:lnTo>
                    <a:pt x="112004" y="12384"/>
                  </a:lnTo>
                  <a:cubicBezTo>
                    <a:pt x="115122" y="38435"/>
                    <a:pt x="119892" y="62102"/>
                    <a:pt x="125947" y="83567"/>
                  </a:cubicBezTo>
                  <a:cubicBezTo>
                    <a:pt x="132001" y="105032"/>
                    <a:pt x="140624" y="122461"/>
                    <a:pt x="151815" y="135670"/>
                  </a:cubicBezTo>
                  <a:cubicBezTo>
                    <a:pt x="163006" y="148880"/>
                    <a:pt x="173830" y="157869"/>
                    <a:pt x="184471" y="162823"/>
                  </a:cubicBezTo>
                  <a:lnTo>
                    <a:pt x="184471" y="165942"/>
                  </a:lnTo>
                  <a:cubicBezTo>
                    <a:pt x="176582" y="165391"/>
                    <a:pt x="170711" y="168327"/>
                    <a:pt x="167042" y="174748"/>
                  </a:cubicBezTo>
                  <a:cubicBezTo>
                    <a:pt x="151631" y="160438"/>
                    <a:pt x="139523" y="143926"/>
                    <a:pt x="130900" y="125030"/>
                  </a:cubicBezTo>
                  <a:cubicBezTo>
                    <a:pt x="121911" y="106133"/>
                    <a:pt x="115489" y="84851"/>
                    <a:pt x="111453" y="6100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9792410" y="1704243"/>
              <a:ext cx="152274" cy="183462"/>
            </a:xfrm>
            <a:custGeom>
              <a:avLst/>
              <a:gdLst>
                <a:gd name="connsiteX0" fmla="*/ 96042 w 152273"/>
                <a:gd name="connsiteY0" fmla="*/ 159153 h 183462"/>
                <a:gd name="connsiteX1" fmla="*/ 125029 w 152273"/>
                <a:gd name="connsiteY1" fmla="*/ 161905 h 183462"/>
                <a:gd name="connsiteX2" fmla="*/ 132551 w 152273"/>
                <a:gd name="connsiteY2" fmla="*/ 151998 h 183462"/>
                <a:gd name="connsiteX3" fmla="*/ 132551 w 152273"/>
                <a:gd name="connsiteY3" fmla="*/ 103381 h 183462"/>
                <a:gd name="connsiteX4" fmla="*/ 54763 w 152273"/>
                <a:gd name="connsiteY4" fmla="*/ 103381 h 183462"/>
                <a:gd name="connsiteX5" fmla="*/ 37701 w 152273"/>
                <a:gd name="connsiteY5" fmla="*/ 153466 h 183462"/>
                <a:gd name="connsiteX6" fmla="*/ 3027 w 152273"/>
                <a:gd name="connsiteY6" fmla="*/ 183004 h 183462"/>
                <a:gd name="connsiteX7" fmla="*/ 1376 w 152273"/>
                <a:gd name="connsiteY7" fmla="*/ 180619 h 183462"/>
                <a:gd name="connsiteX8" fmla="*/ 25960 w 152273"/>
                <a:gd name="connsiteY8" fmla="*/ 155117 h 183462"/>
                <a:gd name="connsiteX9" fmla="*/ 39169 w 152273"/>
                <a:gd name="connsiteY9" fmla="*/ 125213 h 183462"/>
                <a:gd name="connsiteX10" fmla="*/ 43939 w 152273"/>
                <a:gd name="connsiteY10" fmla="*/ 80632 h 183462"/>
                <a:gd name="connsiteX11" fmla="*/ 43572 w 152273"/>
                <a:gd name="connsiteY11" fmla="*/ 2293 h 183462"/>
                <a:gd name="connsiteX12" fmla="*/ 55497 w 152273"/>
                <a:gd name="connsiteY12" fmla="*/ 10182 h 183462"/>
                <a:gd name="connsiteX13" fmla="*/ 131084 w 152273"/>
                <a:gd name="connsiteY13" fmla="*/ 10182 h 183462"/>
                <a:gd name="connsiteX14" fmla="*/ 138239 w 152273"/>
                <a:gd name="connsiteY14" fmla="*/ 1376 h 183462"/>
                <a:gd name="connsiteX15" fmla="*/ 150898 w 152273"/>
                <a:gd name="connsiteY15" fmla="*/ 12567 h 183462"/>
                <a:gd name="connsiteX16" fmla="*/ 143743 w 152273"/>
                <a:gd name="connsiteY16" fmla="*/ 18071 h 183462"/>
                <a:gd name="connsiteX17" fmla="*/ 143743 w 152273"/>
                <a:gd name="connsiteY17" fmla="*/ 159704 h 183462"/>
                <a:gd name="connsiteX18" fmla="*/ 123929 w 152273"/>
                <a:gd name="connsiteY18" fmla="*/ 180435 h 183462"/>
                <a:gd name="connsiteX19" fmla="*/ 96042 w 152273"/>
                <a:gd name="connsiteY19" fmla="*/ 163006 h 183462"/>
                <a:gd name="connsiteX20" fmla="*/ 96042 w 152273"/>
                <a:gd name="connsiteY20" fmla="*/ 159153 h 183462"/>
                <a:gd name="connsiteX21" fmla="*/ 55497 w 152273"/>
                <a:gd name="connsiteY21" fmla="*/ 59717 h 183462"/>
                <a:gd name="connsiteX22" fmla="*/ 54763 w 152273"/>
                <a:gd name="connsiteY22" fmla="*/ 98794 h 183462"/>
                <a:gd name="connsiteX23" fmla="*/ 132735 w 152273"/>
                <a:gd name="connsiteY23" fmla="*/ 98794 h 183462"/>
                <a:gd name="connsiteX24" fmla="*/ 132735 w 152273"/>
                <a:gd name="connsiteY24" fmla="*/ 59717 h 183462"/>
                <a:gd name="connsiteX25" fmla="*/ 55497 w 152273"/>
                <a:gd name="connsiteY25" fmla="*/ 59717 h 183462"/>
                <a:gd name="connsiteX26" fmla="*/ 55497 w 152273"/>
                <a:gd name="connsiteY26" fmla="*/ 15136 h 183462"/>
                <a:gd name="connsiteX27" fmla="*/ 55497 w 152273"/>
                <a:gd name="connsiteY27" fmla="*/ 54947 h 183462"/>
                <a:gd name="connsiteX28" fmla="*/ 132735 w 152273"/>
                <a:gd name="connsiteY28" fmla="*/ 54947 h 183462"/>
                <a:gd name="connsiteX29" fmla="*/ 132735 w 152273"/>
                <a:gd name="connsiteY29" fmla="*/ 15136 h 183462"/>
                <a:gd name="connsiteX30" fmla="*/ 55497 w 152273"/>
                <a:gd name="connsiteY30" fmla="*/ 15136 h 18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2273" h="183462">
                  <a:moveTo>
                    <a:pt x="96042" y="159153"/>
                  </a:moveTo>
                  <a:cubicBezTo>
                    <a:pt x="110352" y="161355"/>
                    <a:pt x="120076" y="162272"/>
                    <a:pt x="125029" y="161905"/>
                  </a:cubicBezTo>
                  <a:cubicBezTo>
                    <a:pt x="129983" y="161722"/>
                    <a:pt x="132551" y="158236"/>
                    <a:pt x="132551" y="151998"/>
                  </a:cubicBezTo>
                  <a:lnTo>
                    <a:pt x="132551" y="103381"/>
                  </a:lnTo>
                  <a:lnTo>
                    <a:pt x="54763" y="103381"/>
                  </a:lnTo>
                  <a:cubicBezTo>
                    <a:pt x="53112" y="124663"/>
                    <a:pt x="47425" y="141358"/>
                    <a:pt x="37701" y="153466"/>
                  </a:cubicBezTo>
                  <a:cubicBezTo>
                    <a:pt x="27795" y="165758"/>
                    <a:pt x="16420" y="175482"/>
                    <a:pt x="3027" y="183004"/>
                  </a:cubicBezTo>
                  <a:lnTo>
                    <a:pt x="1376" y="180619"/>
                  </a:lnTo>
                  <a:cubicBezTo>
                    <a:pt x="12017" y="172179"/>
                    <a:pt x="20273" y="163557"/>
                    <a:pt x="25960" y="155117"/>
                  </a:cubicBezTo>
                  <a:cubicBezTo>
                    <a:pt x="31831" y="146678"/>
                    <a:pt x="36234" y="136771"/>
                    <a:pt x="39169" y="125213"/>
                  </a:cubicBezTo>
                  <a:cubicBezTo>
                    <a:pt x="42105" y="113838"/>
                    <a:pt x="43756" y="98978"/>
                    <a:pt x="43939" y="80632"/>
                  </a:cubicBezTo>
                  <a:cubicBezTo>
                    <a:pt x="44123" y="62285"/>
                    <a:pt x="44123" y="36234"/>
                    <a:pt x="43572" y="2293"/>
                  </a:cubicBezTo>
                  <a:lnTo>
                    <a:pt x="55497" y="10182"/>
                  </a:lnTo>
                  <a:lnTo>
                    <a:pt x="131084" y="10182"/>
                  </a:lnTo>
                  <a:lnTo>
                    <a:pt x="138239" y="1376"/>
                  </a:lnTo>
                  <a:lnTo>
                    <a:pt x="150898" y="12567"/>
                  </a:lnTo>
                  <a:lnTo>
                    <a:pt x="143743" y="18071"/>
                  </a:lnTo>
                  <a:lnTo>
                    <a:pt x="143743" y="159704"/>
                  </a:lnTo>
                  <a:cubicBezTo>
                    <a:pt x="143743" y="169244"/>
                    <a:pt x="137138" y="176215"/>
                    <a:pt x="123929" y="180435"/>
                  </a:cubicBezTo>
                  <a:cubicBezTo>
                    <a:pt x="123378" y="172913"/>
                    <a:pt x="114022" y="167226"/>
                    <a:pt x="96042" y="163006"/>
                  </a:cubicBezTo>
                  <a:lnTo>
                    <a:pt x="96042" y="159153"/>
                  </a:lnTo>
                  <a:close/>
                  <a:moveTo>
                    <a:pt x="55497" y="59717"/>
                  </a:moveTo>
                  <a:cubicBezTo>
                    <a:pt x="55497" y="72009"/>
                    <a:pt x="55314" y="84851"/>
                    <a:pt x="54763" y="98794"/>
                  </a:cubicBezTo>
                  <a:lnTo>
                    <a:pt x="132735" y="98794"/>
                  </a:lnTo>
                  <a:lnTo>
                    <a:pt x="132735" y="59717"/>
                  </a:lnTo>
                  <a:lnTo>
                    <a:pt x="55497" y="59717"/>
                  </a:lnTo>
                  <a:close/>
                  <a:moveTo>
                    <a:pt x="55497" y="15136"/>
                  </a:moveTo>
                  <a:lnTo>
                    <a:pt x="55497" y="54947"/>
                  </a:lnTo>
                  <a:lnTo>
                    <a:pt x="132735" y="54947"/>
                  </a:lnTo>
                  <a:lnTo>
                    <a:pt x="132735" y="15136"/>
                  </a:lnTo>
                  <a:lnTo>
                    <a:pt x="55497" y="151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9788558" y="1903299"/>
              <a:ext cx="187131" cy="187131"/>
            </a:xfrm>
            <a:custGeom>
              <a:avLst/>
              <a:gdLst>
                <a:gd name="connsiteX0" fmla="*/ 99161 w 187131"/>
                <a:gd name="connsiteY0" fmla="*/ 158420 h 187131"/>
                <a:gd name="connsiteX1" fmla="*/ 99895 w 187131"/>
                <a:gd name="connsiteY1" fmla="*/ 180619 h 187131"/>
                <a:gd name="connsiteX2" fmla="*/ 86319 w 187131"/>
                <a:gd name="connsiteY2" fmla="*/ 186122 h 187131"/>
                <a:gd name="connsiteX3" fmla="*/ 87053 w 187131"/>
                <a:gd name="connsiteY3" fmla="*/ 160621 h 187131"/>
                <a:gd name="connsiteX4" fmla="*/ 87053 w 187131"/>
                <a:gd name="connsiteY4" fmla="*/ 80999 h 187131"/>
                <a:gd name="connsiteX5" fmla="*/ 27611 w 187131"/>
                <a:gd name="connsiteY5" fmla="*/ 80999 h 187131"/>
                <a:gd name="connsiteX6" fmla="*/ 8531 w 187131"/>
                <a:gd name="connsiteY6" fmla="*/ 83384 h 187131"/>
                <a:gd name="connsiteX7" fmla="*/ 1376 w 187131"/>
                <a:gd name="connsiteY7" fmla="*/ 76229 h 187131"/>
                <a:gd name="connsiteX8" fmla="*/ 87420 w 187131"/>
                <a:gd name="connsiteY8" fmla="*/ 76229 h 187131"/>
                <a:gd name="connsiteX9" fmla="*/ 87420 w 187131"/>
                <a:gd name="connsiteY9" fmla="*/ 22841 h 187131"/>
                <a:gd name="connsiteX10" fmla="*/ 86686 w 187131"/>
                <a:gd name="connsiteY10" fmla="*/ 1376 h 187131"/>
                <a:gd name="connsiteX11" fmla="*/ 106500 w 187131"/>
                <a:gd name="connsiteY11" fmla="*/ 10182 h 187131"/>
                <a:gd name="connsiteX12" fmla="*/ 99345 w 187131"/>
                <a:gd name="connsiteY12" fmla="*/ 16603 h 187131"/>
                <a:gd name="connsiteX13" fmla="*/ 99345 w 187131"/>
                <a:gd name="connsiteY13" fmla="*/ 76229 h 187131"/>
                <a:gd name="connsiteX14" fmla="*/ 158236 w 187131"/>
                <a:gd name="connsiteY14" fmla="*/ 76229 h 187131"/>
                <a:gd name="connsiteX15" fmla="*/ 170161 w 187131"/>
                <a:gd name="connsiteY15" fmla="*/ 64304 h 187131"/>
                <a:gd name="connsiteX16" fmla="*/ 186856 w 187131"/>
                <a:gd name="connsiteY16" fmla="*/ 80999 h 187131"/>
                <a:gd name="connsiteX17" fmla="*/ 99161 w 187131"/>
                <a:gd name="connsiteY17" fmla="*/ 80999 h 187131"/>
                <a:gd name="connsiteX18" fmla="*/ 99161 w 187131"/>
                <a:gd name="connsiteY18" fmla="*/ 158420 h 18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131" h="187131">
                  <a:moveTo>
                    <a:pt x="99161" y="158420"/>
                  </a:moveTo>
                  <a:cubicBezTo>
                    <a:pt x="99161" y="163190"/>
                    <a:pt x="99345" y="170712"/>
                    <a:pt x="99895" y="180619"/>
                  </a:cubicBezTo>
                  <a:lnTo>
                    <a:pt x="86319" y="186122"/>
                  </a:lnTo>
                  <a:cubicBezTo>
                    <a:pt x="86869" y="174381"/>
                    <a:pt x="87053" y="165942"/>
                    <a:pt x="87053" y="160621"/>
                  </a:cubicBezTo>
                  <a:lnTo>
                    <a:pt x="87053" y="80999"/>
                  </a:lnTo>
                  <a:lnTo>
                    <a:pt x="27611" y="80999"/>
                  </a:lnTo>
                  <a:cubicBezTo>
                    <a:pt x="20639" y="80999"/>
                    <a:pt x="14402" y="81732"/>
                    <a:pt x="8531" y="83384"/>
                  </a:cubicBezTo>
                  <a:lnTo>
                    <a:pt x="1376" y="76229"/>
                  </a:lnTo>
                  <a:lnTo>
                    <a:pt x="87420" y="76229"/>
                  </a:lnTo>
                  <a:lnTo>
                    <a:pt x="87420" y="22841"/>
                  </a:lnTo>
                  <a:cubicBezTo>
                    <a:pt x="87420" y="19172"/>
                    <a:pt x="87236" y="12017"/>
                    <a:pt x="86686" y="1376"/>
                  </a:cubicBezTo>
                  <a:lnTo>
                    <a:pt x="106500" y="10182"/>
                  </a:lnTo>
                  <a:lnTo>
                    <a:pt x="99345" y="16603"/>
                  </a:lnTo>
                  <a:lnTo>
                    <a:pt x="99345" y="76229"/>
                  </a:lnTo>
                  <a:lnTo>
                    <a:pt x="158236" y="76229"/>
                  </a:lnTo>
                  <a:lnTo>
                    <a:pt x="170161" y="64304"/>
                  </a:lnTo>
                  <a:lnTo>
                    <a:pt x="186856" y="80999"/>
                  </a:lnTo>
                  <a:lnTo>
                    <a:pt x="99161" y="80999"/>
                  </a:lnTo>
                  <a:lnTo>
                    <a:pt x="99161" y="15842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9790943" y="2114281"/>
              <a:ext cx="185297" cy="170620"/>
            </a:xfrm>
            <a:custGeom>
              <a:avLst/>
              <a:gdLst>
                <a:gd name="connsiteX0" fmla="*/ 143009 w 185296"/>
                <a:gd name="connsiteY0" fmla="*/ 81732 h 170619"/>
                <a:gd name="connsiteX1" fmla="*/ 139890 w 185296"/>
                <a:gd name="connsiteY1" fmla="*/ 162089 h 170619"/>
                <a:gd name="connsiteX2" fmla="*/ 154934 w 185296"/>
                <a:gd name="connsiteY2" fmla="*/ 162089 h 170619"/>
                <a:gd name="connsiteX3" fmla="*/ 167593 w 185296"/>
                <a:gd name="connsiteY3" fmla="*/ 149430 h 170619"/>
                <a:gd name="connsiteX4" fmla="*/ 185022 w 185296"/>
                <a:gd name="connsiteY4" fmla="*/ 166859 h 170619"/>
                <a:gd name="connsiteX5" fmla="*/ 27611 w 185296"/>
                <a:gd name="connsiteY5" fmla="*/ 166859 h 170619"/>
                <a:gd name="connsiteX6" fmla="*/ 8531 w 185296"/>
                <a:gd name="connsiteY6" fmla="*/ 169244 h 170619"/>
                <a:gd name="connsiteX7" fmla="*/ 1376 w 185296"/>
                <a:gd name="connsiteY7" fmla="*/ 162089 h 170619"/>
                <a:gd name="connsiteX8" fmla="*/ 57882 w 185296"/>
                <a:gd name="connsiteY8" fmla="*/ 162089 h 170619"/>
                <a:gd name="connsiteX9" fmla="*/ 70541 w 185296"/>
                <a:gd name="connsiteY9" fmla="*/ 79347 h 170619"/>
                <a:gd name="connsiteX10" fmla="*/ 46691 w 185296"/>
                <a:gd name="connsiteY10" fmla="*/ 79347 h 170619"/>
                <a:gd name="connsiteX11" fmla="*/ 27611 w 185296"/>
                <a:gd name="connsiteY11" fmla="*/ 81732 h 170619"/>
                <a:gd name="connsiteX12" fmla="*/ 20456 w 185296"/>
                <a:gd name="connsiteY12" fmla="*/ 74577 h 170619"/>
                <a:gd name="connsiteX13" fmla="*/ 71458 w 185296"/>
                <a:gd name="connsiteY13" fmla="*/ 74577 h 170619"/>
                <a:gd name="connsiteX14" fmla="*/ 79347 w 185296"/>
                <a:gd name="connsiteY14" fmla="*/ 17337 h 170619"/>
                <a:gd name="connsiteX15" fmla="*/ 37885 w 185296"/>
                <a:gd name="connsiteY15" fmla="*/ 17337 h 170619"/>
                <a:gd name="connsiteX16" fmla="*/ 18805 w 185296"/>
                <a:gd name="connsiteY16" fmla="*/ 19722 h 170619"/>
                <a:gd name="connsiteX17" fmla="*/ 11650 w 185296"/>
                <a:gd name="connsiteY17" fmla="*/ 12567 h 170619"/>
                <a:gd name="connsiteX18" fmla="*/ 145394 w 185296"/>
                <a:gd name="connsiteY18" fmla="*/ 12567 h 170619"/>
                <a:gd name="connsiteX19" fmla="*/ 156585 w 185296"/>
                <a:gd name="connsiteY19" fmla="*/ 1376 h 170619"/>
                <a:gd name="connsiteX20" fmla="*/ 172546 w 185296"/>
                <a:gd name="connsiteY20" fmla="*/ 17337 h 170619"/>
                <a:gd name="connsiteX21" fmla="*/ 91272 w 185296"/>
                <a:gd name="connsiteY21" fmla="*/ 17337 h 170619"/>
                <a:gd name="connsiteX22" fmla="*/ 82466 w 185296"/>
                <a:gd name="connsiteY22" fmla="*/ 74577 h 170619"/>
                <a:gd name="connsiteX23" fmla="*/ 130166 w 185296"/>
                <a:gd name="connsiteY23" fmla="*/ 74577 h 170619"/>
                <a:gd name="connsiteX24" fmla="*/ 137321 w 185296"/>
                <a:gd name="connsiteY24" fmla="*/ 65771 h 170619"/>
                <a:gd name="connsiteX25" fmla="*/ 149980 w 185296"/>
                <a:gd name="connsiteY25" fmla="*/ 76045 h 170619"/>
                <a:gd name="connsiteX26" fmla="*/ 143009 w 185296"/>
                <a:gd name="connsiteY26" fmla="*/ 81732 h 170619"/>
                <a:gd name="connsiteX27" fmla="*/ 128699 w 185296"/>
                <a:gd name="connsiteY27" fmla="*/ 162272 h 170619"/>
                <a:gd name="connsiteX28" fmla="*/ 131818 w 185296"/>
                <a:gd name="connsiteY28" fmla="*/ 79531 h 170619"/>
                <a:gd name="connsiteX29" fmla="*/ 81732 w 185296"/>
                <a:gd name="connsiteY29" fmla="*/ 79531 h 170619"/>
                <a:gd name="connsiteX30" fmla="*/ 69073 w 185296"/>
                <a:gd name="connsiteY30" fmla="*/ 162272 h 170619"/>
                <a:gd name="connsiteX31" fmla="*/ 128699 w 185296"/>
                <a:gd name="connsiteY31" fmla="*/ 162272 h 17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296" h="170619">
                  <a:moveTo>
                    <a:pt x="143009" y="81732"/>
                  </a:moveTo>
                  <a:lnTo>
                    <a:pt x="139890" y="162089"/>
                  </a:lnTo>
                  <a:lnTo>
                    <a:pt x="154934" y="162089"/>
                  </a:lnTo>
                  <a:lnTo>
                    <a:pt x="167593" y="149430"/>
                  </a:lnTo>
                  <a:lnTo>
                    <a:pt x="185022" y="166859"/>
                  </a:lnTo>
                  <a:lnTo>
                    <a:pt x="27611" y="166859"/>
                  </a:lnTo>
                  <a:cubicBezTo>
                    <a:pt x="20639" y="166859"/>
                    <a:pt x="14402" y="167593"/>
                    <a:pt x="8531" y="169244"/>
                  </a:cubicBezTo>
                  <a:lnTo>
                    <a:pt x="1376" y="162089"/>
                  </a:lnTo>
                  <a:lnTo>
                    <a:pt x="57882" y="162089"/>
                  </a:lnTo>
                  <a:lnTo>
                    <a:pt x="70541" y="79347"/>
                  </a:lnTo>
                  <a:lnTo>
                    <a:pt x="46691" y="79347"/>
                  </a:lnTo>
                  <a:cubicBezTo>
                    <a:pt x="39720" y="79347"/>
                    <a:pt x="33482" y="80081"/>
                    <a:pt x="27611" y="81732"/>
                  </a:cubicBezTo>
                  <a:lnTo>
                    <a:pt x="20456" y="74577"/>
                  </a:lnTo>
                  <a:lnTo>
                    <a:pt x="71458" y="74577"/>
                  </a:lnTo>
                  <a:lnTo>
                    <a:pt x="79347" y="17337"/>
                  </a:lnTo>
                  <a:lnTo>
                    <a:pt x="37885" y="17337"/>
                  </a:lnTo>
                  <a:cubicBezTo>
                    <a:pt x="30913" y="17337"/>
                    <a:pt x="24676" y="18071"/>
                    <a:pt x="18805" y="19722"/>
                  </a:cubicBezTo>
                  <a:lnTo>
                    <a:pt x="11650" y="12567"/>
                  </a:lnTo>
                  <a:lnTo>
                    <a:pt x="145394" y="12567"/>
                  </a:lnTo>
                  <a:lnTo>
                    <a:pt x="156585" y="1376"/>
                  </a:lnTo>
                  <a:lnTo>
                    <a:pt x="172546" y="17337"/>
                  </a:lnTo>
                  <a:lnTo>
                    <a:pt x="91272" y="17337"/>
                  </a:lnTo>
                  <a:lnTo>
                    <a:pt x="82466" y="74577"/>
                  </a:lnTo>
                  <a:lnTo>
                    <a:pt x="130166" y="74577"/>
                  </a:lnTo>
                  <a:lnTo>
                    <a:pt x="137321" y="65771"/>
                  </a:lnTo>
                  <a:lnTo>
                    <a:pt x="149980" y="76045"/>
                  </a:lnTo>
                  <a:lnTo>
                    <a:pt x="143009" y="81732"/>
                  </a:lnTo>
                  <a:close/>
                  <a:moveTo>
                    <a:pt x="128699" y="162272"/>
                  </a:moveTo>
                  <a:lnTo>
                    <a:pt x="131818" y="79531"/>
                  </a:lnTo>
                  <a:lnTo>
                    <a:pt x="81732" y="79531"/>
                  </a:lnTo>
                  <a:lnTo>
                    <a:pt x="69073" y="162272"/>
                  </a:lnTo>
                  <a:lnTo>
                    <a:pt x="128699" y="16227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469849" y="3429795"/>
            <a:ext cx="1687067" cy="1687067"/>
          </a:xfrm>
          <a:prstGeom prst="rect">
            <a:avLst/>
          </a:prstGeom>
        </p:spPr>
      </p:pic>
      <p:pic>
        <p:nvPicPr>
          <p:cNvPr id="27" name="图片 26" descr="图片包含 鲜花, 植物, 室内&#10;&#10;已生成高可信度的说明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9005611" y="2714590"/>
            <a:ext cx="3182612" cy="2160459"/>
          </a:xfrm>
          <a:prstGeom prst="rect">
            <a:avLst/>
          </a:prstGeom>
        </p:spPr>
      </p:pic>
      <p:pic>
        <p:nvPicPr>
          <p:cNvPr id="28" name="图片 27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4" cstate="screen"/>
          <a:srcRect t="17682"/>
          <a:stretch>
            <a:fillRect/>
          </a:stretch>
        </p:blipFill>
        <p:spPr>
          <a:xfrm>
            <a:off x="8399251" y="-1403"/>
            <a:ext cx="2975074" cy="2449043"/>
          </a:xfrm>
          <a:prstGeom prst="rect">
            <a:avLst/>
          </a:prstGeom>
        </p:spPr>
      </p:pic>
      <p:pic>
        <p:nvPicPr>
          <p:cNvPr id="29" name="图片 28" descr="图片包含 物体&#10;&#10;描述已自动生成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756820" y="7064"/>
            <a:ext cx="4560254" cy="2430267"/>
          </a:xfrm>
          <a:prstGeom prst="rect">
            <a:avLst/>
          </a:prstGeom>
        </p:spPr>
      </p:pic>
      <p:pic>
        <p:nvPicPr>
          <p:cNvPr id="30" name="图片 29" descr="图片包含 物体&#10;&#10;描述已自动生成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3423059" y="1974310"/>
            <a:ext cx="2270933" cy="707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Mid-Autumn </a:t>
            </a:r>
            <a:endParaRPr lang="en-US" altLang="zh-CN" sz="2000" b="1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Festival </a:t>
            </a:r>
            <a:endParaRPr lang="zh-CN" altLang="zh-CN" sz="2000" b="1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607369" y="3093480"/>
            <a:ext cx="505581" cy="1958454"/>
            <a:chOff x="7608359" y="3092642"/>
            <a:chExt cx="505647" cy="1958709"/>
          </a:xfrm>
        </p:grpSpPr>
        <p:grpSp>
          <p:nvGrpSpPr>
            <p:cNvPr id="51" name="组合 50"/>
            <p:cNvGrpSpPr/>
            <p:nvPr/>
          </p:nvGrpSpPr>
          <p:grpSpPr>
            <a:xfrm>
              <a:off x="7694343" y="4844731"/>
              <a:ext cx="364287" cy="206620"/>
              <a:chOff x="7794702" y="4833580"/>
              <a:chExt cx="364287" cy="206620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7794702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7846743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7898784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7950825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8002866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8054907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8106948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8158989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7608359" y="3092642"/>
              <a:ext cx="505647" cy="1765935"/>
              <a:chOff x="7608359" y="3092642"/>
              <a:chExt cx="505647" cy="1765935"/>
            </a:xfrm>
          </p:grpSpPr>
          <p:sp>
            <p:nvSpPr>
              <p:cNvPr id="39" name="矩形: 圆角 38"/>
              <p:cNvSpPr/>
              <p:nvPr/>
            </p:nvSpPr>
            <p:spPr>
              <a:xfrm>
                <a:off x="7794702" y="3092642"/>
                <a:ext cx="132963" cy="974948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矩形: 圆角 36"/>
              <p:cNvSpPr/>
              <p:nvPr/>
            </p:nvSpPr>
            <p:spPr>
              <a:xfrm>
                <a:off x="7608359" y="3454693"/>
                <a:ext cx="505647" cy="1403884"/>
              </a:xfrm>
              <a:prstGeom prst="roundRect">
                <a:avLst>
                  <a:gd name="adj" fmla="val 27143"/>
                </a:avLst>
              </a:prstGeom>
              <a:solidFill>
                <a:srgbClr val="FFDE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 defTabSz="914400"/>
                <a:r>
                  <a:rPr lang="zh-CN" altLang="en-US" sz="2400" spc="600" dirty="0">
                    <a:solidFill>
                      <a:srgbClr val="171D3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猜灯谜</a:t>
                </a:r>
                <a:endParaRPr lang="zh-CN" altLang="en-US" sz="2400" spc="6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910323" y="652719"/>
            <a:ext cx="3004066" cy="4428923"/>
            <a:chOff x="8560867" y="696683"/>
            <a:chExt cx="2940255" cy="4334847"/>
          </a:xfrm>
          <a:solidFill>
            <a:schemeClr val="bg1"/>
          </a:solidFill>
          <a:effectLst>
            <a:outerShdw blurRad="3556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任意多边形: 形状 32"/>
            <p:cNvSpPr/>
            <p:nvPr/>
          </p:nvSpPr>
          <p:spPr>
            <a:xfrm>
              <a:off x="9772558" y="1741020"/>
              <a:ext cx="1728564" cy="1492037"/>
            </a:xfrm>
            <a:custGeom>
              <a:avLst/>
              <a:gdLst>
                <a:gd name="connsiteX0" fmla="*/ 1282064 w 2712719"/>
                <a:gd name="connsiteY0" fmla="*/ 888010 h 2341526"/>
                <a:gd name="connsiteX1" fmla="*/ 1354454 w 2712719"/>
                <a:gd name="connsiteY1" fmla="*/ 1389977 h 2341526"/>
                <a:gd name="connsiteX2" fmla="*/ 1177289 w 2712719"/>
                <a:gd name="connsiteY2" fmla="*/ 1251865 h 2341526"/>
                <a:gd name="connsiteX3" fmla="*/ 1282064 w 2712719"/>
                <a:gd name="connsiteY3" fmla="*/ 888010 h 2341526"/>
                <a:gd name="connsiteX4" fmla="*/ 2128599 w 2712719"/>
                <a:gd name="connsiteY4" fmla="*/ 803476 h 2341526"/>
                <a:gd name="connsiteX5" fmla="*/ 2315527 w 2712719"/>
                <a:gd name="connsiteY5" fmla="*/ 835623 h 2341526"/>
                <a:gd name="connsiteX6" fmla="*/ 2347912 w 2712719"/>
                <a:gd name="connsiteY6" fmla="*/ 965163 h 2341526"/>
                <a:gd name="connsiteX7" fmla="*/ 2234564 w 2712719"/>
                <a:gd name="connsiteY7" fmla="*/ 1128040 h 2341526"/>
                <a:gd name="connsiteX8" fmla="*/ 2185987 w 2712719"/>
                <a:gd name="connsiteY8" fmla="*/ 1160425 h 2341526"/>
                <a:gd name="connsiteX9" fmla="*/ 2137409 w 2712719"/>
                <a:gd name="connsiteY9" fmla="*/ 1209003 h 2341526"/>
                <a:gd name="connsiteX10" fmla="*/ 2024062 w 2712719"/>
                <a:gd name="connsiteY10" fmla="*/ 1257580 h 2341526"/>
                <a:gd name="connsiteX11" fmla="*/ 1925954 w 2712719"/>
                <a:gd name="connsiteY11" fmla="*/ 1192810 h 2341526"/>
                <a:gd name="connsiteX12" fmla="*/ 1974532 w 2712719"/>
                <a:gd name="connsiteY12" fmla="*/ 900393 h 2341526"/>
                <a:gd name="connsiteX13" fmla="*/ 2023109 w 2712719"/>
                <a:gd name="connsiteY13" fmla="*/ 835623 h 2341526"/>
                <a:gd name="connsiteX14" fmla="*/ 2128599 w 2712719"/>
                <a:gd name="connsiteY14" fmla="*/ 803476 h 2341526"/>
                <a:gd name="connsiteX15" fmla="*/ 1060430 w 2712719"/>
                <a:gd name="connsiteY15" fmla="*/ 66907 h 2341526"/>
                <a:gd name="connsiteX16" fmla="*/ 1164907 w 2712719"/>
                <a:gd name="connsiteY16" fmla="*/ 108865 h 2341526"/>
                <a:gd name="connsiteX17" fmla="*/ 446722 w 2712719"/>
                <a:gd name="connsiteY17" fmla="*/ 472720 h 2341526"/>
                <a:gd name="connsiteX18" fmla="*/ 291465 w 2712719"/>
                <a:gd name="connsiteY18" fmla="*/ 969926 h 2341526"/>
                <a:gd name="connsiteX19" fmla="*/ 485775 w 2712719"/>
                <a:gd name="connsiteY19" fmla="*/ 885153 h 2341526"/>
                <a:gd name="connsiteX20" fmla="*/ 485775 w 2712719"/>
                <a:gd name="connsiteY20" fmla="*/ 764186 h 2341526"/>
                <a:gd name="connsiteX21" fmla="*/ 509587 w 2712719"/>
                <a:gd name="connsiteY21" fmla="*/ 643218 h 2341526"/>
                <a:gd name="connsiteX22" fmla="*/ 727710 w 2712719"/>
                <a:gd name="connsiteY22" fmla="*/ 425095 h 2341526"/>
                <a:gd name="connsiteX23" fmla="*/ 824865 w 2712719"/>
                <a:gd name="connsiteY23" fmla="*/ 570828 h 2341526"/>
                <a:gd name="connsiteX24" fmla="*/ 776287 w 2712719"/>
                <a:gd name="connsiteY24" fmla="*/ 740373 h 2341526"/>
                <a:gd name="connsiteX25" fmla="*/ 945832 w 2712719"/>
                <a:gd name="connsiteY25" fmla="*/ 691795 h 2341526"/>
                <a:gd name="connsiteX26" fmla="*/ 1091565 w 2712719"/>
                <a:gd name="connsiteY26" fmla="*/ 788951 h 2341526"/>
                <a:gd name="connsiteX27" fmla="*/ 970597 w 2712719"/>
                <a:gd name="connsiteY27" fmla="*/ 958495 h 2341526"/>
                <a:gd name="connsiteX28" fmla="*/ 994410 w 2712719"/>
                <a:gd name="connsiteY28" fmla="*/ 1007073 h 2341526"/>
                <a:gd name="connsiteX29" fmla="*/ 848677 w 2712719"/>
                <a:gd name="connsiteY29" fmla="*/ 1104228 h 2341526"/>
                <a:gd name="connsiteX30" fmla="*/ 800100 w 2712719"/>
                <a:gd name="connsiteY30" fmla="*/ 1152806 h 2341526"/>
                <a:gd name="connsiteX31" fmla="*/ 702945 w 2712719"/>
                <a:gd name="connsiteY31" fmla="*/ 1298538 h 2341526"/>
                <a:gd name="connsiteX32" fmla="*/ 679132 w 2712719"/>
                <a:gd name="connsiteY32" fmla="*/ 1395693 h 2341526"/>
                <a:gd name="connsiteX33" fmla="*/ 970597 w 2712719"/>
                <a:gd name="connsiteY33" fmla="*/ 1444270 h 2341526"/>
                <a:gd name="connsiteX34" fmla="*/ 873442 w 2712719"/>
                <a:gd name="connsiteY34" fmla="*/ 1687158 h 2341526"/>
                <a:gd name="connsiteX35" fmla="*/ 801052 w 2712719"/>
                <a:gd name="connsiteY35" fmla="*/ 1674776 h 2341526"/>
                <a:gd name="connsiteX36" fmla="*/ 680085 w 2712719"/>
                <a:gd name="connsiteY36" fmla="*/ 1638580 h 2341526"/>
                <a:gd name="connsiteX37" fmla="*/ 643890 w 2712719"/>
                <a:gd name="connsiteY37" fmla="*/ 1796695 h 2341526"/>
                <a:gd name="connsiteX38" fmla="*/ 631507 w 2712719"/>
                <a:gd name="connsiteY38" fmla="*/ 1930045 h 2341526"/>
                <a:gd name="connsiteX39" fmla="*/ 653415 w 2712719"/>
                <a:gd name="connsiteY39" fmla="*/ 2025295 h 2341526"/>
                <a:gd name="connsiteX40" fmla="*/ 701992 w 2712719"/>
                <a:gd name="connsiteY40" fmla="*/ 2219605 h 2341526"/>
                <a:gd name="connsiteX41" fmla="*/ 665797 w 2712719"/>
                <a:gd name="connsiteY41" fmla="*/ 2280566 h 2341526"/>
                <a:gd name="connsiteX42" fmla="*/ 629602 w 2712719"/>
                <a:gd name="connsiteY42" fmla="*/ 2341526 h 2341526"/>
                <a:gd name="connsiteX43" fmla="*/ 605790 w 2712719"/>
                <a:gd name="connsiteY43" fmla="*/ 2341526 h 2341526"/>
                <a:gd name="connsiteX44" fmla="*/ 411480 w 2712719"/>
                <a:gd name="connsiteY44" fmla="*/ 1747166 h 2341526"/>
                <a:gd name="connsiteX45" fmla="*/ 411480 w 2712719"/>
                <a:gd name="connsiteY45" fmla="*/ 1686205 h 2341526"/>
                <a:gd name="connsiteX46" fmla="*/ 387667 w 2712719"/>
                <a:gd name="connsiteY46" fmla="*/ 1662393 h 2341526"/>
                <a:gd name="connsiteX47" fmla="*/ 120967 w 2712719"/>
                <a:gd name="connsiteY47" fmla="*/ 1941476 h 2341526"/>
                <a:gd name="connsiteX48" fmla="*/ 0 w 2712719"/>
                <a:gd name="connsiteY48" fmla="*/ 2074826 h 2341526"/>
                <a:gd name="connsiteX49" fmla="*/ 327660 w 2712719"/>
                <a:gd name="connsiteY49" fmla="*/ 1383311 h 2341526"/>
                <a:gd name="connsiteX50" fmla="*/ 363855 w 2712719"/>
                <a:gd name="connsiteY50" fmla="*/ 1322351 h 2341526"/>
                <a:gd name="connsiteX51" fmla="*/ 242887 w 2712719"/>
                <a:gd name="connsiteY51" fmla="*/ 1322351 h 2341526"/>
                <a:gd name="connsiteX52" fmla="*/ 24765 w 2712719"/>
                <a:gd name="connsiteY52" fmla="*/ 1152806 h 2341526"/>
                <a:gd name="connsiteX53" fmla="*/ 235267 w 2712719"/>
                <a:gd name="connsiteY53" fmla="*/ 582258 h 2341526"/>
                <a:gd name="connsiteX54" fmla="*/ 752475 w 2712719"/>
                <a:gd name="connsiteY54" fmla="*/ 133631 h 2341526"/>
                <a:gd name="connsiteX55" fmla="*/ 788670 w 2712719"/>
                <a:gd name="connsiteY55" fmla="*/ 121248 h 2341526"/>
                <a:gd name="connsiteX56" fmla="*/ 1060430 w 2712719"/>
                <a:gd name="connsiteY56" fmla="*/ 66907 h 2341526"/>
                <a:gd name="connsiteX57" fmla="*/ 1856452 w 2712719"/>
                <a:gd name="connsiteY57" fmla="*/ 42 h 2341526"/>
                <a:gd name="connsiteX58" fmla="*/ 1892617 w 2712719"/>
                <a:gd name="connsiteY58" fmla="*/ 36475 h 2341526"/>
                <a:gd name="connsiteX59" fmla="*/ 1892617 w 2712719"/>
                <a:gd name="connsiteY59" fmla="*/ 37427 h 2341526"/>
                <a:gd name="connsiteX60" fmla="*/ 1892617 w 2712719"/>
                <a:gd name="connsiteY60" fmla="*/ 352705 h 2341526"/>
                <a:gd name="connsiteX61" fmla="*/ 1820227 w 2712719"/>
                <a:gd name="connsiteY61" fmla="*/ 1226147 h 2341526"/>
                <a:gd name="connsiteX62" fmla="*/ 1699259 w 2712719"/>
                <a:gd name="connsiteY62" fmla="*/ 1532852 h 2341526"/>
                <a:gd name="connsiteX63" fmla="*/ 2305049 w 2712719"/>
                <a:gd name="connsiteY63" fmla="*/ 1917662 h 2341526"/>
                <a:gd name="connsiteX64" fmla="*/ 2377440 w 2712719"/>
                <a:gd name="connsiteY64" fmla="*/ 1930045 h 2341526"/>
                <a:gd name="connsiteX65" fmla="*/ 2712719 w 2712719"/>
                <a:gd name="connsiteY65" fmla="*/ 2111972 h 2341526"/>
                <a:gd name="connsiteX66" fmla="*/ 2615565 w 2712719"/>
                <a:gd name="connsiteY66" fmla="*/ 2135785 h 2341526"/>
                <a:gd name="connsiteX67" fmla="*/ 2494597 w 2712719"/>
                <a:gd name="connsiteY67" fmla="*/ 2184362 h 2341526"/>
                <a:gd name="connsiteX68" fmla="*/ 1966912 w 2712719"/>
                <a:gd name="connsiteY68" fmla="*/ 2025295 h 2341526"/>
                <a:gd name="connsiteX69" fmla="*/ 1603057 w 2712719"/>
                <a:gd name="connsiteY69" fmla="*/ 1689062 h 2341526"/>
                <a:gd name="connsiteX70" fmla="*/ 1482090 w 2712719"/>
                <a:gd name="connsiteY70" fmla="*/ 1855750 h 2341526"/>
                <a:gd name="connsiteX71" fmla="*/ 1166812 w 2712719"/>
                <a:gd name="connsiteY71" fmla="*/ 2122450 h 2341526"/>
                <a:gd name="connsiteX72" fmla="*/ 972502 w 2712719"/>
                <a:gd name="connsiteY72" fmla="*/ 2231987 h 2341526"/>
                <a:gd name="connsiteX73" fmla="*/ 778192 w 2712719"/>
                <a:gd name="connsiteY73" fmla="*/ 2341525 h 2341526"/>
                <a:gd name="connsiteX74" fmla="*/ 796289 w 2712719"/>
                <a:gd name="connsiteY74" fmla="*/ 2300567 h 2341526"/>
                <a:gd name="connsiteX75" fmla="*/ 1626869 w 2712719"/>
                <a:gd name="connsiteY75" fmla="*/ 1128040 h 2341526"/>
                <a:gd name="connsiteX76" fmla="*/ 1699259 w 2712719"/>
                <a:gd name="connsiteY76" fmla="*/ 108865 h 2341526"/>
                <a:gd name="connsiteX77" fmla="*/ 1817369 w 2712719"/>
                <a:gd name="connsiteY77" fmla="*/ 12662 h 2341526"/>
                <a:gd name="connsiteX78" fmla="*/ 1823084 w 2712719"/>
                <a:gd name="connsiteY78" fmla="*/ 10757 h 2341526"/>
                <a:gd name="connsiteX79" fmla="*/ 1837372 w 2712719"/>
                <a:gd name="connsiteY79" fmla="*/ 4090 h 2341526"/>
                <a:gd name="connsiteX80" fmla="*/ 1856452 w 2712719"/>
                <a:gd name="connsiteY80" fmla="*/ 42 h 234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712719" h="2341526">
                  <a:moveTo>
                    <a:pt x="1282064" y="888010"/>
                  </a:moveTo>
                  <a:cubicBezTo>
                    <a:pt x="1434464" y="888010"/>
                    <a:pt x="1427797" y="1354735"/>
                    <a:pt x="1354454" y="1389977"/>
                  </a:cubicBezTo>
                  <a:cubicBezTo>
                    <a:pt x="1294447" y="1414742"/>
                    <a:pt x="1235392" y="1369022"/>
                    <a:pt x="1177289" y="1251865"/>
                  </a:cubicBezTo>
                  <a:cubicBezTo>
                    <a:pt x="1154429" y="1206145"/>
                    <a:pt x="1111567" y="888010"/>
                    <a:pt x="1282064" y="888010"/>
                  </a:cubicBezTo>
                  <a:close/>
                  <a:moveTo>
                    <a:pt x="2128599" y="803476"/>
                  </a:moveTo>
                  <a:cubicBezTo>
                    <a:pt x="2177415" y="803476"/>
                    <a:pt x="2239803" y="814191"/>
                    <a:pt x="2315527" y="835623"/>
                  </a:cubicBezTo>
                  <a:cubicBezTo>
                    <a:pt x="2337434" y="878485"/>
                    <a:pt x="2347912" y="922300"/>
                    <a:pt x="2347912" y="965163"/>
                  </a:cubicBezTo>
                  <a:cubicBezTo>
                    <a:pt x="2347912" y="1041363"/>
                    <a:pt x="2309812" y="1095655"/>
                    <a:pt x="2234564" y="1128040"/>
                  </a:cubicBezTo>
                  <a:cubicBezTo>
                    <a:pt x="2212657" y="1138518"/>
                    <a:pt x="2196464" y="1149948"/>
                    <a:pt x="2185987" y="1160425"/>
                  </a:cubicBezTo>
                  <a:cubicBezTo>
                    <a:pt x="2175509" y="1170903"/>
                    <a:pt x="2159316" y="1187095"/>
                    <a:pt x="2137409" y="1209003"/>
                  </a:cubicBezTo>
                  <a:cubicBezTo>
                    <a:pt x="2083116" y="1251865"/>
                    <a:pt x="2045969" y="1268058"/>
                    <a:pt x="2024062" y="1257580"/>
                  </a:cubicBezTo>
                  <a:cubicBezTo>
                    <a:pt x="1991677" y="1257580"/>
                    <a:pt x="1959291" y="1235673"/>
                    <a:pt x="1925954" y="1192810"/>
                  </a:cubicBezTo>
                  <a:cubicBezTo>
                    <a:pt x="1893569" y="1138518"/>
                    <a:pt x="1930716" y="987070"/>
                    <a:pt x="1974532" y="900393"/>
                  </a:cubicBezTo>
                  <a:cubicBezTo>
                    <a:pt x="1985009" y="879438"/>
                    <a:pt x="2001202" y="857530"/>
                    <a:pt x="2023109" y="835623"/>
                  </a:cubicBezTo>
                  <a:cubicBezTo>
                    <a:pt x="2044541" y="814191"/>
                    <a:pt x="2079783" y="803476"/>
                    <a:pt x="2128599" y="803476"/>
                  </a:cubicBezTo>
                  <a:close/>
                  <a:moveTo>
                    <a:pt x="1060430" y="66907"/>
                  </a:moveTo>
                  <a:cubicBezTo>
                    <a:pt x="1118428" y="65155"/>
                    <a:pt x="1162764" y="75290"/>
                    <a:pt x="1164907" y="108865"/>
                  </a:cubicBezTo>
                  <a:cubicBezTo>
                    <a:pt x="1141095" y="238406"/>
                    <a:pt x="911542" y="86006"/>
                    <a:pt x="446722" y="472720"/>
                  </a:cubicBezTo>
                  <a:cubicBezTo>
                    <a:pt x="301942" y="647981"/>
                    <a:pt x="219075" y="986118"/>
                    <a:pt x="291465" y="969926"/>
                  </a:cubicBezTo>
                  <a:cubicBezTo>
                    <a:pt x="413385" y="953733"/>
                    <a:pt x="477202" y="926111"/>
                    <a:pt x="485775" y="885153"/>
                  </a:cubicBezTo>
                  <a:lnTo>
                    <a:pt x="485775" y="764186"/>
                  </a:lnTo>
                  <a:cubicBezTo>
                    <a:pt x="493395" y="715608"/>
                    <a:pt x="501015" y="675603"/>
                    <a:pt x="509587" y="643218"/>
                  </a:cubicBezTo>
                  <a:cubicBezTo>
                    <a:pt x="541972" y="514631"/>
                    <a:pt x="614362" y="441288"/>
                    <a:pt x="727710" y="425095"/>
                  </a:cubicBezTo>
                  <a:cubicBezTo>
                    <a:pt x="808672" y="441288"/>
                    <a:pt x="841057" y="489865"/>
                    <a:pt x="824865" y="570828"/>
                  </a:cubicBezTo>
                  <a:lnTo>
                    <a:pt x="776287" y="740373"/>
                  </a:lnTo>
                  <a:lnTo>
                    <a:pt x="945832" y="691795"/>
                  </a:lnTo>
                  <a:cubicBezTo>
                    <a:pt x="1019175" y="684176"/>
                    <a:pt x="1067752" y="716561"/>
                    <a:pt x="1091565" y="788951"/>
                  </a:cubicBezTo>
                  <a:cubicBezTo>
                    <a:pt x="1042987" y="837528"/>
                    <a:pt x="1002982" y="893726"/>
                    <a:pt x="970597" y="958495"/>
                  </a:cubicBezTo>
                  <a:lnTo>
                    <a:pt x="994410" y="1007073"/>
                  </a:lnTo>
                  <a:cubicBezTo>
                    <a:pt x="953452" y="1023265"/>
                    <a:pt x="904875" y="1055651"/>
                    <a:pt x="848677" y="1104228"/>
                  </a:cubicBezTo>
                  <a:lnTo>
                    <a:pt x="800100" y="1152806"/>
                  </a:lnTo>
                  <a:cubicBezTo>
                    <a:pt x="742950" y="1168998"/>
                    <a:pt x="710565" y="1217576"/>
                    <a:pt x="702945" y="1298538"/>
                  </a:cubicBezTo>
                  <a:cubicBezTo>
                    <a:pt x="695325" y="1347116"/>
                    <a:pt x="686752" y="1379501"/>
                    <a:pt x="679132" y="1395693"/>
                  </a:cubicBezTo>
                  <a:cubicBezTo>
                    <a:pt x="784860" y="1323303"/>
                    <a:pt x="881062" y="1339495"/>
                    <a:pt x="970597" y="1444270"/>
                  </a:cubicBezTo>
                  <a:cubicBezTo>
                    <a:pt x="1019175" y="1573811"/>
                    <a:pt x="986790" y="1654773"/>
                    <a:pt x="873442" y="1687158"/>
                  </a:cubicBezTo>
                  <a:cubicBezTo>
                    <a:pt x="849630" y="1687158"/>
                    <a:pt x="824865" y="1683348"/>
                    <a:pt x="801052" y="1674776"/>
                  </a:cubicBezTo>
                  <a:cubicBezTo>
                    <a:pt x="744855" y="1650963"/>
                    <a:pt x="703897" y="1638580"/>
                    <a:pt x="680085" y="1638580"/>
                  </a:cubicBezTo>
                  <a:cubicBezTo>
                    <a:pt x="656272" y="1670966"/>
                    <a:pt x="643890" y="1724305"/>
                    <a:pt x="643890" y="1796695"/>
                  </a:cubicBezTo>
                  <a:cubicBezTo>
                    <a:pt x="643890" y="1861466"/>
                    <a:pt x="639127" y="1906233"/>
                    <a:pt x="631507" y="1930045"/>
                  </a:cubicBezTo>
                  <a:cubicBezTo>
                    <a:pt x="631507" y="1962430"/>
                    <a:pt x="639127" y="1994816"/>
                    <a:pt x="653415" y="2025295"/>
                  </a:cubicBezTo>
                  <a:cubicBezTo>
                    <a:pt x="685800" y="2098638"/>
                    <a:pt x="701992" y="2163408"/>
                    <a:pt x="701992" y="2219605"/>
                  </a:cubicBezTo>
                  <a:cubicBezTo>
                    <a:pt x="701992" y="2235798"/>
                    <a:pt x="689610" y="2255801"/>
                    <a:pt x="665797" y="2280566"/>
                  </a:cubicBezTo>
                  <a:cubicBezTo>
                    <a:pt x="641985" y="2305330"/>
                    <a:pt x="629602" y="2325333"/>
                    <a:pt x="629602" y="2341526"/>
                  </a:cubicBezTo>
                  <a:lnTo>
                    <a:pt x="605790" y="2341526"/>
                  </a:lnTo>
                  <a:cubicBezTo>
                    <a:pt x="508635" y="2228178"/>
                    <a:pt x="443865" y="2030058"/>
                    <a:pt x="411480" y="1747166"/>
                  </a:cubicBezTo>
                  <a:lnTo>
                    <a:pt x="411480" y="1686205"/>
                  </a:lnTo>
                  <a:lnTo>
                    <a:pt x="387667" y="1662393"/>
                  </a:lnTo>
                  <a:cubicBezTo>
                    <a:pt x="322897" y="1727163"/>
                    <a:pt x="234315" y="1820508"/>
                    <a:pt x="120967" y="1941476"/>
                  </a:cubicBezTo>
                  <a:cubicBezTo>
                    <a:pt x="64770" y="2006245"/>
                    <a:pt x="23812" y="2051013"/>
                    <a:pt x="0" y="2074826"/>
                  </a:cubicBezTo>
                  <a:cubicBezTo>
                    <a:pt x="48577" y="1921473"/>
                    <a:pt x="158115" y="1690968"/>
                    <a:pt x="327660" y="1383311"/>
                  </a:cubicBezTo>
                  <a:cubicBezTo>
                    <a:pt x="343852" y="1358545"/>
                    <a:pt x="355282" y="1338543"/>
                    <a:pt x="363855" y="1322351"/>
                  </a:cubicBezTo>
                  <a:lnTo>
                    <a:pt x="242887" y="1322351"/>
                  </a:lnTo>
                  <a:cubicBezTo>
                    <a:pt x="105727" y="1314731"/>
                    <a:pt x="32385" y="1257581"/>
                    <a:pt x="24765" y="1152806"/>
                  </a:cubicBezTo>
                  <a:cubicBezTo>
                    <a:pt x="24765" y="1073748"/>
                    <a:pt x="95250" y="787998"/>
                    <a:pt x="235267" y="582258"/>
                  </a:cubicBezTo>
                  <a:cubicBezTo>
                    <a:pt x="378142" y="372708"/>
                    <a:pt x="631507" y="206020"/>
                    <a:pt x="752475" y="133631"/>
                  </a:cubicBezTo>
                  <a:cubicBezTo>
                    <a:pt x="760095" y="133631"/>
                    <a:pt x="772477" y="129820"/>
                    <a:pt x="788670" y="121248"/>
                  </a:cubicBezTo>
                  <a:cubicBezTo>
                    <a:pt x="829151" y="105770"/>
                    <a:pt x="963766" y="69828"/>
                    <a:pt x="1060430" y="66907"/>
                  </a:cubicBezTo>
                  <a:close/>
                  <a:moveTo>
                    <a:pt x="1856452" y="42"/>
                  </a:moveTo>
                  <a:cubicBezTo>
                    <a:pt x="1875472" y="934"/>
                    <a:pt x="1892617" y="15758"/>
                    <a:pt x="1892617" y="36475"/>
                  </a:cubicBezTo>
                  <a:cubicBezTo>
                    <a:pt x="1892617" y="37427"/>
                    <a:pt x="1892617" y="37427"/>
                    <a:pt x="1892617" y="37427"/>
                  </a:cubicBezTo>
                  <a:lnTo>
                    <a:pt x="1892617" y="352705"/>
                  </a:lnTo>
                  <a:cubicBezTo>
                    <a:pt x="1892617" y="716560"/>
                    <a:pt x="1868804" y="1008025"/>
                    <a:pt x="1820227" y="1226147"/>
                  </a:cubicBezTo>
                  <a:cubicBezTo>
                    <a:pt x="1803082" y="1316635"/>
                    <a:pt x="1762124" y="1419505"/>
                    <a:pt x="1699259" y="1532852"/>
                  </a:cubicBezTo>
                  <a:cubicBezTo>
                    <a:pt x="1734502" y="1610957"/>
                    <a:pt x="1840229" y="1776692"/>
                    <a:pt x="2305049" y="1917662"/>
                  </a:cubicBezTo>
                  <a:cubicBezTo>
                    <a:pt x="2336482" y="1926235"/>
                    <a:pt x="2361247" y="1930045"/>
                    <a:pt x="2377440" y="1930045"/>
                  </a:cubicBezTo>
                  <a:cubicBezTo>
                    <a:pt x="2539365" y="1970050"/>
                    <a:pt x="2694622" y="2056727"/>
                    <a:pt x="2712719" y="2111972"/>
                  </a:cubicBezTo>
                  <a:cubicBezTo>
                    <a:pt x="2687954" y="2111972"/>
                    <a:pt x="2655569" y="2119592"/>
                    <a:pt x="2615565" y="2135785"/>
                  </a:cubicBezTo>
                  <a:cubicBezTo>
                    <a:pt x="2559367" y="2168170"/>
                    <a:pt x="2518409" y="2184362"/>
                    <a:pt x="2494597" y="2184362"/>
                  </a:cubicBezTo>
                  <a:cubicBezTo>
                    <a:pt x="2332672" y="2151977"/>
                    <a:pt x="2112644" y="2073872"/>
                    <a:pt x="1966912" y="2025295"/>
                  </a:cubicBezTo>
                  <a:cubicBezTo>
                    <a:pt x="1795462" y="1933855"/>
                    <a:pt x="1656397" y="1771930"/>
                    <a:pt x="1603057" y="1689062"/>
                  </a:cubicBezTo>
                  <a:cubicBezTo>
                    <a:pt x="1566862" y="1742402"/>
                    <a:pt x="1526857" y="1797647"/>
                    <a:pt x="1482090" y="1855750"/>
                  </a:cubicBezTo>
                  <a:cubicBezTo>
                    <a:pt x="1377315" y="1985290"/>
                    <a:pt x="1271587" y="2073872"/>
                    <a:pt x="1166812" y="2122450"/>
                  </a:cubicBezTo>
                  <a:cubicBezTo>
                    <a:pt x="1118234" y="2147215"/>
                    <a:pt x="1053464" y="2183410"/>
                    <a:pt x="972502" y="2231987"/>
                  </a:cubicBezTo>
                  <a:cubicBezTo>
                    <a:pt x="882967" y="2272945"/>
                    <a:pt x="818197" y="2309140"/>
                    <a:pt x="778192" y="2341525"/>
                  </a:cubicBezTo>
                  <a:cubicBezTo>
                    <a:pt x="778192" y="2325332"/>
                    <a:pt x="784859" y="2311045"/>
                    <a:pt x="796289" y="2300567"/>
                  </a:cubicBezTo>
                  <a:cubicBezTo>
                    <a:pt x="1269682" y="1870037"/>
                    <a:pt x="1546859" y="1479512"/>
                    <a:pt x="1626869" y="1128040"/>
                  </a:cubicBezTo>
                  <a:cubicBezTo>
                    <a:pt x="1683067" y="908965"/>
                    <a:pt x="1658302" y="278410"/>
                    <a:pt x="1699259" y="108865"/>
                  </a:cubicBezTo>
                  <a:cubicBezTo>
                    <a:pt x="1699259" y="68860"/>
                    <a:pt x="1738312" y="36475"/>
                    <a:pt x="1817369" y="12662"/>
                  </a:cubicBezTo>
                  <a:cubicBezTo>
                    <a:pt x="1819274" y="12662"/>
                    <a:pt x="1821179" y="11710"/>
                    <a:pt x="1823084" y="10757"/>
                  </a:cubicBezTo>
                  <a:cubicBezTo>
                    <a:pt x="1827847" y="8852"/>
                    <a:pt x="1832609" y="6947"/>
                    <a:pt x="1837372" y="4090"/>
                  </a:cubicBezTo>
                  <a:cubicBezTo>
                    <a:pt x="1843563" y="994"/>
                    <a:pt x="1850112" y="-256"/>
                    <a:pt x="1856452" y="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8560867" y="2919802"/>
              <a:ext cx="1247162" cy="1312538"/>
            </a:xfrm>
            <a:custGeom>
              <a:avLst/>
              <a:gdLst>
                <a:gd name="connsiteX0" fmla="*/ 2025491 w 2362200"/>
                <a:gd name="connsiteY0" fmla="*/ 1865471 h 2486025"/>
                <a:gd name="connsiteX1" fmla="*/ 1790224 w 2362200"/>
                <a:gd name="connsiteY1" fmla="*/ 1901666 h 2486025"/>
                <a:gd name="connsiteX2" fmla="*/ 1614011 w 2362200"/>
                <a:gd name="connsiteY2" fmla="*/ 1914049 h 2486025"/>
                <a:gd name="connsiteX3" fmla="*/ 1657826 w 2362200"/>
                <a:gd name="connsiteY3" fmla="*/ 1780699 h 2486025"/>
                <a:gd name="connsiteX4" fmla="*/ 1731169 w 2362200"/>
                <a:gd name="connsiteY4" fmla="*/ 1647349 h 2486025"/>
                <a:gd name="connsiteX5" fmla="*/ 1848326 w 2362200"/>
                <a:gd name="connsiteY5" fmla="*/ 1586389 h 2486025"/>
                <a:gd name="connsiteX6" fmla="*/ 2024539 w 2362200"/>
                <a:gd name="connsiteY6" fmla="*/ 1453039 h 2486025"/>
                <a:gd name="connsiteX7" fmla="*/ 1995011 w 2362200"/>
                <a:gd name="connsiteY7" fmla="*/ 1404461 h 2486025"/>
                <a:gd name="connsiteX8" fmla="*/ 1818799 w 2362200"/>
                <a:gd name="connsiteY8" fmla="*/ 1332071 h 2486025"/>
                <a:gd name="connsiteX9" fmla="*/ 1745456 w 2362200"/>
                <a:gd name="connsiteY9" fmla="*/ 1344454 h 2486025"/>
                <a:gd name="connsiteX10" fmla="*/ 1701641 w 2362200"/>
                <a:gd name="connsiteY10" fmla="*/ 1356836 h 2486025"/>
                <a:gd name="connsiteX11" fmla="*/ 1679734 w 2362200"/>
                <a:gd name="connsiteY11" fmla="*/ 1247299 h 2486025"/>
                <a:gd name="connsiteX12" fmla="*/ 2247424 w 2362200"/>
                <a:gd name="connsiteY12" fmla="*/ 1121569 h 2486025"/>
                <a:gd name="connsiteX13" fmla="*/ 2364581 w 2362200"/>
                <a:gd name="connsiteY13" fmla="*/ 1072991 h 2486025"/>
                <a:gd name="connsiteX14" fmla="*/ 2364581 w 2362200"/>
                <a:gd name="connsiteY14" fmla="*/ 1024414 h 2486025"/>
                <a:gd name="connsiteX15" fmla="*/ 2247424 w 2362200"/>
                <a:gd name="connsiteY15" fmla="*/ 988219 h 2486025"/>
                <a:gd name="connsiteX16" fmla="*/ 2130266 w 2362200"/>
                <a:gd name="connsiteY16" fmla="*/ 952024 h 2486025"/>
                <a:gd name="connsiteX17" fmla="*/ 1894999 w 2362200"/>
                <a:gd name="connsiteY17" fmla="*/ 988219 h 2486025"/>
                <a:gd name="connsiteX18" fmla="*/ 1718786 w 2362200"/>
                <a:gd name="connsiteY18" fmla="*/ 1000601 h 2486025"/>
                <a:gd name="connsiteX19" fmla="*/ 1762601 w 2362200"/>
                <a:gd name="connsiteY19" fmla="*/ 867251 h 2486025"/>
                <a:gd name="connsiteX20" fmla="*/ 1835944 w 2362200"/>
                <a:gd name="connsiteY20" fmla="*/ 733901 h 2486025"/>
                <a:gd name="connsiteX21" fmla="*/ 1953101 w 2362200"/>
                <a:gd name="connsiteY21" fmla="*/ 672941 h 2486025"/>
                <a:gd name="connsiteX22" fmla="*/ 2129314 w 2362200"/>
                <a:gd name="connsiteY22" fmla="*/ 539591 h 2486025"/>
                <a:gd name="connsiteX23" fmla="*/ 2099786 w 2362200"/>
                <a:gd name="connsiteY23" fmla="*/ 491014 h 2486025"/>
                <a:gd name="connsiteX24" fmla="*/ 1923574 w 2362200"/>
                <a:gd name="connsiteY24" fmla="*/ 418624 h 2486025"/>
                <a:gd name="connsiteX25" fmla="*/ 1850231 w 2362200"/>
                <a:gd name="connsiteY25" fmla="*/ 431006 h 2486025"/>
                <a:gd name="connsiteX26" fmla="*/ 1806416 w 2362200"/>
                <a:gd name="connsiteY26" fmla="*/ 443389 h 2486025"/>
                <a:gd name="connsiteX27" fmla="*/ 1806416 w 2362200"/>
                <a:gd name="connsiteY27" fmla="*/ 225266 h 2486025"/>
                <a:gd name="connsiteX28" fmla="*/ 1835944 w 2362200"/>
                <a:gd name="connsiteY28" fmla="*/ 152876 h 2486025"/>
                <a:gd name="connsiteX29" fmla="*/ 1659731 w 2362200"/>
                <a:gd name="connsiteY29" fmla="*/ 7144 h 2486025"/>
                <a:gd name="connsiteX30" fmla="*/ 1571149 w 2362200"/>
                <a:gd name="connsiteY30" fmla="*/ 250031 h 2486025"/>
                <a:gd name="connsiteX31" fmla="*/ 1571149 w 2362200"/>
                <a:gd name="connsiteY31" fmla="*/ 465296 h 2486025"/>
                <a:gd name="connsiteX32" fmla="*/ 1321594 w 2362200"/>
                <a:gd name="connsiteY32" fmla="*/ 550069 h 2486025"/>
                <a:gd name="connsiteX33" fmla="*/ 1218724 w 2362200"/>
                <a:gd name="connsiteY33" fmla="*/ 562451 h 2486025"/>
                <a:gd name="connsiteX34" fmla="*/ 983456 w 2362200"/>
                <a:gd name="connsiteY34" fmla="*/ 756761 h 2486025"/>
                <a:gd name="connsiteX35" fmla="*/ 1306354 w 2362200"/>
                <a:gd name="connsiteY35" fmla="*/ 829151 h 2486025"/>
                <a:gd name="connsiteX36" fmla="*/ 1453039 w 2362200"/>
                <a:gd name="connsiteY36" fmla="*/ 805339 h 2486025"/>
                <a:gd name="connsiteX37" fmla="*/ 1482566 w 2362200"/>
                <a:gd name="connsiteY37" fmla="*/ 829151 h 2486025"/>
                <a:gd name="connsiteX38" fmla="*/ 1482566 w 2362200"/>
                <a:gd name="connsiteY38" fmla="*/ 1047274 h 2486025"/>
                <a:gd name="connsiteX39" fmla="*/ 1470184 w 2362200"/>
                <a:gd name="connsiteY39" fmla="*/ 1087279 h 2486025"/>
                <a:gd name="connsiteX40" fmla="*/ 865346 w 2362200"/>
                <a:gd name="connsiteY40" fmla="*/ 1193006 h 2486025"/>
                <a:gd name="connsiteX41" fmla="*/ 835818 w 2362200"/>
                <a:gd name="connsiteY41" fmla="*/ 1193006 h 2486025"/>
                <a:gd name="connsiteX42" fmla="*/ 541496 w 2362200"/>
                <a:gd name="connsiteY42" fmla="*/ 1277779 h 2486025"/>
                <a:gd name="connsiteX43" fmla="*/ 511969 w 2362200"/>
                <a:gd name="connsiteY43" fmla="*/ 1290161 h 2486025"/>
                <a:gd name="connsiteX44" fmla="*/ 482441 w 2362200"/>
                <a:gd name="connsiteY44" fmla="*/ 1302544 h 2486025"/>
                <a:gd name="connsiteX45" fmla="*/ 453866 w 2362200"/>
                <a:gd name="connsiteY45" fmla="*/ 1324451 h 2486025"/>
                <a:gd name="connsiteX46" fmla="*/ 473869 w 2362200"/>
                <a:gd name="connsiteY46" fmla="*/ 857726 h 2486025"/>
                <a:gd name="connsiteX47" fmla="*/ 1076801 w 2362200"/>
                <a:gd name="connsiteY47" fmla="*/ 312896 h 2486025"/>
                <a:gd name="connsiteX48" fmla="*/ 1127284 w 2362200"/>
                <a:gd name="connsiteY48" fmla="*/ 122396 h 2486025"/>
                <a:gd name="connsiteX49" fmla="*/ 949166 w 2362200"/>
                <a:gd name="connsiteY49" fmla="*/ 40481 h 2486025"/>
                <a:gd name="connsiteX50" fmla="*/ 439579 w 2362200"/>
                <a:gd name="connsiteY50" fmla="*/ 502444 h 2486025"/>
                <a:gd name="connsiteX51" fmla="*/ 389096 w 2362200"/>
                <a:gd name="connsiteY51" fmla="*/ 584359 h 2486025"/>
                <a:gd name="connsiteX52" fmla="*/ 159544 w 2362200"/>
                <a:gd name="connsiteY52" fmla="*/ 937736 h 2486025"/>
                <a:gd name="connsiteX53" fmla="*/ 109061 w 2362200"/>
                <a:gd name="connsiteY53" fmla="*/ 1019651 h 2486025"/>
                <a:gd name="connsiteX54" fmla="*/ 7144 w 2362200"/>
                <a:gd name="connsiteY54" fmla="*/ 1291114 h 2486025"/>
                <a:gd name="connsiteX55" fmla="*/ 83344 w 2362200"/>
                <a:gd name="connsiteY55" fmla="*/ 1427321 h 2486025"/>
                <a:gd name="connsiteX56" fmla="*/ 235744 w 2362200"/>
                <a:gd name="connsiteY56" fmla="*/ 1305401 h 2486025"/>
                <a:gd name="connsiteX57" fmla="*/ 286226 w 2362200"/>
                <a:gd name="connsiteY57" fmla="*/ 1237774 h 2486025"/>
                <a:gd name="connsiteX58" fmla="*/ 311944 w 2362200"/>
                <a:gd name="connsiteY58" fmla="*/ 1237774 h 2486025"/>
                <a:gd name="connsiteX59" fmla="*/ 286226 w 2362200"/>
                <a:gd name="connsiteY59" fmla="*/ 1454944 h 2486025"/>
                <a:gd name="connsiteX60" fmla="*/ 286226 w 2362200"/>
                <a:gd name="connsiteY60" fmla="*/ 1536859 h 2486025"/>
                <a:gd name="connsiteX61" fmla="*/ 286226 w 2362200"/>
                <a:gd name="connsiteY61" fmla="*/ 1673066 h 2486025"/>
                <a:gd name="connsiteX62" fmla="*/ 432911 w 2362200"/>
                <a:gd name="connsiteY62" fmla="*/ 2420779 h 2486025"/>
                <a:gd name="connsiteX63" fmla="*/ 585311 w 2362200"/>
                <a:gd name="connsiteY63" fmla="*/ 2366486 h 2486025"/>
                <a:gd name="connsiteX64" fmla="*/ 559594 w 2362200"/>
                <a:gd name="connsiteY64" fmla="*/ 2298859 h 2486025"/>
                <a:gd name="connsiteX65" fmla="*/ 438626 w 2362200"/>
                <a:gd name="connsiteY65" fmla="*/ 1673066 h 2486025"/>
                <a:gd name="connsiteX66" fmla="*/ 446246 w 2362200"/>
                <a:gd name="connsiteY66" fmla="*/ 1457801 h 2486025"/>
                <a:gd name="connsiteX67" fmla="*/ 480536 w 2362200"/>
                <a:gd name="connsiteY67" fmla="*/ 1461611 h 2486025"/>
                <a:gd name="connsiteX68" fmla="*/ 1141571 w 2362200"/>
                <a:gd name="connsiteY68" fmla="*/ 1376839 h 2486025"/>
                <a:gd name="connsiteX69" fmla="*/ 1462564 w 2362200"/>
                <a:gd name="connsiteY69" fmla="*/ 1296829 h 2486025"/>
                <a:gd name="connsiteX70" fmla="*/ 1462564 w 2362200"/>
                <a:gd name="connsiteY70" fmla="*/ 1381601 h 2486025"/>
                <a:gd name="connsiteX71" fmla="*/ 1213009 w 2362200"/>
                <a:gd name="connsiteY71" fmla="*/ 1466374 h 2486025"/>
                <a:gd name="connsiteX72" fmla="*/ 1110139 w 2362200"/>
                <a:gd name="connsiteY72" fmla="*/ 1478756 h 2486025"/>
                <a:gd name="connsiteX73" fmla="*/ 874871 w 2362200"/>
                <a:gd name="connsiteY73" fmla="*/ 1673066 h 2486025"/>
                <a:gd name="connsiteX74" fmla="*/ 1197769 w 2362200"/>
                <a:gd name="connsiteY74" fmla="*/ 1745456 h 2486025"/>
                <a:gd name="connsiteX75" fmla="*/ 1344454 w 2362200"/>
                <a:gd name="connsiteY75" fmla="*/ 1721644 h 2486025"/>
                <a:gd name="connsiteX76" fmla="*/ 1373981 w 2362200"/>
                <a:gd name="connsiteY76" fmla="*/ 1745456 h 2486025"/>
                <a:gd name="connsiteX77" fmla="*/ 1380649 w 2362200"/>
                <a:gd name="connsiteY77" fmla="*/ 2000726 h 2486025"/>
                <a:gd name="connsiteX78" fmla="*/ 956786 w 2362200"/>
                <a:gd name="connsiteY78" fmla="*/ 2071211 h 2486025"/>
                <a:gd name="connsiteX79" fmla="*/ 977741 w 2362200"/>
                <a:gd name="connsiteY79" fmla="*/ 2299811 h 2486025"/>
                <a:gd name="connsiteX80" fmla="*/ 1036796 w 2362200"/>
                <a:gd name="connsiteY80" fmla="*/ 2291239 h 2486025"/>
                <a:gd name="connsiteX81" fmla="*/ 1433036 w 2362200"/>
                <a:gd name="connsiteY81" fmla="*/ 2192179 h 2486025"/>
                <a:gd name="connsiteX82" fmla="*/ 2137886 w 2362200"/>
                <a:gd name="connsiteY82" fmla="*/ 2035969 h 2486025"/>
                <a:gd name="connsiteX83" fmla="*/ 2255044 w 2362200"/>
                <a:gd name="connsiteY83" fmla="*/ 1987391 h 2486025"/>
                <a:gd name="connsiteX84" fmla="*/ 2255044 w 2362200"/>
                <a:gd name="connsiteY84" fmla="*/ 1938814 h 2486025"/>
                <a:gd name="connsiteX85" fmla="*/ 2137886 w 2362200"/>
                <a:gd name="connsiteY85" fmla="*/ 1902619 h 2486025"/>
                <a:gd name="connsiteX86" fmla="*/ 2025491 w 2362200"/>
                <a:gd name="connsiteY86" fmla="*/ 1865471 h 248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362200" h="2486025">
                  <a:moveTo>
                    <a:pt x="2025491" y="1865471"/>
                  </a:moveTo>
                  <a:cubicBezTo>
                    <a:pt x="1947386" y="1874044"/>
                    <a:pt x="1868329" y="1885474"/>
                    <a:pt x="1790224" y="1901666"/>
                  </a:cubicBezTo>
                  <a:cubicBezTo>
                    <a:pt x="1731169" y="1910239"/>
                    <a:pt x="1673066" y="1914049"/>
                    <a:pt x="1614011" y="1914049"/>
                  </a:cubicBezTo>
                  <a:cubicBezTo>
                    <a:pt x="1633061" y="1897856"/>
                    <a:pt x="1648301" y="1853089"/>
                    <a:pt x="1657826" y="1780699"/>
                  </a:cubicBezTo>
                  <a:cubicBezTo>
                    <a:pt x="1676876" y="1715929"/>
                    <a:pt x="1701641" y="1671161"/>
                    <a:pt x="1731169" y="1647349"/>
                  </a:cubicBezTo>
                  <a:cubicBezTo>
                    <a:pt x="1750219" y="1631156"/>
                    <a:pt x="1790224" y="1611154"/>
                    <a:pt x="1848326" y="1586389"/>
                  </a:cubicBezTo>
                  <a:cubicBezTo>
                    <a:pt x="1965484" y="1554004"/>
                    <a:pt x="2024539" y="1509236"/>
                    <a:pt x="2024539" y="1453039"/>
                  </a:cubicBezTo>
                  <a:cubicBezTo>
                    <a:pt x="2024539" y="1436846"/>
                    <a:pt x="2015014" y="1420654"/>
                    <a:pt x="1995011" y="1404461"/>
                  </a:cubicBezTo>
                  <a:lnTo>
                    <a:pt x="1818799" y="1332071"/>
                  </a:lnTo>
                  <a:cubicBezTo>
                    <a:pt x="1798796" y="1332071"/>
                    <a:pt x="1774984" y="1335881"/>
                    <a:pt x="1745456" y="1344454"/>
                  </a:cubicBezTo>
                  <a:cubicBezTo>
                    <a:pt x="1725454" y="1353026"/>
                    <a:pt x="1711166" y="1356836"/>
                    <a:pt x="1701641" y="1356836"/>
                  </a:cubicBezTo>
                  <a:cubicBezTo>
                    <a:pt x="1686401" y="1322546"/>
                    <a:pt x="1678781" y="1286351"/>
                    <a:pt x="1679734" y="1247299"/>
                  </a:cubicBezTo>
                  <a:lnTo>
                    <a:pt x="2247424" y="1121569"/>
                  </a:lnTo>
                  <a:cubicBezTo>
                    <a:pt x="2296002" y="1105376"/>
                    <a:pt x="2336006" y="1089184"/>
                    <a:pt x="2364581" y="1072991"/>
                  </a:cubicBezTo>
                  <a:lnTo>
                    <a:pt x="2364581" y="1024414"/>
                  </a:lnTo>
                  <a:cubicBezTo>
                    <a:pt x="2335054" y="1024414"/>
                    <a:pt x="2296002" y="1012031"/>
                    <a:pt x="2247424" y="988219"/>
                  </a:cubicBezTo>
                  <a:cubicBezTo>
                    <a:pt x="2197894" y="972026"/>
                    <a:pt x="2158841" y="959644"/>
                    <a:pt x="2130266" y="952024"/>
                  </a:cubicBezTo>
                  <a:cubicBezTo>
                    <a:pt x="2052161" y="960596"/>
                    <a:pt x="1973104" y="972026"/>
                    <a:pt x="1894999" y="988219"/>
                  </a:cubicBezTo>
                  <a:cubicBezTo>
                    <a:pt x="1835944" y="996791"/>
                    <a:pt x="1777841" y="1000601"/>
                    <a:pt x="1718786" y="1000601"/>
                  </a:cubicBezTo>
                  <a:cubicBezTo>
                    <a:pt x="1737836" y="984409"/>
                    <a:pt x="1753076" y="939641"/>
                    <a:pt x="1762601" y="867251"/>
                  </a:cubicBezTo>
                  <a:cubicBezTo>
                    <a:pt x="1781651" y="802481"/>
                    <a:pt x="1806416" y="757714"/>
                    <a:pt x="1835944" y="733901"/>
                  </a:cubicBezTo>
                  <a:cubicBezTo>
                    <a:pt x="1854994" y="717709"/>
                    <a:pt x="1894999" y="697706"/>
                    <a:pt x="1953101" y="672941"/>
                  </a:cubicBezTo>
                  <a:cubicBezTo>
                    <a:pt x="2070259" y="640556"/>
                    <a:pt x="2129314" y="595789"/>
                    <a:pt x="2129314" y="539591"/>
                  </a:cubicBezTo>
                  <a:cubicBezTo>
                    <a:pt x="2129314" y="523399"/>
                    <a:pt x="2119789" y="507206"/>
                    <a:pt x="2099786" y="491014"/>
                  </a:cubicBezTo>
                  <a:lnTo>
                    <a:pt x="1923574" y="418624"/>
                  </a:lnTo>
                  <a:cubicBezTo>
                    <a:pt x="1903571" y="418624"/>
                    <a:pt x="1879759" y="422434"/>
                    <a:pt x="1850231" y="431006"/>
                  </a:cubicBezTo>
                  <a:cubicBezTo>
                    <a:pt x="1830229" y="439579"/>
                    <a:pt x="1815941" y="443389"/>
                    <a:pt x="1806416" y="443389"/>
                  </a:cubicBezTo>
                  <a:cubicBezTo>
                    <a:pt x="1776889" y="378619"/>
                    <a:pt x="1776889" y="306229"/>
                    <a:pt x="1806416" y="225266"/>
                  </a:cubicBezTo>
                  <a:cubicBezTo>
                    <a:pt x="1815941" y="192881"/>
                    <a:pt x="1825466" y="169069"/>
                    <a:pt x="1835944" y="152876"/>
                  </a:cubicBezTo>
                  <a:cubicBezTo>
                    <a:pt x="1835944" y="64294"/>
                    <a:pt x="1776889" y="15716"/>
                    <a:pt x="1659731" y="7144"/>
                  </a:cubicBezTo>
                  <a:cubicBezTo>
                    <a:pt x="1591151" y="104299"/>
                    <a:pt x="1561624" y="185261"/>
                    <a:pt x="1571149" y="250031"/>
                  </a:cubicBezTo>
                  <a:lnTo>
                    <a:pt x="1571149" y="465296"/>
                  </a:lnTo>
                  <a:cubicBezTo>
                    <a:pt x="1561624" y="521494"/>
                    <a:pt x="1477804" y="550069"/>
                    <a:pt x="1321594" y="550069"/>
                  </a:cubicBezTo>
                  <a:cubicBezTo>
                    <a:pt x="1272064" y="558641"/>
                    <a:pt x="1238726" y="562451"/>
                    <a:pt x="1218724" y="562451"/>
                  </a:cubicBezTo>
                  <a:cubicBezTo>
                    <a:pt x="1072039" y="603409"/>
                    <a:pt x="992981" y="667226"/>
                    <a:pt x="983456" y="756761"/>
                  </a:cubicBezTo>
                  <a:cubicBezTo>
                    <a:pt x="973931" y="861536"/>
                    <a:pt x="1081564" y="886301"/>
                    <a:pt x="1306354" y="829151"/>
                  </a:cubicBezTo>
                  <a:cubicBezTo>
                    <a:pt x="1374934" y="812959"/>
                    <a:pt x="1423511" y="805339"/>
                    <a:pt x="1453039" y="805339"/>
                  </a:cubicBezTo>
                  <a:lnTo>
                    <a:pt x="1482566" y="829151"/>
                  </a:lnTo>
                  <a:cubicBezTo>
                    <a:pt x="1474946" y="943451"/>
                    <a:pt x="1478756" y="1011079"/>
                    <a:pt x="1482566" y="1047274"/>
                  </a:cubicBezTo>
                  <a:cubicBezTo>
                    <a:pt x="1476851" y="1061561"/>
                    <a:pt x="1473041" y="1074896"/>
                    <a:pt x="1470184" y="1087279"/>
                  </a:cubicBezTo>
                  <a:lnTo>
                    <a:pt x="865346" y="1193006"/>
                  </a:lnTo>
                  <a:lnTo>
                    <a:pt x="835818" y="1193006"/>
                  </a:lnTo>
                  <a:cubicBezTo>
                    <a:pt x="835818" y="1193006"/>
                    <a:pt x="610076" y="1221581"/>
                    <a:pt x="541496" y="1277779"/>
                  </a:cubicBezTo>
                  <a:cubicBezTo>
                    <a:pt x="531971" y="1286351"/>
                    <a:pt x="521494" y="1290161"/>
                    <a:pt x="511969" y="1290161"/>
                  </a:cubicBezTo>
                  <a:cubicBezTo>
                    <a:pt x="502444" y="1298734"/>
                    <a:pt x="491966" y="1302544"/>
                    <a:pt x="482441" y="1302544"/>
                  </a:cubicBezTo>
                  <a:cubicBezTo>
                    <a:pt x="471964" y="1310164"/>
                    <a:pt x="462439" y="1317784"/>
                    <a:pt x="453866" y="1324451"/>
                  </a:cubicBezTo>
                  <a:cubicBezTo>
                    <a:pt x="463391" y="1102519"/>
                    <a:pt x="473869" y="857726"/>
                    <a:pt x="473869" y="857726"/>
                  </a:cubicBezTo>
                  <a:cubicBezTo>
                    <a:pt x="473869" y="857726"/>
                    <a:pt x="573881" y="494824"/>
                    <a:pt x="1076801" y="312896"/>
                  </a:cubicBezTo>
                  <a:cubicBezTo>
                    <a:pt x="1112996" y="299561"/>
                    <a:pt x="1127284" y="230981"/>
                    <a:pt x="1127284" y="122396"/>
                  </a:cubicBezTo>
                  <a:cubicBezTo>
                    <a:pt x="1092994" y="68104"/>
                    <a:pt x="1033939" y="40481"/>
                    <a:pt x="949166" y="40481"/>
                  </a:cubicBezTo>
                  <a:cubicBezTo>
                    <a:pt x="788193" y="40481"/>
                    <a:pt x="618649" y="194786"/>
                    <a:pt x="439579" y="502444"/>
                  </a:cubicBezTo>
                  <a:cubicBezTo>
                    <a:pt x="413861" y="538639"/>
                    <a:pt x="396716" y="566261"/>
                    <a:pt x="389096" y="584359"/>
                  </a:cubicBezTo>
                  <a:cubicBezTo>
                    <a:pt x="312896" y="702469"/>
                    <a:pt x="236696" y="819626"/>
                    <a:pt x="159544" y="937736"/>
                  </a:cubicBezTo>
                  <a:cubicBezTo>
                    <a:pt x="150971" y="955834"/>
                    <a:pt x="133826" y="983456"/>
                    <a:pt x="109061" y="1019651"/>
                  </a:cubicBezTo>
                  <a:cubicBezTo>
                    <a:pt x="41434" y="1137761"/>
                    <a:pt x="7144" y="1228249"/>
                    <a:pt x="7144" y="1291114"/>
                  </a:cubicBezTo>
                  <a:cubicBezTo>
                    <a:pt x="7144" y="1373029"/>
                    <a:pt x="32861" y="1417796"/>
                    <a:pt x="83344" y="1427321"/>
                  </a:cubicBezTo>
                  <a:cubicBezTo>
                    <a:pt x="133826" y="1436846"/>
                    <a:pt x="185261" y="1395889"/>
                    <a:pt x="235744" y="1305401"/>
                  </a:cubicBezTo>
                  <a:cubicBezTo>
                    <a:pt x="252889" y="1277779"/>
                    <a:pt x="270034" y="1255871"/>
                    <a:pt x="286226" y="1237774"/>
                  </a:cubicBezTo>
                  <a:lnTo>
                    <a:pt x="311944" y="1237774"/>
                  </a:lnTo>
                  <a:cubicBezTo>
                    <a:pt x="311944" y="1292066"/>
                    <a:pt x="303371" y="1364456"/>
                    <a:pt x="286226" y="1454944"/>
                  </a:cubicBezTo>
                  <a:cubicBezTo>
                    <a:pt x="286226" y="1482566"/>
                    <a:pt x="286226" y="1509236"/>
                    <a:pt x="286226" y="1536859"/>
                  </a:cubicBezTo>
                  <a:lnTo>
                    <a:pt x="286226" y="1673066"/>
                  </a:lnTo>
                  <a:cubicBezTo>
                    <a:pt x="286226" y="1863566"/>
                    <a:pt x="381476" y="2275999"/>
                    <a:pt x="432911" y="2420779"/>
                  </a:cubicBezTo>
                  <a:cubicBezTo>
                    <a:pt x="483394" y="2529364"/>
                    <a:pt x="678656" y="2493169"/>
                    <a:pt x="585311" y="2366486"/>
                  </a:cubicBezTo>
                  <a:cubicBezTo>
                    <a:pt x="576739" y="2348389"/>
                    <a:pt x="568166" y="2325529"/>
                    <a:pt x="559594" y="2298859"/>
                  </a:cubicBezTo>
                  <a:cubicBezTo>
                    <a:pt x="525304" y="2208371"/>
                    <a:pt x="438626" y="1835944"/>
                    <a:pt x="438626" y="1673066"/>
                  </a:cubicBezTo>
                  <a:cubicBezTo>
                    <a:pt x="438626" y="1653064"/>
                    <a:pt x="441484" y="1567339"/>
                    <a:pt x="446246" y="1457801"/>
                  </a:cubicBezTo>
                  <a:cubicBezTo>
                    <a:pt x="457676" y="1460659"/>
                    <a:pt x="469106" y="1461611"/>
                    <a:pt x="480536" y="1461611"/>
                  </a:cubicBezTo>
                  <a:cubicBezTo>
                    <a:pt x="705326" y="1461611"/>
                    <a:pt x="926306" y="1433036"/>
                    <a:pt x="1141571" y="1376839"/>
                  </a:cubicBezTo>
                  <a:cubicBezTo>
                    <a:pt x="1226344" y="1355884"/>
                    <a:pt x="1373981" y="1318736"/>
                    <a:pt x="1462564" y="1296829"/>
                  </a:cubicBezTo>
                  <a:lnTo>
                    <a:pt x="1462564" y="1381601"/>
                  </a:lnTo>
                  <a:cubicBezTo>
                    <a:pt x="1453039" y="1437799"/>
                    <a:pt x="1369219" y="1466374"/>
                    <a:pt x="1213009" y="1466374"/>
                  </a:cubicBezTo>
                  <a:cubicBezTo>
                    <a:pt x="1163479" y="1474946"/>
                    <a:pt x="1130141" y="1478756"/>
                    <a:pt x="1110139" y="1478756"/>
                  </a:cubicBezTo>
                  <a:cubicBezTo>
                    <a:pt x="963454" y="1519714"/>
                    <a:pt x="884396" y="1583531"/>
                    <a:pt x="874871" y="1673066"/>
                  </a:cubicBezTo>
                  <a:cubicBezTo>
                    <a:pt x="865346" y="1777841"/>
                    <a:pt x="972979" y="1802606"/>
                    <a:pt x="1197769" y="1745456"/>
                  </a:cubicBezTo>
                  <a:cubicBezTo>
                    <a:pt x="1266349" y="1729264"/>
                    <a:pt x="1314926" y="1721644"/>
                    <a:pt x="1344454" y="1721644"/>
                  </a:cubicBezTo>
                  <a:lnTo>
                    <a:pt x="1373981" y="1745456"/>
                  </a:lnTo>
                  <a:cubicBezTo>
                    <a:pt x="1361599" y="1943576"/>
                    <a:pt x="1380649" y="2000726"/>
                    <a:pt x="1380649" y="2000726"/>
                  </a:cubicBezTo>
                  <a:lnTo>
                    <a:pt x="956786" y="2071211"/>
                  </a:lnTo>
                  <a:cubicBezTo>
                    <a:pt x="815816" y="2095024"/>
                    <a:pt x="834866" y="2303621"/>
                    <a:pt x="977741" y="2299811"/>
                  </a:cubicBezTo>
                  <a:cubicBezTo>
                    <a:pt x="995839" y="2299811"/>
                    <a:pt x="1015841" y="2296954"/>
                    <a:pt x="1036796" y="2291239"/>
                  </a:cubicBezTo>
                  <a:cubicBezTo>
                    <a:pt x="1164431" y="2258854"/>
                    <a:pt x="1433036" y="2192179"/>
                    <a:pt x="1433036" y="2192179"/>
                  </a:cubicBezTo>
                  <a:lnTo>
                    <a:pt x="2137886" y="2035969"/>
                  </a:lnTo>
                  <a:cubicBezTo>
                    <a:pt x="2186464" y="2019776"/>
                    <a:pt x="2226469" y="2003584"/>
                    <a:pt x="2255044" y="1987391"/>
                  </a:cubicBezTo>
                  <a:lnTo>
                    <a:pt x="2255044" y="1938814"/>
                  </a:lnTo>
                  <a:cubicBezTo>
                    <a:pt x="2225516" y="1938814"/>
                    <a:pt x="2186464" y="1926431"/>
                    <a:pt x="2137886" y="1902619"/>
                  </a:cubicBezTo>
                  <a:cubicBezTo>
                    <a:pt x="2094071" y="1885474"/>
                    <a:pt x="2055019" y="1873091"/>
                    <a:pt x="2025491" y="18654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9691765" y="3363684"/>
              <a:ext cx="1033225" cy="1667846"/>
            </a:xfrm>
            <a:custGeom>
              <a:avLst/>
              <a:gdLst>
                <a:gd name="connsiteX0" fmla="*/ 1874883 w 1876425"/>
                <a:gd name="connsiteY0" fmla="*/ 1295380 h 3028950"/>
                <a:gd name="connsiteX1" fmla="*/ 1486263 w 1876425"/>
                <a:gd name="connsiteY1" fmla="*/ 1028680 h 3028950"/>
                <a:gd name="connsiteX2" fmla="*/ 1365295 w 1876425"/>
                <a:gd name="connsiteY2" fmla="*/ 1028680 h 3028950"/>
                <a:gd name="connsiteX3" fmla="*/ 1365295 w 1876425"/>
                <a:gd name="connsiteY3" fmla="*/ 1028680 h 3028950"/>
                <a:gd name="connsiteX4" fmla="*/ 831895 w 1876425"/>
                <a:gd name="connsiteY4" fmla="*/ 1198225 h 3028950"/>
                <a:gd name="connsiteX5" fmla="*/ 831895 w 1876425"/>
                <a:gd name="connsiteY5" fmla="*/ 1198225 h 3028950"/>
                <a:gd name="connsiteX6" fmla="*/ 831895 w 1876425"/>
                <a:gd name="connsiteY6" fmla="*/ 1173460 h 3028950"/>
                <a:gd name="connsiteX7" fmla="*/ 831895 w 1876425"/>
                <a:gd name="connsiteY7" fmla="*/ 1173460 h 3028950"/>
                <a:gd name="connsiteX8" fmla="*/ 1037636 w 1876425"/>
                <a:gd name="connsiteY8" fmla="*/ 1027728 h 3028950"/>
                <a:gd name="connsiteX9" fmla="*/ 1291953 w 1876425"/>
                <a:gd name="connsiteY9" fmla="*/ 833418 h 3028950"/>
                <a:gd name="connsiteX10" fmla="*/ 1291953 w 1876425"/>
                <a:gd name="connsiteY10" fmla="*/ 833418 h 3028950"/>
                <a:gd name="connsiteX11" fmla="*/ 1401491 w 1876425"/>
                <a:gd name="connsiteY11" fmla="*/ 723880 h 3028950"/>
                <a:gd name="connsiteX12" fmla="*/ 1704386 w 1876425"/>
                <a:gd name="connsiteY12" fmla="*/ 493375 h 3028950"/>
                <a:gd name="connsiteX13" fmla="*/ 1704386 w 1876425"/>
                <a:gd name="connsiteY13" fmla="*/ 493375 h 3028950"/>
                <a:gd name="connsiteX14" fmla="*/ 1752963 w 1876425"/>
                <a:gd name="connsiteY14" fmla="*/ 480993 h 3028950"/>
                <a:gd name="connsiteX15" fmla="*/ 1752963 w 1876425"/>
                <a:gd name="connsiteY15" fmla="*/ 480993 h 3028950"/>
                <a:gd name="connsiteX16" fmla="*/ 1850118 w 1876425"/>
                <a:gd name="connsiteY16" fmla="*/ 420033 h 3028950"/>
                <a:gd name="connsiteX17" fmla="*/ 1850118 w 1876425"/>
                <a:gd name="connsiteY17" fmla="*/ 420033 h 3028950"/>
                <a:gd name="connsiteX18" fmla="*/ 1777728 w 1876425"/>
                <a:gd name="connsiteY18" fmla="*/ 299065 h 3028950"/>
                <a:gd name="connsiteX19" fmla="*/ 1777728 w 1876425"/>
                <a:gd name="connsiteY19" fmla="*/ 299065 h 3028950"/>
                <a:gd name="connsiteX20" fmla="*/ 1705338 w 1876425"/>
                <a:gd name="connsiteY20" fmla="*/ 322878 h 3028950"/>
                <a:gd name="connsiteX21" fmla="*/ 1705338 w 1876425"/>
                <a:gd name="connsiteY21" fmla="*/ 322878 h 3028950"/>
                <a:gd name="connsiteX22" fmla="*/ 1705338 w 1876425"/>
                <a:gd name="connsiteY22" fmla="*/ 165715 h 3028950"/>
                <a:gd name="connsiteX23" fmla="*/ 1705338 w 1876425"/>
                <a:gd name="connsiteY23" fmla="*/ 165715 h 3028950"/>
                <a:gd name="connsiteX24" fmla="*/ 1729151 w 1876425"/>
                <a:gd name="connsiteY24" fmla="*/ 56178 h 3028950"/>
                <a:gd name="connsiteX25" fmla="*/ 1729151 w 1876425"/>
                <a:gd name="connsiteY25" fmla="*/ 56178 h 3028950"/>
                <a:gd name="connsiteX26" fmla="*/ 1559606 w 1876425"/>
                <a:gd name="connsiteY26" fmla="*/ 79990 h 3028950"/>
                <a:gd name="connsiteX27" fmla="*/ 1559606 w 1876425"/>
                <a:gd name="connsiteY27" fmla="*/ 79990 h 3028950"/>
                <a:gd name="connsiteX28" fmla="*/ 1523411 w 1876425"/>
                <a:gd name="connsiteY28" fmla="*/ 213340 h 3028950"/>
                <a:gd name="connsiteX29" fmla="*/ 1523411 w 1876425"/>
                <a:gd name="connsiteY29" fmla="*/ 213340 h 3028950"/>
                <a:gd name="connsiteX30" fmla="*/ 1511028 w 1876425"/>
                <a:gd name="connsiteY30" fmla="*/ 298113 h 3028950"/>
                <a:gd name="connsiteX31" fmla="*/ 1511028 w 1876425"/>
                <a:gd name="connsiteY31" fmla="*/ 298113 h 3028950"/>
                <a:gd name="connsiteX32" fmla="*/ 1268141 w 1876425"/>
                <a:gd name="connsiteY32" fmla="*/ 431463 h 3028950"/>
                <a:gd name="connsiteX33" fmla="*/ 1268141 w 1876425"/>
                <a:gd name="connsiteY33" fmla="*/ 431463 h 3028950"/>
                <a:gd name="connsiteX34" fmla="*/ 1195751 w 1876425"/>
                <a:gd name="connsiteY34" fmla="*/ 443845 h 3028950"/>
                <a:gd name="connsiteX35" fmla="*/ 1195751 w 1876425"/>
                <a:gd name="connsiteY35" fmla="*/ 443845 h 3028950"/>
                <a:gd name="connsiteX36" fmla="*/ 662350 w 1876425"/>
                <a:gd name="connsiteY36" fmla="*/ 613390 h 3028950"/>
                <a:gd name="connsiteX37" fmla="*/ 589961 w 1876425"/>
                <a:gd name="connsiteY37" fmla="*/ 637203 h 3028950"/>
                <a:gd name="connsiteX38" fmla="*/ 589961 w 1876425"/>
                <a:gd name="connsiteY38" fmla="*/ 637203 h 3028950"/>
                <a:gd name="connsiteX39" fmla="*/ 541383 w 1876425"/>
                <a:gd name="connsiteY39" fmla="*/ 467658 h 3028950"/>
                <a:gd name="connsiteX40" fmla="*/ 589961 w 1876425"/>
                <a:gd name="connsiteY40" fmla="*/ 298113 h 3028950"/>
                <a:gd name="connsiteX41" fmla="*/ 626156 w 1876425"/>
                <a:gd name="connsiteY41" fmla="*/ 261918 h 3028950"/>
                <a:gd name="connsiteX42" fmla="*/ 626156 w 1876425"/>
                <a:gd name="connsiteY42" fmla="*/ 261918 h 3028950"/>
                <a:gd name="connsiteX43" fmla="*/ 662350 w 1876425"/>
                <a:gd name="connsiteY43" fmla="*/ 200958 h 3028950"/>
                <a:gd name="connsiteX44" fmla="*/ 662350 w 1876425"/>
                <a:gd name="connsiteY44" fmla="*/ 200958 h 3028950"/>
                <a:gd name="connsiteX45" fmla="*/ 601391 w 1876425"/>
                <a:gd name="connsiteY45" fmla="*/ 116185 h 3028950"/>
                <a:gd name="connsiteX46" fmla="*/ 468041 w 1876425"/>
                <a:gd name="connsiteY46" fmla="*/ 177145 h 3028950"/>
                <a:gd name="connsiteX47" fmla="*/ 407081 w 1876425"/>
                <a:gd name="connsiteY47" fmla="*/ 322878 h 3028950"/>
                <a:gd name="connsiteX48" fmla="*/ 407081 w 1876425"/>
                <a:gd name="connsiteY48" fmla="*/ 322878 h 3028950"/>
                <a:gd name="connsiteX49" fmla="*/ 394698 w 1876425"/>
                <a:gd name="connsiteY49" fmla="*/ 395268 h 3028950"/>
                <a:gd name="connsiteX50" fmla="*/ 394698 w 1876425"/>
                <a:gd name="connsiteY50" fmla="*/ 395268 h 3028950"/>
                <a:gd name="connsiteX51" fmla="*/ 370886 w 1876425"/>
                <a:gd name="connsiteY51" fmla="*/ 467658 h 3028950"/>
                <a:gd name="connsiteX52" fmla="*/ 370886 w 1876425"/>
                <a:gd name="connsiteY52" fmla="*/ 467658 h 3028950"/>
                <a:gd name="connsiteX53" fmla="*/ 347073 w 1876425"/>
                <a:gd name="connsiteY53" fmla="*/ 564813 h 3028950"/>
                <a:gd name="connsiteX54" fmla="*/ 274683 w 1876425"/>
                <a:gd name="connsiteY54" fmla="*/ 685780 h 3028950"/>
                <a:gd name="connsiteX55" fmla="*/ 274683 w 1876425"/>
                <a:gd name="connsiteY55" fmla="*/ 685780 h 3028950"/>
                <a:gd name="connsiteX56" fmla="*/ 250870 w 1876425"/>
                <a:gd name="connsiteY56" fmla="*/ 709593 h 3028950"/>
                <a:gd name="connsiteX57" fmla="*/ 250870 w 1876425"/>
                <a:gd name="connsiteY57" fmla="*/ 709593 h 3028950"/>
                <a:gd name="connsiteX58" fmla="*/ 250870 w 1876425"/>
                <a:gd name="connsiteY58" fmla="*/ 830560 h 3028950"/>
                <a:gd name="connsiteX59" fmla="*/ 250870 w 1876425"/>
                <a:gd name="connsiteY59" fmla="*/ 830560 h 3028950"/>
                <a:gd name="connsiteX60" fmla="*/ 396603 w 1876425"/>
                <a:gd name="connsiteY60" fmla="*/ 830560 h 3028950"/>
                <a:gd name="connsiteX61" fmla="*/ 396603 w 1876425"/>
                <a:gd name="connsiteY61" fmla="*/ 830560 h 3028950"/>
                <a:gd name="connsiteX62" fmla="*/ 420416 w 1876425"/>
                <a:gd name="connsiteY62" fmla="*/ 891520 h 3028950"/>
                <a:gd name="connsiteX63" fmla="*/ 420416 w 1876425"/>
                <a:gd name="connsiteY63" fmla="*/ 891520 h 3028950"/>
                <a:gd name="connsiteX64" fmla="*/ 537573 w 1876425"/>
                <a:gd name="connsiteY64" fmla="*/ 1240135 h 3028950"/>
                <a:gd name="connsiteX65" fmla="*/ 529953 w 1876425"/>
                <a:gd name="connsiteY65" fmla="*/ 1242993 h 3028950"/>
                <a:gd name="connsiteX66" fmla="*/ 396603 w 1876425"/>
                <a:gd name="connsiteY66" fmla="*/ 1315383 h 3028950"/>
                <a:gd name="connsiteX67" fmla="*/ 396603 w 1876425"/>
                <a:gd name="connsiteY67" fmla="*/ 1315383 h 3028950"/>
                <a:gd name="connsiteX68" fmla="*/ 335643 w 1876425"/>
                <a:gd name="connsiteY68" fmla="*/ 1351578 h 3028950"/>
                <a:gd name="connsiteX69" fmla="*/ 335643 w 1876425"/>
                <a:gd name="connsiteY69" fmla="*/ 1351578 h 3028950"/>
                <a:gd name="connsiteX70" fmla="*/ 7983 w 1876425"/>
                <a:gd name="connsiteY70" fmla="*/ 1679238 h 3028950"/>
                <a:gd name="connsiteX71" fmla="*/ 177528 w 1876425"/>
                <a:gd name="connsiteY71" fmla="*/ 1715433 h 3028950"/>
                <a:gd name="connsiteX72" fmla="*/ 201341 w 1876425"/>
                <a:gd name="connsiteY72" fmla="*/ 1703050 h 3028950"/>
                <a:gd name="connsiteX73" fmla="*/ 201341 w 1876425"/>
                <a:gd name="connsiteY73" fmla="*/ 1703050 h 3028950"/>
                <a:gd name="connsiteX74" fmla="*/ 370886 w 1876425"/>
                <a:gd name="connsiteY74" fmla="*/ 1630660 h 3028950"/>
                <a:gd name="connsiteX75" fmla="*/ 370886 w 1876425"/>
                <a:gd name="connsiteY75" fmla="*/ 1630660 h 3028950"/>
                <a:gd name="connsiteX76" fmla="*/ 468041 w 1876425"/>
                <a:gd name="connsiteY76" fmla="*/ 1582083 h 3028950"/>
                <a:gd name="connsiteX77" fmla="*/ 468041 w 1876425"/>
                <a:gd name="connsiteY77" fmla="*/ 1582083 h 3028950"/>
                <a:gd name="connsiteX78" fmla="*/ 504236 w 1876425"/>
                <a:gd name="connsiteY78" fmla="*/ 1558270 h 3028950"/>
                <a:gd name="connsiteX79" fmla="*/ 504236 w 1876425"/>
                <a:gd name="connsiteY79" fmla="*/ 1558270 h 3028950"/>
                <a:gd name="connsiteX80" fmla="*/ 662350 w 1876425"/>
                <a:gd name="connsiteY80" fmla="*/ 1485880 h 3028950"/>
                <a:gd name="connsiteX81" fmla="*/ 662350 w 1876425"/>
                <a:gd name="connsiteY81" fmla="*/ 1485880 h 3028950"/>
                <a:gd name="connsiteX82" fmla="*/ 759506 w 1876425"/>
                <a:gd name="connsiteY82" fmla="*/ 1704003 h 3028950"/>
                <a:gd name="connsiteX83" fmla="*/ 759506 w 1876425"/>
                <a:gd name="connsiteY83" fmla="*/ 1704003 h 3028950"/>
                <a:gd name="connsiteX84" fmla="*/ 759506 w 1876425"/>
                <a:gd name="connsiteY84" fmla="*/ 2878435 h 3028950"/>
                <a:gd name="connsiteX85" fmla="*/ 831895 w 1876425"/>
                <a:gd name="connsiteY85" fmla="*/ 3024168 h 3028950"/>
                <a:gd name="connsiteX86" fmla="*/ 831895 w 1876425"/>
                <a:gd name="connsiteY86" fmla="*/ 3024168 h 3028950"/>
                <a:gd name="connsiteX87" fmla="*/ 929050 w 1876425"/>
                <a:gd name="connsiteY87" fmla="*/ 2708890 h 3028950"/>
                <a:gd name="connsiteX88" fmla="*/ 929050 w 1876425"/>
                <a:gd name="connsiteY88" fmla="*/ 2708890 h 3028950"/>
                <a:gd name="connsiteX89" fmla="*/ 1026206 w 1876425"/>
                <a:gd name="connsiteY89" fmla="*/ 1801158 h 3028950"/>
                <a:gd name="connsiteX90" fmla="*/ 1026206 w 1876425"/>
                <a:gd name="connsiteY90" fmla="*/ 1461115 h 3028950"/>
                <a:gd name="connsiteX91" fmla="*/ 1171938 w 1876425"/>
                <a:gd name="connsiteY91" fmla="*/ 1327765 h 3028950"/>
                <a:gd name="connsiteX92" fmla="*/ 1171938 w 1876425"/>
                <a:gd name="connsiteY92" fmla="*/ 1327765 h 3028950"/>
                <a:gd name="connsiteX93" fmla="*/ 1195751 w 1876425"/>
                <a:gd name="connsiteY93" fmla="*/ 1315383 h 3028950"/>
                <a:gd name="connsiteX94" fmla="*/ 1195751 w 1876425"/>
                <a:gd name="connsiteY94" fmla="*/ 1315383 h 3028950"/>
                <a:gd name="connsiteX95" fmla="*/ 1462451 w 1876425"/>
                <a:gd name="connsiteY95" fmla="*/ 1266805 h 3028950"/>
                <a:gd name="connsiteX96" fmla="*/ 1559606 w 1876425"/>
                <a:gd name="connsiteY96" fmla="*/ 1266805 h 3028950"/>
                <a:gd name="connsiteX97" fmla="*/ 1559606 w 1876425"/>
                <a:gd name="connsiteY97" fmla="*/ 1266805 h 3028950"/>
                <a:gd name="connsiteX98" fmla="*/ 1583418 w 1876425"/>
                <a:gd name="connsiteY98" fmla="*/ 1558270 h 3028950"/>
                <a:gd name="connsiteX99" fmla="*/ 1583418 w 1876425"/>
                <a:gd name="connsiteY99" fmla="*/ 1558270 h 3028950"/>
                <a:gd name="connsiteX100" fmla="*/ 1571036 w 1876425"/>
                <a:gd name="connsiteY100" fmla="*/ 1582083 h 3028950"/>
                <a:gd name="connsiteX101" fmla="*/ 1571036 w 1876425"/>
                <a:gd name="connsiteY101" fmla="*/ 1582083 h 3028950"/>
                <a:gd name="connsiteX102" fmla="*/ 1431018 w 1876425"/>
                <a:gd name="connsiteY102" fmla="*/ 1729720 h 3028950"/>
                <a:gd name="connsiteX103" fmla="*/ 1333863 w 1876425"/>
                <a:gd name="connsiteY103" fmla="*/ 1713528 h 3028950"/>
                <a:gd name="connsiteX104" fmla="*/ 1215753 w 1876425"/>
                <a:gd name="connsiteY104" fmla="*/ 1573510 h 3028950"/>
                <a:gd name="connsiteX105" fmla="*/ 1132886 w 1876425"/>
                <a:gd name="connsiteY105" fmla="*/ 1547793 h 3028950"/>
                <a:gd name="connsiteX106" fmla="*/ 1130981 w 1876425"/>
                <a:gd name="connsiteY106" fmla="*/ 1548745 h 3028950"/>
                <a:gd name="connsiteX107" fmla="*/ 1083356 w 1876425"/>
                <a:gd name="connsiteY107" fmla="*/ 1650663 h 3028950"/>
                <a:gd name="connsiteX108" fmla="*/ 1194798 w 1876425"/>
                <a:gd name="connsiteY108" fmla="*/ 2023090 h 3028950"/>
                <a:gd name="connsiteX109" fmla="*/ 1194798 w 1876425"/>
                <a:gd name="connsiteY109" fmla="*/ 2023090 h 3028950"/>
                <a:gd name="connsiteX110" fmla="*/ 1534841 w 1876425"/>
                <a:gd name="connsiteY110" fmla="*/ 1828780 h 3028950"/>
                <a:gd name="connsiteX111" fmla="*/ 1534841 w 1876425"/>
                <a:gd name="connsiteY111" fmla="*/ 1828780 h 3028950"/>
                <a:gd name="connsiteX112" fmla="*/ 1874883 w 1876425"/>
                <a:gd name="connsiteY112" fmla="*/ 1295380 h 3028950"/>
                <a:gd name="connsiteX113" fmla="*/ 661398 w 1876425"/>
                <a:gd name="connsiteY113" fmla="*/ 1221085 h 3028950"/>
                <a:gd name="connsiteX114" fmla="*/ 629966 w 1876425"/>
                <a:gd name="connsiteY114" fmla="*/ 1232515 h 3028950"/>
                <a:gd name="connsiteX115" fmla="*/ 650920 w 1876425"/>
                <a:gd name="connsiteY115" fmla="*/ 1178223 h 3028950"/>
                <a:gd name="connsiteX116" fmla="*/ 650920 w 1876425"/>
                <a:gd name="connsiteY116" fmla="*/ 1178223 h 3028950"/>
                <a:gd name="connsiteX117" fmla="*/ 589008 w 1876425"/>
                <a:gd name="connsiteY117" fmla="*/ 761028 h 3028950"/>
                <a:gd name="connsiteX118" fmla="*/ 589008 w 1876425"/>
                <a:gd name="connsiteY118" fmla="*/ 761028 h 3028950"/>
                <a:gd name="connsiteX119" fmla="*/ 1280523 w 1876425"/>
                <a:gd name="connsiteY119" fmla="*/ 579100 h 3028950"/>
                <a:gd name="connsiteX120" fmla="*/ 1280523 w 1876425"/>
                <a:gd name="connsiteY120" fmla="*/ 579100 h 3028950"/>
                <a:gd name="connsiteX121" fmla="*/ 1365295 w 1876425"/>
                <a:gd name="connsiteY121" fmla="*/ 566718 h 3028950"/>
                <a:gd name="connsiteX122" fmla="*/ 1365295 w 1876425"/>
                <a:gd name="connsiteY122" fmla="*/ 566718 h 3028950"/>
                <a:gd name="connsiteX123" fmla="*/ 977628 w 1876425"/>
                <a:gd name="connsiteY123" fmla="*/ 930573 h 3028950"/>
                <a:gd name="connsiteX124" fmla="*/ 977628 w 1876425"/>
                <a:gd name="connsiteY124" fmla="*/ 930573 h 3028950"/>
                <a:gd name="connsiteX125" fmla="*/ 856661 w 1876425"/>
                <a:gd name="connsiteY125" fmla="*/ 1027728 h 3028950"/>
                <a:gd name="connsiteX126" fmla="*/ 856661 w 1876425"/>
                <a:gd name="connsiteY126" fmla="*/ 1027728 h 3028950"/>
                <a:gd name="connsiteX127" fmla="*/ 661398 w 1876425"/>
                <a:gd name="connsiteY127" fmla="*/ 1221085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876425" h="3028950">
                  <a:moveTo>
                    <a:pt x="1874883" y="1295380"/>
                  </a:moveTo>
                  <a:cubicBezTo>
                    <a:pt x="1866311" y="1125835"/>
                    <a:pt x="1737723" y="1036300"/>
                    <a:pt x="1486263" y="1028680"/>
                  </a:cubicBezTo>
                  <a:lnTo>
                    <a:pt x="1365295" y="1028680"/>
                  </a:lnTo>
                  <a:cubicBezTo>
                    <a:pt x="1365295" y="1028680"/>
                    <a:pt x="1365295" y="1028680"/>
                    <a:pt x="1365295" y="1028680"/>
                  </a:cubicBezTo>
                  <a:cubicBezTo>
                    <a:pt x="1179558" y="1069638"/>
                    <a:pt x="1001441" y="1125835"/>
                    <a:pt x="831895" y="1198225"/>
                  </a:cubicBezTo>
                  <a:cubicBezTo>
                    <a:pt x="831895" y="1198225"/>
                    <a:pt x="831895" y="1198225"/>
                    <a:pt x="831895" y="1198225"/>
                  </a:cubicBezTo>
                  <a:lnTo>
                    <a:pt x="831895" y="1173460"/>
                  </a:lnTo>
                  <a:cubicBezTo>
                    <a:pt x="831895" y="1173460"/>
                    <a:pt x="831895" y="1173460"/>
                    <a:pt x="831895" y="1173460"/>
                  </a:cubicBezTo>
                  <a:cubicBezTo>
                    <a:pt x="896666" y="1124883"/>
                    <a:pt x="965245" y="1076305"/>
                    <a:pt x="1037636" y="1027728"/>
                  </a:cubicBezTo>
                  <a:cubicBezTo>
                    <a:pt x="1158603" y="946765"/>
                    <a:pt x="1243376" y="881995"/>
                    <a:pt x="1291953" y="833418"/>
                  </a:cubicBezTo>
                  <a:cubicBezTo>
                    <a:pt x="1291953" y="833418"/>
                    <a:pt x="1291953" y="833418"/>
                    <a:pt x="1291953" y="833418"/>
                  </a:cubicBezTo>
                  <a:cubicBezTo>
                    <a:pt x="1315766" y="817225"/>
                    <a:pt x="1352913" y="781030"/>
                    <a:pt x="1401491" y="723880"/>
                  </a:cubicBezTo>
                  <a:cubicBezTo>
                    <a:pt x="1522458" y="594340"/>
                    <a:pt x="1623423" y="518140"/>
                    <a:pt x="1704386" y="493375"/>
                  </a:cubicBezTo>
                  <a:cubicBezTo>
                    <a:pt x="1704386" y="493375"/>
                    <a:pt x="1704386" y="493375"/>
                    <a:pt x="1704386" y="493375"/>
                  </a:cubicBezTo>
                  <a:cubicBezTo>
                    <a:pt x="1712006" y="493375"/>
                    <a:pt x="1728198" y="489565"/>
                    <a:pt x="1752963" y="480993"/>
                  </a:cubicBezTo>
                  <a:cubicBezTo>
                    <a:pt x="1752963" y="480993"/>
                    <a:pt x="1752963" y="480993"/>
                    <a:pt x="1752963" y="480993"/>
                  </a:cubicBezTo>
                  <a:cubicBezTo>
                    <a:pt x="1809161" y="473373"/>
                    <a:pt x="1841545" y="452418"/>
                    <a:pt x="1850118" y="420033"/>
                  </a:cubicBezTo>
                  <a:cubicBezTo>
                    <a:pt x="1850118" y="420033"/>
                    <a:pt x="1850118" y="420033"/>
                    <a:pt x="1850118" y="420033"/>
                  </a:cubicBezTo>
                  <a:cubicBezTo>
                    <a:pt x="1850118" y="355263"/>
                    <a:pt x="1826306" y="315258"/>
                    <a:pt x="1777728" y="299065"/>
                  </a:cubicBezTo>
                  <a:cubicBezTo>
                    <a:pt x="1777728" y="299065"/>
                    <a:pt x="1777728" y="299065"/>
                    <a:pt x="1777728" y="299065"/>
                  </a:cubicBezTo>
                  <a:cubicBezTo>
                    <a:pt x="1753916" y="299065"/>
                    <a:pt x="1729151" y="307638"/>
                    <a:pt x="1705338" y="322878"/>
                  </a:cubicBezTo>
                  <a:cubicBezTo>
                    <a:pt x="1705338" y="322878"/>
                    <a:pt x="1705338" y="322878"/>
                    <a:pt x="1705338" y="322878"/>
                  </a:cubicBezTo>
                  <a:cubicBezTo>
                    <a:pt x="1696766" y="274300"/>
                    <a:pt x="1696766" y="221913"/>
                    <a:pt x="1705338" y="165715"/>
                  </a:cubicBezTo>
                  <a:cubicBezTo>
                    <a:pt x="1705338" y="165715"/>
                    <a:pt x="1705338" y="165715"/>
                    <a:pt x="1705338" y="165715"/>
                  </a:cubicBezTo>
                  <a:cubicBezTo>
                    <a:pt x="1721531" y="117138"/>
                    <a:pt x="1729151" y="80943"/>
                    <a:pt x="1729151" y="56178"/>
                  </a:cubicBezTo>
                  <a:cubicBezTo>
                    <a:pt x="1729151" y="56178"/>
                    <a:pt x="1729151" y="56178"/>
                    <a:pt x="1729151" y="56178"/>
                  </a:cubicBezTo>
                  <a:cubicBezTo>
                    <a:pt x="1712958" y="-16212"/>
                    <a:pt x="1656761" y="-8592"/>
                    <a:pt x="1559606" y="79990"/>
                  </a:cubicBezTo>
                  <a:cubicBezTo>
                    <a:pt x="1559606" y="79990"/>
                    <a:pt x="1559606" y="79990"/>
                    <a:pt x="1559606" y="79990"/>
                  </a:cubicBezTo>
                  <a:cubicBezTo>
                    <a:pt x="1543413" y="103803"/>
                    <a:pt x="1531031" y="148570"/>
                    <a:pt x="1523411" y="213340"/>
                  </a:cubicBezTo>
                  <a:cubicBezTo>
                    <a:pt x="1523411" y="213340"/>
                    <a:pt x="1523411" y="213340"/>
                    <a:pt x="1523411" y="213340"/>
                  </a:cubicBezTo>
                  <a:cubicBezTo>
                    <a:pt x="1514838" y="254298"/>
                    <a:pt x="1511028" y="281920"/>
                    <a:pt x="1511028" y="298113"/>
                  </a:cubicBezTo>
                  <a:cubicBezTo>
                    <a:pt x="1511028" y="298113"/>
                    <a:pt x="1511028" y="298113"/>
                    <a:pt x="1511028" y="298113"/>
                  </a:cubicBezTo>
                  <a:cubicBezTo>
                    <a:pt x="1487216" y="379075"/>
                    <a:pt x="1406253" y="423843"/>
                    <a:pt x="1268141" y="431463"/>
                  </a:cubicBezTo>
                  <a:cubicBezTo>
                    <a:pt x="1268141" y="431463"/>
                    <a:pt x="1268141" y="431463"/>
                    <a:pt x="1268141" y="431463"/>
                  </a:cubicBezTo>
                  <a:cubicBezTo>
                    <a:pt x="1227183" y="440035"/>
                    <a:pt x="1203370" y="443845"/>
                    <a:pt x="1195751" y="443845"/>
                  </a:cubicBezTo>
                  <a:cubicBezTo>
                    <a:pt x="1195751" y="443845"/>
                    <a:pt x="1195751" y="443845"/>
                    <a:pt x="1195751" y="443845"/>
                  </a:cubicBezTo>
                  <a:cubicBezTo>
                    <a:pt x="993820" y="500043"/>
                    <a:pt x="815703" y="557193"/>
                    <a:pt x="662350" y="613390"/>
                  </a:cubicBezTo>
                  <a:cubicBezTo>
                    <a:pt x="638538" y="621963"/>
                    <a:pt x="613773" y="629583"/>
                    <a:pt x="589961" y="637203"/>
                  </a:cubicBezTo>
                  <a:cubicBezTo>
                    <a:pt x="589961" y="637203"/>
                    <a:pt x="589961" y="637203"/>
                    <a:pt x="589961" y="637203"/>
                  </a:cubicBezTo>
                  <a:cubicBezTo>
                    <a:pt x="557575" y="597198"/>
                    <a:pt x="541383" y="540048"/>
                    <a:pt x="541383" y="467658"/>
                  </a:cubicBezTo>
                  <a:cubicBezTo>
                    <a:pt x="541383" y="427653"/>
                    <a:pt x="557575" y="370503"/>
                    <a:pt x="589961" y="298113"/>
                  </a:cubicBezTo>
                  <a:cubicBezTo>
                    <a:pt x="589961" y="290493"/>
                    <a:pt x="602343" y="278110"/>
                    <a:pt x="626156" y="261918"/>
                  </a:cubicBezTo>
                  <a:cubicBezTo>
                    <a:pt x="626156" y="261918"/>
                    <a:pt x="626156" y="261918"/>
                    <a:pt x="626156" y="261918"/>
                  </a:cubicBezTo>
                  <a:cubicBezTo>
                    <a:pt x="642348" y="245725"/>
                    <a:pt x="654731" y="225723"/>
                    <a:pt x="662350" y="200958"/>
                  </a:cubicBezTo>
                  <a:cubicBezTo>
                    <a:pt x="662350" y="200958"/>
                    <a:pt x="662350" y="200958"/>
                    <a:pt x="662350" y="200958"/>
                  </a:cubicBezTo>
                  <a:cubicBezTo>
                    <a:pt x="653778" y="144760"/>
                    <a:pt x="633775" y="116185"/>
                    <a:pt x="601391" y="116185"/>
                  </a:cubicBezTo>
                  <a:cubicBezTo>
                    <a:pt x="552813" y="116185"/>
                    <a:pt x="508045" y="136188"/>
                    <a:pt x="468041" y="177145"/>
                  </a:cubicBezTo>
                  <a:cubicBezTo>
                    <a:pt x="435656" y="209530"/>
                    <a:pt x="415653" y="258108"/>
                    <a:pt x="407081" y="322878"/>
                  </a:cubicBezTo>
                  <a:cubicBezTo>
                    <a:pt x="407081" y="322878"/>
                    <a:pt x="407081" y="322878"/>
                    <a:pt x="407081" y="322878"/>
                  </a:cubicBezTo>
                  <a:cubicBezTo>
                    <a:pt x="398508" y="355263"/>
                    <a:pt x="394698" y="379075"/>
                    <a:pt x="394698" y="395268"/>
                  </a:cubicBezTo>
                  <a:cubicBezTo>
                    <a:pt x="394698" y="395268"/>
                    <a:pt x="394698" y="395268"/>
                    <a:pt x="394698" y="395268"/>
                  </a:cubicBezTo>
                  <a:cubicBezTo>
                    <a:pt x="386125" y="411460"/>
                    <a:pt x="378506" y="436225"/>
                    <a:pt x="370886" y="467658"/>
                  </a:cubicBezTo>
                  <a:cubicBezTo>
                    <a:pt x="370886" y="467658"/>
                    <a:pt x="370886" y="467658"/>
                    <a:pt x="370886" y="467658"/>
                  </a:cubicBezTo>
                  <a:cubicBezTo>
                    <a:pt x="354693" y="516235"/>
                    <a:pt x="347073" y="548620"/>
                    <a:pt x="347073" y="564813"/>
                  </a:cubicBezTo>
                  <a:cubicBezTo>
                    <a:pt x="347073" y="613390"/>
                    <a:pt x="323261" y="654348"/>
                    <a:pt x="274683" y="685780"/>
                  </a:cubicBezTo>
                  <a:cubicBezTo>
                    <a:pt x="274683" y="685780"/>
                    <a:pt x="274683" y="685780"/>
                    <a:pt x="274683" y="685780"/>
                  </a:cubicBezTo>
                  <a:lnTo>
                    <a:pt x="250870" y="709593"/>
                  </a:lnTo>
                  <a:cubicBezTo>
                    <a:pt x="250870" y="709593"/>
                    <a:pt x="250870" y="709593"/>
                    <a:pt x="250870" y="709593"/>
                  </a:cubicBezTo>
                  <a:cubicBezTo>
                    <a:pt x="218486" y="758170"/>
                    <a:pt x="218486" y="799128"/>
                    <a:pt x="250870" y="830560"/>
                  </a:cubicBezTo>
                  <a:cubicBezTo>
                    <a:pt x="250870" y="830560"/>
                    <a:pt x="250870" y="830560"/>
                    <a:pt x="250870" y="830560"/>
                  </a:cubicBezTo>
                  <a:cubicBezTo>
                    <a:pt x="299448" y="862945"/>
                    <a:pt x="348025" y="862945"/>
                    <a:pt x="396603" y="830560"/>
                  </a:cubicBezTo>
                  <a:cubicBezTo>
                    <a:pt x="396603" y="830560"/>
                    <a:pt x="396603" y="830560"/>
                    <a:pt x="396603" y="830560"/>
                  </a:cubicBezTo>
                  <a:cubicBezTo>
                    <a:pt x="396603" y="846753"/>
                    <a:pt x="404223" y="866755"/>
                    <a:pt x="420416" y="891520"/>
                  </a:cubicBezTo>
                  <a:cubicBezTo>
                    <a:pt x="420416" y="891520"/>
                    <a:pt x="420416" y="891520"/>
                    <a:pt x="420416" y="891520"/>
                  </a:cubicBezTo>
                  <a:cubicBezTo>
                    <a:pt x="444228" y="962958"/>
                    <a:pt x="493758" y="1146790"/>
                    <a:pt x="537573" y="1240135"/>
                  </a:cubicBezTo>
                  <a:cubicBezTo>
                    <a:pt x="534716" y="1241088"/>
                    <a:pt x="532811" y="1242040"/>
                    <a:pt x="529953" y="1242993"/>
                  </a:cubicBezTo>
                  <a:cubicBezTo>
                    <a:pt x="465183" y="1275378"/>
                    <a:pt x="420416" y="1299190"/>
                    <a:pt x="396603" y="1315383"/>
                  </a:cubicBezTo>
                  <a:cubicBezTo>
                    <a:pt x="396603" y="1315383"/>
                    <a:pt x="396603" y="1315383"/>
                    <a:pt x="396603" y="1315383"/>
                  </a:cubicBezTo>
                  <a:cubicBezTo>
                    <a:pt x="380411" y="1331575"/>
                    <a:pt x="360408" y="1343958"/>
                    <a:pt x="335643" y="1351578"/>
                  </a:cubicBezTo>
                  <a:cubicBezTo>
                    <a:pt x="335643" y="1351578"/>
                    <a:pt x="335643" y="1351578"/>
                    <a:pt x="335643" y="1351578"/>
                  </a:cubicBezTo>
                  <a:cubicBezTo>
                    <a:pt x="117520" y="1464925"/>
                    <a:pt x="7983" y="1574463"/>
                    <a:pt x="7983" y="1679238"/>
                  </a:cubicBezTo>
                  <a:cubicBezTo>
                    <a:pt x="-589" y="1735435"/>
                    <a:pt x="56561" y="1747818"/>
                    <a:pt x="177528" y="1715433"/>
                  </a:cubicBezTo>
                  <a:cubicBezTo>
                    <a:pt x="185148" y="1715433"/>
                    <a:pt x="193720" y="1711623"/>
                    <a:pt x="201341" y="1703050"/>
                  </a:cubicBezTo>
                  <a:cubicBezTo>
                    <a:pt x="201341" y="1703050"/>
                    <a:pt x="201341" y="1703050"/>
                    <a:pt x="201341" y="1703050"/>
                  </a:cubicBezTo>
                  <a:cubicBezTo>
                    <a:pt x="257538" y="1686858"/>
                    <a:pt x="314688" y="1663045"/>
                    <a:pt x="370886" y="1630660"/>
                  </a:cubicBezTo>
                  <a:cubicBezTo>
                    <a:pt x="370886" y="1630660"/>
                    <a:pt x="370886" y="1630660"/>
                    <a:pt x="370886" y="1630660"/>
                  </a:cubicBezTo>
                  <a:cubicBezTo>
                    <a:pt x="410891" y="1614468"/>
                    <a:pt x="443275" y="1598275"/>
                    <a:pt x="468041" y="1582083"/>
                  </a:cubicBezTo>
                  <a:cubicBezTo>
                    <a:pt x="468041" y="1582083"/>
                    <a:pt x="468041" y="1582083"/>
                    <a:pt x="468041" y="1582083"/>
                  </a:cubicBezTo>
                  <a:cubicBezTo>
                    <a:pt x="475661" y="1582083"/>
                    <a:pt x="488043" y="1574463"/>
                    <a:pt x="504236" y="1558270"/>
                  </a:cubicBezTo>
                  <a:cubicBezTo>
                    <a:pt x="504236" y="1558270"/>
                    <a:pt x="504236" y="1558270"/>
                    <a:pt x="504236" y="1558270"/>
                  </a:cubicBezTo>
                  <a:cubicBezTo>
                    <a:pt x="576625" y="1509693"/>
                    <a:pt x="629966" y="1485880"/>
                    <a:pt x="662350" y="1485880"/>
                  </a:cubicBezTo>
                  <a:cubicBezTo>
                    <a:pt x="662350" y="1485880"/>
                    <a:pt x="662350" y="1485880"/>
                    <a:pt x="662350" y="1485880"/>
                  </a:cubicBezTo>
                  <a:cubicBezTo>
                    <a:pt x="718548" y="1494453"/>
                    <a:pt x="750933" y="1566843"/>
                    <a:pt x="759506" y="1704003"/>
                  </a:cubicBezTo>
                  <a:cubicBezTo>
                    <a:pt x="759506" y="1704003"/>
                    <a:pt x="759506" y="1704003"/>
                    <a:pt x="759506" y="1704003"/>
                  </a:cubicBezTo>
                  <a:lnTo>
                    <a:pt x="759506" y="2878435"/>
                  </a:lnTo>
                  <a:cubicBezTo>
                    <a:pt x="759506" y="2975590"/>
                    <a:pt x="783318" y="3024168"/>
                    <a:pt x="831895" y="3024168"/>
                  </a:cubicBezTo>
                  <a:cubicBezTo>
                    <a:pt x="831895" y="3024168"/>
                    <a:pt x="831895" y="3024168"/>
                    <a:pt x="831895" y="3024168"/>
                  </a:cubicBezTo>
                  <a:cubicBezTo>
                    <a:pt x="888093" y="2919393"/>
                    <a:pt x="920478" y="2813665"/>
                    <a:pt x="929050" y="2708890"/>
                  </a:cubicBezTo>
                  <a:cubicBezTo>
                    <a:pt x="929050" y="2708890"/>
                    <a:pt x="929050" y="2708890"/>
                    <a:pt x="929050" y="2708890"/>
                  </a:cubicBezTo>
                  <a:cubicBezTo>
                    <a:pt x="993820" y="2433618"/>
                    <a:pt x="1026206" y="1979275"/>
                    <a:pt x="1026206" y="1801158"/>
                  </a:cubicBezTo>
                  <a:lnTo>
                    <a:pt x="1026206" y="1461115"/>
                  </a:lnTo>
                  <a:cubicBezTo>
                    <a:pt x="1017633" y="1396345"/>
                    <a:pt x="1066211" y="1351578"/>
                    <a:pt x="1171938" y="1327765"/>
                  </a:cubicBezTo>
                  <a:cubicBezTo>
                    <a:pt x="1171938" y="1327765"/>
                    <a:pt x="1171938" y="1327765"/>
                    <a:pt x="1171938" y="1327765"/>
                  </a:cubicBezTo>
                  <a:lnTo>
                    <a:pt x="1195751" y="1315383"/>
                  </a:lnTo>
                  <a:cubicBezTo>
                    <a:pt x="1195751" y="1315383"/>
                    <a:pt x="1195751" y="1315383"/>
                    <a:pt x="1195751" y="1315383"/>
                  </a:cubicBezTo>
                  <a:cubicBezTo>
                    <a:pt x="1284333" y="1282998"/>
                    <a:pt x="1373868" y="1266805"/>
                    <a:pt x="1462451" y="1266805"/>
                  </a:cubicBezTo>
                  <a:lnTo>
                    <a:pt x="1559606" y="1266805"/>
                  </a:lnTo>
                  <a:cubicBezTo>
                    <a:pt x="1559606" y="1266805"/>
                    <a:pt x="1559606" y="1266805"/>
                    <a:pt x="1559606" y="1266805"/>
                  </a:cubicBezTo>
                  <a:cubicBezTo>
                    <a:pt x="1672953" y="1275378"/>
                    <a:pt x="1680573" y="1371580"/>
                    <a:pt x="1583418" y="1558270"/>
                  </a:cubicBezTo>
                  <a:cubicBezTo>
                    <a:pt x="1583418" y="1558270"/>
                    <a:pt x="1583418" y="1558270"/>
                    <a:pt x="1583418" y="1558270"/>
                  </a:cubicBezTo>
                  <a:cubicBezTo>
                    <a:pt x="1574845" y="1566843"/>
                    <a:pt x="1571036" y="1574463"/>
                    <a:pt x="1571036" y="1582083"/>
                  </a:cubicBezTo>
                  <a:cubicBezTo>
                    <a:pt x="1571036" y="1582083"/>
                    <a:pt x="1571036" y="1582083"/>
                    <a:pt x="1571036" y="1582083"/>
                  </a:cubicBezTo>
                  <a:cubicBezTo>
                    <a:pt x="1519601" y="1654473"/>
                    <a:pt x="1472928" y="1704003"/>
                    <a:pt x="1431018" y="1729720"/>
                  </a:cubicBezTo>
                  <a:cubicBezTo>
                    <a:pt x="1398633" y="1749723"/>
                    <a:pt x="1357676" y="1742103"/>
                    <a:pt x="1333863" y="1713528"/>
                  </a:cubicBezTo>
                  <a:lnTo>
                    <a:pt x="1215753" y="1573510"/>
                  </a:lnTo>
                  <a:cubicBezTo>
                    <a:pt x="1195751" y="1548745"/>
                    <a:pt x="1163366" y="1538268"/>
                    <a:pt x="1132886" y="1547793"/>
                  </a:cubicBezTo>
                  <a:cubicBezTo>
                    <a:pt x="1131933" y="1547793"/>
                    <a:pt x="1131933" y="1547793"/>
                    <a:pt x="1130981" y="1548745"/>
                  </a:cubicBezTo>
                  <a:cubicBezTo>
                    <a:pt x="1088118" y="1562080"/>
                    <a:pt x="1077641" y="1606848"/>
                    <a:pt x="1083356" y="1650663"/>
                  </a:cubicBezTo>
                  <a:cubicBezTo>
                    <a:pt x="1094786" y="1752580"/>
                    <a:pt x="1178606" y="2006898"/>
                    <a:pt x="1194798" y="2023090"/>
                  </a:cubicBezTo>
                  <a:cubicBezTo>
                    <a:pt x="1194798" y="2023090"/>
                    <a:pt x="1194798" y="2023090"/>
                    <a:pt x="1194798" y="2023090"/>
                  </a:cubicBezTo>
                  <a:cubicBezTo>
                    <a:pt x="1291953" y="2031663"/>
                    <a:pt x="1405301" y="1966893"/>
                    <a:pt x="1534841" y="1828780"/>
                  </a:cubicBezTo>
                  <a:cubicBezTo>
                    <a:pt x="1534841" y="1828780"/>
                    <a:pt x="1534841" y="1828780"/>
                    <a:pt x="1534841" y="1828780"/>
                  </a:cubicBezTo>
                  <a:cubicBezTo>
                    <a:pt x="1769156" y="1634470"/>
                    <a:pt x="1882503" y="1457305"/>
                    <a:pt x="1874883" y="1295380"/>
                  </a:cubicBezTo>
                  <a:close/>
                  <a:moveTo>
                    <a:pt x="661398" y="1221085"/>
                  </a:moveTo>
                  <a:cubicBezTo>
                    <a:pt x="651873" y="1227753"/>
                    <a:pt x="641395" y="1230610"/>
                    <a:pt x="629966" y="1232515"/>
                  </a:cubicBezTo>
                  <a:cubicBezTo>
                    <a:pt x="636633" y="1217275"/>
                    <a:pt x="643300" y="1199178"/>
                    <a:pt x="650920" y="1178223"/>
                  </a:cubicBezTo>
                  <a:cubicBezTo>
                    <a:pt x="650920" y="1178223"/>
                    <a:pt x="650920" y="1178223"/>
                    <a:pt x="650920" y="1178223"/>
                  </a:cubicBezTo>
                  <a:cubicBezTo>
                    <a:pt x="650920" y="1122025"/>
                    <a:pt x="604248" y="817225"/>
                    <a:pt x="589008" y="761028"/>
                  </a:cubicBezTo>
                  <a:cubicBezTo>
                    <a:pt x="589008" y="761028"/>
                    <a:pt x="589008" y="761028"/>
                    <a:pt x="589008" y="761028"/>
                  </a:cubicBezTo>
                  <a:cubicBezTo>
                    <a:pt x="718548" y="663873"/>
                    <a:pt x="949053" y="602913"/>
                    <a:pt x="1280523" y="579100"/>
                  </a:cubicBezTo>
                  <a:cubicBezTo>
                    <a:pt x="1280523" y="579100"/>
                    <a:pt x="1280523" y="579100"/>
                    <a:pt x="1280523" y="579100"/>
                  </a:cubicBezTo>
                  <a:cubicBezTo>
                    <a:pt x="1304336" y="579100"/>
                    <a:pt x="1332911" y="575290"/>
                    <a:pt x="1365295" y="566718"/>
                  </a:cubicBezTo>
                  <a:cubicBezTo>
                    <a:pt x="1365295" y="566718"/>
                    <a:pt x="1365295" y="566718"/>
                    <a:pt x="1365295" y="566718"/>
                  </a:cubicBezTo>
                  <a:cubicBezTo>
                    <a:pt x="1244328" y="703878"/>
                    <a:pt x="1114788" y="825798"/>
                    <a:pt x="977628" y="930573"/>
                  </a:cubicBezTo>
                  <a:cubicBezTo>
                    <a:pt x="977628" y="930573"/>
                    <a:pt x="977628" y="930573"/>
                    <a:pt x="977628" y="930573"/>
                  </a:cubicBezTo>
                  <a:cubicBezTo>
                    <a:pt x="953816" y="954385"/>
                    <a:pt x="912858" y="986770"/>
                    <a:pt x="856661" y="1027728"/>
                  </a:cubicBezTo>
                  <a:cubicBezTo>
                    <a:pt x="856661" y="1027728"/>
                    <a:pt x="856661" y="1027728"/>
                    <a:pt x="856661" y="1027728"/>
                  </a:cubicBezTo>
                  <a:cubicBezTo>
                    <a:pt x="689020" y="1164888"/>
                    <a:pt x="698545" y="1199178"/>
                    <a:pt x="661398" y="12210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8748165" y="696683"/>
              <a:ext cx="1394934" cy="1982274"/>
            </a:xfrm>
            <a:custGeom>
              <a:avLst/>
              <a:gdLst>
                <a:gd name="connsiteX0" fmla="*/ 2139791 w 2171700"/>
                <a:gd name="connsiteY0" fmla="*/ 1061742 h 3086100"/>
                <a:gd name="connsiteX1" fmla="*/ 2167414 w 2171700"/>
                <a:gd name="connsiteY1" fmla="*/ 1061742 h 3086100"/>
                <a:gd name="connsiteX2" fmla="*/ 2083594 w 2171700"/>
                <a:gd name="connsiteY2" fmla="*/ 780755 h 3086100"/>
                <a:gd name="connsiteX3" fmla="*/ 1691164 w 2171700"/>
                <a:gd name="connsiteY3" fmla="*/ 584540 h 3086100"/>
                <a:gd name="connsiteX4" fmla="*/ 1550194 w 2171700"/>
                <a:gd name="connsiteY4" fmla="*/ 584540 h 3086100"/>
                <a:gd name="connsiteX5" fmla="*/ 1297781 w 2171700"/>
                <a:gd name="connsiteY5" fmla="*/ 612162 h 3086100"/>
                <a:gd name="connsiteX6" fmla="*/ 1297781 w 2171700"/>
                <a:gd name="connsiteY6" fmla="*/ 444522 h 3086100"/>
                <a:gd name="connsiteX7" fmla="*/ 1325404 w 2171700"/>
                <a:gd name="connsiteY7" fmla="*/ 275930 h 3086100"/>
                <a:gd name="connsiteX8" fmla="*/ 1353026 w 2171700"/>
                <a:gd name="connsiteY8" fmla="*/ 107337 h 3086100"/>
                <a:gd name="connsiteX9" fmla="*/ 1128236 w 2171700"/>
                <a:gd name="connsiteY9" fmla="*/ 23517 h 3086100"/>
                <a:gd name="connsiteX10" fmla="*/ 1044416 w 2171700"/>
                <a:gd name="connsiteY10" fmla="*/ 304505 h 3086100"/>
                <a:gd name="connsiteX11" fmla="*/ 1044416 w 2171700"/>
                <a:gd name="connsiteY11" fmla="*/ 416900 h 3086100"/>
                <a:gd name="connsiteX12" fmla="*/ 1016794 w 2171700"/>
                <a:gd name="connsiteY12" fmla="*/ 641690 h 3086100"/>
                <a:gd name="connsiteX13" fmla="*/ 918686 w 2171700"/>
                <a:gd name="connsiteY13" fmla="*/ 697887 h 3086100"/>
                <a:gd name="connsiteX14" fmla="*/ 876776 w 2171700"/>
                <a:gd name="connsiteY14" fmla="*/ 697887 h 3086100"/>
                <a:gd name="connsiteX15" fmla="*/ 806291 w 2171700"/>
                <a:gd name="connsiteY15" fmla="*/ 725510 h 3086100"/>
                <a:gd name="connsiteX16" fmla="*/ 539591 w 2171700"/>
                <a:gd name="connsiteY16" fmla="*/ 809330 h 3086100"/>
                <a:gd name="connsiteX17" fmla="*/ 455771 w 2171700"/>
                <a:gd name="connsiteY17" fmla="*/ 893150 h 3086100"/>
                <a:gd name="connsiteX18" fmla="*/ 428149 w 2171700"/>
                <a:gd name="connsiteY18" fmla="*/ 949347 h 3086100"/>
                <a:gd name="connsiteX19" fmla="*/ 386239 w 2171700"/>
                <a:gd name="connsiteY19" fmla="*/ 976970 h 3086100"/>
                <a:gd name="connsiteX20" fmla="*/ 315754 w 2171700"/>
                <a:gd name="connsiteY20" fmla="*/ 1060790 h 3086100"/>
                <a:gd name="connsiteX21" fmla="*/ 259556 w 2171700"/>
                <a:gd name="connsiteY21" fmla="*/ 920772 h 3086100"/>
                <a:gd name="connsiteX22" fmla="*/ 315754 w 2171700"/>
                <a:gd name="connsiteY22" fmla="*/ 948395 h 3086100"/>
                <a:gd name="connsiteX23" fmla="*/ 315754 w 2171700"/>
                <a:gd name="connsiteY23" fmla="*/ 766467 h 3086100"/>
                <a:gd name="connsiteX24" fmla="*/ 175736 w 2171700"/>
                <a:gd name="connsiteY24" fmla="*/ 752180 h 3086100"/>
                <a:gd name="connsiteX25" fmla="*/ 7144 w 2171700"/>
                <a:gd name="connsiteY25" fmla="*/ 1145562 h 3086100"/>
                <a:gd name="connsiteX26" fmla="*/ 7144 w 2171700"/>
                <a:gd name="connsiteY26" fmla="*/ 1285580 h 3086100"/>
                <a:gd name="connsiteX27" fmla="*/ 119539 w 2171700"/>
                <a:gd name="connsiteY27" fmla="*/ 1650387 h 3086100"/>
                <a:gd name="connsiteX28" fmla="*/ 259556 w 2171700"/>
                <a:gd name="connsiteY28" fmla="*/ 1790405 h 3086100"/>
                <a:gd name="connsiteX29" fmla="*/ 287179 w 2171700"/>
                <a:gd name="connsiteY29" fmla="*/ 1818027 h 3086100"/>
                <a:gd name="connsiteX30" fmla="*/ 296704 w 2171700"/>
                <a:gd name="connsiteY30" fmla="*/ 1818027 h 3086100"/>
                <a:gd name="connsiteX31" fmla="*/ 816769 w 2171700"/>
                <a:gd name="connsiteY31" fmla="*/ 1868510 h 3086100"/>
                <a:gd name="connsiteX32" fmla="*/ 960596 w 2171700"/>
                <a:gd name="connsiteY32" fmla="*/ 1846602 h 3086100"/>
                <a:gd name="connsiteX33" fmla="*/ 988219 w 2171700"/>
                <a:gd name="connsiteY33" fmla="*/ 1874225 h 3086100"/>
                <a:gd name="connsiteX34" fmla="*/ 1015841 w 2171700"/>
                <a:gd name="connsiteY34" fmla="*/ 2155212 h 3086100"/>
                <a:gd name="connsiteX35" fmla="*/ 1006316 w 2171700"/>
                <a:gd name="connsiteY35" fmla="*/ 2816247 h 3086100"/>
                <a:gd name="connsiteX36" fmla="*/ 1020604 w 2171700"/>
                <a:gd name="connsiteY36" fmla="*/ 2956265 h 3086100"/>
                <a:gd name="connsiteX37" fmla="*/ 1029176 w 2171700"/>
                <a:gd name="connsiteY37" fmla="*/ 3060087 h 3086100"/>
                <a:gd name="connsiteX38" fmla="*/ 1086326 w 2171700"/>
                <a:gd name="connsiteY38" fmla="*/ 3067707 h 3086100"/>
                <a:gd name="connsiteX39" fmla="*/ 1253966 w 2171700"/>
                <a:gd name="connsiteY39" fmla="*/ 1986620 h 3086100"/>
                <a:gd name="connsiteX40" fmla="*/ 1268254 w 2171700"/>
                <a:gd name="connsiteY40" fmla="*/ 1846602 h 3086100"/>
                <a:gd name="connsiteX41" fmla="*/ 1464469 w 2171700"/>
                <a:gd name="connsiteY41" fmla="*/ 1748495 h 3086100"/>
                <a:gd name="connsiteX42" fmla="*/ 1548289 w 2171700"/>
                <a:gd name="connsiteY42" fmla="*/ 1734207 h 3086100"/>
                <a:gd name="connsiteX43" fmla="*/ 1716881 w 2171700"/>
                <a:gd name="connsiteY43" fmla="*/ 1453220 h 3086100"/>
                <a:gd name="connsiteX44" fmla="*/ 2139791 w 2171700"/>
                <a:gd name="connsiteY44" fmla="*/ 1061742 h 3086100"/>
                <a:gd name="connsiteX45" fmla="*/ 989171 w 2171700"/>
                <a:gd name="connsiteY45" fmla="*/ 1314155 h 3086100"/>
                <a:gd name="connsiteX46" fmla="*/ 792956 w 2171700"/>
                <a:gd name="connsiteY46" fmla="*/ 1482747 h 3086100"/>
                <a:gd name="connsiteX47" fmla="*/ 736759 w 2171700"/>
                <a:gd name="connsiteY47" fmla="*/ 1497035 h 3086100"/>
                <a:gd name="connsiteX48" fmla="*/ 670084 w 2171700"/>
                <a:gd name="connsiteY48" fmla="*/ 1520847 h 3086100"/>
                <a:gd name="connsiteX49" fmla="*/ 324326 w 2171700"/>
                <a:gd name="connsiteY49" fmla="*/ 1517037 h 3086100"/>
                <a:gd name="connsiteX50" fmla="*/ 315754 w 2171700"/>
                <a:gd name="connsiteY50" fmla="*/ 1426550 h 3086100"/>
                <a:gd name="connsiteX51" fmla="*/ 315754 w 2171700"/>
                <a:gd name="connsiteY51" fmla="*/ 1314155 h 3086100"/>
                <a:gd name="connsiteX52" fmla="*/ 708184 w 2171700"/>
                <a:gd name="connsiteY52" fmla="*/ 1033167 h 3086100"/>
                <a:gd name="connsiteX53" fmla="*/ 735806 w 2171700"/>
                <a:gd name="connsiteY53" fmla="*/ 1033167 h 3086100"/>
                <a:gd name="connsiteX54" fmla="*/ 988219 w 2171700"/>
                <a:gd name="connsiteY54" fmla="*/ 1060790 h 3086100"/>
                <a:gd name="connsiteX55" fmla="*/ 988219 w 2171700"/>
                <a:gd name="connsiteY55" fmla="*/ 1314155 h 3086100"/>
                <a:gd name="connsiteX56" fmla="*/ 1606391 w 2171700"/>
                <a:gd name="connsiteY56" fmla="*/ 1230335 h 3086100"/>
                <a:gd name="connsiteX57" fmla="*/ 1297781 w 2171700"/>
                <a:gd name="connsiteY57" fmla="*/ 1342730 h 3086100"/>
                <a:gd name="connsiteX58" fmla="*/ 1270159 w 2171700"/>
                <a:gd name="connsiteY58" fmla="*/ 1174137 h 3086100"/>
                <a:gd name="connsiteX59" fmla="*/ 1297781 w 2171700"/>
                <a:gd name="connsiteY59" fmla="*/ 977922 h 3086100"/>
                <a:gd name="connsiteX60" fmla="*/ 1493996 w 2171700"/>
                <a:gd name="connsiteY60" fmla="*/ 921725 h 3086100"/>
                <a:gd name="connsiteX61" fmla="*/ 1606391 w 2171700"/>
                <a:gd name="connsiteY61" fmla="*/ 921725 h 3086100"/>
                <a:gd name="connsiteX62" fmla="*/ 1831181 w 2171700"/>
                <a:gd name="connsiteY62" fmla="*/ 1034120 h 3086100"/>
                <a:gd name="connsiteX63" fmla="*/ 1606391 w 2171700"/>
                <a:gd name="connsiteY63" fmla="*/ 1230335 h 308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171700" h="3086100">
                  <a:moveTo>
                    <a:pt x="2139791" y="1061742"/>
                  </a:moveTo>
                  <a:lnTo>
                    <a:pt x="2167414" y="1061742"/>
                  </a:lnTo>
                  <a:cubicBezTo>
                    <a:pt x="2157889" y="949347"/>
                    <a:pt x="2130266" y="856002"/>
                    <a:pt x="2083594" y="780755"/>
                  </a:cubicBezTo>
                  <a:cubicBezTo>
                    <a:pt x="1980724" y="658835"/>
                    <a:pt x="1849279" y="594065"/>
                    <a:pt x="1691164" y="584540"/>
                  </a:cubicBezTo>
                  <a:lnTo>
                    <a:pt x="1550194" y="584540"/>
                  </a:lnTo>
                  <a:cubicBezTo>
                    <a:pt x="1466374" y="594065"/>
                    <a:pt x="1381601" y="603590"/>
                    <a:pt x="1297781" y="612162"/>
                  </a:cubicBezTo>
                  <a:lnTo>
                    <a:pt x="1297781" y="444522"/>
                  </a:lnTo>
                  <a:cubicBezTo>
                    <a:pt x="1297781" y="407375"/>
                    <a:pt x="1307306" y="351177"/>
                    <a:pt x="1325404" y="275930"/>
                  </a:cubicBezTo>
                  <a:cubicBezTo>
                    <a:pt x="1344454" y="201635"/>
                    <a:pt x="1353026" y="145437"/>
                    <a:pt x="1353026" y="107337"/>
                  </a:cubicBezTo>
                  <a:cubicBezTo>
                    <a:pt x="1315879" y="13992"/>
                    <a:pt x="1240631" y="-14583"/>
                    <a:pt x="1128236" y="23517"/>
                  </a:cubicBezTo>
                  <a:cubicBezTo>
                    <a:pt x="1025366" y="116862"/>
                    <a:pt x="996791" y="211160"/>
                    <a:pt x="1044416" y="304505"/>
                  </a:cubicBezTo>
                  <a:lnTo>
                    <a:pt x="1044416" y="416900"/>
                  </a:lnTo>
                  <a:cubicBezTo>
                    <a:pt x="1044416" y="492147"/>
                    <a:pt x="1034891" y="566442"/>
                    <a:pt x="1016794" y="641690"/>
                  </a:cubicBezTo>
                  <a:cubicBezTo>
                    <a:pt x="1007269" y="669312"/>
                    <a:pt x="974884" y="688362"/>
                    <a:pt x="918686" y="697887"/>
                  </a:cubicBezTo>
                  <a:lnTo>
                    <a:pt x="876776" y="697887"/>
                  </a:lnTo>
                  <a:cubicBezTo>
                    <a:pt x="849154" y="707412"/>
                    <a:pt x="825341" y="716937"/>
                    <a:pt x="806291" y="725510"/>
                  </a:cubicBezTo>
                  <a:cubicBezTo>
                    <a:pt x="674846" y="753132"/>
                    <a:pt x="586264" y="781707"/>
                    <a:pt x="539591" y="809330"/>
                  </a:cubicBezTo>
                  <a:cubicBezTo>
                    <a:pt x="511969" y="828380"/>
                    <a:pt x="483394" y="856002"/>
                    <a:pt x="455771" y="893150"/>
                  </a:cubicBezTo>
                  <a:cubicBezTo>
                    <a:pt x="446246" y="920772"/>
                    <a:pt x="436721" y="939822"/>
                    <a:pt x="428149" y="949347"/>
                  </a:cubicBezTo>
                  <a:cubicBezTo>
                    <a:pt x="418624" y="958872"/>
                    <a:pt x="404336" y="968397"/>
                    <a:pt x="386239" y="976970"/>
                  </a:cubicBezTo>
                  <a:cubicBezTo>
                    <a:pt x="339566" y="1004592"/>
                    <a:pt x="315754" y="1033167"/>
                    <a:pt x="315754" y="1060790"/>
                  </a:cubicBezTo>
                  <a:cubicBezTo>
                    <a:pt x="296704" y="1097937"/>
                    <a:pt x="147161" y="1097937"/>
                    <a:pt x="259556" y="920772"/>
                  </a:cubicBezTo>
                  <a:lnTo>
                    <a:pt x="315754" y="948395"/>
                  </a:lnTo>
                  <a:cubicBezTo>
                    <a:pt x="352901" y="892197"/>
                    <a:pt x="352901" y="831237"/>
                    <a:pt x="315754" y="766467"/>
                  </a:cubicBezTo>
                  <a:cubicBezTo>
                    <a:pt x="278606" y="719795"/>
                    <a:pt x="231934" y="715032"/>
                    <a:pt x="175736" y="752180"/>
                  </a:cubicBezTo>
                  <a:cubicBezTo>
                    <a:pt x="63341" y="846477"/>
                    <a:pt x="7144" y="976970"/>
                    <a:pt x="7144" y="1145562"/>
                  </a:cubicBezTo>
                  <a:lnTo>
                    <a:pt x="7144" y="1285580"/>
                  </a:lnTo>
                  <a:cubicBezTo>
                    <a:pt x="7144" y="1425597"/>
                    <a:pt x="44291" y="1547517"/>
                    <a:pt x="119539" y="1650387"/>
                  </a:cubicBezTo>
                  <a:cubicBezTo>
                    <a:pt x="166211" y="1669437"/>
                    <a:pt x="212884" y="1716110"/>
                    <a:pt x="259556" y="1790405"/>
                  </a:cubicBezTo>
                  <a:cubicBezTo>
                    <a:pt x="269081" y="1809455"/>
                    <a:pt x="278606" y="1818027"/>
                    <a:pt x="287179" y="1818027"/>
                  </a:cubicBezTo>
                  <a:cubicBezTo>
                    <a:pt x="290036" y="1818027"/>
                    <a:pt x="293846" y="1818027"/>
                    <a:pt x="296704" y="1818027"/>
                  </a:cubicBezTo>
                  <a:cubicBezTo>
                    <a:pt x="505301" y="1882797"/>
                    <a:pt x="694849" y="1880892"/>
                    <a:pt x="816769" y="1868510"/>
                  </a:cubicBezTo>
                  <a:cubicBezTo>
                    <a:pt x="859631" y="1866605"/>
                    <a:pt x="907256" y="1858985"/>
                    <a:pt x="960596" y="1846602"/>
                  </a:cubicBezTo>
                  <a:lnTo>
                    <a:pt x="988219" y="1874225"/>
                  </a:lnTo>
                  <a:cubicBezTo>
                    <a:pt x="997744" y="1967570"/>
                    <a:pt x="1007269" y="2061867"/>
                    <a:pt x="1015841" y="2155212"/>
                  </a:cubicBezTo>
                  <a:lnTo>
                    <a:pt x="1006316" y="2816247"/>
                  </a:lnTo>
                  <a:cubicBezTo>
                    <a:pt x="996791" y="2835297"/>
                    <a:pt x="1001554" y="2881970"/>
                    <a:pt x="1020604" y="2956265"/>
                  </a:cubicBezTo>
                  <a:cubicBezTo>
                    <a:pt x="1024414" y="2994365"/>
                    <a:pt x="1027271" y="3028655"/>
                    <a:pt x="1029176" y="3060087"/>
                  </a:cubicBezTo>
                  <a:cubicBezTo>
                    <a:pt x="1031081" y="3092472"/>
                    <a:pt x="1075849" y="3098187"/>
                    <a:pt x="1086326" y="3067707"/>
                  </a:cubicBezTo>
                  <a:cubicBezTo>
                    <a:pt x="1177766" y="2811485"/>
                    <a:pt x="1237774" y="2319995"/>
                    <a:pt x="1253966" y="1986620"/>
                  </a:cubicBezTo>
                  <a:cubicBezTo>
                    <a:pt x="1253966" y="1939947"/>
                    <a:pt x="1258729" y="1893275"/>
                    <a:pt x="1268254" y="1846602"/>
                  </a:cubicBezTo>
                  <a:cubicBezTo>
                    <a:pt x="1268254" y="1772307"/>
                    <a:pt x="1333976" y="1738970"/>
                    <a:pt x="1464469" y="1748495"/>
                  </a:cubicBezTo>
                  <a:cubicBezTo>
                    <a:pt x="1492091" y="1748495"/>
                    <a:pt x="1520666" y="1743732"/>
                    <a:pt x="1548289" y="1734207"/>
                  </a:cubicBezTo>
                  <a:cubicBezTo>
                    <a:pt x="1725454" y="1687535"/>
                    <a:pt x="1781651" y="1594190"/>
                    <a:pt x="1716881" y="1453220"/>
                  </a:cubicBezTo>
                  <a:cubicBezTo>
                    <a:pt x="1887379" y="1351302"/>
                    <a:pt x="2027396" y="1220810"/>
                    <a:pt x="2139791" y="1061742"/>
                  </a:cubicBezTo>
                  <a:close/>
                  <a:moveTo>
                    <a:pt x="989171" y="1314155"/>
                  </a:moveTo>
                  <a:cubicBezTo>
                    <a:pt x="989171" y="1389402"/>
                    <a:pt x="923449" y="1445600"/>
                    <a:pt x="792956" y="1482747"/>
                  </a:cubicBezTo>
                  <a:cubicBezTo>
                    <a:pt x="783431" y="1492272"/>
                    <a:pt x="765334" y="1497035"/>
                    <a:pt x="736759" y="1497035"/>
                  </a:cubicBezTo>
                  <a:cubicBezTo>
                    <a:pt x="707231" y="1502750"/>
                    <a:pt x="685324" y="1511322"/>
                    <a:pt x="670084" y="1520847"/>
                  </a:cubicBezTo>
                  <a:cubicBezTo>
                    <a:pt x="469106" y="1543707"/>
                    <a:pt x="369094" y="1530372"/>
                    <a:pt x="324326" y="1517037"/>
                  </a:cubicBezTo>
                  <a:cubicBezTo>
                    <a:pt x="318611" y="1478937"/>
                    <a:pt x="315754" y="1448457"/>
                    <a:pt x="315754" y="1426550"/>
                  </a:cubicBezTo>
                  <a:lnTo>
                    <a:pt x="315754" y="1314155"/>
                  </a:lnTo>
                  <a:cubicBezTo>
                    <a:pt x="306229" y="1174137"/>
                    <a:pt x="437674" y="1080792"/>
                    <a:pt x="708184" y="1033167"/>
                  </a:cubicBezTo>
                  <a:lnTo>
                    <a:pt x="735806" y="1033167"/>
                  </a:lnTo>
                  <a:cubicBezTo>
                    <a:pt x="904399" y="996020"/>
                    <a:pt x="988219" y="1005545"/>
                    <a:pt x="988219" y="1060790"/>
                  </a:cubicBezTo>
                  <a:lnTo>
                    <a:pt x="988219" y="1314155"/>
                  </a:lnTo>
                  <a:close/>
                  <a:moveTo>
                    <a:pt x="1606391" y="1230335"/>
                  </a:moveTo>
                  <a:cubicBezTo>
                    <a:pt x="1513046" y="1296057"/>
                    <a:pt x="1410176" y="1333205"/>
                    <a:pt x="1297781" y="1342730"/>
                  </a:cubicBezTo>
                  <a:cubicBezTo>
                    <a:pt x="1278731" y="1286532"/>
                    <a:pt x="1270159" y="1230335"/>
                    <a:pt x="1270159" y="1174137"/>
                  </a:cubicBezTo>
                  <a:cubicBezTo>
                    <a:pt x="1260634" y="1108415"/>
                    <a:pt x="1270159" y="1043645"/>
                    <a:pt x="1297781" y="977922"/>
                  </a:cubicBezTo>
                  <a:cubicBezTo>
                    <a:pt x="1316831" y="940775"/>
                    <a:pt x="1381601" y="921725"/>
                    <a:pt x="1493996" y="921725"/>
                  </a:cubicBezTo>
                  <a:lnTo>
                    <a:pt x="1606391" y="921725"/>
                  </a:lnTo>
                  <a:cubicBezTo>
                    <a:pt x="1746409" y="940775"/>
                    <a:pt x="1821656" y="977922"/>
                    <a:pt x="1831181" y="1034120"/>
                  </a:cubicBezTo>
                  <a:cubicBezTo>
                    <a:pt x="1812131" y="1080792"/>
                    <a:pt x="1737836" y="1145562"/>
                    <a:pt x="1606391" y="1230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963864" y="816078"/>
            <a:ext cx="6009926" cy="4006617"/>
          </a:xfrm>
          <a:prstGeom prst="rect">
            <a:avLst/>
          </a:prstGeom>
        </p:spPr>
      </p:pic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92773" y="4040202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谜底：月饼。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272490" y="2044730"/>
              <a:ext cx="1846900" cy="408937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平日不思，中秋想你，有方有圆，有咸有甜。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（打一食品）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4" name="图片 13" descr="图片包含 鲜花, 植物, 室内&#10;&#10;已生成高可信度的说明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flipH="1">
            <a:off x="8323252" y="4730935"/>
            <a:ext cx="3867160" cy="2127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54796" y="3632968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谜底：高不可攀。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266641" y="4674360"/>
            <a:ext cx="7250760" cy="88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月宫以及月宫上的桂花树都是高得无法攀登的地方。该成语常形容人高高在上，使人难接近。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sp>
          <p:nvSpPr>
            <p:cNvPr id="4" name="矩形 3"/>
            <p:cNvSpPr/>
            <p:nvPr/>
          </p:nvSpPr>
          <p:spPr>
            <a:xfrm>
              <a:off x="1549562" y="2164811"/>
              <a:ext cx="1292830" cy="383599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欲上月宫折桂枝。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打一成语</a:t>
              </a: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)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</p:grpSp>
      <p:pic>
        <p:nvPicPr>
          <p:cNvPr id="14" name="图片 13" descr="图片包含 物体&#10;&#10;描述已自动生成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786214" y="299805"/>
            <a:ext cx="4586399" cy="45863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1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谜底：铁锅。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307545" y="1984917"/>
              <a:ext cx="184690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半个西瓜样，口朝上面搁。上头不怕水，下头不怕火。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（打一厨具）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0" name="图片 9" descr="图片包含 餐桌, 室内, 小&#10;&#10;描述已自动生成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717065" y="10099"/>
            <a:ext cx="5454528" cy="5454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1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谜底：红领巾。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753475" y="1984917"/>
              <a:ext cx="240097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红艳艳，胸前飘。像火苗，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暖心间。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（日用品）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36796" y="204414"/>
            <a:ext cx="6857107" cy="6857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1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谜底：两头牛。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一头公牛加一头母牛。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（猜三个字）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/>
          <a:srcRect b="6314"/>
          <a:stretch>
            <a:fillRect/>
          </a:stretch>
        </p:blipFill>
        <p:spPr>
          <a:xfrm>
            <a:off x="9551491" y="3632968"/>
            <a:ext cx="2369838" cy="326753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5762" y="1131393"/>
            <a:ext cx="4251456" cy="42514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1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谜底：花开月圆。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033706" y="1984916"/>
              <a:ext cx="184690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中秋菊盛开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（打一成语）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餐桌, 室内&#10;&#10;描述已自动生成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26603" y="-149744"/>
            <a:ext cx="5318438" cy="53184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空中新月隐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打五字常用语</a:t>
              </a: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)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54796" y="3632968"/>
            <a:ext cx="3542181" cy="1120782"/>
            <a:chOff x="3549533" y="3980984"/>
            <a:chExt cx="3542642" cy="112092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80985" y="4270915"/>
              <a:ext cx="277665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谜底：八字没一撇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266641" y="4674360"/>
            <a:ext cx="7250760" cy="1295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“空”中为“八”，“新月”指农历每月初出的弯形的月亮，象形“丿”，因此“新月隐”指“一撇省去”。该常用语比喻事情毫无眉目，未见端倪。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7183238" y="-722566"/>
            <a:ext cx="5663153" cy="56631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重逢秋月满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打礼貌用语</a:t>
              </a: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) 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54796" y="3632968"/>
            <a:ext cx="3542181" cy="1120782"/>
            <a:chOff x="3549533" y="3980984"/>
            <a:chExt cx="3542642" cy="112092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80985" y="4270915"/>
              <a:ext cx="277665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谜底：再见、光临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266641" y="4674360"/>
            <a:ext cx="7250760" cy="46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冲锋扣“再见”，秋月满扣“光临”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6" name="图片 15" descr="5a68076699e86aad1a36e44827059db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6815616" y="-76916"/>
            <a:ext cx="5483146" cy="54831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半江明月画中陈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打一字</a:t>
              </a: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)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54796" y="3632968"/>
            <a:ext cx="3542181" cy="1064886"/>
            <a:chOff x="3549533" y="3980984"/>
            <a:chExt cx="3542642" cy="106502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谜底：渭。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266641" y="4674360"/>
            <a:ext cx="7250760" cy="1295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“江”字的一半“氵”，“画”字的中间“田”，月明企，合起来就是“渭”字。该字表示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〔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～河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〕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水名，源出中国甘肃省，流入陕西省，会泾水入黄河。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6745608" y="-469527"/>
            <a:ext cx="5543292" cy="55432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明月当头天马行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(</a:t>
              </a: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打一字</a:t>
              </a:r>
              <a:r>
                <a:rPr lang="en-US" altLang="zh-CN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)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54796" y="3632968"/>
            <a:ext cx="3542181" cy="1064886"/>
            <a:chOff x="3549533" y="3980984"/>
            <a:chExt cx="3542642" cy="106502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谜底：腾。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266641" y="4674360"/>
            <a:ext cx="7250760" cy="88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“明月”扣“月”，添上“天”“马”和“当”字的头合成腾字。该字在汉语中常表示奔跑，跳跃：～骧。奔～。欢～。～跃。～越。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759891" y="422455"/>
            <a:ext cx="5028545" cy="5028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9744304" y="1074085"/>
            <a:ext cx="2101158" cy="3558775"/>
            <a:chOff x="8785115" y="628504"/>
            <a:chExt cx="2101432" cy="3559238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9210534" y="959955"/>
              <a:ext cx="568496" cy="2896338"/>
            </a:xfrm>
            <a:prstGeom prst="rect">
              <a:avLst/>
            </a:prstGeom>
          </p:spPr>
        </p:pic>
        <p:sp>
          <p:nvSpPr>
            <p:cNvPr id="55" name="矩形 54"/>
            <p:cNvSpPr/>
            <p:nvPr/>
          </p:nvSpPr>
          <p:spPr>
            <a:xfrm>
              <a:off x="8785115" y="628504"/>
              <a:ext cx="2101432" cy="3559238"/>
            </a:xfrm>
            <a:prstGeom prst="rect">
              <a:avLst/>
            </a:prstGeom>
            <a:solidFill>
              <a:srgbClr val="161D4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9497" y="1074085"/>
            <a:ext cx="2101158" cy="3558775"/>
            <a:chOff x="680895" y="959955"/>
            <a:chExt cx="2101432" cy="3559238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837002" y="1230457"/>
              <a:ext cx="462307" cy="235533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84000"/>
                </a:srgbClr>
              </a:outerShdw>
              <a:reflection stA="34000" endPos="65000" dist="50800" dir="5400000" sy="-100000" algn="bl" rotWithShape="0"/>
            </a:effectLst>
          </p:spPr>
        </p:pic>
        <p:sp>
          <p:nvSpPr>
            <p:cNvPr id="52" name="矩形 51"/>
            <p:cNvSpPr/>
            <p:nvPr/>
          </p:nvSpPr>
          <p:spPr>
            <a:xfrm>
              <a:off x="680895" y="959955"/>
              <a:ext cx="2101432" cy="3559238"/>
            </a:xfrm>
            <a:prstGeom prst="rect">
              <a:avLst/>
            </a:prstGeom>
            <a:solidFill>
              <a:srgbClr val="161D4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338878" y="4213365"/>
            <a:ext cx="1687067" cy="1687067"/>
          </a:xfrm>
          <a:prstGeom prst="rect">
            <a:avLst/>
          </a:prstGeom>
        </p:spPr>
      </p:pic>
      <p:pic>
        <p:nvPicPr>
          <p:cNvPr id="48" name="图片 47" descr="图片包含 物体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pic>
        <p:nvPicPr>
          <p:cNvPr id="49" name="图片 48" descr="图片包含 物体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flipH="1">
            <a:off x="9900609" y="5308"/>
            <a:ext cx="1978235" cy="2841082"/>
          </a:xfrm>
          <a:prstGeom prst="rect">
            <a:avLst/>
          </a:prstGeom>
        </p:spPr>
      </p:pic>
      <p:grpSp>
        <p:nvGrpSpPr>
          <p:cNvPr id="56" name="组合 55"/>
          <p:cNvGrpSpPr/>
          <p:nvPr/>
        </p:nvGrpSpPr>
        <p:grpSpPr>
          <a:xfrm>
            <a:off x="3771845" y="1140090"/>
            <a:ext cx="442763" cy="1715119"/>
            <a:chOff x="884174" y="2449646"/>
            <a:chExt cx="442821" cy="1715342"/>
          </a:xfrm>
        </p:grpSpPr>
        <p:grpSp>
          <p:nvGrpSpPr>
            <p:cNvPr id="57" name="组合 56"/>
            <p:cNvGrpSpPr/>
            <p:nvPr/>
          </p:nvGrpSpPr>
          <p:grpSpPr>
            <a:xfrm>
              <a:off x="948324" y="3984040"/>
              <a:ext cx="319025" cy="180948"/>
              <a:chOff x="7794702" y="4833580"/>
              <a:chExt cx="364287" cy="206620"/>
            </a:xfrm>
          </p:grpSpPr>
          <p:cxnSp>
            <p:nvCxnSpPr>
              <p:cNvPr id="61" name="直接连接符 60"/>
              <p:cNvCxnSpPr/>
              <p:nvPr/>
            </p:nvCxnSpPr>
            <p:spPr>
              <a:xfrm>
                <a:off x="7794702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7846743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7898784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7950825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8002866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8054907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8106948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8158989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组合 57"/>
            <p:cNvGrpSpPr/>
            <p:nvPr/>
          </p:nvGrpSpPr>
          <p:grpSpPr>
            <a:xfrm>
              <a:off x="884174" y="2449646"/>
              <a:ext cx="442821" cy="1546520"/>
              <a:chOff x="7608359" y="3092642"/>
              <a:chExt cx="505647" cy="1765935"/>
            </a:xfrm>
          </p:grpSpPr>
          <p:sp>
            <p:nvSpPr>
              <p:cNvPr id="59" name="矩形: 圆角 58"/>
              <p:cNvSpPr/>
              <p:nvPr/>
            </p:nvSpPr>
            <p:spPr>
              <a:xfrm>
                <a:off x="7794702" y="3092642"/>
                <a:ext cx="132963" cy="974948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矩形: 圆角 59"/>
              <p:cNvSpPr/>
              <p:nvPr/>
            </p:nvSpPr>
            <p:spPr>
              <a:xfrm>
                <a:off x="7608359" y="3454693"/>
                <a:ext cx="505647" cy="1403884"/>
              </a:xfrm>
              <a:prstGeom prst="roundRect">
                <a:avLst>
                  <a:gd name="adj" fmla="val 27143"/>
                </a:avLst>
              </a:prstGeom>
              <a:solidFill>
                <a:srgbClr val="FFDE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 defTabSz="914400"/>
                <a:r>
                  <a:rPr lang="zh-CN" altLang="en-US" sz="2000" spc="600" dirty="0">
                    <a:solidFill>
                      <a:srgbClr val="171D3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第一章</a:t>
                </a:r>
                <a:endParaRPr lang="zh-CN" altLang="en-US" sz="2000" spc="6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9" name="矩形 68"/>
          <p:cNvSpPr/>
          <p:nvPr/>
        </p:nvSpPr>
        <p:spPr>
          <a:xfrm>
            <a:off x="4297905" y="1457116"/>
            <a:ext cx="615553" cy="33719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zh-CN" altLang="en-US" sz="2800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中秋猜灯谜由来</a:t>
            </a:r>
            <a:endParaRPr lang="zh-CN" altLang="en-US" sz="2800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886584" y="1140090"/>
            <a:ext cx="442763" cy="1715119"/>
            <a:chOff x="884174" y="2449646"/>
            <a:chExt cx="442821" cy="1715342"/>
          </a:xfrm>
        </p:grpSpPr>
        <p:grpSp>
          <p:nvGrpSpPr>
            <p:cNvPr id="71" name="组合 70"/>
            <p:cNvGrpSpPr/>
            <p:nvPr/>
          </p:nvGrpSpPr>
          <p:grpSpPr>
            <a:xfrm>
              <a:off x="948324" y="3984040"/>
              <a:ext cx="319025" cy="180948"/>
              <a:chOff x="7794702" y="4833580"/>
              <a:chExt cx="364287" cy="206620"/>
            </a:xfrm>
          </p:grpSpPr>
          <p:cxnSp>
            <p:nvCxnSpPr>
              <p:cNvPr id="75" name="直接连接符 74"/>
              <p:cNvCxnSpPr/>
              <p:nvPr/>
            </p:nvCxnSpPr>
            <p:spPr>
              <a:xfrm>
                <a:off x="7794702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7846743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7898784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7950825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8002866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054907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8106948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8158989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>
              <a:off x="884174" y="2449646"/>
              <a:ext cx="442821" cy="1546520"/>
              <a:chOff x="7608359" y="3092642"/>
              <a:chExt cx="505647" cy="1765935"/>
            </a:xfrm>
          </p:grpSpPr>
          <p:sp>
            <p:nvSpPr>
              <p:cNvPr id="73" name="矩形: 圆角 72"/>
              <p:cNvSpPr/>
              <p:nvPr/>
            </p:nvSpPr>
            <p:spPr>
              <a:xfrm>
                <a:off x="7794702" y="3092642"/>
                <a:ext cx="132963" cy="974948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矩形: 圆角 73"/>
              <p:cNvSpPr/>
              <p:nvPr/>
            </p:nvSpPr>
            <p:spPr>
              <a:xfrm>
                <a:off x="7608359" y="3454693"/>
                <a:ext cx="505647" cy="1403884"/>
              </a:xfrm>
              <a:prstGeom prst="roundRect">
                <a:avLst>
                  <a:gd name="adj" fmla="val 27143"/>
                </a:avLst>
              </a:prstGeom>
              <a:solidFill>
                <a:srgbClr val="FFDE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 defTabSz="914400"/>
                <a:r>
                  <a:rPr lang="zh-CN" altLang="en-US" sz="2000" spc="600" dirty="0">
                    <a:solidFill>
                      <a:srgbClr val="171D3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第一章</a:t>
                </a:r>
                <a:endParaRPr lang="zh-CN" altLang="en-US" sz="2000" spc="6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6412644" y="1457116"/>
            <a:ext cx="615553" cy="33719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zh-CN" altLang="en-US" sz="2800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猜灯谜规则</a:t>
            </a:r>
            <a:endParaRPr lang="zh-CN" altLang="en-US" sz="2800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8001322" y="1140090"/>
            <a:ext cx="442763" cy="1715119"/>
            <a:chOff x="884174" y="2449646"/>
            <a:chExt cx="442821" cy="1715342"/>
          </a:xfrm>
        </p:grpSpPr>
        <p:grpSp>
          <p:nvGrpSpPr>
            <p:cNvPr id="85" name="组合 84"/>
            <p:cNvGrpSpPr/>
            <p:nvPr/>
          </p:nvGrpSpPr>
          <p:grpSpPr>
            <a:xfrm>
              <a:off x="948324" y="3984040"/>
              <a:ext cx="319025" cy="180948"/>
              <a:chOff x="7794702" y="4833580"/>
              <a:chExt cx="364287" cy="206620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7794702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7846743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7898784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7950825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8002866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8054907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8106948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8158989" y="4833580"/>
                <a:ext cx="0" cy="206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组合 85"/>
            <p:cNvGrpSpPr/>
            <p:nvPr/>
          </p:nvGrpSpPr>
          <p:grpSpPr>
            <a:xfrm>
              <a:off x="884174" y="2449646"/>
              <a:ext cx="442821" cy="1546520"/>
              <a:chOff x="7608359" y="3092642"/>
              <a:chExt cx="505647" cy="1765935"/>
            </a:xfrm>
          </p:grpSpPr>
          <p:sp>
            <p:nvSpPr>
              <p:cNvPr id="87" name="矩形: 圆角 86"/>
              <p:cNvSpPr/>
              <p:nvPr/>
            </p:nvSpPr>
            <p:spPr>
              <a:xfrm>
                <a:off x="7794702" y="3092642"/>
                <a:ext cx="132963" cy="974948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8" name="矩形: 圆角 87"/>
              <p:cNvSpPr/>
              <p:nvPr/>
            </p:nvSpPr>
            <p:spPr>
              <a:xfrm>
                <a:off x="7608359" y="3454693"/>
                <a:ext cx="505647" cy="1403884"/>
              </a:xfrm>
              <a:prstGeom prst="roundRect">
                <a:avLst>
                  <a:gd name="adj" fmla="val 27143"/>
                </a:avLst>
              </a:prstGeom>
              <a:solidFill>
                <a:srgbClr val="FFDE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eaVert" rtlCol="0" anchor="ctr"/>
              <a:lstStyle/>
              <a:p>
                <a:pPr algn="ctr" defTabSz="914400"/>
                <a:r>
                  <a:rPr lang="zh-CN" altLang="en-US" sz="2000" spc="600" dirty="0">
                    <a:solidFill>
                      <a:srgbClr val="171D3F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第三章</a:t>
                </a:r>
                <a:endParaRPr lang="zh-CN" altLang="en-US" sz="2000" spc="6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7" name="矩形 96"/>
          <p:cNvSpPr/>
          <p:nvPr/>
        </p:nvSpPr>
        <p:spPr>
          <a:xfrm>
            <a:off x="8096495" y="1457116"/>
            <a:ext cx="1046440" cy="337197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zh-CN" altLang="en-US" sz="2800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中秋灯谜大赛</a:t>
            </a:r>
            <a:endParaRPr lang="zh-CN" altLang="en-US" sz="2800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endParaRPr lang="zh-CN" altLang="en-US" sz="2800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3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十五的月亮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（打一成语）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54796" y="3632968"/>
            <a:ext cx="3542181" cy="1064886"/>
            <a:chOff x="3549533" y="3980984"/>
            <a:chExt cx="3542642" cy="106502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谜底：正大光明。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266641" y="4674360"/>
            <a:ext cx="7250760" cy="873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十五的月亮正是又大又明亮的时候，该成语形容心怀坦白，言行正派。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825579" y="1319700"/>
            <a:ext cx="5691821" cy="3200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0"/>
            <a:ext cx="3542181" cy="1120782"/>
            <a:chOff x="3549533" y="3980984"/>
            <a:chExt cx="3542642" cy="112092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谜底：全天上映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/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满船明月浸虚空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（影院用语）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文字&#10;&#10;描述已自动生成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93072" y="737457"/>
            <a:ext cx="5914845" cy="5914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65705" y="4060221"/>
            <a:ext cx="3542181" cy="1064886"/>
            <a:chOff x="3549533" y="3980984"/>
            <a:chExt cx="3542642" cy="106502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549533" y="3980984"/>
              <a:ext cx="3542642" cy="1065025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980985" y="4270915"/>
              <a:ext cx="2776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2400" b="1" spc="3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谜底：双红线。</a:t>
              </a:r>
              <a:endParaRPr lang="zh-CN" altLang="en-US" sz="2400" b="1" spc="3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5706" y="1690772"/>
            <a:ext cx="3069901" cy="4545357"/>
            <a:chOff x="660911" y="1689751"/>
            <a:chExt cx="3070301" cy="45459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911" y="1689751"/>
              <a:ext cx="3070301" cy="4545949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587776" y="1984916"/>
              <a:ext cx="1292830" cy="4149183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月老为媒结姻缘</a:t>
              </a:r>
              <a:endParaRPr lang="en-US" altLang="zh-CN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（财会名词）</a:t>
              </a:r>
              <a:endParaRPr lang="zh-CN" altLang="en-US" sz="24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书籍, 文字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69978" y="1571657"/>
            <a:ext cx="4459530" cy="3716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35151" y="2575767"/>
            <a:ext cx="2101158" cy="3558775"/>
            <a:chOff x="8785115" y="628504"/>
            <a:chExt cx="2101432" cy="355923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9210534" y="959955"/>
              <a:ext cx="568496" cy="2896338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8785115" y="628504"/>
              <a:ext cx="2101432" cy="3559238"/>
            </a:xfrm>
            <a:prstGeom prst="rect">
              <a:avLst/>
            </a:prstGeom>
            <a:solidFill>
              <a:srgbClr val="161D4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1889" y="-70143"/>
            <a:ext cx="462247" cy="2355026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4000"/>
              </a:srgbClr>
            </a:outerShdw>
            <a:reflection stA="34000" endPos="65000" dist="50800" dir="5400000" sy="-100000" algn="bl" rotWithShape="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338878" y="4213365"/>
            <a:ext cx="1687067" cy="1687067"/>
          </a:xfrm>
          <a:prstGeom prst="rect">
            <a:avLst/>
          </a:prstGeom>
        </p:spPr>
      </p:pic>
      <p:pic>
        <p:nvPicPr>
          <p:cNvPr id="5" name="图片 4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749464" y="1241"/>
            <a:ext cx="2767936" cy="227852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08571" y="2508252"/>
            <a:ext cx="6444256" cy="184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4000" b="1" spc="6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中秋快乐！团团圆圆！</a:t>
            </a:r>
            <a:endParaRPr lang="zh-CN" altLang="en-US" sz="4000" b="1" spc="6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4000" b="1" spc="6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事事如意！阖家欢乐！</a:t>
            </a:r>
            <a:endParaRPr lang="zh-CN" altLang="en-US" sz="4000" b="1" spc="6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646697" y="3546866"/>
            <a:ext cx="3311482" cy="3311482"/>
          </a:xfrm>
          <a:prstGeom prst="rect">
            <a:avLst/>
          </a:prstGeom>
        </p:spPr>
      </p:pic>
      <p:pic>
        <p:nvPicPr>
          <p:cNvPr id="9" name="图片 8" descr="图片包含 物体&#10;&#10;描述已自动生成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4685730" y="597292"/>
            <a:ext cx="4560254" cy="243026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-348814" y="1131394"/>
            <a:ext cx="6586485" cy="49398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555717" y="3426364"/>
            <a:ext cx="1687067" cy="1687067"/>
          </a:xfrm>
          <a:prstGeom prst="rect">
            <a:avLst/>
          </a:prstGeom>
        </p:spPr>
      </p:pic>
      <p:pic>
        <p:nvPicPr>
          <p:cNvPr id="4" name="图片 3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2" cstate="screen"/>
          <a:srcRect t="17682"/>
          <a:stretch>
            <a:fillRect/>
          </a:stretch>
        </p:blipFill>
        <p:spPr>
          <a:xfrm>
            <a:off x="8399251" y="-1403"/>
            <a:ext cx="2975074" cy="2449043"/>
          </a:xfrm>
          <a:prstGeom prst="rect">
            <a:avLst/>
          </a:prstGeom>
        </p:spPr>
      </p:pic>
      <p:pic>
        <p:nvPicPr>
          <p:cNvPr id="5" name="图片 4" descr="图片包含 物体&#10;&#10;描述已自动生成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732" y="150096"/>
            <a:ext cx="5790948" cy="584581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997289" y="1666533"/>
            <a:ext cx="221415" cy="781107"/>
            <a:chOff x="9748584" y="1443540"/>
            <a:chExt cx="264185" cy="931988"/>
          </a:xfrm>
        </p:grpSpPr>
        <p:sp>
          <p:nvSpPr>
            <p:cNvPr id="13" name="任意多边形: 形状 12"/>
            <p:cNvSpPr/>
            <p:nvPr/>
          </p:nvSpPr>
          <p:spPr>
            <a:xfrm>
              <a:off x="9748584" y="1443540"/>
              <a:ext cx="264185" cy="931988"/>
            </a:xfrm>
            <a:custGeom>
              <a:avLst/>
              <a:gdLst>
                <a:gd name="connsiteX0" fmla="*/ 53641 w 264185"/>
                <a:gd name="connsiteY0" fmla="*/ 57885 h 931988"/>
                <a:gd name="connsiteX1" fmla="*/ 35295 w 264185"/>
                <a:gd name="connsiteY1" fmla="*/ 435817 h 931988"/>
                <a:gd name="connsiteX2" fmla="*/ 31626 w 264185"/>
                <a:gd name="connsiteY2" fmla="*/ 846773 h 931988"/>
                <a:gd name="connsiteX3" fmla="*/ 138034 w 264185"/>
                <a:gd name="connsiteY3" fmla="*/ 923827 h 931988"/>
                <a:gd name="connsiteX4" fmla="*/ 262788 w 264185"/>
                <a:gd name="connsiteY4" fmla="*/ 632122 h 931988"/>
                <a:gd name="connsiteX5" fmla="*/ 262788 w 264185"/>
                <a:gd name="connsiteY5" fmla="*/ 149616 h 931988"/>
                <a:gd name="connsiteX6" fmla="*/ 53641 w 264185"/>
                <a:gd name="connsiteY6" fmla="*/ 57885 h 93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85" h="931988">
                  <a:moveTo>
                    <a:pt x="53641" y="57885"/>
                  </a:moveTo>
                  <a:cubicBezTo>
                    <a:pt x="-56803" y="160257"/>
                    <a:pt x="38964" y="329409"/>
                    <a:pt x="35295" y="435817"/>
                  </a:cubicBezTo>
                  <a:cubicBezTo>
                    <a:pt x="31626" y="542225"/>
                    <a:pt x="9610" y="817419"/>
                    <a:pt x="31626" y="846773"/>
                  </a:cubicBezTo>
                  <a:cubicBezTo>
                    <a:pt x="53641" y="876127"/>
                    <a:pt x="60979" y="960519"/>
                    <a:pt x="138034" y="923827"/>
                  </a:cubicBezTo>
                  <a:cubicBezTo>
                    <a:pt x="215088" y="887134"/>
                    <a:pt x="266457" y="828426"/>
                    <a:pt x="262788" y="632122"/>
                  </a:cubicBezTo>
                  <a:cubicBezTo>
                    <a:pt x="259119" y="435817"/>
                    <a:pt x="270126" y="234009"/>
                    <a:pt x="262788" y="149616"/>
                  </a:cubicBezTo>
                  <a:cubicBezTo>
                    <a:pt x="255449" y="65224"/>
                    <a:pt x="204080" y="-81546"/>
                    <a:pt x="53641" y="57885"/>
                  </a:cubicBezTo>
                  <a:close/>
                </a:path>
              </a:pathLst>
            </a:custGeom>
            <a:solidFill>
              <a:srgbClr val="E51B25"/>
            </a:solidFill>
            <a:ln w="177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9790943" y="1500049"/>
              <a:ext cx="185297" cy="183462"/>
            </a:xfrm>
            <a:custGeom>
              <a:avLst/>
              <a:gdLst>
                <a:gd name="connsiteX0" fmla="*/ 81732 w 185296"/>
                <a:gd name="connsiteY0" fmla="*/ 21924 h 183462"/>
                <a:gd name="connsiteX1" fmla="*/ 75311 w 185296"/>
                <a:gd name="connsiteY1" fmla="*/ 29079 h 183462"/>
                <a:gd name="connsiteX2" fmla="*/ 66138 w 185296"/>
                <a:gd name="connsiteY2" fmla="*/ 86869 h 183462"/>
                <a:gd name="connsiteX3" fmla="*/ 46691 w 185296"/>
                <a:gd name="connsiteY3" fmla="*/ 136221 h 183462"/>
                <a:gd name="connsiteX4" fmla="*/ 3761 w 185296"/>
                <a:gd name="connsiteY4" fmla="*/ 182820 h 183462"/>
                <a:gd name="connsiteX5" fmla="*/ 1376 w 185296"/>
                <a:gd name="connsiteY5" fmla="*/ 180435 h 183462"/>
                <a:gd name="connsiteX6" fmla="*/ 39903 w 185296"/>
                <a:gd name="connsiteY6" fmla="*/ 129433 h 183462"/>
                <a:gd name="connsiteX7" fmla="*/ 56598 w 185296"/>
                <a:gd name="connsiteY7" fmla="*/ 76962 h 183462"/>
                <a:gd name="connsiteX8" fmla="*/ 62652 w 185296"/>
                <a:gd name="connsiteY8" fmla="*/ 13301 h 183462"/>
                <a:gd name="connsiteX9" fmla="*/ 81732 w 185296"/>
                <a:gd name="connsiteY9" fmla="*/ 21924 h 183462"/>
                <a:gd name="connsiteX10" fmla="*/ 111453 w 185296"/>
                <a:gd name="connsiteY10" fmla="*/ 61001 h 183462"/>
                <a:gd name="connsiteX11" fmla="*/ 103014 w 185296"/>
                <a:gd name="connsiteY11" fmla="*/ 1376 h 183462"/>
                <a:gd name="connsiteX12" fmla="*/ 118975 w 185296"/>
                <a:gd name="connsiteY12" fmla="*/ 7797 h 183462"/>
                <a:gd name="connsiteX13" fmla="*/ 112004 w 185296"/>
                <a:gd name="connsiteY13" fmla="*/ 12384 h 183462"/>
                <a:gd name="connsiteX14" fmla="*/ 125947 w 185296"/>
                <a:gd name="connsiteY14" fmla="*/ 83567 h 183462"/>
                <a:gd name="connsiteX15" fmla="*/ 151815 w 185296"/>
                <a:gd name="connsiteY15" fmla="*/ 135670 h 183462"/>
                <a:gd name="connsiteX16" fmla="*/ 184471 w 185296"/>
                <a:gd name="connsiteY16" fmla="*/ 162823 h 183462"/>
                <a:gd name="connsiteX17" fmla="*/ 184471 w 185296"/>
                <a:gd name="connsiteY17" fmla="*/ 165942 h 183462"/>
                <a:gd name="connsiteX18" fmla="*/ 167042 w 185296"/>
                <a:gd name="connsiteY18" fmla="*/ 174748 h 183462"/>
                <a:gd name="connsiteX19" fmla="*/ 130900 w 185296"/>
                <a:gd name="connsiteY19" fmla="*/ 125030 h 183462"/>
                <a:gd name="connsiteX20" fmla="*/ 111453 w 185296"/>
                <a:gd name="connsiteY20" fmla="*/ 61001 h 18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296" h="183462">
                  <a:moveTo>
                    <a:pt x="81732" y="21924"/>
                  </a:moveTo>
                  <a:lnTo>
                    <a:pt x="75311" y="29079"/>
                  </a:lnTo>
                  <a:cubicBezTo>
                    <a:pt x="72559" y="51278"/>
                    <a:pt x="69624" y="70541"/>
                    <a:pt x="66138" y="86869"/>
                  </a:cubicBezTo>
                  <a:cubicBezTo>
                    <a:pt x="62652" y="103014"/>
                    <a:pt x="56231" y="119526"/>
                    <a:pt x="46691" y="136221"/>
                  </a:cubicBezTo>
                  <a:cubicBezTo>
                    <a:pt x="37151" y="152916"/>
                    <a:pt x="22841" y="168510"/>
                    <a:pt x="3761" y="182820"/>
                  </a:cubicBezTo>
                  <a:lnTo>
                    <a:pt x="1376" y="180435"/>
                  </a:lnTo>
                  <a:cubicBezTo>
                    <a:pt x="19355" y="163373"/>
                    <a:pt x="32198" y="146495"/>
                    <a:pt x="39903" y="129433"/>
                  </a:cubicBezTo>
                  <a:cubicBezTo>
                    <a:pt x="47608" y="112371"/>
                    <a:pt x="53112" y="94942"/>
                    <a:pt x="56598" y="76962"/>
                  </a:cubicBezTo>
                  <a:cubicBezTo>
                    <a:pt x="60084" y="58983"/>
                    <a:pt x="62102" y="37701"/>
                    <a:pt x="62652" y="13301"/>
                  </a:cubicBezTo>
                  <a:lnTo>
                    <a:pt x="81732" y="21924"/>
                  </a:lnTo>
                  <a:close/>
                  <a:moveTo>
                    <a:pt x="111453" y="61001"/>
                  </a:moveTo>
                  <a:cubicBezTo>
                    <a:pt x="107417" y="37151"/>
                    <a:pt x="104665" y="17154"/>
                    <a:pt x="103014" y="1376"/>
                  </a:cubicBezTo>
                  <a:lnTo>
                    <a:pt x="118975" y="7797"/>
                  </a:lnTo>
                  <a:lnTo>
                    <a:pt x="112004" y="12384"/>
                  </a:lnTo>
                  <a:cubicBezTo>
                    <a:pt x="115122" y="38435"/>
                    <a:pt x="119892" y="62102"/>
                    <a:pt x="125947" y="83567"/>
                  </a:cubicBezTo>
                  <a:cubicBezTo>
                    <a:pt x="132001" y="105032"/>
                    <a:pt x="140624" y="122461"/>
                    <a:pt x="151815" y="135670"/>
                  </a:cubicBezTo>
                  <a:cubicBezTo>
                    <a:pt x="163006" y="148880"/>
                    <a:pt x="173830" y="157869"/>
                    <a:pt x="184471" y="162823"/>
                  </a:cubicBezTo>
                  <a:lnTo>
                    <a:pt x="184471" y="165942"/>
                  </a:lnTo>
                  <a:cubicBezTo>
                    <a:pt x="176582" y="165391"/>
                    <a:pt x="170711" y="168327"/>
                    <a:pt x="167042" y="174748"/>
                  </a:cubicBezTo>
                  <a:cubicBezTo>
                    <a:pt x="151631" y="160438"/>
                    <a:pt x="139523" y="143926"/>
                    <a:pt x="130900" y="125030"/>
                  </a:cubicBezTo>
                  <a:cubicBezTo>
                    <a:pt x="121911" y="106133"/>
                    <a:pt x="115489" y="84851"/>
                    <a:pt x="111453" y="6100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9792410" y="1704243"/>
              <a:ext cx="152274" cy="183462"/>
            </a:xfrm>
            <a:custGeom>
              <a:avLst/>
              <a:gdLst>
                <a:gd name="connsiteX0" fmla="*/ 96042 w 152273"/>
                <a:gd name="connsiteY0" fmla="*/ 159153 h 183462"/>
                <a:gd name="connsiteX1" fmla="*/ 125029 w 152273"/>
                <a:gd name="connsiteY1" fmla="*/ 161905 h 183462"/>
                <a:gd name="connsiteX2" fmla="*/ 132551 w 152273"/>
                <a:gd name="connsiteY2" fmla="*/ 151998 h 183462"/>
                <a:gd name="connsiteX3" fmla="*/ 132551 w 152273"/>
                <a:gd name="connsiteY3" fmla="*/ 103381 h 183462"/>
                <a:gd name="connsiteX4" fmla="*/ 54763 w 152273"/>
                <a:gd name="connsiteY4" fmla="*/ 103381 h 183462"/>
                <a:gd name="connsiteX5" fmla="*/ 37701 w 152273"/>
                <a:gd name="connsiteY5" fmla="*/ 153466 h 183462"/>
                <a:gd name="connsiteX6" fmla="*/ 3027 w 152273"/>
                <a:gd name="connsiteY6" fmla="*/ 183004 h 183462"/>
                <a:gd name="connsiteX7" fmla="*/ 1376 w 152273"/>
                <a:gd name="connsiteY7" fmla="*/ 180619 h 183462"/>
                <a:gd name="connsiteX8" fmla="*/ 25960 w 152273"/>
                <a:gd name="connsiteY8" fmla="*/ 155117 h 183462"/>
                <a:gd name="connsiteX9" fmla="*/ 39169 w 152273"/>
                <a:gd name="connsiteY9" fmla="*/ 125213 h 183462"/>
                <a:gd name="connsiteX10" fmla="*/ 43939 w 152273"/>
                <a:gd name="connsiteY10" fmla="*/ 80632 h 183462"/>
                <a:gd name="connsiteX11" fmla="*/ 43572 w 152273"/>
                <a:gd name="connsiteY11" fmla="*/ 2293 h 183462"/>
                <a:gd name="connsiteX12" fmla="*/ 55497 w 152273"/>
                <a:gd name="connsiteY12" fmla="*/ 10182 h 183462"/>
                <a:gd name="connsiteX13" fmla="*/ 131084 w 152273"/>
                <a:gd name="connsiteY13" fmla="*/ 10182 h 183462"/>
                <a:gd name="connsiteX14" fmla="*/ 138239 w 152273"/>
                <a:gd name="connsiteY14" fmla="*/ 1376 h 183462"/>
                <a:gd name="connsiteX15" fmla="*/ 150898 w 152273"/>
                <a:gd name="connsiteY15" fmla="*/ 12567 h 183462"/>
                <a:gd name="connsiteX16" fmla="*/ 143743 w 152273"/>
                <a:gd name="connsiteY16" fmla="*/ 18071 h 183462"/>
                <a:gd name="connsiteX17" fmla="*/ 143743 w 152273"/>
                <a:gd name="connsiteY17" fmla="*/ 159704 h 183462"/>
                <a:gd name="connsiteX18" fmla="*/ 123929 w 152273"/>
                <a:gd name="connsiteY18" fmla="*/ 180435 h 183462"/>
                <a:gd name="connsiteX19" fmla="*/ 96042 w 152273"/>
                <a:gd name="connsiteY19" fmla="*/ 163006 h 183462"/>
                <a:gd name="connsiteX20" fmla="*/ 96042 w 152273"/>
                <a:gd name="connsiteY20" fmla="*/ 159153 h 183462"/>
                <a:gd name="connsiteX21" fmla="*/ 55497 w 152273"/>
                <a:gd name="connsiteY21" fmla="*/ 59717 h 183462"/>
                <a:gd name="connsiteX22" fmla="*/ 54763 w 152273"/>
                <a:gd name="connsiteY22" fmla="*/ 98794 h 183462"/>
                <a:gd name="connsiteX23" fmla="*/ 132735 w 152273"/>
                <a:gd name="connsiteY23" fmla="*/ 98794 h 183462"/>
                <a:gd name="connsiteX24" fmla="*/ 132735 w 152273"/>
                <a:gd name="connsiteY24" fmla="*/ 59717 h 183462"/>
                <a:gd name="connsiteX25" fmla="*/ 55497 w 152273"/>
                <a:gd name="connsiteY25" fmla="*/ 59717 h 183462"/>
                <a:gd name="connsiteX26" fmla="*/ 55497 w 152273"/>
                <a:gd name="connsiteY26" fmla="*/ 15136 h 183462"/>
                <a:gd name="connsiteX27" fmla="*/ 55497 w 152273"/>
                <a:gd name="connsiteY27" fmla="*/ 54947 h 183462"/>
                <a:gd name="connsiteX28" fmla="*/ 132735 w 152273"/>
                <a:gd name="connsiteY28" fmla="*/ 54947 h 183462"/>
                <a:gd name="connsiteX29" fmla="*/ 132735 w 152273"/>
                <a:gd name="connsiteY29" fmla="*/ 15136 h 183462"/>
                <a:gd name="connsiteX30" fmla="*/ 55497 w 152273"/>
                <a:gd name="connsiteY30" fmla="*/ 15136 h 18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2273" h="183462">
                  <a:moveTo>
                    <a:pt x="96042" y="159153"/>
                  </a:moveTo>
                  <a:cubicBezTo>
                    <a:pt x="110352" y="161355"/>
                    <a:pt x="120076" y="162272"/>
                    <a:pt x="125029" y="161905"/>
                  </a:cubicBezTo>
                  <a:cubicBezTo>
                    <a:pt x="129983" y="161722"/>
                    <a:pt x="132551" y="158236"/>
                    <a:pt x="132551" y="151998"/>
                  </a:cubicBezTo>
                  <a:lnTo>
                    <a:pt x="132551" y="103381"/>
                  </a:lnTo>
                  <a:lnTo>
                    <a:pt x="54763" y="103381"/>
                  </a:lnTo>
                  <a:cubicBezTo>
                    <a:pt x="53112" y="124663"/>
                    <a:pt x="47425" y="141358"/>
                    <a:pt x="37701" y="153466"/>
                  </a:cubicBezTo>
                  <a:cubicBezTo>
                    <a:pt x="27795" y="165758"/>
                    <a:pt x="16420" y="175482"/>
                    <a:pt x="3027" y="183004"/>
                  </a:cubicBezTo>
                  <a:lnTo>
                    <a:pt x="1376" y="180619"/>
                  </a:lnTo>
                  <a:cubicBezTo>
                    <a:pt x="12017" y="172179"/>
                    <a:pt x="20273" y="163557"/>
                    <a:pt x="25960" y="155117"/>
                  </a:cubicBezTo>
                  <a:cubicBezTo>
                    <a:pt x="31831" y="146678"/>
                    <a:pt x="36234" y="136771"/>
                    <a:pt x="39169" y="125213"/>
                  </a:cubicBezTo>
                  <a:cubicBezTo>
                    <a:pt x="42105" y="113838"/>
                    <a:pt x="43756" y="98978"/>
                    <a:pt x="43939" y="80632"/>
                  </a:cubicBezTo>
                  <a:cubicBezTo>
                    <a:pt x="44123" y="62285"/>
                    <a:pt x="44123" y="36234"/>
                    <a:pt x="43572" y="2293"/>
                  </a:cubicBezTo>
                  <a:lnTo>
                    <a:pt x="55497" y="10182"/>
                  </a:lnTo>
                  <a:lnTo>
                    <a:pt x="131084" y="10182"/>
                  </a:lnTo>
                  <a:lnTo>
                    <a:pt x="138239" y="1376"/>
                  </a:lnTo>
                  <a:lnTo>
                    <a:pt x="150898" y="12567"/>
                  </a:lnTo>
                  <a:lnTo>
                    <a:pt x="143743" y="18071"/>
                  </a:lnTo>
                  <a:lnTo>
                    <a:pt x="143743" y="159704"/>
                  </a:lnTo>
                  <a:cubicBezTo>
                    <a:pt x="143743" y="169244"/>
                    <a:pt x="137138" y="176215"/>
                    <a:pt x="123929" y="180435"/>
                  </a:cubicBezTo>
                  <a:cubicBezTo>
                    <a:pt x="123378" y="172913"/>
                    <a:pt x="114022" y="167226"/>
                    <a:pt x="96042" y="163006"/>
                  </a:cubicBezTo>
                  <a:lnTo>
                    <a:pt x="96042" y="159153"/>
                  </a:lnTo>
                  <a:close/>
                  <a:moveTo>
                    <a:pt x="55497" y="59717"/>
                  </a:moveTo>
                  <a:cubicBezTo>
                    <a:pt x="55497" y="72009"/>
                    <a:pt x="55314" y="84851"/>
                    <a:pt x="54763" y="98794"/>
                  </a:cubicBezTo>
                  <a:lnTo>
                    <a:pt x="132735" y="98794"/>
                  </a:lnTo>
                  <a:lnTo>
                    <a:pt x="132735" y="59717"/>
                  </a:lnTo>
                  <a:lnTo>
                    <a:pt x="55497" y="59717"/>
                  </a:lnTo>
                  <a:close/>
                  <a:moveTo>
                    <a:pt x="55497" y="15136"/>
                  </a:moveTo>
                  <a:lnTo>
                    <a:pt x="55497" y="54947"/>
                  </a:lnTo>
                  <a:lnTo>
                    <a:pt x="132735" y="54947"/>
                  </a:lnTo>
                  <a:lnTo>
                    <a:pt x="132735" y="15136"/>
                  </a:lnTo>
                  <a:lnTo>
                    <a:pt x="55497" y="151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9788558" y="1903299"/>
              <a:ext cx="187131" cy="187131"/>
            </a:xfrm>
            <a:custGeom>
              <a:avLst/>
              <a:gdLst>
                <a:gd name="connsiteX0" fmla="*/ 99161 w 187131"/>
                <a:gd name="connsiteY0" fmla="*/ 158420 h 187131"/>
                <a:gd name="connsiteX1" fmla="*/ 99895 w 187131"/>
                <a:gd name="connsiteY1" fmla="*/ 180619 h 187131"/>
                <a:gd name="connsiteX2" fmla="*/ 86319 w 187131"/>
                <a:gd name="connsiteY2" fmla="*/ 186122 h 187131"/>
                <a:gd name="connsiteX3" fmla="*/ 87053 w 187131"/>
                <a:gd name="connsiteY3" fmla="*/ 160621 h 187131"/>
                <a:gd name="connsiteX4" fmla="*/ 87053 w 187131"/>
                <a:gd name="connsiteY4" fmla="*/ 80999 h 187131"/>
                <a:gd name="connsiteX5" fmla="*/ 27611 w 187131"/>
                <a:gd name="connsiteY5" fmla="*/ 80999 h 187131"/>
                <a:gd name="connsiteX6" fmla="*/ 8531 w 187131"/>
                <a:gd name="connsiteY6" fmla="*/ 83384 h 187131"/>
                <a:gd name="connsiteX7" fmla="*/ 1376 w 187131"/>
                <a:gd name="connsiteY7" fmla="*/ 76229 h 187131"/>
                <a:gd name="connsiteX8" fmla="*/ 87420 w 187131"/>
                <a:gd name="connsiteY8" fmla="*/ 76229 h 187131"/>
                <a:gd name="connsiteX9" fmla="*/ 87420 w 187131"/>
                <a:gd name="connsiteY9" fmla="*/ 22841 h 187131"/>
                <a:gd name="connsiteX10" fmla="*/ 86686 w 187131"/>
                <a:gd name="connsiteY10" fmla="*/ 1376 h 187131"/>
                <a:gd name="connsiteX11" fmla="*/ 106500 w 187131"/>
                <a:gd name="connsiteY11" fmla="*/ 10182 h 187131"/>
                <a:gd name="connsiteX12" fmla="*/ 99345 w 187131"/>
                <a:gd name="connsiteY12" fmla="*/ 16603 h 187131"/>
                <a:gd name="connsiteX13" fmla="*/ 99345 w 187131"/>
                <a:gd name="connsiteY13" fmla="*/ 76229 h 187131"/>
                <a:gd name="connsiteX14" fmla="*/ 158236 w 187131"/>
                <a:gd name="connsiteY14" fmla="*/ 76229 h 187131"/>
                <a:gd name="connsiteX15" fmla="*/ 170161 w 187131"/>
                <a:gd name="connsiteY15" fmla="*/ 64304 h 187131"/>
                <a:gd name="connsiteX16" fmla="*/ 186856 w 187131"/>
                <a:gd name="connsiteY16" fmla="*/ 80999 h 187131"/>
                <a:gd name="connsiteX17" fmla="*/ 99161 w 187131"/>
                <a:gd name="connsiteY17" fmla="*/ 80999 h 187131"/>
                <a:gd name="connsiteX18" fmla="*/ 99161 w 187131"/>
                <a:gd name="connsiteY18" fmla="*/ 158420 h 18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131" h="187131">
                  <a:moveTo>
                    <a:pt x="99161" y="158420"/>
                  </a:moveTo>
                  <a:cubicBezTo>
                    <a:pt x="99161" y="163190"/>
                    <a:pt x="99345" y="170712"/>
                    <a:pt x="99895" y="180619"/>
                  </a:cubicBezTo>
                  <a:lnTo>
                    <a:pt x="86319" y="186122"/>
                  </a:lnTo>
                  <a:cubicBezTo>
                    <a:pt x="86869" y="174381"/>
                    <a:pt x="87053" y="165942"/>
                    <a:pt x="87053" y="160621"/>
                  </a:cubicBezTo>
                  <a:lnTo>
                    <a:pt x="87053" y="80999"/>
                  </a:lnTo>
                  <a:lnTo>
                    <a:pt x="27611" y="80999"/>
                  </a:lnTo>
                  <a:cubicBezTo>
                    <a:pt x="20639" y="80999"/>
                    <a:pt x="14402" y="81732"/>
                    <a:pt x="8531" y="83384"/>
                  </a:cubicBezTo>
                  <a:lnTo>
                    <a:pt x="1376" y="76229"/>
                  </a:lnTo>
                  <a:lnTo>
                    <a:pt x="87420" y="76229"/>
                  </a:lnTo>
                  <a:lnTo>
                    <a:pt x="87420" y="22841"/>
                  </a:lnTo>
                  <a:cubicBezTo>
                    <a:pt x="87420" y="19172"/>
                    <a:pt x="87236" y="12017"/>
                    <a:pt x="86686" y="1376"/>
                  </a:cubicBezTo>
                  <a:lnTo>
                    <a:pt x="106500" y="10182"/>
                  </a:lnTo>
                  <a:lnTo>
                    <a:pt x="99345" y="16603"/>
                  </a:lnTo>
                  <a:lnTo>
                    <a:pt x="99345" y="76229"/>
                  </a:lnTo>
                  <a:lnTo>
                    <a:pt x="158236" y="76229"/>
                  </a:lnTo>
                  <a:lnTo>
                    <a:pt x="170161" y="64304"/>
                  </a:lnTo>
                  <a:lnTo>
                    <a:pt x="186856" y="80999"/>
                  </a:lnTo>
                  <a:lnTo>
                    <a:pt x="99161" y="80999"/>
                  </a:lnTo>
                  <a:lnTo>
                    <a:pt x="99161" y="15842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9790943" y="2114281"/>
              <a:ext cx="185297" cy="170620"/>
            </a:xfrm>
            <a:custGeom>
              <a:avLst/>
              <a:gdLst>
                <a:gd name="connsiteX0" fmla="*/ 143009 w 185296"/>
                <a:gd name="connsiteY0" fmla="*/ 81732 h 170619"/>
                <a:gd name="connsiteX1" fmla="*/ 139890 w 185296"/>
                <a:gd name="connsiteY1" fmla="*/ 162089 h 170619"/>
                <a:gd name="connsiteX2" fmla="*/ 154934 w 185296"/>
                <a:gd name="connsiteY2" fmla="*/ 162089 h 170619"/>
                <a:gd name="connsiteX3" fmla="*/ 167593 w 185296"/>
                <a:gd name="connsiteY3" fmla="*/ 149430 h 170619"/>
                <a:gd name="connsiteX4" fmla="*/ 185022 w 185296"/>
                <a:gd name="connsiteY4" fmla="*/ 166859 h 170619"/>
                <a:gd name="connsiteX5" fmla="*/ 27611 w 185296"/>
                <a:gd name="connsiteY5" fmla="*/ 166859 h 170619"/>
                <a:gd name="connsiteX6" fmla="*/ 8531 w 185296"/>
                <a:gd name="connsiteY6" fmla="*/ 169244 h 170619"/>
                <a:gd name="connsiteX7" fmla="*/ 1376 w 185296"/>
                <a:gd name="connsiteY7" fmla="*/ 162089 h 170619"/>
                <a:gd name="connsiteX8" fmla="*/ 57882 w 185296"/>
                <a:gd name="connsiteY8" fmla="*/ 162089 h 170619"/>
                <a:gd name="connsiteX9" fmla="*/ 70541 w 185296"/>
                <a:gd name="connsiteY9" fmla="*/ 79347 h 170619"/>
                <a:gd name="connsiteX10" fmla="*/ 46691 w 185296"/>
                <a:gd name="connsiteY10" fmla="*/ 79347 h 170619"/>
                <a:gd name="connsiteX11" fmla="*/ 27611 w 185296"/>
                <a:gd name="connsiteY11" fmla="*/ 81732 h 170619"/>
                <a:gd name="connsiteX12" fmla="*/ 20456 w 185296"/>
                <a:gd name="connsiteY12" fmla="*/ 74577 h 170619"/>
                <a:gd name="connsiteX13" fmla="*/ 71458 w 185296"/>
                <a:gd name="connsiteY13" fmla="*/ 74577 h 170619"/>
                <a:gd name="connsiteX14" fmla="*/ 79347 w 185296"/>
                <a:gd name="connsiteY14" fmla="*/ 17337 h 170619"/>
                <a:gd name="connsiteX15" fmla="*/ 37885 w 185296"/>
                <a:gd name="connsiteY15" fmla="*/ 17337 h 170619"/>
                <a:gd name="connsiteX16" fmla="*/ 18805 w 185296"/>
                <a:gd name="connsiteY16" fmla="*/ 19722 h 170619"/>
                <a:gd name="connsiteX17" fmla="*/ 11650 w 185296"/>
                <a:gd name="connsiteY17" fmla="*/ 12567 h 170619"/>
                <a:gd name="connsiteX18" fmla="*/ 145394 w 185296"/>
                <a:gd name="connsiteY18" fmla="*/ 12567 h 170619"/>
                <a:gd name="connsiteX19" fmla="*/ 156585 w 185296"/>
                <a:gd name="connsiteY19" fmla="*/ 1376 h 170619"/>
                <a:gd name="connsiteX20" fmla="*/ 172546 w 185296"/>
                <a:gd name="connsiteY20" fmla="*/ 17337 h 170619"/>
                <a:gd name="connsiteX21" fmla="*/ 91272 w 185296"/>
                <a:gd name="connsiteY21" fmla="*/ 17337 h 170619"/>
                <a:gd name="connsiteX22" fmla="*/ 82466 w 185296"/>
                <a:gd name="connsiteY22" fmla="*/ 74577 h 170619"/>
                <a:gd name="connsiteX23" fmla="*/ 130166 w 185296"/>
                <a:gd name="connsiteY23" fmla="*/ 74577 h 170619"/>
                <a:gd name="connsiteX24" fmla="*/ 137321 w 185296"/>
                <a:gd name="connsiteY24" fmla="*/ 65771 h 170619"/>
                <a:gd name="connsiteX25" fmla="*/ 149980 w 185296"/>
                <a:gd name="connsiteY25" fmla="*/ 76045 h 170619"/>
                <a:gd name="connsiteX26" fmla="*/ 143009 w 185296"/>
                <a:gd name="connsiteY26" fmla="*/ 81732 h 170619"/>
                <a:gd name="connsiteX27" fmla="*/ 128699 w 185296"/>
                <a:gd name="connsiteY27" fmla="*/ 162272 h 170619"/>
                <a:gd name="connsiteX28" fmla="*/ 131818 w 185296"/>
                <a:gd name="connsiteY28" fmla="*/ 79531 h 170619"/>
                <a:gd name="connsiteX29" fmla="*/ 81732 w 185296"/>
                <a:gd name="connsiteY29" fmla="*/ 79531 h 170619"/>
                <a:gd name="connsiteX30" fmla="*/ 69073 w 185296"/>
                <a:gd name="connsiteY30" fmla="*/ 162272 h 170619"/>
                <a:gd name="connsiteX31" fmla="*/ 128699 w 185296"/>
                <a:gd name="connsiteY31" fmla="*/ 162272 h 17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296" h="170619">
                  <a:moveTo>
                    <a:pt x="143009" y="81732"/>
                  </a:moveTo>
                  <a:lnTo>
                    <a:pt x="139890" y="162089"/>
                  </a:lnTo>
                  <a:lnTo>
                    <a:pt x="154934" y="162089"/>
                  </a:lnTo>
                  <a:lnTo>
                    <a:pt x="167593" y="149430"/>
                  </a:lnTo>
                  <a:lnTo>
                    <a:pt x="185022" y="166859"/>
                  </a:lnTo>
                  <a:lnTo>
                    <a:pt x="27611" y="166859"/>
                  </a:lnTo>
                  <a:cubicBezTo>
                    <a:pt x="20639" y="166859"/>
                    <a:pt x="14402" y="167593"/>
                    <a:pt x="8531" y="169244"/>
                  </a:cubicBezTo>
                  <a:lnTo>
                    <a:pt x="1376" y="162089"/>
                  </a:lnTo>
                  <a:lnTo>
                    <a:pt x="57882" y="162089"/>
                  </a:lnTo>
                  <a:lnTo>
                    <a:pt x="70541" y="79347"/>
                  </a:lnTo>
                  <a:lnTo>
                    <a:pt x="46691" y="79347"/>
                  </a:lnTo>
                  <a:cubicBezTo>
                    <a:pt x="39720" y="79347"/>
                    <a:pt x="33482" y="80081"/>
                    <a:pt x="27611" y="81732"/>
                  </a:cubicBezTo>
                  <a:lnTo>
                    <a:pt x="20456" y="74577"/>
                  </a:lnTo>
                  <a:lnTo>
                    <a:pt x="71458" y="74577"/>
                  </a:lnTo>
                  <a:lnTo>
                    <a:pt x="79347" y="17337"/>
                  </a:lnTo>
                  <a:lnTo>
                    <a:pt x="37885" y="17337"/>
                  </a:lnTo>
                  <a:cubicBezTo>
                    <a:pt x="30913" y="17337"/>
                    <a:pt x="24676" y="18071"/>
                    <a:pt x="18805" y="19722"/>
                  </a:cubicBezTo>
                  <a:lnTo>
                    <a:pt x="11650" y="12567"/>
                  </a:lnTo>
                  <a:lnTo>
                    <a:pt x="145394" y="12567"/>
                  </a:lnTo>
                  <a:lnTo>
                    <a:pt x="156585" y="1376"/>
                  </a:lnTo>
                  <a:lnTo>
                    <a:pt x="172546" y="17337"/>
                  </a:lnTo>
                  <a:lnTo>
                    <a:pt x="91272" y="17337"/>
                  </a:lnTo>
                  <a:lnTo>
                    <a:pt x="82466" y="74577"/>
                  </a:lnTo>
                  <a:lnTo>
                    <a:pt x="130166" y="74577"/>
                  </a:lnTo>
                  <a:lnTo>
                    <a:pt x="137321" y="65771"/>
                  </a:lnTo>
                  <a:lnTo>
                    <a:pt x="149980" y="76045"/>
                  </a:lnTo>
                  <a:lnTo>
                    <a:pt x="143009" y="81732"/>
                  </a:lnTo>
                  <a:close/>
                  <a:moveTo>
                    <a:pt x="128699" y="162272"/>
                  </a:moveTo>
                  <a:lnTo>
                    <a:pt x="131818" y="79531"/>
                  </a:lnTo>
                  <a:lnTo>
                    <a:pt x="81732" y="79531"/>
                  </a:lnTo>
                  <a:lnTo>
                    <a:pt x="69073" y="162272"/>
                  </a:lnTo>
                  <a:lnTo>
                    <a:pt x="128699" y="16227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400"/>
              <a:endParaRPr lang="zh-CN" altLang="en-US" sz="180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852915" y="4559505"/>
            <a:ext cx="26644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介绍人：</a:t>
            </a:r>
            <a:r>
              <a:rPr 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xxxxx</a:t>
            </a:r>
            <a:endParaRPr 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52915" y="4928789"/>
            <a:ext cx="2664485" cy="369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时间：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202X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0" name="图片 19" descr="图片包含 物体&#10;&#10;描述已自动生成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756820" y="7064"/>
            <a:ext cx="4560254" cy="243026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660314" y="3241722"/>
            <a:ext cx="1687067" cy="16870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703215" y="-101526"/>
            <a:ext cx="462247" cy="235502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3364" y="1131393"/>
            <a:ext cx="2101158" cy="3558775"/>
            <a:chOff x="680895" y="959955"/>
            <a:chExt cx="2101432" cy="35592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837002" y="1230457"/>
              <a:ext cx="462307" cy="235533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84000"/>
                </a:srgbClr>
              </a:outerShdw>
              <a:reflection stA="34000" endPos="65000" dist="50800" dir="5400000" sy="-100000" algn="bl" rotWithShape="0"/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680895" y="959955"/>
              <a:ext cx="2101432" cy="3559238"/>
            </a:xfrm>
            <a:prstGeom prst="rect">
              <a:avLst/>
            </a:prstGeom>
            <a:solidFill>
              <a:srgbClr val="161D4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83971" y="629662"/>
            <a:ext cx="2101158" cy="3558775"/>
            <a:chOff x="8785115" y="628504"/>
            <a:chExt cx="2101432" cy="355923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9210534" y="959955"/>
              <a:ext cx="568496" cy="2896338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8785115" y="628504"/>
              <a:ext cx="2101432" cy="3559238"/>
            </a:xfrm>
            <a:prstGeom prst="rect">
              <a:avLst/>
            </a:prstGeom>
            <a:solidFill>
              <a:srgbClr val="161D4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50025" y="1240"/>
            <a:ext cx="4140390" cy="2237781"/>
          </a:xfrm>
          <a:prstGeom prst="rect">
            <a:avLst/>
          </a:prstGeom>
        </p:spPr>
      </p:pic>
      <p:pic>
        <p:nvPicPr>
          <p:cNvPr id="11" name="图片 10" descr="图片包含 物体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grpSp>
        <p:nvGrpSpPr>
          <p:cNvPr id="493" name="组合 492"/>
          <p:cNvGrpSpPr/>
          <p:nvPr/>
        </p:nvGrpSpPr>
        <p:grpSpPr>
          <a:xfrm>
            <a:off x="5718103" y="1241"/>
            <a:ext cx="776506" cy="3062276"/>
            <a:chOff x="5718847" y="0"/>
            <a:chExt cx="776607" cy="3062675"/>
          </a:xfrm>
        </p:grpSpPr>
        <p:grpSp>
          <p:nvGrpSpPr>
            <p:cNvPr id="476" name="组合 475"/>
            <p:cNvGrpSpPr/>
            <p:nvPr/>
          </p:nvGrpSpPr>
          <p:grpSpPr>
            <a:xfrm>
              <a:off x="5718847" y="0"/>
              <a:ext cx="776607" cy="3062675"/>
              <a:chOff x="2752554" y="2595457"/>
              <a:chExt cx="776607" cy="3062675"/>
            </a:xfrm>
          </p:grpSpPr>
          <p:sp>
            <p:nvSpPr>
              <p:cNvPr id="477" name="îs1íḑe"/>
              <p:cNvSpPr/>
              <p:nvPr/>
            </p:nvSpPr>
            <p:spPr bwMode="auto">
              <a:xfrm>
                <a:off x="3006866" y="3499220"/>
                <a:ext cx="272086" cy="344551"/>
              </a:xfrm>
              <a:custGeom>
                <a:avLst/>
                <a:gdLst>
                  <a:gd name="T0" fmla="*/ 84 w 118"/>
                  <a:gd name="T1" fmla="*/ 22 h 150"/>
                  <a:gd name="T2" fmla="*/ 96 w 118"/>
                  <a:gd name="T3" fmla="*/ 34 h 150"/>
                  <a:gd name="T4" fmla="*/ 96 w 118"/>
                  <a:gd name="T5" fmla="*/ 116 h 150"/>
                  <a:gd name="T6" fmla="*/ 84 w 118"/>
                  <a:gd name="T7" fmla="*/ 127 h 150"/>
                  <a:gd name="T8" fmla="*/ 34 w 118"/>
                  <a:gd name="T9" fmla="*/ 127 h 150"/>
                  <a:gd name="T10" fmla="*/ 22 w 118"/>
                  <a:gd name="T11" fmla="*/ 116 h 150"/>
                  <a:gd name="T12" fmla="*/ 22 w 118"/>
                  <a:gd name="T13" fmla="*/ 34 h 150"/>
                  <a:gd name="T14" fmla="*/ 34 w 118"/>
                  <a:gd name="T15" fmla="*/ 22 h 150"/>
                  <a:gd name="T16" fmla="*/ 84 w 118"/>
                  <a:gd name="T17" fmla="*/ 22 h 150"/>
                  <a:gd name="T18" fmla="*/ 84 w 118"/>
                  <a:gd name="T19" fmla="*/ 0 h 150"/>
                  <a:gd name="T20" fmla="*/ 34 w 118"/>
                  <a:gd name="T21" fmla="*/ 0 h 150"/>
                  <a:gd name="T22" fmla="*/ 0 w 118"/>
                  <a:gd name="T23" fmla="*/ 34 h 150"/>
                  <a:gd name="T24" fmla="*/ 0 w 118"/>
                  <a:gd name="T25" fmla="*/ 116 h 150"/>
                  <a:gd name="T26" fmla="*/ 34 w 118"/>
                  <a:gd name="T27" fmla="*/ 150 h 150"/>
                  <a:gd name="T28" fmla="*/ 84 w 118"/>
                  <a:gd name="T29" fmla="*/ 150 h 150"/>
                  <a:gd name="T30" fmla="*/ 118 w 118"/>
                  <a:gd name="T31" fmla="*/ 116 h 150"/>
                  <a:gd name="T32" fmla="*/ 118 w 118"/>
                  <a:gd name="T33" fmla="*/ 34 h 150"/>
                  <a:gd name="T34" fmla="*/ 84 w 118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50">
                    <a:moveTo>
                      <a:pt x="84" y="22"/>
                    </a:moveTo>
                    <a:cubicBezTo>
                      <a:pt x="91" y="22"/>
                      <a:pt x="96" y="27"/>
                      <a:pt x="96" y="34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22"/>
                      <a:pt x="91" y="127"/>
                      <a:pt x="84" y="127"/>
                    </a:cubicBezTo>
                    <a:cubicBezTo>
                      <a:pt x="34" y="127"/>
                      <a:pt x="34" y="127"/>
                      <a:pt x="34" y="127"/>
                    </a:cubicBezTo>
                    <a:cubicBezTo>
                      <a:pt x="28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7"/>
                      <a:pt x="28" y="22"/>
                      <a:pt x="3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8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4"/>
                      <a:pt x="15" y="150"/>
                      <a:pt x="34" y="150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103" y="150"/>
                      <a:pt x="118" y="134"/>
                      <a:pt x="118" y="116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15"/>
                      <a:pt x="103" y="0"/>
                      <a:pt x="84" y="0"/>
                    </a:cubicBez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8" name="îsļîďé"/>
              <p:cNvSpPr/>
              <p:nvPr/>
            </p:nvSpPr>
            <p:spPr bwMode="auto">
              <a:xfrm>
                <a:off x="3056087" y="5354599"/>
                <a:ext cx="82036" cy="303533"/>
              </a:xfrm>
              <a:custGeom>
                <a:avLst/>
                <a:gdLst>
                  <a:gd name="T0" fmla="*/ 36 w 36"/>
                  <a:gd name="T1" fmla="*/ 0 h 132"/>
                  <a:gd name="T2" fmla="*/ 36 w 36"/>
                  <a:gd name="T3" fmla="*/ 132 h 132"/>
                  <a:gd name="T4" fmla="*/ 36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36" y="0"/>
                    </a:moveTo>
                    <a:cubicBezTo>
                      <a:pt x="36" y="0"/>
                      <a:pt x="0" y="55"/>
                      <a:pt x="36" y="132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9" name="î$ľiďé"/>
              <p:cNvSpPr/>
              <p:nvPr/>
            </p:nvSpPr>
            <p:spPr bwMode="auto">
              <a:xfrm>
                <a:off x="3138123" y="5354599"/>
                <a:ext cx="83403" cy="303533"/>
              </a:xfrm>
              <a:custGeom>
                <a:avLst/>
                <a:gdLst>
                  <a:gd name="T0" fmla="*/ 0 w 36"/>
                  <a:gd name="T1" fmla="*/ 0 h 132"/>
                  <a:gd name="T2" fmla="*/ 0 w 36"/>
                  <a:gd name="T3" fmla="*/ 132 h 132"/>
                  <a:gd name="T4" fmla="*/ 0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0" y="0"/>
                    </a:moveTo>
                    <a:cubicBezTo>
                      <a:pt x="0" y="0"/>
                      <a:pt x="36" y="55"/>
                      <a:pt x="0" y="1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2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0" name="îṧļîḍe"/>
              <p:cNvSpPr/>
              <p:nvPr/>
            </p:nvSpPr>
            <p:spPr bwMode="auto">
              <a:xfrm>
                <a:off x="3140858" y="5034659"/>
                <a:ext cx="0" cy="317206"/>
              </a:xfrm>
              <a:prstGeom prst="line">
                <a:avLst/>
              </a:prstGeom>
              <a:noFill/>
              <a:ln w="3810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1" name="íṡḷîḍè"/>
              <p:cNvSpPr/>
              <p:nvPr/>
            </p:nvSpPr>
            <p:spPr bwMode="auto">
              <a:xfrm>
                <a:off x="3067026" y="5279399"/>
                <a:ext cx="149032" cy="151766"/>
              </a:xfrm>
              <a:custGeom>
                <a:avLst/>
                <a:gdLst>
                  <a:gd name="T0" fmla="*/ 53 w 65"/>
                  <a:gd name="T1" fmla="*/ 51 h 66"/>
                  <a:gd name="T2" fmla="*/ 47 w 65"/>
                  <a:gd name="T3" fmla="*/ 57 h 66"/>
                  <a:gd name="T4" fmla="*/ 47 w 65"/>
                  <a:gd name="T5" fmla="*/ 56 h 66"/>
                  <a:gd name="T6" fmla="*/ 31 w 65"/>
                  <a:gd name="T7" fmla="*/ 61 h 66"/>
                  <a:gd name="T8" fmla="*/ 31 w 65"/>
                  <a:gd name="T9" fmla="*/ 61 h 66"/>
                  <a:gd name="T10" fmla="*/ 22 w 65"/>
                  <a:gd name="T11" fmla="*/ 59 h 66"/>
                  <a:gd name="T12" fmla="*/ 22 w 65"/>
                  <a:gd name="T13" fmla="*/ 59 h 66"/>
                  <a:gd name="T14" fmla="*/ 9 w 65"/>
                  <a:gd name="T15" fmla="*/ 49 h 66"/>
                  <a:gd name="T16" fmla="*/ 9 w 65"/>
                  <a:gd name="T17" fmla="*/ 50 h 66"/>
                  <a:gd name="T18" fmla="*/ 5 w 65"/>
                  <a:gd name="T19" fmla="*/ 42 h 66"/>
                  <a:gd name="T20" fmla="*/ 5 w 65"/>
                  <a:gd name="T21" fmla="*/ 42 h 66"/>
                  <a:gd name="T22" fmla="*/ 4 w 65"/>
                  <a:gd name="T23" fmla="*/ 26 h 66"/>
                  <a:gd name="T24" fmla="*/ 4 w 65"/>
                  <a:gd name="T25" fmla="*/ 25 h 66"/>
                  <a:gd name="T26" fmla="*/ 8 w 65"/>
                  <a:gd name="T27" fmla="*/ 18 h 66"/>
                  <a:gd name="T28" fmla="*/ 8 w 65"/>
                  <a:gd name="T29" fmla="*/ 18 h 66"/>
                  <a:gd name="T30" fmla="*/ 20 w 65"/>
                  <a:gd name="T31" fmla="*/ 7 h 66"/>
                  <a:gd name="T32" fmla="*/ 20 w 65"/>
                  <a:gd name="T33" fmla="*/ 7 h 66"/>
                  <a:gd name="T34" fmla="*/ 28 w 65"/>
                  <a:gd name="T35" fmla="*/ 5 h 66"/>
                  <a:gd name="T36" fmla="*/ 28 w 65"/>
                  <a:gd name="T37" fmla="*/ 5 h 66"/>
                  <a:gd name="T38" fmla="*/ 45 w 65"/>
                  <a:gd name="T39" fmla="*/ 8 h 66"/>
                  <a:gd name="T40" fmla="*/ 45 w 65"/>
                  <a:gd name="T41" fmla="*/ 8 h 66"/>
                  <a:gd name="T42" fmla="*/ 51 w 65"/>
                  <a:gd name="T43" fmla="*/ 13 h 66"/>
                  <a:gd name="T44" fmla="*/ 51 w 65"/>
                  <a:gd name="T45" fmla="*/ 13 h 66"/>
                  <a:gd name="T46" fmla="*/ 59 w 65"/>
                  <a:gd name="T47" fmla="*/ 27 h 66"/>
                  <a:gd name="T48" fmla="*/ 59 w 65"/>
                  <a:gd name="T49" fmla="*/ 27 h 66"/>
                  <a:gd name="T50" fmla="*/ 60 w 65"/>
                  <a:gd name="T51" fmla="*/ 36 h 66"/>
                  <a:gd name="T52" fmla="*/ 60 w 65"/>
                  <a:gd name="T53" fmla="*/ 36 h 66"/>
                  <a:gd name="T54" fmla="*/ 53 w 65"/>
                  <a:gd name="T55" fmla="*/ 5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5" h="66">
                    <a:moveTo>
                      <a:pt x="53" y="51"/>
                    </a:moveTo>
                    <a:cubicBezTo>
                      <a:pt x="55" y="57"/>
                      <a:pt x="52" y="59"/>
                      <a:pt x="47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1" y="54"/>
                      <a:pt x="34" y="56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7" y="66"/>
                      <a:pt x="24" y="66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3"/>
                      <a:pt x="15" y="49"/>
                      <a:pt x="9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50"/>
                      <a:pt x="1" y="47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9" y="37"/>
                      <a:pt x="9" y="30"/>
                      <a:pt x="4" y="26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1"/>
                      <a:pt x="1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4" y="18"/>
                      <a:pt x="20" y="13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1"/>
                      <a:pt x="25" y="0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2" y="10"/>
                      <a:pt x="39" y="11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4"/>
                      <a:pt x="53" y="7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0" y="19"/>
                      <a:pt x="53" y="25"/>
                      <a:pt x="59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5" y="29"/>
                      <a:pt x="65" y="33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8"/>
                      <a:pt x="51" y="45"/>
                      <a:pt x="53" y="51"/>
                    </a:cubicBez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2" name="îṥļîḍe"/>
              <p:cNvSpPr/>
              <p:nvPr/>
            </p:nvSpPr>
            <p:spPr bwMode="auto">
              <a:xfrm>
                <a:off x="2752554" y="3752164"/>
                <a:ext cx="776607" cy="1251048"/>
              </a:xfrm>
              <a:custGeom>
                <a:avLst/>
                <a:gdLst>
                  <a:gd name="T0" fmla="*/ 338 w 338"/>
                  <a:gd name="T1" fmla="*/ 406 h 544"/>
                  <a:gd name="T2" fmla="*/ 200 w 338"/>
                  <a:gd name="T3" fmla="*/ 544 h 544"/>
                  <a:gd name="T4" fmla="*/ 139 w 338"/>
                  <a:gd name="T5" fmla="*/ 544 h 544"/>
                  <a:gd name="T6" fmla="*/ 0 w 338"/>
                  <a:gd name="T7" fmla="*/ 406 h 544"/>
                  <a:gd name="T8" fmla="*/ 0 w 338"/>
                  <a:gd name="T9" fmla="*/ 138 h 544"/>
                  <a:gd name="T10" fmla="*/ 139 w 338"/>
                  <a:gd name="T11" fmla="*/ 0 h 544"/>
                  <a:gd name="T12" fmla="*/ 200 w 338"/>
                  <a:gd name="T13" fmla="*/ 0 h 544"/>
                  <a:gd name="T14" fmla="*/ 338 w 338"/>
                  <a:gd name="T15" fmla="*/ 138 h 544"/>
                  <a:gd name="T16" fmla="*/ 338 w 338"/>
                  <a:gd name="T17" fmla="*/ 40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" h="544">
                    <a:moveTo>
                      <a:pt x="338" y="406"/>
                    </a:moveTo>
                    <a:cubicBezTo>
                      <a:pt x="338" y="482"/>
                      <a:pt x="276" y="544"/>
                      <a:pt x="200" y="544"/>
                    </a:cubicBezTo>
                    <a:cubicBezTo>
                      <a:pt x="139" y="544"/>
                      <a:pt x="139" y="544"/>
                      <a:pt x="139" y="544"/>
                    </a:cubicBezTo>
                    <a:cubicBezTo>
                      <a:pt x="63" y="544"/>
                      <a:pt x="0" y="482"/>
                      <a:pt x="0" y="406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62"/>
                      <a:pt x="63" y="0"/>
                      <a:pt x="13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76" y="0"/>
                      <a:pt x="338" y="62"/>
                      <a:pt x="338" y="138"/>
                    </a:cubicBezTo>
                    <a:lnTo>
                      <a:pt x="338" y="406"/>
                    </a:lnTo>
                    <a:close/>
                  </a:path>
                </a:pathLst>
              </a:cu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3" name="i$ļíḋê"/>
              <p:cNvSpPr/>
              <p:nvPr/>
            </p:nvSpPr>
            <p:spPr bwMode="auto">
              <a:xfrm>
                <a:off x="2993193" y="3687902"/>
                <a:ext cx="293962" cy="80669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4" name="îśľîḑê"/>
              <p:cNvSpPr/>
              <p:nvPr/>
            </p:nvSpPr>
            <p:spPr bwMode="auto">
              <a:xfrm>
                <a:off x="2993193" y="4986805"/>
                <a:ext cx="293962" cy="97076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5" name="ïṡļîḋé"/>
              <p:cNvSpPr/>
              <p:nvPr/>
            </p:nvSpPr>
            <p:spPr bwMode="auto">
              <a:xfrm>
                <a:off x="2942604" y="3752164"/>
                <a:ext cx="400609" cy="1251048"/>
              </a:xfrm>
              <a:custGeom>
                <a:avLst/>
                <a:gdLst>
                  <a:gd name="T0" fmla="*/ 174 w 174"/>
                  <a:gd name="T1" fmla="*/ 464 h 544"/>
                  <a:gd name="T2" fmla="*/ 94 w 174"/>
                  <a:gd name="T3" fmla="*/ 544 h 544"/>
                  <a:gd name="T4" fmla="*/ 79 w 174"/>
                  <a:gd name="T5" fmla="*/ 544 h 544"/>
                  <a:gd name="T6" fmla="*/ 0 w 174"/>
                  <a:gd name="T7" fmla="*/ 464 h 544"/>
                  <a:gd name="T8" fmla="*/ 0 w 174"/>
                  <a:gd name="T9" fmla="*/ 80 h 544"/>
                  <a:gd name="T10" fmla="*/ 79 w 174"/>
                  <a:gd name="T11" fmla="*/ 0 h 544"/>
                  <a:gd name="T12" fmla="*/ 94 w 174"/>
                  <a:gd name="T13" fmla="*/ 0 h 544"/>
                  <a:gd name="T14" fmla="*/ 174 w 174"/>
                  <a:gd name="T15" fmla="*/ 80 h 544"/>
                  <a:gd name="T16" fmla="*/ 174 w 174"/>
                  <a:gd name="T17" fmla="*/ 46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544">
                    <a:moveTo>
                      <a:pt x="174" y="464"/>
                    </a:moveTo>
                    <a:cubicBezTo>
                      <a:pt x="174" y="508"/>
                      <a:pt x="138" y="544"/>
                      <a:pt x="94" y="544"/>
                    </a:cubicBezTo>
                    <a:cubicBezTo>
                      <a:pt x="79" y="544"/>
                      <a:pt x="79" y="544"/>
                      <a:pt x="79" y="544"/>
                    </a:cubicBezTo>
                    <a:cubicBezTo>
                      <a:pt x="35" y="544"/>
                      <a:pt x="0" y="508"/>
                      <a:pt x="0" y="46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5" y="0"/>
                      <a:pt x="7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38" y="0"/>
                      <a:pt x="174" y="36"/>
                      <a:pt x="174" y="80"/>
                    </a:cubicBezTo>
                    <a:lnTo>
                      <a:pt x="174" y="464"/>
                    </a:ln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6" name="iṣľïḑe"/>
              <p:cNvSpPr/>
              <p:nvPr/>
            </p:nvSpPr>
            <p:spPr bwMode="auto">
              <a:xfrm>
                <a:off x="2752554" y="4124060"/>
                <a:ext cx="776607" cy="30080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7" name="ïś1îḍè"/>
              <p:cNvSpPr/>
              <p:nvPr/>
            </p:nvSpPr>
            <p:spPr bwMode="auto">
              <a:xfrm>
                <a:off x="2752554" y="4299070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8" name="îsḻïdé"/>
              <p:cNvSpPr/>
              <p:nvPr/>
            </p:nvSpPr>
            <p:spPr bwMode="auto">
              <a:xfrm>
                <a:off x="2752554" y="4460407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9" name="îśļïḋe"/>
              <p:cNvSpPr/>
              <p:nvPr/>
            </p:nvSpPr>
            <p:spPr bwMode="auto">
              <a:xfrm>
                <a:off x="2752554" y="4621745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0" name="îsľîḋê"/>
              <p:cNvSpPr/>
              <p:nvPr/>
            </p:nvSpPr>
            <p:spPr bwMode="auto">
              <a:xfrm>
                <a:off x="3478573" y="5138571"/>
                <a:ext cx="41018" cy="43753"/>
              </a:xfrm>
              <a:custGeom>
                <a:avLst/>
                <a:gdLst>
                  <a:gd name="T0" fmla="*/ 15 w 18"/>
                  <a:gd name="T1" fmla="*/ 15 h 19"/>
                  <a:gd name="T2" fmla="*/ 13 w 18"/>
                  <a:gd name="T3" fmla="*/ 16 h 19"/>
                  <a:gd name="T4" fmla="*/ 13 w 18"/>
                  <a:gd name="T5" fmla="*/ 16 h 19"/>
                  <a:gd name="T6" fmla="*/ 9 w 18"/>
                  <a:gd name="T7" fmla="*/ 17 h 19"/>
                  <a:gd name="T8" fmla="*/ 9 w 18"/>
                  <a:gd name="T9" fmla="*/ 17 h 19"/>
                  <a:gd name="T10" fmla="*/ 6 w 18"/>
                  <a:gd name="T11" fmla="*/ 17 h 19"/>
                  <a:gd name="T12" fmla="*/ 6 w 18"/>
                  <a:gd name="T13" fmla="*/ 17 h 19"/>
                  <a:gd name="T14" fmla="*/ 2 w 18"/>
                  <a:gd name="T15" fmla="*/ 14 h 19"/>
                  <a:gd name="T16" fmla="*/ 2 w 18"/>
                  <a:gd name="T17" fmla="*/ 14 h 19"/>
                  <a:gd name="T18" fmla="*/ 1 w 18"/>
                  <a:gd name="T19" fmla="*/ 12 h 19"/>
                  <a:gd name="T20" fmla="*/ 1 w 18"/>
                  <a:gd name="T21" fmla="*/ 12 h 19"/>
                  <a:gd name="T22" fmla="*/ 1 w 18"/>
                  <a:gd name="T23" fmla="*/ 7 h 19"/>
                  <a:gd name="T24" fmla="*/ 1 w 18"/>
                  <a:gd name="T25" fmla="*/ 7 h 19"/>
                  <a:gd name="T26" fmla="*/ 2 w 18"/>
                  <a:gd name="T27" fmla="*/ 5 h 19"/>
                  <a:gd name="T28" fmla="*/ 2 w 18"/>
                  <a:gd name="T29" fmla="*/ 5 h 19"/>
                  <a:gd name="T30" fmla="*/ 6 w 18"/>
                  <a:gd name="T31" fmla="*/ 2 h 19"/>
                  <a:gd name="T32" fmla="*/ 6 w 18"/>
                  <a:gd name="T33" fmla="*/ 2 h 19"/>
                  <a:gd name="T34" fmla="*/ 8 w 18"/>
                  <a:gd name="T35" fmla="*/ 1 h 19"/>
                  <a:gd name="T36" fmla="*/ 8 w 18"/>
                  <a:gd name="T37" fmla="*/ 1 h 19"/>
                  <a:gd name="T38" fmla="*/ 13 w 18"/>
                  <a:gd name="T39" fmla="*/ 2 h 19"/>
                  <a:gd name="T40" fmla="*/ 13 w 18"/>
                  <a:gd name="T41" fmla="*/ 2 h 19"/>
                  <a:gd name="T42" fmla="*/ 14 w 18"/>
                  <a:gd name="T43" fmla="*/ 4 h 19"/>
                  <a:gd name="T44" fmla="*/ 14 w 18"/>
                  <a:gd name="T45" fmla="*/ 4 h 19"/>
                  <a:gd name="T46" fmla="*/ 17 w 18"/>
                  <a:gd name="T47" fmla="*/ 8 h 19"/>
                  <a:gd name="T48" fmla="*/ 17 w 18"/>
                  <a:gd name="T49" fmla="*/ 8 h 19"/>
                  <a:gd name="T50" fmla="*/ 17 w 18"/>
                  <a:gd name="T51" fmla="*/ 10 h 19"/>
                  <a:gd name="T52" fmla="*/ 17 w 18"/>
                  <a:gd name="T53" fmla="*/ 10 h 19"/>
                  <a:gd name="T54" fmla="*/ 15 w 18"/>
                  <a:gd name="T5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15" y="15"/>
                    </a:moveTo>
                    <a:cubicBezTo>
                      <a:pt x="15" y="16"/>
                      <a:pt x="15" y="17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8" y="19"/>
                      <a:pt x="7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5"/>
                      <a:pt x="4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1"/>
                      <a:pt x="2" y="9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5"/>
                      <a:pt x="5" y="4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3"/>
                      <a:pt x="11" y="3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1"/>
                      <a:pt x="15" y="2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5" y="7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1"/>
                      <a:pt x="14" y="13"/>
                      <a:pt x="15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1" name="îSļïdê"/>
              <p:cNvSpPr/>
              <p:nvPr/>
            </p:nvSpPr>
            <p:spPr bwMode="auto">
              <a:xfrm flipV="1">
                <a:off x="3143592" y="2595457"/>
                <a:ext cx="0" cy="935210"/>
              </a:xfrm>
              <a:prstGeom prst="line">
                <a:avLst/>
              </a:prstGeom>
              <a:noFill/>
              <a:ln w="1905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92" name="矩形 491"/>
            <p:cNvSpPr/>
            <p:nvPr/>
          </p:nvSpPr>
          <p:spPr>
            <a:xfrm>
              <a:off x="5831467" y="1244472"/>
              <a:ext cx="554070" cy="113122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 defTabSz="914400"/>
              <a:r>
                <a:rPr lang="zh-CN" altLang="en-US" sz="2400" spc="3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第一章</a:t>
              </a:r>
              <a:endParaRPr lang="zh-CN" altLang="en-US" sz="2400" spc="300" dirty="0">
                <a:solidFill>
                  <a:srgbClr val="171D3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94" name="矩形 493"/>
          <p:cNvSpPr/>
          <p:nvPr/>
        </p:nvSpPr>
        <p:spPr>
          <a:xfrm>
            <a:off x="1313700" y="3208047"/>
            <a:ext cx="9579842" cy="101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60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中秋猜灯谜由来</a:t>
            </a:r>
            <a:endParaRPr lang="zh-CN" altLang="en-US" sz="60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825" y="2041649"/>
            <a:ext cx="5627644" cy="35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200000"/>
              </a:lnSpc>
            </a:pPr>
            <a:r>
              <a:rPr lang="zh-CN" altLang="en-US" sz="36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中秋节</a:t>
            </a:r>
            <a:endParaRPr lang="en-US" altLang="zh-CN" sz="3600" dirty="0">
              <a:solidFill>
                <a:srgbClr val="FFDE55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342900" indent="-342900" algn="just" defTabSz="9144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是中国传统佳节，为了庆祝中秋节，全国各地都举办相关的庆祝活动，猜灯谜是中秋节中秋节的必备娱乐节目，今天我们班也将举办猜灯谜节目。</a:t>
            </a:r>
            <a:endParaRPr lang="zh-CN" altLang="en-US" sz="20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中秋猜灯谜由来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30632" y="689566"/>
            <a:ext cx="6279871" cy="62798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物体&#10;&#10;描述已自动生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141304" y="10266"/>
            <a:ext cx="5038509" cy="4554500"/>
          </a:xfrm>
          <a:prstGeom prst="rect">
            <a:avLst/>
          </a:prstGeom>
        </p:spPr>
      </p:pic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中秋猜灯谜小故事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60314" y="1737378"/>
            <a:ext cx="10845888" cy="4985331"/>
            <a:chOff x="660400" y="1736364"/>
            <a:chExt cx="10847300" cy="4985980"/>
          </a:xfrm>
        </p:grpSpPr>
        <p:sp>
          <p:nvSpPr>
            <p:cNvPr id="12" name="矩形 11"/>
            <p:cNvSpPr/>
            <p:nvPr/>
          </p:nvSpPr>
          <p:spPr>
            <a:xfrm>
              <a:off x="660400" y="1736364"/>
              <a:ext cx="10847300" cy="4985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200000"/>
                </a:lnSpc>
              </a:pPr>
              <a:r>
                <a:rPr lang="zh-CN" altLang="en-US" sz="24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故事谜：才子出谜求婚  </a:t>
              </a:r>
              <a:endParaRPr lang="zh-CN" altLang="en-US" sz="24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 据传：某年秋苏轼邀好友秦观登高饮酒赏秋菊。酒酣时苏问秦“贤弟才貌并秀，为何</a:t>
              </a:r>
              <a:endPara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迟迟不择佳偶？”秦羞笑道：“弟非草木，岂能无情，吾心中久幕一位窈窕淑女，只是难以启齿。”</a:t>
              </a:r>
              <a:endPara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苏追问：“不知是谁家闺秀？”秦观沉吟片刻道：“待小弟打一字谜请仁兄一猜。”</a:t>
              </a:r>
              <a:endPara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说罢，即赋词一首：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1828800" lvl="4"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园中花，化为灰，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1828800" lvl="4"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夕阳一点已西坠。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1828800" lvl="4"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相思泪，心已醉，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1828800" lvl="4"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空听马蹄归。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1828800" lvl="4"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秋日残红萤火飞。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苏东坡一听，恍然大悟，忙说：“原来如此！这不难，包在愚兄身上。”于是引线穿针做红娘，成全了美事。 </a:t>
              </a:r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你能猜出秦观吟的词谜是什么字？他爱的是哪一个？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endPara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just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答案：繁体字“苏”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564206" y="3609898"/>
              <a:ext cx="450137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园中花，化为灰，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——————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花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-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化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=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艹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夕阳一点已西坠。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——————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夕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-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丶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= </a:t>
              </a:r>
              <a:endParaRPr lang="en-US" altLang="zh-CN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相思泪，心已醉，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——————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思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-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心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=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田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空听马蹄归。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————————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马蹄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=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灬 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 defTabSz="914400"/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秋日残红萤火飞。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——————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秋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-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火</a:t>
              </a:r>
              <a:r>
                <a:rPr lang="en-US" altLang="zh-CN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=</a:t>
              </a:r>
              <a:r>
                <a:rPr lang="zh-CN" altLang="en-US" sz="1800" dirty="0">
                  <a:solidFill>
                    <a:srgbClr val="FFDE55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禾</a:t>
              </a:r>
              <a:endParaRPr lang="zh-CN" altLang="en-US" sz="1800" dirty="0">
                <a:solidFill>
                  <a:srgbClr val="FFDE55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838255" y="1155332"/>
            <a:ext cx="776506" cy="3062276"/>
            <a:chOff x="5718847" y="0"/>
            <a:chExt cx="776607" cy="3062675"/>
          </a:xfrm>
        </p:grpSpPr>
        <p:grpSp>
          <p:nvGrpSpPr>
            <p:cNvPr id="10" name="组合 9"/>
            <p:cNvGrpSpPr/>
            <p:nvPr/>
          </p:nvGrpSpPr>
          <p:grpSpPr>
            <a:xfrm>
              <a:off x="5718847" y="0"/>
              <a:ext cx="776607" cy="3062675"/>
              <a:chOff x="2752554" y="2595457"/>
              <a:chExt cx="776607" cy="3062675"/>
            </a:xfrm>
          </p:grpSpPr>
          <p:sp>
            <p:nvSpPr>
              <p:cNvPr id="12" name="îs1íḑe"/>
              <p:cNvSpPr/>
              <p:nvPr/>
            </p:nvSpPr>
            <p:spPr bwMode="auto">
              <a:xfrm>
                <a:off x="3006866" y="3499220"/>
                <a:ext cx="272086" cy="344551"/>
              </a:xfrm>
              <a:custGeom>
                <a:avLst/>
                <a:gdLst>
                  <a:gd name="T0" fmla="*/ 84 w 118"/>
                  <a:gd name="T1" fmla="*/ 22 h 150"/>
                  <a:gd name="T2" fmla="*/ 96 w 118"/>
                  <a:gd name="T3" fmla="*/ 34 h 150"/>
                  <a:gd name="T4" fmla="*/ 96 w 118"/>
                  <a:gd name="T5" fmla="*/ 116 h 150"/>
                  <a:gd name="T6" fmla="*/ 84 w 118"/>
                  <a:gd name="T7" fmla="*/ 127 h 150"/>
                  <a:gd name="T8" fmla="*/ 34 w 118"/>
                  <a:gd name="T9" fmla="*/ 127 h 150"/>
                  <a:gd name="T10" fmla="*/ 22 w 118"/>
                  <a:gd name="T11" fmla="*/ 116 h 150"/>
                  <a:gd name="T12" fmla="*/ 22 w 118"/>
                  <a:gd name="T13" fmla="*/ 34 h 150"/>
                  <a:gd name="T14" fmla="*/ 34 w 118"/>
                  <a:gd name="T15" fmla="*/ 22 h 150"/>
                  <a:gd name="T16" fmla="*/ 84 w 118"/>
                  <a:gd name="T17" fmla="*/ 22 h 150"/>
                  <a:gd name="T18" fmla="*/ 84 w 118"/>
                  <a:gd name="T19" fmla="*/ 0 h 150"/>
                  <a:gd name="T20" fmla="*/ 34 w 118"/>
                  <a:gd name="T21" fmla="*/ 0 h 150"/>
                  <a:gd name="T22" fmla="*/ 0 w 118"/>
                  <a:gd name="T23" fmla="*/ 34 h 150"/>
                  <a:gd name="T24" fmla="*/ 0 w 118"/>
                  <a:gd name="T25" fmla="*/ 116 h 150"/>
                  <a:gd name="T26" fmla="*/ 34 w 118"/>
                  <a:gd name="T27" fmla="*/ 150 h 150"/>
                  <a:gd name="T28" fmla="*/ 84 w 118"/>
                  <a:gd name="T29" fmla="*/ 150 h 150"/>
                  <a:gd name="T30" fmla="*/ 118 w 118"/>
                  <a:gd name="T31" fmla="*/ 116 h 150"/>
                  <a:gd name="T32" fmla="*/ 118 w 118"/>
                  <a:gd name="T33" fmla="*/ 34 h 150"/>
                  <a:gd name="T34" fmla="*/ 84 w 118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50">
                    <a:moveTo>
                      <a:pt x="84" y="22"/>
                    </a:moveTo>
                    <a:cubicBezTo>
                      <a:pt x="91" y="22"/>
                      <a:pt x="96" y="27"/>
                      <a:pt x="96" y="34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22"/>
                      <a:pt x="91" y="127"/>
                      <a:pt x="84" y="127"/>
                    </a:cubicBezTo>
                    <a:cubicBezTo>
                      <a:pt x="34" y="127"/>
                      <a:pt x="34" y="127"/>
                      <a:pt x="34" y="127"/>
                    </a:cubicBezTo>
                    <a:cubicBezTo>
                      <a:pt x="28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7"/>
                      <a:pt x="28" y="22"/>
                      <a:pt x="3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8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4"/>
                      <a:pt x="15" y="150"/>
                      <a:pt x="34" y="150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103" y="150"/>
                      <a:pt x="118" y="134"/>
                      <a:pt x="118" y="116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15"/>
                      <a:pt x="103" y="0"/>
                      <a:pt x="84" y="0"/>
                    </a:cubicBez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îsļîďé"/>
              <p:cNvSpPr/>
              <p:nvPr/>
            </p:nvSpPr>
            <p:spPr bwMode="auto">
              <a:xfrm>
                <a:off x="3056087" y="5354599"/>
                <a:ext cx="82036" cy="303533"/>
              </a:xfrm>
              <a:custGeom>
                <a:avLst/>
                <a:gdLst>
                  <a:gd name="T0" fmla="*/ 36 w 36"/>
                  <a:gd name="T1" fmla="*/ 0 h 132"/>
                  <a:gd name="T2" fmla="*/ 36 w 36"/>
                  <a:gd name="T3" fmla="*/ 132 h 132"/>
                  <a:gd name="T4" fmla="*/ 36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36" y="0"/>
                    </a:moveTo>
                    <a:cubicBezTo>
                      <a:pt x="36" y="0"/>
                      <a:pt x="0" y="55"/>
                      <a:pt x="36" y="132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î$ľiďé"/>
              <p:cNvSpPr/>
              <p:nvPr/>
            </p:nvSpPr>
            <p:spPr bwMode="auto">
              <a:xfrm>
                <a:off x="3138123" y="5354599"/>
                <a:ext cx="83403" cy="303533"/>
              </a:xfrm>
              <a:custGeom>
                <a:avLst/>
                <a:gdLst>
                  <a:gd name="T0" fmla="*/ 0 w 36"/>
                  <a:gd name="T1" fmla="*/ 0 h 132"/>
                  <a:gd name="T2" fmla="*/ 0 w 36"/>
                  <a:gd name="T3" fmla="*/ 132 h 132"/>
                  <a:gd name="T4" fmla="*/ 0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0" y="0"/>
                    </a:moveTo>
                    <a:cubicBezTo>
                      <a:pt x="0" y="0"/>
                      <a:pt x="36" y="55"/>
                      <a:pt x="0" y="1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2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îṧļîḍe"/>
              <p:cNvSpPr/>
              <p:nvPr/>
            </p:nvSpPr>
            <p:spPr bwMode="auto">
              <a:xfrm>
                <a:off x="3140858" y="5034659"/>
                <a:ext cx="0" cy="317206"/>
              </a:xfrm>
              <a:prstGeom prst="line">
                <a:avLst/>
              </a:prstGeom>
              <a:noFill/>
              <a:ln w="3810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íṡḷîḍè"/>
              <p:cNvSpPr/>
              <p:nvPr/>
            </p:nvSpPr>
            <p:spPr bwMode="auto">
              <a:xfrm>
                <a:off x="3067026" y="5279399"/>
                <a:ext cx="149032" cy="151766"/>
              </a:xfrm>
              <a:custGeom>
                <a:avLst/>
                <a:gdLst>
                  <a:gd name="T0" fmla="*/ 53 w 65"/>
                  <a:gd name="T1" fmla="*/ 51 h 66"/>
                  <a:gd name="T2" fmla="*/ 47 w 65"/>
                  <a:gd name="T3" fmla="*/ 57 h 66"/>
                  <a:gd name="T4" fmla="*/ 47 w 65"/>
                  <a:gd name="T5" fmla="*/ 56 h 66"/>
                  <a:gd name="T6" fmla="*/ 31 w 65"/>
                  <a:gd name="T7" fmla="*/ 61 h 66"/>
                  <a:gd name="T8" fmla="*/ 31 w 65"/>
                  <a:gd name="T9" fmla="*/ 61 h 66"/>
                  <a:gd name="T10" fmla="*/ 22 w 65"/>
                  <a:gd name="T11" fmla="*/ 59 h 66"/>
                  <a:gd name="T12" fmla="*/ 22 w 65"/>
                  <a:gd name="T13" fmla="*/ 59 h 66"/>
                  <a:gd name="T14" fmla="*/ 9 w 65"/>
                  <a:gd name="T15" fmla="*/ 49 h 66"/>
                  <a:gd name="T16" fmla="*/ 9 w 65"/>
                  <a:gd name="T17" fmla="*/ 50 h 66"/>
                  <a:gd name="T18" fmla="*/ 5 w 65"/>
                  <a:gd name="T19" fmla="*/ 42 h 66"/>
                  <a:gd name="T20" fmla="*/ 5 w 65"/>
                  <a:gd name="T21" fmla="*/ 42 h 66"/>
                  <a:gd name="T22" fmla="*/ 4 w 65"/>
                  <a:gd name="T23" fmla="*/ 26 h 66"/>
                  <a:gd name="T24" fmla="*/ 4 w 65"/>
                  <a:gd name="T25" fmla="*/ 25 h 66"/>
                  <a:gd name="T26" fmla="*/ 8 w 65"/>
                  <a:gd name="T27" fmla="*/ 18 h 66"/>
                  <a:gd name="T28" fmla="*/ 8 w 65"/>
                  <a:gd name="T29" fmla="*/ 18 h 66"/>
                  <a:gd name="T30" fmla="*/ 20 w 65"/>
                  <a:gd name="T31" fmla="*/ 7 h 66"/>
                  <a:gd name="T32" fmla="*/ 20 w 65"/>
                  <a:gd name="T33" fmla="*/ 7 h 66"/>
                  <a:gd name="T34" fmla="*/ 28 w 65"/>
                  <a:gd name="T35" fmla="*/ 5 h 66"/>
                  <a:gd name="T36" fmla="*/ 28 w 65"/>
                  <a:gd name="T37" fmla="*/ 5 h 66"/>
                  <a:gd name="T38" fmla="*/ 45 w 65"/>
                  <a:gd name="T39" fmla="*/ 8 h 66"/>
                  <a:gd name="T40" fmla="*/ 45 w 65"/>
                  <a:gd name="T41" fmla="*/ 8 h 66"/>
                  <a:gd name="T42" fmla="*/ 51 w 65"/>
                  <a:gd name="T43" fmla="*/ 13 h 66"/>
                  <a:gd name="T44" fmla="*/ 51 w 65"/>
                  <a:gd name="T45" fmla="*/ 13 h 66"/>
                  <a:gd name="T46" fmla="*/ 59 w 65"/>
                  <a:gd name="T47" fmla="*/ 27 h 66"/>
                  <a:gd name="T48" fmla="*/ 59 w 65"/>
                  <a:gd name="T49" fmla="*/ 27 h 66"/>
                  <a:gd name="T50" fmla="*/ 60 w 65"/>
                  <a:gd name="T51" fmla="*/ 36 h 66"/>
                  <a:gd name="T52" fmla="*/ 60 w 65"/>
                  <a:gd name="T53" fmla="*/ 36 h 66"/>
                  <a:gd name="T54" fmla="*/ 53 w 65"/>
                  <a:gd name="T55" fmla="*/ 5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5" h="66">
                    <a:moveTo>
                      <a:pt x="53" y="51"/>
                    </a:moveTo>
                    <a:cubicBezTo>
                      <a:pt x="55" y="57"/>
                      <a:pt x="52" y="59"/>
                      <a:pt x="47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1" y="54"/>
                      <a:pt x="34" y="56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7" y="66"/>
                      <a:pt x="24" y="66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3"/>
                      <a:pt x="15" y="49"/>
                      <a:pt x="9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50"/>
                      <a:pt x="1" y="47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9" y="37"/>
                      <a:pt x="9" y="30"/>
                      <a:pt x="4" y="26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1"/>
                      <a:pt x="1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4" y="18"/>
                      <a:pt x="20" y="13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1"/>
                      <a:pt x="25" y="0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2" y="10"/>
                      <a:pt x="39" y="11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4"/>
                      <a:pt x="53" y="7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0" y="19"/>
                      <a:pt x="53" y="25"/>
                      <a:pt x="59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5" y="29"/>
                      <a:pt x="65" y="33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8"/>
                      <a:pt x="51" y="45"/>
                      <a:pt x="53" y="51"/>
                    </a:cubicBez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îṥļîḍe"/>
              <p:cNvSpPr/>
              <p:nvPr/>
            </p:nvSpPr>
            <p:spPr bwMode="auto">
              <a:xfrm>
                <a:off x="2752554" y="3752164"/>
                <a:ext cx="776607" cy="1251048"/>
              </a:xfrm>
              <a:custGeom>
                <a:avLst/>
                <a:gdLst>
                  <a:gd name="T0" fmla="*/ 338 w 338"/>
                  <a:gd name="T1" fmla="*/ 406 h 544"/>
                  <a:gd name="T2" fmla="*/ 200 w 338"/>
                  <a:gd name="T3" fmla="*/ 544 h 544"/>
                  <a:gd name="T4" fmla="*/ 139 w 338"/>
                  <a:gd name="T5" fmla="*/ 544 h 544"/>
                  <a:gd name="T6" fmla="*/ 0 w 338"/>
                  <a:gd name="T7" fmla="*/ 406 h 544"/>
                  <a:gd name="T8" fmla="*/ 0 w 338"/>
                  <a:gd name="T9" fmla="*/ 138 h 544"/>
                  <a:gd name="T10" fmla="*/ 139 w 338"/>
                  <a:gd name="T11" fmla="*/ 0 h 544"/>
                  <a:gd name="T12" fmla="*/ 200 w 338"/>
                  <a:gd name="T13" fmla="*/ 0 h 544"/>
                  <a:gd name="T14" fmla="*/ 338 w 338"/>
                  <a:gd name="T15" fmla="*/ 138 h 544"/>
                  <a:gd name="T16" fmla="*/ 338 w 338"/>
                  <a:gd name="T17" fmla="*/ 40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" h="544">
                    <a:moveTo>
                      <a:pt x="338" y="406"/>
                    </a:moveTo>
                    <a:cubicBezTo>
                      <a:pt x="338" y="482"/>
                      <a:pt x="276" y="544"/>
                      <a:pt x="200" y="544"/>
                    </a:cubicBezTo>
                    <a:cubicBezTo>
                      <a:pt x="139" y="544"/>
                      <a:pt x="139" y="544"/>
                      <a:pt x="139" y="544"/>
                    </a:cubicBezTo>
                    <a:cubicBezTo>
                      <a:pt x="63" y="544"/>
                      <a:pt x="0" y="482"/>
                      <a:pt x="0" y="406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62"/>
                      <a:pt x="63" y="0"/>
                      <a:pt x="13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76" y="0"/>
                      <a:pt x="338" y="62"/>
                      <a:pt x="338" y="138"/>
                    </a:cubicBezTo>
                    <a:lnTo>
                      <a:pt x="338" y="406"/>
                    </a:lnTo>
                    <a:close/>
                  </a:path>
                </a:pathLst>
              </a:cu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i$ļíḋê"/>
              <p:cNvSpPr/>
              <p:nvPr/>
            </p:nvSpPr>
            <p:spPr bwMode="auto">
              <a:xfrm>
                <a:off x="2993193" y="3687902"/>
                <a:ext cx="293962" cy="80669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îśľîḑê"/>
              <p:cNvSpPr/>
              <p:nvPr/>
            </p:nvSpPr>
            <p:spPr bwMode="auto">
              <a:xfrm>
                <a:off x="2993193" y="4986805"/>
                <a:ext cx="293962" cy="97076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ïṡļîḋé"/>
              <p:cNvSpPr/>
              <p:nvPr/>
            </p:nvSpPr>
            <p:spPr bwMode="auto">
              <a:xfrm>
                <a:off x="2942604" y="3752164"/>
                <a:ext cx="400609" cy="1251048"/>
              </a:xfrm>
              <a:custGeom>
                <a:avLst/>
                <a:gdLst>
                  <a:gd name="T0" fmla="*/ 174 w 174"/>
                  <a:gd name="T1" fmla="*/ 464 h 544"/>
                  <a:gd name="T2" fmla="*/ 94 w 174"/>
                  <a:gd name="T3" fmla="*/ 544 h 544"/>
                  <a:gd name="T4" fmla="*/ 79 w 174"/>
                  <a:gd name="T5" fmla="*/ 544 h 544"/>
                  <a:gd name="T6" fmla="*/ 0 w 174"/>
                  <a:gd name="T7" fmla="*/ 464 h 544"/>
                  <a:gd name="T8" fmla="*/ 0 w 174"/>
                  <a:gd name="T9" fmla="*/ 80 h 544"/>
                  <a:gd name="T10" fmla="*/ 79 w 174"/>
                  <a:gd name="T11" fmla="*/ 0 h 544"/>
                  <a:gd name="T12" fmla="*/ 94 w 174"/>
                  <a:gd name="T13" fmla="*/ 0 h 544"/>
                  <a:gd name="T14" fmla="*/ 174 w 174"/>
                  <a:gd name="T15" fmla="*/ 80 h 544"/>
                  <a:gd name="T16" fmla="*/ 174 w 174"/>
                  <a:gd name="T17" fmla="*/ 46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544">
                    <a:moveTo>
                      <a:pt x="174" y="464"/>
                    </a:moveTo>
                    <a:cubicBezTo>
                      <a:pt x="174" y="508"/>
                      <a:pt x="138" y="544"/>
                      <a:pt x="94" y="544"/>
                    </a:cubicBezTo>
                    <a:cubicBezTo>
                      <a:pt x="79" y="544"/>
                      <a:pt x="79" y="544"/>
                      <a:pt x="79" y="544"/>
                    </a:cubicBezTo>
                    <a:cubicBezTo>
                      <a:pt x="35" y="544"/>
                      <a:pt x="0" y="508"/>
                      <a:pt x="0" y="46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5" y="0"/>
                      <a:pt x="7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38" y="0"/>
                      <a:pt x="174" y="36"/>
                      <a:pt x="174" y="80"/>
                    </a:cubicBezTo>
                    <a:lnTo>
                      <a:pt x="174" y="464"/>
                    </a:ln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iṣľïḑe"/>
              <p:cNvSpPr/>
              <p:nvPr/>
            </p:nvSpPr>
            <p:spPr bwMode="auto">
              <a:xfrm>
                <a:off x="2752554" y="4124060"/>
                <a:ext cx="776607" cy="30080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ïś1îḍè"/>
              <p:cNvSpPr/>
              <p:nvPr/>
            </p:nvSpPr>
            <p:spPr bwMode="auto">
              <a:xfrm>
                <a:off x="2752554" y="4299070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îsḻïdé"/>
              <p:cNvSpPr/>
              <p:nvPr/>
            </p:nvSpPr>
            <p:spPr bwMode="auto">
              <a:xfrm>
                <a:off x="2752554" y="4460407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îśļïḋe"/>
              <p:cNvSpPr/>
              <p:nvPr/>
            </p:nvSpPr>
            <p:spPr bwMode="auto">
              <a:xfrm>
                <a:off x="2752554" y="4621745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îsľîḋê"/>
              <p:cNvSpPr/>
              <p:nvPr/>
            </p:nvSpPr>
            <p:spPr bwMode="auto">
              <a:xfrm>
                <a:off x="3478573" y="5138571"/>
                <a:ext cx="41018" cy="43753"/>
              </a:xfrm>
              <a:custGeom>
                <a:avLst/>
                <a:gdLst>
                  <a:gd name="T0" fmla="*/ 15 w 18"/>
                  <a:gd name="T1" fmla="*/ 15 h 19"/>
                  <a:gd name="T2" fmla="*/ 13 w 18"/>
                  <a:gd name="T3" fmla="*/ 16 h 19"/>
                  <a:gd name="T4" fmla="*/ 13 w 18"/>
                  <a:gd name="T5" fmla="*/ 16 h 19"/>
                  <a:gd name="T6" fmla="*/ 9 w 18"/>
                  <a:gd name="T7" fmla="*/ 17 h 19"/>
                  <a:gd name="T8" fmla="*/ 9 w 18"/>
                  <a:gd name="T9" fmla="*/ 17 h 19"/>
                  <a:gd name="T10" fmla="*/ 6 w 18"/>
                  <a:gd name="T11" fmla="*/ 17 h 19"/>
                  <a:gd name="T12" fmla="*/ 6 w 18"/>
                  <a:gd name="T13" fmla="*/ 17 h 19"/>
                  <a:gd name="T14" fmla="*/ 2 w 18"/>
                  <a:gd name="T15" fmla="*/ 14 h 19"/>
                  <a:gd name="T16" fmla="*/ 2 w 18"/>
                  <a:gd name="T17" fmla="*/ 14 h 19"/>
                  <a:gd name="T18" fmla="*/ 1 w 18"/>
                  <a:gd name="T19" fmla="*/ 12 h 19"/>
                  <a:gd name="T20" fmla="*/ 1 w 18"/>
                  <a:gd name="T21" fmla="*/ 12 h 19"/>
                  <a:gd name="T22" fmla="*/ 1 w 18"/>
                  <a:gd name="T23" fmla="*/ 7 h 19"/>
                  <a:gd name="T24" fmla="*/ 1 w 18"/>
                  <a:gd name="T25" fmla="*/ 7 h 19"/>
                  <a:gd name="T26" fmla="*/ 2 w 18"/>
                  <a:gd name="T27" fmla="*/ 5 h 19"/>
                  <a:gd name="T28" fmla="*/ 2 w 18"/>
                  <a:gd name="T29" fmla="*/ 5 h 19"/>
                  <a:gd name="T30" fmla="*/ 6 w 18"/>
                  <a:gd name="T31" fmla="*/ 2 h 19"/>
                  <a:gd name="T32" fmla="*/ 6 w 18"/>
                  <a:gd name="T33" fmla="*/ 2 h 19"/>
                  <a:gd name="T34" fmla="*/ 8 w 18"/>
                  <a:gd name="T35" fmla="*/ 1 h 19"/>
                  <a:gd name="T36" fmla="*/ 8 w 18"/>
                  <a:gd name="T37" fmla="*/ 1 h 19"/>
                  <a:gd name="T38" fmla="*/ 13 w 18"/>
                  <a:gd name="T39" fmla="*/ 2 h 19"/>
                  <a:gd name="T40" fmla="*/ 13 w 18"/>
                  <a:gd name="T41" fmla="*/ 2 h 19"/>
                  <a:gd name="T42" fmla="*/ 14 w 18"/>
                  <a:gd name="T43" fmla="*/ 4 h 19"/>
                  <a:gd name="T44" fmla="*/ 14 w 18"/>
                  <a:gd name="T45" fmla="*/ 4 h 19"/>
                  <a:gd name="T46" fmla="*/ 17 w 18"/>
                  <a:gd name="T47" fmla="*/ 8 h 19"/>
                  <a:gd name="T48" fmla="*/ 17 w 18"/>
                  <a:gd name="T49" fmla="*/ 8 h 19"/>
                  <a:gd name="T50" fmla="*/ 17 w 18"/>
                  <a:gd name="T51" fmla="*/ 10 h 19"/>
                  <a:gd name="T52" fmla="*/ 17 w 18"/>
                  <a:gd name="T53" fmla="*/ 10 h 19"/>
                  <a:gd name="T54" fmla="*/ 15 w 18"/>
                  <a:gd name="T5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15" y="15"/>
                    </a:moveTo>
                    <a:cubicBezTo>
                      <a:pt x="15" y="16"/>
                      <a:pt x="15" y="17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8" y="19"/>
                      <a:pt x="7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5"/>
                      <a:pt x="4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1"/>
                      <a:pt x="2" y="9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5"/>
                      <a:pt x="5" y="4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3"/>
                      <a:pt x="11" y="3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1"/>
                      <a:pt x="15" y="2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5" y="7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1"/>
                      <a:pt x="14" y="13"/>
                      <a:pt x="15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îSļïdê"/>
              <p:cNvSpPr/>
              <p:nvPr/>
            </p:nvSpPr>
            <p:spPr bwMode="auto">
              <a:xfrm flipV="1">
                <a:off x="3143592" y="2595457"/>
                <a:ext cx="0" cy="935210"/>
              </a:xfrm>
              <a:prstGeom prst="line">
                <a:avLst/>
              </a:prstGeom>
              <a:noFill/>
              <a:ln w="1905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831467" y="1355894"/>
              <a:ext cx="554070" cy="90838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 defTabSz="914400"/>
              <a:r>
                <a:rPr lang="zh-CN" altLang="en-US" sz="2400" spc="3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灯 谜</a:t>
              </a:r>
              <a:endParaRPr lang="zh-CN" altLang="en-US" sz="2400" spc="300" dirty="0">
                <a:solidFill>
                  <a:srgbClr val="171D3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灯谜的历史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93578" y="3886509"/>
            <a:ext cx="11202528" cy="2349620"/>
            <a:chOff x="493642" y="3885774"/>
            <a:chExt cx="11203987" cy="234992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93642" y="3885774"/>
              <a:ext cx="11203987" cy="2349926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72062" y="3987882"/>
              <a:ext cx="10857989" cy="214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r" defTabSz="91440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是我国劳动人民知慧的结晶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是我们民族传统的一门综合性艺术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早在夏代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就出现了一种用暗示来描述某种事物的歌谣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到了春秋战国时期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这种歌谣发展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演变成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瘦辞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"(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亦称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隐语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").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当时由于列国分争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有不少游客在进谏时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往往都用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隐语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道出已见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使君王从中得到启发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.&lt;&lt;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国语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晋语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&gt;&gt;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记载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:"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有秦客瘦辞于朝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大夫莫之能对也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可见那时的这些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瘦辞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和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隐语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就是我国灯谜的雏形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直至南朝宋文学家鲍照作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井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"."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龟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"."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土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三个字谜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并以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&lt;&lt;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字谜三首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&gt;&gt;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收入他的诗集后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才有了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字一称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 </a:t>
              </a:r>
              <a:endParaRPr lang="en-US" altLang="zh-CN" sz="16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285750" indent="-285750" algn="r" defTabSz="91440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开始的谜流行于口头说猜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三国时期有人把谜写在纸上贴出来令人猜对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到了南宋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有一些文人学士为了显示才学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常在元宵花灯之夜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将谜条贴在纱灯上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吸引过往行人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,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因之又有了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灯谜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"</a:t>
              </a: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一称</a:t>
              </a:r>
              <a:r>
                <a:rPr lang="en-US" altLang="zh-CN" sz="160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. </a:t>
              </a:r>
              <a:endParaRPr lang="en-US" altLang="zh-CN" sz="16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鲜花&#10;&#10;描述已自动生成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876852" y="-253530"/>
            <a:ext cx="6313561" cy="410859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471279" y="2729680"/>
            <a:ext cx="6313561" cy="88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又名文虎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猜灯谜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亦称打虎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弹壁灯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商灯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射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解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拆等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现在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人们都习惯用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"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灯谜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"</a:t>
            </a: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一称</a:t>
            </a:r>
            <a:r>
              <a:rPr lang="en-US" altLang="zh-CN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703215" y="-101526"/>
            <a:ext cx="462247" cy="235502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3364" y="1131393"/>
            <a:ext cx="2101158" cy="3558775"/>
            <a:chOff x="680895" y="959955"/>
            <a:chExt cx="2101432" cy="35592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837002" y="1230457"/>
              <a:ext cx="462307" cy="235533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84000"/>
                </a:srgbClr>
              </a:outerShdw>
              <a:reflection stA="34000" endPos="65000" dist="50800" dir="5400000" sy="-100000" algn="bl" rotWithShape="0"/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680895" y="959955"/>
              <a:ext cx="2101432" cy="3559238"/>
            </a:xfrm>
            <a:prstGeom prst="rect">
              <a:avLst/>
            </a:prstGeom>
            <a:solidFill>
              <a:srgbClr val="161D4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83971" y="629662"/>
            <a:ext cx="2101158" cy="3558775"/>
            <a:chOff x="8785115" y="628504"/>
            <a:chExt cx="2101432" cy="355923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9210534" y="959955"/>
              <a:ext cx="568496" cy="2896338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8785115" y="628504"/>
              <a:ext cx="2101432" cy="3559238"/>
            </a:xfrm>
            <a:prstGeom prst="rect">
              <a:avLst/>
            </a:prstGeom>
            <a:solidFill>
              <a:srgbClr val="161D4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50025" y="1240"/>
            <a:ext cx="4140390" cy="2237781"/>
          </a:xfrm>
          <a:prstGeom prst="rect">
            <a:avLst/>
          </a:prstGeom>
        </p:spPr>
      </p:pic>
      <p:pic>
        <p:nvPicPr>
          <p:cNvPr id="11" name="图片 10" descr="图片包含 物体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grpSp>
        <p:nvGrpSpPr>
          <p:cNvPr id="493" name="组合 492"/>
          <p:cNvGrpSpPr/>
          <p:nvPr/>
        </p:nvGrpSpPr>
        <p:grpSpPr>
          <a:xfrm>
            <a:off x="5718103" y="1241"/>
            <a:ext cx="776506" cy="3062276"/>
            <a:chOff x="5718847" y="0"/>
            <a:chExt cx="776607" cy="3062675"/>
          </a:xfrm>
        </p:grpSpPr>
        <p:grpSp>
          <p:nvGrpSpPr>
            <p:cNvPr id="476" name="组合 475"/>
            <p:cNvGrpSpPr/>
            <p:nvPr/>
          </p:nvGrpSpPr>
          <p:grpSpPr>
            <a:xfrm>
              <a:off x="5718847" y="0"/>
              <a:ext cx="776607" cy="3062675"/>
              <a:chOff x="2752554" y="2595457"/>
              <a:chExt cx="776607" cy="3062675"/>
            </a:xfrm>
          </p:grpSpPr>
          <p:sp>
            <p:nvSpPr>
              <p:cNvPr id="477" name="îs1íḑe"/>
              <p:cNvSpPr/>
              <p:nvPr/>
            </p:nvSpPr>
            <p:spPr bwMode="auto">
              <a:xfrm>
                <a:off x="3006866" y="3499220"/>
                <a:ext cx="272086" cy="344551"/>
              </a:xfrm>
              <a:custGeom>
                <a:avLst/>
                <a:gdLst>
                  <a:gd name="T0" fmla="*/ 84 w 118"/>
                  <a:gd name="T1" fmla="*/ 22 h 150"/>
                  <a:gd name="T2" fmla="*/ 96 w 118"/>
                  <a:gd name="T3" fmla="*/ 34 h 150"/>
                  <a:gd name="T4" fmla="*/ 96 w 118"/>
                  <a:gd name="T5" fmla="*/ 116 h 150"/>
                  <a:gd name="T6" fmla="*/ 84 w 118"/>
                  <a:gd name="T7" fmla="*/ 127 h 150"/>
                  <a:gd name="T8" fmla="*/ 34 w 118"/>
                  <a:gd name="T9" fmla="*/ 127 h 150"/>
                  <a:gd name="T10" fmla="*/ 22 w 118"/>
                  <a:gd name="T11" fmla="*/ 116 h 150"/>
                  <a:gd name="T12" fmla="*/ 22 w 118"/>
                  <a:gd name="T13" fmla="*/ 34 h 150"/>
                  <a:gd name="T14" fmla="*/ 34 w 118"/>
                  <a:gd name="T15" fmla="*/ 22 h 150"/>
                  <a:gd name="T16" fmla="*/ 84 w 118"/>
                  <a:gd name="T17" fmla="*/ 22 h 150"/>
                  <a:gd name="T18" fmla="*/ 84 w 118"/>
                  <a:gd name="T19" fmla="*/ 0 h 150"/>
                  <a:gd name="T20" fmla="*/ 34 w 118"/>
                  <a:gd name="T21" fmla="*/ 0 h 150"/>
                  <a:gd name="T22" fmla="*/ 0 w 118"/>
                  <a:gd name="T23" fmla="*/ 34 h 150"/>
                  <a:gd name="T24" fmla="*/ 0 w 118"/>
                  <a:gd name="T25" fmla="*/ 116 h 150"/>
                  <a:gd name="T26" fmla="*/ 34 w 118"/>
                  <a:gd name="T27" fmla="*/ 150 h 150"/>
                  <a:gd name="T28" fmla="*/ 84 w 118"/>
                  <a:gd name="T29" fmla="*/ 150 h 150"/>
                  <a:gd name="T30" fmla="*/ 118 w 118"/>
                  <a:gd name="T31" fmla="*/ 116 h 150"/>
                  <a:gd name="T32" fmla="*/ 118 w 118"/>
                  <a:gd name="T33" fmla="*/ 34 h 150"/>
                  <a:gd name="T34" fmla="*/ 84 w 118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50">
                    <a:moveTo>
                      <a:pt x="84" y="22"/>
                    </a:moveTo>
                    <a:cubicBezTo>
                      <a:pt x="91" y="22"/>
                      <a:pt x="96" y="27"/>
                      <a:pt x="96" y="34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22"/>
                      <a:pt x="91" y="127"/>
                      <a:pt x="84" y="127"/>
                    </a:cubicBezTo>
                    <a:cubicBezTo>
                      <a:pt x="34" y="127"/>
                      <a:pt x="34" y="127"/>
                      <a:pt x="34" y="127"/>
                    </a:cubicBezTo>
                    <a:cubicBezTo>
                      <a:pt x="28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7"/>
                      <a:pt x="28" y="22"/>
                      <a:pt x="3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8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4"/>
                      <a:pt x="15" y="150"/>
                      <a:pt x="34" y="150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103" y="150"/>
                      <a:pt x="118" y="134"/>
                      <a:pt x="118" y="116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15"/>
                      <a:pt x="103" y="0"/>
                      <a:pt x="84" y="0"/>
                    </a:cubicBez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8" name="îsļîďé"/>
              <p:cNvSpPr/>
              <p:nvPr/>
            </p:nvSpPr>
            <p:spPr bwMode="auto">
              <a:xfrm>
                <a:off x="3056087" y="5354599"/>
                <a:ext cx="82036" cy="303533"/>
              </a:xfrm>
              <a:custGeom>
                <a:avLst/>
                <a:gdLst>
                  <a:gd name="T0" fmla="*/ 36 w 36"/>
                  <a:gd name="T1" fmla="*/ 0 h 132"/>
                  <a:gd name="T2" fmla="*/ 36 w 36"/>
                  <a:gd name="T3" fmla="*/ 132 h 132"/>
                  <a:gd name="T4" fmla="*/ 36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36" y="0"/>
                    </a:moveTo>
                    <a:cubicBezTo>
                      <a:pt x="36" y="0"/>
                      <a:pt x="0" y="55"/>
                      <a:pt x="36" y="132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9" name="î$ľiďé"/>
              <p:cNvSpPr/>
              <p:nvPr/>
            </p:nvSpPr>
            <p:spPr bwMode="auto">
              <a:xfrm>
                <a:off x="3138123" y="5354599"/>
                <a:ext cx="83403" cy="303533"/>
              </a:xfrm>
              <a:custGeom>
                <a:avLst/>
                <a:gdLst>
                  <a:gd name="T0" fmla="*/ 0 w 36"/>
                  <a:gd name="T1" fmla="*/ 0 h 132"/>
                  <a:gd name="T2" fmla="*/ 0 w 36"/>
                  <a:gd name="T3" fmla="*/ 132 h 132"/>
                  <a:gd name="T4" fmla="*/ 0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0" y="0"/>
                    </a:moveTo>
                    <a:cubicBezTo>
                      <a:pt x="0" y="0"/>
                      <a:pt x="36" y="55"/>
                      <a:pt x="0" y="1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2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0" name="îṧļîḍe"/>
              <p:cNvSpPr/>
              <p:nvPr/>
            </p:nvSpPr>
            <p:spPr bwMode="auto">
              <a:xfrm>
                <a:off x="3140858" y="5034659"/>
                <a:ext cx="0" cy="317206"/>
              </a:xfrm>
              <a:prstGeom prst="line">
                <a:avLst/>
              </a:prstGeom>
              <a:noFill/>
              <a:ln w="3810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1" name="íṡḷîḍè"/>
              <p:cNvSpPr/>
              <p:nvPr/>
            </p:nvSpPr>
            <p:spPr bwMode="auto">
              <a:xfrm>
                <a:off x="3067026" y="5279399"/>
                <a:ext cx="149032" cy="151766"/>
              </a:xfrm>
              <a:custGeom>
                <a:avLst/>
                <a:gdLst>
                  <a:gd name="T0" fmla="*/ 53 w 65"/>
                  <a:gd name="T1" fmla="*/ 51 h 66"/>
                  <a:gd name="T2" fmla="*/ 47 w 65"/>
                  <a:gd name="T3" fmla="*/ 57 h 66"/>
                  <a:gd name="T4" fmla="*/ 47 w 65"/>
                  <a:gd name="T5" fmla="*/ 56 h 66"/>
                  <a:gd name="T6" fmla="*/ 31 w 65"/>
                  <a:gd name="T7" fmla="*/ 61 h 66"/>
                  <a:gd name="T8" fmla="*/ 31 w 65"/>
                  <a:gd name="T9" fmla="*/ 61 h 66"/>
                  <a:gd name="T10" fmla="*/ 22 w 65"/>
                  <a:gd name="T11" fmla="*/ 59 h 66"/>
                  <a:gd name="T12" fmla="*/ 22 w 65"/>
                  <a:gd name="T13" fmla="*/ 59 h 66"/>
                  <a:gd name="T14" fmla="*/ 9 w 65"/>
                  <a:gd name="T15" fmla="*/ 49 h 66"/>
                  <a:gd name="T16" fmla="*/ 9 w 65"/>
                  <a:gd name="T17" fmla="*/ 50 h 66"/>
                  <a:gd name="T18" fmla="*/ 5 w 65"/>
                  <a:gd name="T19" fmla="*/ 42 h 66"/>
                  <a:gd name="T20" fmla="*/ 5 w 65"/>
                  <a:gd name="T21" fmla="*/ 42 h 66"/>
                  <a:gd name="T22" fmla="*/ 4 w 65"/>
                  <a:gd name="T23" fmla="*/ 26 h 66"/>
                  <a:gd name="T24" fmla="*/ 4 w 65"/>
                  <a:gd name="T25" fmla="*/ 25 h 66"/>
                  <a:gd name="T26" fmla="*/ 8 w 65"/>
                  <a:gd name="T27" fmla="*/ 18 h 66"/>
                  <a:gd name="T28" fmla="*/ 8 w 65"/>
                  <a:gd name="T29" fmla="*/ 18 h 66"/>
                  <a:gd name="T30" fmla="*/ 20 w 65"/>
                  <a:gd name="T31" fmla="*/ 7 h 66"/>
                  <a:gd name="T32" fmla="*/ 20 w 65"/>
                  <a:gd name="T33" fmla="*/ 7 h 66"/>
                  <a:gd name="T34" fmla="*/ 28 w 65"/>
                  <a:gd name="T35" fmla="*/ 5 h 66"/>
                  <a:gd name="T36" fmla="*/ 28 w 65"/>
                  <a:gd name="T37" fmla="*/ 5 h 66"/>
                  <a:gd name="T38" fmla="*/ 45 w 65"/>
                  <a:gd name="T39" fmla="*/ 8 h 66"/>
                  <a:gd name="T40" fmla="*/ 45 w 65"/>
                  <a:gd name="T41" fmla="*/ 8 h 66"/>
                  <a:gd name="T42" fmla="*/ 51 w 65"/>
                  <a:gd name="T43" fmla="*/ 13 h 66"/>
                  <a:gd name="T44" fmla="*/ 51 w 65"/>
                  <a:gd name="T45" fmla="*/ 13 h 66"/>
                  <a:gd name="T46" fmla="*/ 59 w 65"/>
                  <a:gd name="T47" fmla="*/ 27 h 66"/>
                  <a:gd name="T48" fmla="*/ 59 w 65"/>
                  <a:gd name="T49" fmla="*/ 27 h 66"/>
                  <a:gd name="T50" fmla="*/ 60 w 65"/>
                  <a:gd name="T51" fmla="*/ 36 h 66"/>
                  <a:gd name="T52" fmla="*/ 60 w 65"/>
                  <a:gd name="T53" fmla="*/ 36 h 66"/>
                  <a:gd name="T54" fmla="*/ 53 w 65"/>
                  <a:gd name="T55" fmla="*/ 5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5" h="66">
                    <a:moveTo>
                      <a:pt x="53" y="51"/>
                    </a:moveTo>
                    <a:cubicBezTo>
                      <a:pt x="55" y="57"/>
                      <a:pt x="52" y="59"/>
                      <a:pt x="47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1" y="54"/>
                      <a:pt x="34" y="56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7" y="66"/>
                      <a:pt x="24" y="66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3"/>
                      <a:pt x="15" y="49"/>
                      <a:pt x="9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50"/>
                      <a:pt x="1" y="47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9" y="37"/>
                      <a:pt x="9" y="30"/>
                      <a:pt x="4" y="26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1"/>
                      <a:pt x="1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4" y="18"/>
                      <a:pt x="20" y="13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1"/>
                      <a:pt x="25" y="0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2" y="10"/>
                      <a:pt x="39" y="11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4"/>
                      <a:pt x="53" y="7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0" y="19"/>
                      <a:pt x="53" y="25"/>
                      <a:pt x="59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5" y="29"/>
                      <a:pt x="65" y="33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8"/>
                      <a:pt x="51" y="45"/>
                      <a:pt x="53" y="51"/>
                    </a:cubicBez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2" name="îṥļîḍe"/>
              <p:cNvSpPr/>
              <p:nvPr/>
            </p:nvSpPr>
            <p:spPr bwMode="auto">
              <a:xfrm>
                <a:off x="2752554" y="3752164"/>
                <a:ext cx="776607" cy="1251048"/>
              </a:xfrm>
              <a:custGeom>
                <a:avLst/>
                <a:gdLst>
                  <a:gd name="T0" fmla="*/ 338 w 338"/>
                  <a:gd name="T1" fmla="*/ 406 h 544"/>
                  <a:gd name="T2" fmla="*/ 200 w 338"/>
                  <a:gd name="T3" fmla="*/ 544 h 544"/>
                  <a:gd name="T4" fmla="*/ 139 w 338"/>
                  <a:gd name="T5" fmla="*/ 544 h 544"/>
                  <a:gd name="T6" fmla="*/ 0 w 338"/>
                  <a:gd name="T7" fmla="*/ 406 h 544"/>
                  <a:gd name="T8" fmla="*/ 0 w 338"/>
                  <a:gd name="T9" fmla="*/ 138 h 544"/>
                  <a:gd name="T10" fmla="*/ 139 w 338"/>
                  <a:gd name="T11" fmla="*/ 0 h 544"/>
                  <a:gd name="T12" fmla="*/ 200 w 338"/>
                  <a:gd name="T13" fmla="*/ 0 h 544"/>
                  <a:gd name="T14" fmla="*/ 338 w 338"/>
                  <a:gd name="T15" fmla="*/ 138 h 544"/>
                  <a:gd name="T16" fmla="*/ 338 w 338"/>
                  <a:gd name="T17" fmla="*/ 40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" h="544">
                    <a:moveTo>
                      <a:pt x="338" y="406"/>
                    </a:moveTo>
                    <a:cubicBezTo>
                      <a:pt x="338" y="482"/>
                      <a:pt x="276" y="544"/>
                      <a:pt x="200" y="544"/>
                    </a:cubicBezTo>
                    <a:cubicBezTo>
                      <a:pt x="139" y="544"/>
                      <a:pt x="139" y="544"/>
                      <a:pt x="139" y="544"/>
                    </a:cubicBezTo>
                    <a:cubicBezTo>
                      <a:pt x="63" y="544"/>
                      <a:pt x="0" y="482"/>
                      <a:pt x="0" y="406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62"/>
                      <a:pt x="63" y="0"/>
                      <a:pt x="13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76" y="0"/>
                      <a:pt x="338" y="62"/>
                      <a:pt x="338" y="138"/>
                    </a:cubicBezTo>
                    <a:lnTo>
                      <a:pt x="338" y="406"/>
                    </a:lnTo>
                    <a:close/>
                  </a:path>
                </a:pathLst>
              </a:cu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3" name="i$ļíḋê"/>
              <p:cNvSpPr/>
              <p:nvPr/>
            </p:nvSpPr>
            <p:spPr bwMode="auto">
              <a:xfrm>
                <a:off x="2993193" y="3687902"/>
                <a:ext cx="293962" cy="80669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4" name="îśľîḑê"/>
              <p:cNvSpPr/>
              <p:nvPr/>
            </p:nvSpPr>
            <p:spPr bwMode="auto">
              <a:xfrm>
                <a:off x="2993193" y="4986805"/>
                <a:ext cx="293962" cy="97076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5" name="ïṡļîḋé"/>
              <p:cNvSpPr/>
              <p:nvPr/>
            </p:nvSpPr>
            <p:spPr bwMode="auto">
              <a:xfrm>
                <a:off x="2942604" y="3752164"/>
                <a:ext cx="400609" cy="1251048"/>
              </a:xfrm>
              <a:custGeom>
                <a:avLst/>
                <a:gdLst>
                  <a:gd name="T0" fmla="*/ 174 w 174"/>
                  <a:gd name="T1" fmla="*/ 464 h 544"/>
                  <a:gd name="T2" fmla="*/ 94 w 174"/>
                  <a:gd name="T3" fmla="*/ 544 h 544"/>
                  <a:gd name="T4" fmla="*/ 79 w 174"/>
                  <a:gd name="T5" fmla="*/ 544 h 544"/>
                  <a:gd name="T6" fmla="*/ 0 w 174"/>
                  <a:gd name="T7" fmla="*/ 464 h 544"/>
                  <a:gd name="T8" fmla="*/ 0 w 174"/>
                  <a:gd name="T9" fmla="*/ 80 h 544"/>
                  <a:gd name="T10" fmla="*/ 79 w 174"/>
                  <a:gd name="T11" fmla="*/ 0 h 544"/>
                  <a:gd name="T12" fmla="*/ 94 w 174"/>
                  <a:gd name="T13" fmla="*/ 0 h 544"/>
                  <a:gd name="T14" fmla="*/ 174 w 174"/>
                  <a:gd name="T15" fmla="*/ 80 h 544"/>
                  <a:gd name="T16" fmla="*/ 174 w 174"/>
                  <a:gd name="T17" fmla="*/ 46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544">
                    <a:moveTo>
                      <a:pt x="174" y="464"/>
                    </a:moveTo>
                    <a:cubicBezTo>
                      <a:pt x="174" y="508"/>
                      <a:pt x="138" y="544"/>
                      <a:pt x="94" y="544"/>
                    </a:cubicBezTo>
                    <a:cubicBezTo>
                      <a:pt x="79" y="544"/>
                      <a:pt x="79" y="544"/>
                      <a:pt x="79" y="544"/>
                    </a:cubicBezTo>
                    <a:cubicBezTo>
                      <a:pt x="35" y="544"/>
                      <a:pt x="0" y="508"/>
                      <a:pt x="0" y="46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5" y="0"/>
                      <a:pt x="7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38" y="0"/>
                      <a:pt x="174" y="36"/>
                      <a:pt x="174" y="80"/>
                    </a:cubicBezTo>
                    <a:lnTo>
                      <a:pt x="174" y="464"/>
                    </a:ln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6" name="iṣľïḑe"/>
              <p:cNvSpPr/>
              <p:nvPr/>
            </p:nvSpPr>
            <p:spPr bwMode="auto">
              <a:xfrm>
                <a:off x="2752554" y="4124060"/>
                <a:ext cx="776607" cy="30080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7" name="ïś1îḍè"/>
              <p:cNvSpPr/>
              <p:nvPr/>
            </p:nvSpPr>
            <p:spPr bwMode="auto">
              <a:xfrm>
                <a:off x="2752554" y="4299070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8" name="îsḻïdé"/>
              <p:cNvSpPr/>
              <p:nvPr/>
            </p:nvSpPr>
            <p:spPr bwMode="auto">
              <a:xfrm>
                <a:off x="2752554" y="4460407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9" name="îśļïḋe"/>
              <p:cNvSpPr/>
              <p:nvPr/>
            </p:nvSpPr>
            <p:spPr bwMode="auto">
              <a:xfrm>
                <a:off x="2752554" y="4621745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0" name="îsľîḋê"/>
              <p:cNvSpPr/>
              <p:nvPr/>
            </p:nvSpPr>
            <p:spPr bwMode="auto">
              <a:xfrm>
                <a:off x="3478573" y="5138571"/>
                <a:ext cx="41018" cy="43753"/>
              </a:xfrm>
              <a:custGeom>
                <a:avLst/>
                <a:gdLst>
                  <a:gd name="T0" fmla="*/ 15 w 18"/>
                  <a:gd name="T1" fmla="*/ 15 h 19"/>
                  <a:gd name="T2" fmla="*/ 13 w 18"/>
                  <a:gd name="T3" fmla="*/ 16 h 19"/>
                  <a:gd name="T4" fmla="*/ 13 w 18"/>
                  <a:gd name="T5" fmla="*/ 16 h 19"/>
                  <a:gd name="T6" fmla="*/ 9 w 18"/>
                  <a:gd name="T7" fmla="*/ 17 h 19"/>
                  <a:gd name="T8" fmla="*/ 9 w 18"/>
                  <a:gd name="T9" fmla="*/ 17 h 19"/>
                  <a:gd name="T10" fmla="*/ 6 w 18"/>
                  <a:gd name="T11" fmla="*/ 17 h 19"/>
                  <a:gd name="T12" fmla="*/ 6 w 18"/>
                  <a:gd name="T13" fmla="*/ 17 h 19"/>
                  <a:gd name="T14" fmla="*/ 2 w 18"/>
                  <a:gd name="T15" fmla="*/ 14 h 19"/>
                  <a:gd name="T16" fmla="*/ 2 w 18"/>
                  <a:gd name="T17" fmla="*/ 14 h 19"/>
                  <a:gd name="T18" fmla="*/ 1 w 18"/>
                  <a:gd name="T19" fmla="*/ 12 h 19"/>
                  <a:gd name="T20" fmla="*/ 1 w 18"/>
                  <a:gd name="T21" fmla="*/ 12 h 19"/>
                  <a:gd name="T22" fmla="*/ 1 w 18"/>
                  <a:gd name="T23" fmla="*/ 7 h 19"/>
                  <a:gd name="T24" fmla="*/ 1 w 18"/>
                  <a:gd name="T25" fmla="*/ 7 h 19"/>
                  <a:gd name="T26" fmla="*/ 2 w 18"/>
                  <a:gd name="T27" fmla="*/ 5 h 19"/>
                  <a:gd name="T28" fmla="*/ 2 w 18"/>
                  <a:gd name="T29" fmla="*/ 5 h 19"/>
                  <a:gd name="T30" fmla="*/ 6 w 18"/>
                  <a:gd name="T31" fmla="*/ 2 h 19"/>
                  <a:gd name="T32" fmla="*/ 6 w 18"/>
                  <a:gd name="T33" fmla="*/ 2 h 19"/>
                  <a:gd name="T34" fmla="*/ 8 w 18"/>
                  <a:gd name="T35" fmla="*/ 1 h 19"/>
                  <a:gd name="T36" fmla="*/ 8 w 18"/>
                  <a:gd name="T37" fmla="*/ 1 h 19"/>
                  <a:gd name="T38" fmla="*/ 13 w 18"/>
                  <a:gd name="T39" fmla="*/ 2 h 19"/>
                  <a:gd name="T40" fmla="*/ 13 w 18"/>
                  <a:gd name="T41" fmla="*/ 2 h 19"/>
                  <a:gd name="T42" fmla="*/ 14 w 18"/>
                  <a:gd name="T43" fmla="*/ 4 h 19"/>
                  <a:gd name="T44" fmla="*/ 14 w 18"/>
                  <a:gd name="T45" fmla="*/ 4 h 19"/>
                  <a:gd name="T46" fmla="*/ 17 w 18"/>
                  <a:gd name="T47" fmla="*/ 8 h 19"/>
                  <a:gd name="T48" fmla="*/ 17 w 18"/>
                  <a:gd name="T49" fmla="*/ 8 h 19"/>
                  <a:gd name="T50" fmla="*/ 17 w 18"/>
                  <a:gd name="T51" fmla="*/ 10 h 19"/>
                  <a:gd name="T52" fmla="*/ 17 w 18"/>
                  <a:gd name="T53" fmla="*/ 10 h 19"/>
                  <a:gd name="T54" fmla="*/ 15 w 18"/>
                  <a:gd name="T5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15" y="15"/>
                    </a:moveTo>
                    <a:cubicBezTo>
                      <a:pt x="15" y="16"/>
                      <a:pt x="15" y="17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8" y="19"/>
                      <a:pt x="7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5"/>
                      <a:pt x="4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1"/>
                      <a:pt x="2" y="9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5"/>
                      <a:pt x="5" y="4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3"/>
                      <a:pt x="11" y="3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1"/>
                      <a:pt x="15" y="2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5" y="7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1"/>
                      <a:pt x="14" y="13"/>
                      <a:pt x="15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1" name="îSļïdê"/>
              <p:cNvSpPr/>
              <p:nvPr/>
            </p:nvSpPr>
            <p:spPr bwMode="auto">
              <a:xfrm flipV="1">
                <a:off x="3143592" y="2595457"/>
                <a:ext cx="0" cy="935210"/>
              </a:xfrm>
              <a:prstGeom prst="line">
                <a:avLst/>
              </a:prstGeom>
              <a:noFill/>
              <a:ln w="1905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92" name="矩形 491"/>
            <p:cNvSpPr/>
            <p:nvPr/>
          </p:nvSpPr>
          <p:spPr>
            <a:xfrm>
              <a:off x="5831467" y="1244472"/>
              <a:ext cx="554070" cy="113122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 defTabSz="914400"/>
              <a:r>
                <a:rPr lang="zh-CN" altLang="en-US" sz="2400" spc="3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第二章</a:t>
              </a:r>
              <a:endParaRPr lang="zh-CN" altLang="en-US" sz="2400" spc="300" dirty="0">
                <a:solidFill>
                  <a:srgbClr val="171D3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94" name="矩形 493"/>
          <p:cNvSpPr/>
          <p:nvPr/>
        </p:nvSpPr>
        <p:spPr>
          <a:xfrm>
            <a:off x="1313700" y="3208047"/>
            <a:ext cx="9579842" cy="101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60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中秋猜灯谜规则</a:t>
            </a:r>
            <a:endParaRPr lang="zh-CN" altLang="en-US" sz="60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1" cstate="screen"/>
          <a:srcRect l="6259" t="21827" r="2675"/>
          <a:stretch>
            <a:fillRect/>
          </a:stretch>
        </p:blipFill>
        <p:spPr>
          <a:xfrm>
            <a:off x="676150" y="1604294"/>
            <a:ext cx="10841250" cy="3021134"/>
          </a:xfrm>
          <a:prstGeom prst="rect">
            <a:avLst/>
          </a:prstGeom>
        </p:spPr>
      </p:pic>
      <p:pic>
        <p:nvPicPr>
          <p:cNvPr id="2" name="图片 1" descr="图片包含 物体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24" y="1241"/>
            <a:ext cx="1319802" cy="18954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956" y="445108"/>
            <a:ext cx="478325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/>
            <a:r>
              <a:rPr lang="zh-CN" altLang="en-US" sz="32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灯谜大赛游戏规则</a:t>
            </a:r>
            <a:endParaRPr lang="zh-CN" altLang="en-US" sz="32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82460" y="2445284"/>
            <a:ext cx="3331802" cy="1503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比赛胜利者可获得神秘奖品（找万哥哥），比赛最后一名将得到辅导员中秋终极神秘安慰（最后揭秘）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57940" y="5127217"/>
            <a:ext cx="2305940" cy="783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比赛分为三队，可自行组队，每队五人。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176889" y="4619905"/>
            <a:ext cx="867204" cy="1548595"/>
            <a:chOff x="1786672" y="4561035"/>
            <a:chExt cx="867317" cy="1548797"/>
          </a:xfrm>
        </p:grpSpPr>
        <p:grpSp>
          <p:nvGrpSpPr>
            <p:cNvPr id="6" name="组合 5"/>
            <p:cNvGrpSpPr/>
            <p:nvPr/>
          </p:nvGrpSpPr>
          <p:grpSpPr>
            <a:xfrm>
              <a:off x="1786672" y="4561035"/>
              <a:ext cx="867317" cy="1548797"/>
              <a:chOff x="10138527" y="3514925"/>
              <a:chExt cx="947516" cy="1692010"/>
            </a:xfrm>
          </p:grpSpPr>
          <p:sp>
            <p:nvSpPr>
              <p:cNvPr id="7" name="îṧlïďè"/>
              <p:cNvSpPr/>
              <p:nvPr/>
            </p:nvSpPr>
            <p:spPr bwMode="auto">
              <a:xfrm>
                <a:off x="10459835" y="3657822"/>
                <a:ext cx="306268" cy="344551"/>
              </a:xfrm>
              <a:custGeom>
                <a:avLst/>
                <a:gdLst>
                  <a:gd name="T0" fmla="*/ 95 w 133"/>
                  <a:gd name="T1" fmla="*/ 22 h 150"/>
                  <a:gd name="T2" fmla="*/ 111 w 133"/>
                  <a:gd name="T3" fmla="*/ 34 h 150"/>
                  <a:gd name="T4" fmla="*/ 111 w 133"/>
                  <a:gd name="T5" fmla="*/ 116 h 150"/>
                  <a:gd name="T6" fmla="*/ 95 w 133"/>
                  <a:gd name="T7" fmla="*/ 127 h 150"/>
                  <a:gd name="T8" fmla="*/ 38 w 133"/>
                  <a:gd name="T9" fmla="*/ 127 h 150"/>
                  <a:gd name="T10" fmla="*/ 22 w 133"/>
                  <a:gd name="T11" fmla="*/ 116 h 150"/>
                  <a:gd name="T12" fmla="*/ 22 w 133"/>
                  <a:gd name="T13" fmla="*/ 34 h 150"/>
                  <a:gd name="T14" fmla="*/ 38 w 133"/>
                  <a:gd name="T15" fmla="*/ 22 h 150"/>
                  <a:gd name="T16" fmla="*/ 95 w 133"/>
                  <a:gd name="T17" fmla="*/ 22 h 150"/>
                  <a:gd name="T18" fmla="*/ 95 w 133"/>
                  <a:gd name="T19" fmla="*/ 0 h 150"/>
                  <a:gd name="T20" fmla="*/ 38 w 133"/>
                  <a:gd name="T21" fmla="*/ 0 h 150"/>
                  <a:gd name="T22" fmla="*/ 0 w 133"/>
                  <a:gd name="T23" fmla="*/ 34 h 150"/>
                  <a:gd name="T24" fmla="*/ 0 w 133"/>
                  <a:gd name="T25" fmla="*/ 116 h 150"/>
                  <a:gd name="T26" fmla="*/ 38 w 133"/>
                  <a:gd name="T27" fmla="*/ 150 h 150"/>
                  <a:gd name="T28" fmla="*/ 95 w 133"/>
                  <a:gd name="T29" fmla="*/ 150 h 150"/>
                  <a:gd name="T30" fmla="*/ 133 w 133"/>
                  <a:gd name="T31" fmla="*/ 116 h 150"/>
                  <a:gd name="T32" fmla="*/ 133 w 133"/>
                  <a:gd name="T33" fmla="*/ 34 h 150"/>
                  <a:gd name="T34" fmla="*/ 95 w 133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" h="150">
                    <a:moveTo>
                      <a:pt x="95" y="22"/>
                    </a:moveTo>
                    <a:cubicBezTo>
                      <a:pt x="104" y="22"/>
                      <a:pt x="111" y="28"/>
                      <a:pt x="111" y="34"/>
                    </a:cubicBezTo>
                    <a:cubicBezTo>
                      <a:pt x="111" y="116"/>
                      <a:pt x="111" y="116"/>
                      <a:pt x="111" y="116"/>
                    </a:cubicBezTo>
                    <a:cubicBezTo>
                      <a:pt x="111" y="122"/>
                      <a:pt x="104" y="127"/>
                      <a:pt x="95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29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8"/>
                      <a:pt x="29" y="22"/>
                      <a:pt x="38" y="22"/>
                    </a:cubicBezTo>
                    <a:cubicBezTo>
                      <a:pt x="95" y="22"/>
                      <a:pt x="95" y="22"/>
                      <a:pt x="95" y="22"/>
                    </a:cubicBezTo>
                    <a:moveTo>
                      <a:pt x="95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5"/>
                      <a:pt x="17" y="150"/>
                      <a:pt x="38" y="150"/>
                    </a:cubicBezTo>
                    <a:cubicBezTo>
                      <a:pt x="95" y="150"/>
                      <a:pt x="95" y="150"/>
                      <a:pt x="95" y="150"/>
                    </a:cubicBezTo>
                    <a:cubicBezTo>
                      <a:pt x="116" y="150"/>
                      <a:pt x="133" y="135"/>
                      <a:pt x="133" y="116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15"/>
                      <a:pt x="116" y="0"/>
                      <a:pt x="95" y="0"/>
                    </a:cubicBezTo>
                    <a:close/>
                  </a:path>
                </a:pathLst>
              </a:cu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iṧliḋe"/>
              <p:cNvSpPr/>
              <p:nvPr/>
            </p:nvSpPr>
            <p:spPr bwMode="auto">
              <a:xfrm>
                <a:off x="10435224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" name="í$1ídê"/>
              <p:cNvSpPr/>
              <p:nvPr/>
            </p:nvSpPr>
            <p:spPr bwMode="auto">
              <a:xfrm>
                <a:off x="10576053" y="4889729"/>
                <a:ext cx="72465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íṥļiďe"/>
              <p:cNvSpPr/>
              <p:nvPr/>
            </p:nvSpPr>
            <p:spPr bwMode="auto">
              <a:xfrm>
                <a:off x="10718248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íślîďé"/>
              <p:cNvSpPr/>
              <p:nvPr/>
            </p:nvSpPr>
            <p:spPr bwMode="auto">
              <a:xfrm>
                <a:off x="10509057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ïṩliḋè"/>
              <p:cNvSpPr/>
              <p:nvPr/>
            </p:nvSpPr>
            <p:spPr bwMode="auto">
              <a:xfrm>
                <a:off x="10648518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ïšḷïḍe"/>
              <p:cNvSpPr/>
              <p:nvPr/>
            </p:nvSpPr>
            <p:spPr bwMode="auto">
              <a:xfrm>
                <a:off x="10138527" y="3901196"/>
                <a:ext cx="947516" cy="1000838"/>
              </a:xfrm>
              <a:custGeom>
                <a:avLst/>
                <a:gdLst>
                  <a:gd name="T0" fmla="*/ 412 w 412"/>
                  <a:gd name="T1" fmla="*/ 289 h 435"/>
                  <a:gd name="T2" fmla="*/ 266 w 412"/>
                  <a:gd name="T3" fmla="*/ 435 h 435"/>
                  <a:gd name="T4" fmla="*/ 146 w 412"/>
                  <a:gd name="T5" fmla="*/ 435 h 435"/>
                  <a:gd name="T6" fmla="*/ 0 w 412"/>
                  <a:gd name="T7" fmla="*/ 289 h 435"/>
                  <a:gd name="T8" fmla="*/ 0 w 412"/>
                  <a:gd name="T9" fmla="*/ 146 h 435"/>
                  <a:gd name="T10" fmla="*/ 146 w 412"/>
                  <a:gd name="T11" fmla="*/ 0 h 435"/>
                  <a:gd name="T12" fmla="*/ 266 w 412"/>
                  <a:gd name="T13" fmla="*/ 0 h 435"/>
                  <a:gd name="T14" fmla="*/ 412 w 412"/>
                  <a:gd name="T15" fmla="*/ 146 h 435"/>
                  <a:gd name="T16" fmla="*/ 412 w 412"/>
                  <a:gd name="T17" fmla="*/ 28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2" h="435">
                    <a:moveTo>
                      <a:pt x="412" y="289"/>
                    </a:moveTo>
                    <a:cubicBezTo>
                      <a:pt x="412" y="369"/>
                      <a:pt x="346" y="435"/>
                      <a:pt x="266" y="435"/>
                    </a:cubicBezTo>
                    <a:cubicBezTo>
                      <a:pt x="146" y="435"/>
                      <a:pt x="146" y="435"/>
                      <a:pt x="146" y="435"/>
                    </a:cubicBezTo>
                    <a:cubicBezTo>
                      <a:pt x="65" y="435"/>
                      <a:pt x="0" y="369"/>
                      <a:pt x="0" y="289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66"/>
                      <a:pt x="65" y="0"/>
                      <a:pt x="146" y="0"/>
                    </a:cubicBezTo>
                    <a:cubicBezTo>
                      <a:pt x="266" y="0"/>
                      <a:pt x="266" y="0"/>
                      <a:pt x="266" y="0"/>
                    </a:cubicBezTo>
                    <a:cubicBezTo>
                      <a:pt x="346" y="0"/>
                      <a:pt x="412" y="66"/>
                      <a:pt x="412" y="146"/>
                    </a:cubicBezTo>
                    <a:lnTo>
                      <a:pt x="412" y="289"/>
                    </a:lnTo>
                    <a:close/>
                  </a:path>
                </a:pathLst>
              </a:custGeom>
              <a:solidFill>
                <a:srgbClr val="C043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íSľïdê"/>
              <p:cNvSpPr/>
              <p:nvPr/>
            </p:nvSpPr>
            <p:spPr bwMode="auto">
              <a:xfrm>
                <a:off x="10432490" y="3812323"/>
                <a:ext cx="359591" cy="88872"/>
              </a:xfrm>
              <a:prstGeom prst="rect">
                <a:avLst/>
              </a:prstGeom>
              <a:solidFill>
                <a:srgbClr val="A1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îS1iḑé"/>
              <p:cNvSpPr/>
              <p:nvPr/>
            </p:nvSpPr>
            <p:spPr bwMode="auto">
              <a:xfrm>
                <a:off x="10347719" y="4140467"/>
                <a:ext cx="526398" cy="526397"/>
              </a:xfrm>
              <a:prstGeom prst="ellipse">
                <a:avLst/>
              </a:pr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îśḷiḑe"/>
              <p:cNvSpPr/>
              <p:nvPr/>
            </p:nvSpPr>
            <p:spPr bwMode="auto">
              <a:xfrm flipV="1">
                <a:off x="10611602" y="3514925"/>
                <a:ext cx="0" cy="153836"/>
              </a:xfrm>
              <a:prstGeom prst="line">
                <a:avLst/>
              </a:prstGeom>
              <a:noFill/>
              <a:ln w="19050" cap="flat">
                <a:solidFill>
                  <a:srgbClr val="F4705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881163" y="5068414"/>
              <a:ext cx="67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3200" b="1" dirty="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325044" y="3751298"/>
            <a:ext cx="867204" cy="1548595"/>
            <a:chOff x="1786672" y="4561035"/>
            <a:chExt cx="867317" cy="1548797"/>
          </a:xfrm>
        </p:grpSpPr>
        <p:grpSp>
          <p:nvGrpSpPr>
            <p:cNvPr id="33" name="组合 32"/>
            <p:cNvGrpSpPr/>
            <p:nvPr/>
          </p:nvGrpSpPr>
          <p:grpSpPr>
            <a:xfrm>
              <a:off x="1786672" y="4561035"/>
              <a:ext cx="867317" cy="1548797"/>
              <a:chOff x="10138527" y="3514925"/>
              <a:chExt cx="947516" cy="1692010"/>
            </a:xfrm>
          </p:grpSpPr>
          <p:sp>
            <p:nvSpPr>
              <p:cNvPr id="35" name="îṧlïďè"/>
              <p:cNvSpPr/>
              <p:nvPr/>
            </p:nvSpPr>
            <p:spPr bwMode="auto">
              <a:xfrm>
                <a:off x="10459835" y="3657822"/>
                <a:ext cx="306268" cy="344551"/>
              </a:xfrm>
              <a:custGeom>
                <a:avLst/>
                <a:gdLst>
                  <a:gd name="T0" fmla="*/ 95 w 133"/>
                  <a:gd name="T1" fmla="*/ 22 h 150"/>
                  <a:gd name="T2" fmla="*/ 111 w 133"/>
                  <a:gd name="T3" fmla="*/ 34 h 150"/>
                  <a:gd name="T4" fmla="*/ 111 w 133"/>
                  <a:gd name="T5" fmla="*/ 116 h 150"/>
                  <a:gd name="T6" fmla="*/ 95 w 133"/>
                  <a:gd name="T7" fmla="*/ 127 h 150"/>
                  <a:gd name="T8" fmla="*/ 38 w 133"/>
                  <a:gd name="T9" fmla="*/ 127 h 150"/>
                  <a:gd name="T10" fmla="*/ 22 w 133"/>
                  <a:gd name="T11" fmla="*/ 116 h 150"/>
                  <a:gd name="T12" fmla="*/ 22 w 133"/>
                  <a:gd name="T13" fmla="*/ 34 h 150"/>
                  <a:gd name="T14" fmla="*/ 38 w 133"/>
                  <a:gd name="T15" fmla="*/ 22 h 150"/>
                  <a:gd name="T16" fmla="*/ 95 w 133"/>
                  <a:gd name="T17" fmla="*/ 22 h 150"/>
                  <a:gd name="T18" fmla="*/ 95 w 133"/>
                  <a:gd name="T19" fmla="*/ 0 h 150"/>
                  <a:gd name="T20" fmla="*/ 38 w 133"/>
                  <a:gd name="T21" fmla="*/ 0 h 150"/>
                  <a:gd name="T22" fmla="*/ 0 w 133"/>
                  <a:gd name="T23" fmla="*/ 34 h 150"/>
                  <a:gd name="T24" fmla="*/ 0 w 133"/>
                  <a:gd name="T25" fmla="*/ 116 h 150"/>
                  <a:gd name="T26" fmla="*/ 38 w 133"/>
                  <a:gd name="T27" fmla="*/ 150 h 150"/>
                  <a:gd name="T28" fmla="*/ 95 w 133"/>
                  <a:gd name="T29" fmla="*/ 150 h 150"/>
                  <a:gd name="T30" fmla="*/ 133 w 133"/>
                  <a:gd name="T31" fmla="*/ 116 h 150"/>
                  <a:gd name="T32" fmla="*/ 133 w 133"/>
                  <a:gd name="T33" fmla="*/ 34 h 150"/>
                  <a:gd name="T34" fmla="*/ 95 w 133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" h="150">
                    <a:moveTo>
                      <a:pt x="95" y="22"/>
                    </a:moveTo>
                    <a:cubicBezTo>
                      <a:pt x="104" y="22"/>
                      <a:pt x="111" y="28"/>
                      <a:pt x="111" y="34"/>
                    </a:cubicBezTo>
                    <a:cubicBezTo>
                      <a:pt x="111" y="116"/>
                      <a:pt x="111" y="116"/>
                      <a:pt x="111" y="116"/>
                    </a:cubicBezTo>
                    <a:cubicBezTo>
                      <a:pt x="111" y="122"/>
                      <a:pt x="104" y="127"/>
                      <a:pt x="95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29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8"/>
                      <a:pt x="29" y="22"/>
                      <a:pt x="38" y="22"/>
                    </a:cubicBezTo>
                    <a:cubicBezTo>
                      <a:pt x="95" y="22"/>
                      <a:pt x="95" y="22"/>
                      <a:pt x="95" y="22"/>
                    </a:cubicBezTo>
                    <a:moveTo>
                      <a:pt x="95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5"/>
                      <a:pt x="17" y="150"/>
                      <a:pt x="38" y="150"/>
                    </a:cubicBezTo>
                    <a:cubicBezTo>
                      <a:pt x="95" y="150"/>
                      <a:pt x="95" y="150"/>
                      <a:pt x="95" y="150"/>
                    </a:cubicBezTo>
                    <a:cubicBezTo>
                      <a:pt x="116" y="150"/>
                      <a:pt x="133" y="135"/>
                      <a:pt x="133" y="116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15"/>
                      <a:pt x="116" y="0"/>
                      <a:pt x="95" y="0"/>
                    </a:cubicBezTo>
                    <a:close/>
                  </a:path>
                </a:pathLst>
              </a:cu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iṧliḋe"/>
              <p:cNvSpPr/>
              <p:nvPr/>
            </p:nvSpPr>
            <p:spPr bwMode="auto">
              <a:xfrm>
                <a:off x="10435224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í$1ídê"/>
              <p:cNvSpPr/>
              <p:nvPr/>
            </p:nvSpPr>
            <p:spPr bwMode="auto">
              <a:xfrm>
                <a:off x="10576053" y="4889729"/>
                <a:ext cx="72465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8" name="íṥļiďe"/>
              <p:cNvSpPr/>
              <p:nvPr/>
            </p:nvSpPr>
            <p:spPr bwMode="auto">
              <a:xfrm>
                <a:off x="10718248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9" name="íślîďé"/>
              <p:cNvSpPr/>
              <p:nvPr/>
            </p:nvSpPr>
            <p:spPr bwMode="auto">
              <a:xfrm>
                <a:off x="10509057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ïṩliḋè"/>
              <p:cNvSpPr/>
              <p:nvPr/>
            </p:nvSpPr>
            <p:spPr bwMode="auto">
              <a:xfrm>
                <a:off x="10648518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ïšḷïḍe"/>
              <p:cNvSpPr/>
              <p:nvPr/>
            </p:nvSpPr>
            <p:spPr bwMode="auto">
              <a:xfrm>
                <a:off x="10138527" y="3901196"/>
                <a:ext cx="947516" cy="1000838"/>
              </a:xfrm>
              <a:custGeom>
                <a:avLst/>
                <a:gdLst>
                  <a:gd name="T0" fmla="*/ 412 w 412"/>
                  <a:gd name="T1" fmla="*/ 289 h 435"/>
                  <a:gd name="T2" fmla="*/ 266 w 412"/>
                  <a:gd name="T3" fmla="*/ 435 h 435"/>
                  <a:gd name="T4" fmla="*/ 146 w 412"/>
                  <a:gd name="T5" fmla="*/ 435 h 435"/>
                  <a:gd name="T6" fmla="*/ 0 w 412"/>
                  <a:gd name="T7" fmla="*/ 289 h 435"/>
                  <a:gd name="T8" fmla="*/ 0 w 412"/>
                  <a:gd name="T9" fmla="*/ 146 h 435"/>
                  <a:gd name="T10" fmla="*/ 146 w 412"/>
                  <a:gd name="T11" fmla="*/ 0 h 435"/>
                  <a:gd name="T12" fmla="*/ 266 w 412"/>
                  <a:gd name="T13" fmla="*/ 0 h 435"/>
                  <a:gd name="T14" fmla="*/ 412 w 412"/>
                  <a:gd name="T15" fmla="*/ 146 h 435"/>
                  <a:gd name="T16" fmla="*/ 412 w 412"/>
                  <a:gd name="T17" fmla="*/ 28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2" h="435">
                    <a:moveTo>
                      <a:pt x="412" y="289"/>
                    </a:moveTo>
                    <a:cubicBezTo>
                      <a:pt x="412" y="369"/>
                      <a:pt x="346" y="435"/>
                      <a:pt x="266" y="435"/>
                    </a:cubicBezTo>
                    <a:cubicBezTo>
                      <a:pt x="146" y="435"/>
                      <a:pt x="146" y="435"/>
                      <a:pt x="146" y="435"/>
                    </a:cubicBezTo>
                    <a:cubicBezTo>
                      <a:pt x="65" y="435"/>
                      <a:pt x="0" y="369"/>
                      <a:pt x="0" y="289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66"/>
                      <a:pt x="65" y="0"/>
                      <a:pt x="146" y="0"/>
                    </a:cubicBezTo>
                    <a:cubicBezTo>
                      <a:pt x="266" y="0"/>
                      <a:pt x="266" y="0"/>
                      <a:pt x="266" y="0"/>
                    </a:cubicBezTo>
                    <a:cubicBezTo>
                      <a:pt x="346" y="0"/>
                      <a:pt x="412" y="66"/>
                      <a:pt x="412" y="146"/>
                    </a:cubicBezTo>
                    <a:lnTo>
                      <a:pt x="412" y="289"/>
                    </a:lnTo>
                    <a:close/>
                  </a:path>
                </a:pathLst>
              </a:custGeom>
              <a:solidFill>
                <a:srgbClr val="C043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íSľïdê"/>
              <p:cNvSpPr/>
              <p:nvPr/>
            </p:nvSpPr>
            <p:spPr bwMode="auto">
              <a:xfrm>
                <a:off x="10432490" y="3812323"/>
                <a:ext cx="359591" cy="88872"/>
              </a:xfrm>
              <a:prstGeom prst="rect">
                <a:avLst/>
              </a:prstGeom>
              <a:solidFill>
                <a:srgbClr val="A1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îS1iḑé"/>
              <p:cNvSpPr/>
              <p:nvPr/>
            </p:nvSpPr>
            <p:spPr bwMode="auto">
              <a:xfrm>
                <a:off x="10347719" y="4140467"/>
                <a:ext cx="526398" cy="526397"/>
              </a:xfrm>
              <a:prstGeom prst="ellipse">
                <a:avLst/>
              </a:pr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îśḷiḑe"/>
              <p:cNvSpPr/>
              <p:nvPr/>
            </p:nvSpPr>
            <p:spPr bwMode="auto">
              <a:xfrm flipV="1">
                <a:off x="10611602" y="3514925"/>
                <a:ext cx="0" cy="153836"/>
              </a:xfrm>
              <a:prstGeom prst="line">
                <a:avLst/>
              </a:prstGeom>
              <a:noFill/>
              <a:ln w="19050" cap="flat">
                <a:solidFill>
                  <a:srgbClr val="F4705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1881163" y="5068414"/>
              <a:ext cx="67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3200" b="1" dirty="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211393" y="4092882"/>
            <a:ext cx="3530517" cy="149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zh-CN" altLang="en-US" sz="18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比赛实行抢答制，答对加一分，答错扣一分，不会的题可以选择弃权不扣分，每队每题只有一次答题机会。</a:t>
            </a:r>
            <a:endParaRPr lang="zh-CN" altLang="en-US" sz="18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7320898" y="2490136"/>
            <a:ext cx="867204" cy="1548595"/>
            <a:chOff x="1786672" y="4561035"/>
            <a:chExt cx="867317" cy="1548797"/>
          </a:xfrm>
        </p:grpSpPr>
        <p:grpSp>
          <p:nvGrpSpPr>
            <p:cNvPr id="47" name="组合 46"/>
            <p:cNvGrpSpPr/>
            <p:nvPr/>
          </p:nvGrpSpPr>
          <p:grpSpPr>
            <a:xfrm>
              <a:off x="1786672" y="4561035"/>
              <a:ext cx="867317" cy="1548797"/>
              <a:chOff x="10138527" y="3514925"/>
              <a:chExt cx="947516" cy="1692010"/>
            </a:xfrm>
          </p:grpSpPr>
          <p:sp>
            <p:nvSpPr>
              <p:cNvPr id="49" name="îṧlïďè"/>
              <p:cNvSpPr/>
              <p:nvPr/>
            </p:nvSpPr>
            <p:spPr bwMode="auto">
              <a:xfrm>
                <a:off x="10459835" y="3657822"/>
                <a:ext cx="306268" cy="344551"/>
              </a:xfrm>
              <a:custGeom>
                <a:avLst/>
                <a:gdLst>
                  <a:gd name="T0" fmla="*/ 95 w 133"/>
                  <a:gd name="T1" fmla="*/ 22 h 150"/>
                  <a:gd name="T2" fmla="*/ 111 w 133"/>
                  <a:gd name="T3" fmla="*/ 34 h 150"/>
                  <a:gd name="T4" fmla="*/ 111 w 133"/>
                  <a:gd name="T5" fmla="*/ 116 h 150"/>
                  <a:gd name="T6" fmla="*/ 95 w 133"/>
                  <a:gd name="T7" fmla="*/ 127 h 150"/>
                  <a:gd name="T8" fmla="*/ 38 w 133"/>
                  <a:gd name="T9" fmla="*/ 127 h 150"/>
                  <a:gd name="T10" fmla="*/ 22 w 133"/>
                  <a:gd name="T11" fmla="*/ 116 h 150"/>
                  <a:gd name="T12" fmla="*/ 22 w 133"/>
                  <a:gd name="T13" fmla="*/ 34 h 150"/>
                  <a:gd name="T14" fmla="*/ 38 w 133"/>
                  <a:gd name="T15" fmla="*/ 22 h 150"/>
                  <a:gd name="T16" fmla="*/ 95 w 133"/>
                  <a:gd name="T17" fmla="*/ 22 h 150"/>
                  <a:gd name="T18" fmla="*/ 95 w 133"/>
                  <a:gd name="T19" fmla="*/ 0 h 150"/>
                  <a:gd name="T20" fmla="*/ 38 w 133"/>
                  <a:gd name="T21" fmla="*/ 0 h 150"/>
                  <a:gd name="T22" fmla="*/ 0 w 133"/>
                  <a:gd name="T23" fmla="*/ 34 h 150"/>
                  <a:gd name="T24" fmla="*/ 0 w 133"/>
                  <a:gd name="T25" fmla="*/ 116 h 150"/>
                  <a:gd name="T26" fmla="*/ 38 w 133"/>
                  <a:gd name="T27" fmla="*/ 150 h 150"/>
                  <a:gd name="T28" fmla="*/ 95 w 133"/>
                  <a:gd name="T29" fmla="*/ 150 h 150"/>
                  <a:gd name="T30" fmla="*/ 133 w 133"/>
                  <a:gd name="T31" fmla="*/ 116 h 150"/>
                  <a:gd name="T32" fmla="*/ 133 w 133"/>
                  <a:gd name="T33" fmla="*/ 34 h 150"/>
                  <a:gd name="T34" fmla="*/ 95 w 133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" h="150">
                    <a:moveTo>
                      <a:pt x="95" y="22"/>
                    </a:moveTo>
                    <a:cubicBezTo>
                      <a:pt x="104" y="22"/>
                      <a:pt x="111" y="28"/>
                      <a:pt x="111" y="34"/>
                    </a:cubicBezTo>
                    <a:cubicBezTo>
                      <a:pt x="111" y="116"/>
                      <a:pt x="111" y="116"/>
                      <a:pt x="111" y="116"/>
                    </a:cubicBezTo>
                    <a:cubicBezTo>
                      <a:pt x="111" y="122"/>
                      <a:pt x="104" y="127"/>
                      <a:pt x="95" y="127"/>
                    </a:cubicBezTo>
                    <a:cubicBezTo>
                      <a:pt x="38" y="127"/>
                      <a:pt x="38" y="127"/>
                      <a:pt x="38" y="127"/>
                    </a:cubicBezTo>
                    <a:cubicBezTo>
                      <a:pt x="29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8"/>
                      <a:pt x="29" y="22"/>
                      <a:pt x="38" y="22"/>
                    </a:cubicBezTo>
                    <a:cubicBezTo>
                      <a:pt x="95" y="22"/>
                      <a:pt x="95" y="22"/>
                      <a:pt x="95" y="22"/>
                    </a:cubicBezTo>
                    <a:moveTo>
                      <a:pt x="95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5"/>
                      <a:pt x="17" y="150"/>
                      <a:pt x="38" y="150"/>
                    </a:cubicBezTo>
                    <a:cubicBezTo>
                      <a:pt x="95" y="150"/>
                      <a:pt x="95" y="150"/>
                      <a:pt x="95" y="150"/>
                    </a:cubicBezTo>
                    <a:cubicBezTo>
                      <a:pt x="116" y="150"/>
                      <a:pt x="133" y="135"/>
                      <a:pt x="133" y="116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15"/>
                      <a:pt x="116" y="0"/>
                      <a:pt x="95" y="0"/>
                    </a:cubicBezTo>
                    <a:close/>
                  </a:path>
                </a:pathLst>
              </a:cu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iṧliḋe"/>
              <p:cNvSpPr/>
              <p:nvPr/>
            </p:nvSpPr>
            <p:spPr bwMode="auto">
              <a:xfrm>
                <a:off x="10435224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í$1ídê"/>
              <p:cNvSpPr/>
              <p:nvPr/>
            </p:nvSpPr>
            <p:spPr bwMode="auto">
              <a:xfrm>
                <a:off x="10576053" y="4889729"/>
                <a:ext cx="72465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íṥļiďe"/>
              <p:cNvSpPr/>
              <p:nvPr/>
            </p:nvSpPr>
            <p:spPr bwMode="auto">
              <a:xfrm>
                <a:off x="10718248" y="4889729"/>
                <a:ext cx="73832" cy="317206"/>
              </a:xfrm>
              <a:prstGeom prst="rect">
                <a:avLst/>
              </a:pr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íślîďé"/>
              <p:cNvSpPr/>
              <p:nvPr/>
            </p:nvSpPr>
            <p:spPr bwMode="auto">
              <a:xfrm>
                <a:off x="10509057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ïṩliḋè"/>
              <p:cNvSpPr/>
              <p:nvPr/>
            </p:nvSpPr>
            <p:spPr bwMode="auto">
              <a:xfrm>
                <a:off x="10648518" y="4885627"/>
                <a:ext cx="73832" cy="183214"/>
              </a:xfrm>
              <a:prstGeom prst="rect">
                <a:avLst/>
              </a:pr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ïšḷïḍe"/>
              <p:cNvSpPr/>
              <p:nvPr/>
            </p:nvSpPr>
            <p:spPr bwMode="auto">
              <a:xfrm>
                <a:off x="10138527" y="3901196"/>
                <a:ext cx="947516" cy="1000838"/>
              </a:xfrm>
              <a:custGeom>
                <a:avLst/>
                <a:gdLst>
                  <a:gd name="T0" fmla="*/ 412 w 412"/>
                  <a:gd name="T1" fmla="*/ 289 h 435"/>
                  <a:gd name="T2" fmla="*/ 266 w 412"/>
                  <a:gd name="T3" fmla="*/ 435 h 435"/>
                  <a:gd name="T4" fmla="*/ 146 w 412"/>
                  <a:gd name="T5" fmla="*/ 435 h 435"/>
                  <a:gd name="T6" fmla="*/ 0 w 412"/>
                  <a:gd name="T7" fmla="*/ 289 h 435"/>
                  <a:gd name="T8" fmla="*/ 0 w 412"/>
                  <a:gd name="T9" fmla="*/ 146 h 435"/>
                  <a:gd name="T10" fmla="*/ 146 w 412"/>
                  <a:gd name="T11" fmla="*/ 0 h 435"/>
                  <a:gd name="T12" fmla="*/ 266 w 412"/>
                  <a:gd name="T13" fmla="*/ 0 h 435"/>
                  <a:gd name="T14" fmla="*/ 412 w 412"/>
                  <a:gd name="T15" fmla="*/ 146 h 435"/>
                  <a:gd name="T16" fmla="*/ 412 w 412"/>
                  <a:gd name="T17" fmla="*/ 28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2" h="435">
                    <a:moveTo>
                      <a:pt x="412" y="289"/>
                    </a:moveTo>
                    <a:cubicBezTo>
                      <a:pt x="412" y="369"/>
                      <a:pt x="346" y="435"/>
                      <a:pt x="266" y="435"/>
                    </a:cubicBezTo>
                    <a:cubicBezTo>
                      <a:pt x="146" y="435"/>
                      <a:pt x="146" y="435"/>
                      <a:pt x="146" y="435"/>
                    </a:cubicBezTo>
                    <a:cubicBezTo>
                      <a:pt x="65" y="435"/>
                      <a:pt x="0" y="369"/>
                      <a:pt x="0" y="289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66"/>
                      <a:pt x="65" y="0"/>
                      <a:pt x="146" y="0"/>
                    </a:cubicBezTo>
                    <a:cubicBezTo>
                      <a:pt x="266" y="0"/>
                      <a:pt x="266" y="0"/>
                      <a:pt x="266" y="0"/>
                    </a:cubicBezTo>
                    <a:cubicBezTo>
                      <a:pt x="346" y="0"/>
                      <a:pt x="412" y="66"/>
                      <a:pt x="412" y="146"/>
                    </a:cubicBezTo>
                    <a:lnTo>
                      <a:pt x="412" y="289"/>
                    </a:lnTo>
                    <a:close/>
                  </a:path>
                </a:pathLst>
              </a:custGeom>
              <a:solidFill>
                <a:srgbClr val="C043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íSľïdê"/>
              <p:cNvSpPr/>
              <p:nvPr/>
            </p:nvSpPr>
            <p:spPr bwMode="auto">
              <a:xfrm>
                <a:off x="10432490" y="3812323"/>
                <a:ext cx="359591" cy="88872"/>
              </a:xfrm>
              <a:prstGeom prst="rect">
                <a:avLst/>
              </a:prstGeom>
              <a:solidFill>
                <a:srgbClr val="A12E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îS1iḑé"/>
              <p:cNvSpPr/>
              <p:nvPr/>
            </p:nvSpPr>
            <p:spPr bwMode="auto">
              <a:xfrm>
                <a:off x="10347719" y="4140467"/>
                <a:ext cx="526398" cy="526397"/>
              </a:xfrm>
              <a:prstGeom prst="ellipse">
                <a:avLst/>
              </a:prstGeom>
              <a:solidFill>
                <a:srgbClr val="F47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îśḷiḑe"/>
              <p:cNvSpPr/>
              <p:nvPr/>
            </p:nvSpPr>
            <p:spPr bwMode="auto">
              <a:xfrm flipV="1">
                <a:off x="10611602" y="3514925"/>
                <a:ext cx="0" cy="153836"/>
              </a:xfrm>
              <a:prstGeom prst="line">
                <a:avLst/>
              </a:prstGeom>
              <a:noFill/>
              <a:ln w="19050" cap="flat">
                <a:solidFill>
                  <a:srgbClr val="F4705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1881163" y="5068414"/>
              <a:ext cx="67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altLang="zh-CN" sz="3200" b="1" dirty="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60" name="图片 59" descr="图片包含 物体&#10;&#10;描述已自动生成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198559" y="817317"/>
            <a:ext cx="1549818" cy="1616402"/>
          </a:xfrm>
          <a:prstGeom prst="rect">
            <a:avLst/>
          </a:prstGeom>
        </p:spPr>
      </p:pic>
      <p:sp>
        <p:nvSpPr>
          <p:cNvPr id="19" name="TextBox 5"/>
          <p:cNvSpPr txBox="1"/>
          <p:nvPr/>
        </p:nvSpPr>
        <p:spPr>
          <a:xfrm>
            <a:off x="10532471" y="6470486"/>
            <a:ext cx="1439971" cy="118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rgbClr val="171D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171D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171D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171D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srgbClr val="171D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7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703215" y="-101526"/>
            <a:ext cx="462247" cy="235502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3364" y="1131393"/>
            <a:ext cx="2101158" cy="3558775"/>
            <a:chOff x="680895" y="959955"/>
            <a:chExt cx="2101432" cy="35592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837002" y="1230457"/>
              <a:ext cx="462307" cy="235533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84000"/>
                </a:srgbClr>
              </a:outerShdw>
              <a:reflection stA="34000" endPos="65000" dist="50800" dir="5400000" sy="-100000" algn="bl" rotWithShape="0"/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680895" y="959955"/>
              <a:ext cx="2101432" cy="3559238"/>
            </a:xfrm>
            <a:prstGeom prst="rect">
              <a:avLst/>
            </a:prstGeom>
            <a:solidFill>
              <a:srgbClr val="161D4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83971" y="629662"/>
            <a:ext cx="2101158" cy="3558775"/>
            <a:chOff x="8785115" y="628504"/>
            <a:chExt cx="2101432" cy="355923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9210534" y="959955"/>
              <a:ext cx="568496" cy="2896338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8785115" y="628504"/>
              <a:ext cx="2101432" cy="3559238"/>
            </a:xfrm>
            <a:prstGeom prst="rect">
              <a:avLst/>
            </a:prstGeom>
            <a:solidFill>
              <a:srgbClr val="161D40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杯子, 餐桌, 就坐, 盘子&#10;&#10;已生成极高可信度的说明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50025" y="1240"/>
            <a:ext cx="4140390" cy="2237781"/>
          </a:xfrm>
          <a:prstGeom prst="rect">
            <a:avLst/>
          </a:prstGeom>
        </p:spPr>
      </p:pic>
      <p:pic>
        <p:nvPicPr>
          <p:cNvPr id="11" name="图片 10" descr="图片包含 物体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324266" y="12390"/>
            <a:ext cx="1978235" cy="2841082"/>
          </a:xfrm>
          <a:prstGeom prst="rect">
            <a:avLst/>
          </a:prstGeom>
        </p:spPr>
      </p:pic>
      <p:grpSp>
        <p:nvGrpSpPr>
          <p:cNvPr id="493" name="组合 492"/>
          <p:cNvGrpSpPr/>
          <p:nvPr/>
        </p:nvGrpSpPr>
        <p:grpSpPr>
          <a:xfrm>
            <a:off x="5718103" y="1241"/>
            <a:ext cx="776506" cy="3062276"/>
            <a:chOff x="5718847" y="0"/>
            <a:chExt cx="776607" cy="3062675"/>
          </a:xfrm>
        </p:grpSpPr>
        <p:grpSp>
          <p:nvGrpSpPr>
            <p:cNvPr id="476" name="组合 475"/>
            <p:cNvGrpSpPr/>
            <p:nvPr/>
          </p:nvGrpSpPr>
          <p:grpSpPr>
            <a:xfrm>
              <a:off x="5718847" y="0"/>
              <a:ext cx="776607" cy="3062675"/>
              <a:chOff x="2752554" y="2595457"/>
              <a:chExt cx="776607" cy="3062675"/>
            </a:xfrm>
          </p:grpSpPr>
          <p:sp>
            <p:nvSpPr>
              <p:cNvPr id="477" name="îs1íḑe"/>
              <p:cNvSpPr/>
              <p:nvPr/>
            </p:nvSpPr>
            <p:spPr bwMode="auto">
              <a:xfrm>
                <a:off x="3006866" y="3499220"/>
                <a:ext cx="272086" cy="344551"/>
              </a:xfrm>
              <a:custGeom>
                <a:avLst/>
                <a:gdLst>
                  <a:gd name="T0" fmla="*/ 84 w 118"/>
                  <a:gd name="T1" fmla="*/ 22 h 150"/>
                  <a:gd name="T2" fmla="*/ 96 w 118"/>
                  <a:gd name="T3" fmla="*/ 34 h 150"/>
                  <a:gd name="T4" fmla="*/ 96 w 118"/>
                  <a:gd name="T5" fmla="*/ 116 h 150"/>
                  <a:gd name="T6" fmla="*/ 84 w 118"/>
                  <a:gd name="T7" fmla="*/ 127 h 150"/>
                  <a:gd name="T8" fmla="*/ 34 w 118"/>
                  <a:gd name="T9" fmla="*/ 127 h 150"/>
                  <a:gd name="T10" fmla="*/ 22 w 118"/>
                  <a:gd name="T11" fmla="*/ 116 h 150"/>
                  <a:gd name="T12" fmla="*/ 22 w 118"/>
                  <a:gd name="T13" fmla="*/ 34 h 150"/>
                  <a:gd name="T14" fmla="*/ 34 w 118"/>
                  <a:gd name="T15" fmla="*/ 22 h 150"/>
                  <a:gd name="T16" fmla="*/ 84 w 118"/>
                  <a:gd name="T17" fmla="*/ 22 h 150"/>
                  <a:gd name="T18" fmla="*/ 84 w 118"/>
                  <a:gd name="T19" fmla="*/ 0 h 150"/>
                  <a:gd name="T20" fmla="*/ 34 w 118"/>
                  <a:gd name="T21" fmla="*/ 0 h 150"/>
                  <a:gd name="T22" fmla="*/ 0 w 118"/>
                  <a:gd name="T23" fmla="*/ 34 h 150"/>
                  <a:gd name="T24" fmla="*/ 0 w 118"/>
                  <a:gd name="T25" fmla="*/ 116 h 150"/>
                  <a:gd name="T26" fmla="*/ 34 w 118"/>
                  <a:gd name="T27" fmla="*/ 150 h 150"/>
                  <a:gd name="T28" fmla="*/ 84 w 118"/>
                  <a:gd name="T29" fmla="*/ 150 h 150"/>
                  <a:gd name="T30" fmla="*/ 118 w 118"/>
                  <a:gd name="T31" fmla="*/ 116 h 150"/>
                  <a:gd name="T32" fmla="*/ 118 w 118"/>
                  <a:gd name="T33" fmla="*/ 34 h 150"/>
                  <a:gd name="T34" fmla="*/ 84 w 118"/>
                  <a:gd name="T3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8" h="150">
                    <a:moveTo>
                      <a:pt x="84" y="22"/>
                    </a:moveTo>
                    <a:cubicBezTo>
                      <a:pt x="91" y="22"/>
                      <a:pt x="96" y="27"/>
                      <a:pt x="96" y="34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22"/>
                      <a:pt x="91" y="127"/>
                      <a:pt x="84" y="127"/>
                    </a:cubicBezTo>
                    <a:cubicBezTo>
                      <a:pt x="34" y="127"/>
                      <a:pt x="34" y="127"/>
                      <a:pt x="34" y="127"/>
                    </a:cubicBezTo>
                    <a:cubicBezTo>
                      <a:pt x="28" y="127"/>
                      <a:pt x="22" y="122"/>
                      <a:pt x="22" y="116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27"/>
                      <a:pt x="28" y="22"/>
                      <a:pt x="3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8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34"/>
                      <a:pt x="15" y="150"/>
                      <a:pt x="34" y="150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103" y="150"/>
                      <a:pt x="118" y="134"/>
                      <a:pt x="118" y="116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15"/>
                      <a:pt x="103" y="0"/>
                      <a:pt x="84" y="0"/>
                    </a:cubicBez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8" name="îsļîďé"/>
              <p:cNvSpPr/>
              <p:nvPr/>
            </p:nvSpPr>
            <p:spPr bwMode="auto">
              <a:xfrm>
                <a:off x="3056087" y="5354599"/>
                <a:ext cx="82036" cy="303533"/>
              </a:xfrm>
              <a:custGeom>
                <a:avLst/>
                <a:gdLst>
                  <a:gd name="T0" fmla="*/ 36 w 36"/>
                  <a:gd name="T1" fmla="*/ 0 h 132"/>
                  <a:gd name="T2" fmla="*/ 36 w 36"/>
                  <a:gd name="T3" fmla="*/ 132 h 132"/>
                  <a:gd name="T4" fmla="*/ 36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36" y="0"/>
                    </a:moveTo>
                    <a:cubicBezTo>
                      <a:pt x="36" y="0"/>
                      <a:pt x="0" y="55"/>
                      <a:pt x="36" y="132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5B4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9" name="î$ľiďé"/>
              <p:cNvSpPr/>
              <p:nvPr/>
            </p:nvSpPr>
            <p:spPr bwMode="auto">
              <a:xfrm>
                <a:off x="3138123" y="5354599"/>
                <a:ext cx="83403" cy="303533"/>
              </a:xfrm>
              <a:custGeom>
                <a:avLst/>
                <a:gdLst>
                  <a:gd name="T0" fmla="*/ 0 w 36"/>
                  <a:gd name="T1" fmla="*/ 0 h 132"/>
                  <a:gd name="T2" fmla="*/ 0 w 36"/>
                  <a:gd name="T3" fmla="*/ 132 h 132"/>
                  <a:gd name="T4" fmla="*/ 0 w 36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2">
                    <a:moveTo>
                      <a:pt x="0" y="0"/>
                    </a:moveTo>
                    <a:cubicBezTo>
                      <a:pt x="0" y="0"/>
                      <a:pt x="36" y="55"/>
                      <a:pt x="0" y="1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2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0" name="îṧļîḍe"/>
              <p:cNvSpPr/>
              <p:nvPr/>
            </p:nvSpPr>
            <p:spPr bwMode="auto">
              <a:xfrm>
                <a:off x="3140858" y="5034659"/>
                <a:ext cx="0" cy="317206"/>
              </a:xfrm>
              <a:prstGeom prst="line">
                <a:avLst/>
              </a:prstGeom>
              <a:noFill/>
              <a:ln w="3810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1" name="íṡḷîḍè"/>
              <p:cNvSpPr/>
              <p:nvPr/>
            </p:nvSpPr>
            <p:spPr bwMode="auto">
              <a:xfrm>
                <a:off x="3067026" y="5279399"/>
                <a:ext cx="149032" cy="151766"/>
              </a:xfrm>
              <a:custGeom>
                <a:avLst/>
                <a:gdLst>
                  <a:gd name="T0" fmla="*/ 53 w 65"/>
                  <a:gd name="T1" fmla="*/ 51 h 66"/>
                  <a:gd name="T2" fmla="*/ 47 w 65"/>
                  <a:gd name="T3" fmla="*/ 57 h 66"/>
                  <a:gd name="T4" fmla="*/ 47 w 65"/>
                  <a:gd name="T5" fmla="*/ 56 h 66"/>
                  <a:gd name="T6" fmla="*/ 31 w 65"/>
                  <a:gd name="T7" fmla="*/ 61 h 66"/>
                  <a:gd name="T8" fmla="*/ 31 w 65"/>
                  <a:gd name="T9" fmla="*/ 61 h 66"/>
                  <a:gd name="T10" fmla="*/ 22 w 65"/>
                  <a:gd name="T11" fmla="*/ 59 h 66"/>
                  <a:gd name="T12" fmla="*/ 22 w 65"/>
                  <a:gd name="T13" fmla="*/ 59 h 66"/>
                  <a:gd name="T14" fmla="*/ 9 w 65"/>
                  <a:gd name="T15" fmla="*/ 49 h 66"/>
                  <a:gd name="T16" fmla="*/ 9 w 65"/>
                  <a:gd name="T17" fmla="*/ 50 h 66"/>
                  <a:gd name="T18" fmla="*/ 5 w 65"/>
                  <a:gd name="T19" fmla="*/ 42 h 66"/>
                  <a:gd name="T20" fmla="*/ 5 w 65"/>
                  <a:gd name="T21" fmla="*/ 42 h 66"/>
                  <a:gd name="T22" fmla="*/ 4 w 65"/>
                  <a:gd name="T23" fmla="*/ 26 h 66"/>
                  <a:gd name="T24" fmla="*/ 4 w 65"/>
                  <a:gd name="T25" fmla="*/ 25 h 66"/>
                  <a:gd name="T26" fmla="*/ 8 w 65"/>
                  <a:gd name="T27" fmla="*/ 18 h 66"/>
                  <a:gd name="T28" fmla="*/ 8 w 65"/>
                  <a:gd name="T29" fmla="*/ 18 h 66"/>
                  <a:gd name="T30" fmla="*/ 20 w 65"/>
                  <a:gd name="T31" fmla="*/ 7 h 66"/>
                  <a:gd name="T32" fmla="*/ 20 w 65"/>
                  <a:gd name="T33" fmla="*/ 7 h 66"/>
                  <a:gd name="T34" fmla="*/ 28 w 65"/>
                  <a:gd name="T35" fmla="*/ 5 h 66"/>
                  <a:gd name="T36" fmla="*/ 28 w 65"/>
                  <a:gd name="T37" fmla="*/ 5 h 66"/>
                  <a:gd name="T38" fmla="*/ 45 w 65"/>
                  <a:gd name="T39" fmla="*/ 8 h 66"/>
                  <a:gd name="T40" fmla="*/ 45 w 65"/>
                  <a:gd name="T41" fmla="*/ 8 h 66"/>
                  <a:gd name="T42" fmla="*/ 51 w 65"/>
                  <a:gd name="T43" fmla="*/ 13 h 66"/>
                  <a:gd name="T44" fmla="*/ 51 w 65"/>
                  <a:gd name="T45" fmla="*/ 13 h 66"/>
                  <a:gd name="T46" fmla="*/ 59 w 65"/>
                  <a:gd name="T47" fmla="*/ 27 h 66"/>
                  <a:gd name="T48" fmla="*/ 59 w 65"/>
                  <a:gd name="T49" fmla="*/ 27 h 66"/>
                  <a:gd name="T50" fmla="*/ 60 w 65"/>
                  <a:gd name="T51" fmla="*/ 36 h 66"/>
                  <a:gd name="T52" fmla="*/ 60 w 65"/>
                  <a:gd name="T53" fmla="*/ 36 h 66"/>
                  <a:gd name="T54" fmla="*/ 53 w 65"/>
                  <a:gd name="T55" fmla="*/ 5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5" h="66">
                    <a:moveTo>
                      <a:pt x="53" y="51"/>
                    </a:moveTo>
                    <a:cubicBezTo>
                      <a:pt x="55" y="57"/>
                      <a:pt x="52" y="59"/>
                      <a:pt x="47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1" y="54"/>
                      <a:pt x="34" y="56"/>
                      <a:pt x="31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7" y="66"/>
                      <a:pt x="24" y="66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3"/>
                      <a:pt x="15" y="49"/>
                      <a:pt x="9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3" y="50"/>
                      <a:pt x="1" y="47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9" y="37"/>
                      <a:pt x="9" y="30"/>
                      <a:pt x="4" y="26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0" y="21"/>
                      <a:pt x="1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4" y="18"/>
                      <a:pt x="20" y="13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1"/>
                      <a:pt x="25" y="0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2" y="10"/>
                      <a:pt x="39" y="11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50" y="4"/>
                      <a:pt x="53" y="7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0" y="19"/>
                      <a:pt x="53" y="25"/>
                      <a:pt x="59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5" y="29"/>
                      <a:pt x="65" y="33"/>
                      <a:pt x="6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8"/>
                      <a:pt x="51" y="45"/>
                      <a:pt x="53" y="51"/>
                    </a:cubicBez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2" name="îṥļîḍe"/>
              <p:cNvSpPr/>
              <p:nvPr/>
            </p:nvSpPr>
            <p:spPr bwMode="auto">
              <a:xfrm>
                <a:off x="2752554" y="3752164"/>
                <a:ext cx="776607" cy="1251048"/>
              </a:xfrm>
              <a:custGeom>
                <a:avLst/>
                <a:gdLst>
                  <a:gd name="T0" fmla="*/ 338 w 338"/>
                  <a:gd name="T1" fmla="*/ 406 h 544"/>
                  <a:gd name="T2" fmla="*/ 200 w 338"/>
                  <a:gd name="T3" fmla="*/ 544 h 544"/>
                  <a:gd name="T4" fmla="*/ 139 w 338"/>
                  <a:gd name="T5" fmla="*/ 544 h 544"/>
                  <a:gd name="T6" fmla="*/ 0 w 338"/>
                  <a:gd name="T7" fmla="*/ 406 h 544"/>
                  <a:gd name="T8" fmla="*/ 0 w 338"/>
                  <a:gd name="T9" fmla="*/ 138 h 544"/>
                  <a:gd name="T10" fmla="*/ 139 w 338"/>
                  <a:gd name="T11" fmla="*/ 0 h 544"/>
                  <a:gd name="T12" fmla="*/ 200 w 338"/>
                  <a:gd name="T13" fmla="*/ 0 h 544"/>
                  <a:gd name="T14" fmla="*/ 338 w 338"/>
                  <a:gd name="T15" fmla="*/ 138 h 544"/>
                  <a:gd name="T16" fmla="*/ 338 w 338"/>
                  <a:gd name="T17" fmla="*/ 40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" h="544">
                    <a:moveTo>
                      <a:pt x="338" y="406"/>
                    </a:moveTo>
                    <a:cubicBezTo>
                      <a:pt x="338" y="482"/>
                      <a:pt x="276" y="544"/>
                      <a:pt x="200" y="544"/>
                    </a:cubicBezTo>
                    <a:cubicBezTo>
                      <a:pt x="139" y="544"/>
                      <a:pt x="139" y="544"/>
                      <a:pt x="139" y="544"/>
                    </a:cubicBezTo>
                    <a:cubicBezTo>
                      <a:pt x="63" y="544"/>
                      <a:pt x="0" y="482"/>
                      <a:pt x="0" y="406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62"/>
                      <a:pt x="63" y="0"/>
                      <a:pt x="139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76" y="0"/>
                      <a:pt x="338" y="62"/>
                      <a:pt x="338" y="138"/>
                    </a:cubicBezTo>
                    <a:lnTo>
                      <a:pt x="338" y="406"/>
                    </a:lnTo>
                    <a:close/>
                  </a:path>
                </a:pathLst>
              </a:custGeom>
              <a:solidFill>
                <a:srgbClr val="DC94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3" name="i$ļíḋê"/>
              <p:cNvSpPr/>
              <p:nvPr/>
            </p:nvSpPr>
            <p:spPr bwMode="auto">
              <a:xfrm>
                <a:off x="2993193" y="3687902"/>
                <a:ext cx="293962" cy="80669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4" name="îśľîḑê"/>
              <p:cNvSpPr/>
              <p:nvPr/>
            </p:nvSpPr>
            <p:spPr bwMode="auto">
              <a:xfrm>
                <a:off x="2993193" y="4986805"/>
                <a:ext cx="293962" cy="97076"/>
              </a:xfrm>
              <a:prstGeom prst="rect">
                <a:avLst/>
              </a:prstGeom>
              <a:solidFill>
                <a:srgbClr val="00A2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5" name="ïṡļîḋé"/>
              <p:cNvSpPr/>
              <p:nvPr/>
            </p:nvSpPr>
            <p:spPr bwMode="auto">
              <a:xfrm>
                <a:off x="2942604" y="3752164"/>
                <a:ext cx="400609" cy="1251048"/>
              </a:xfrm>
              <a:custGeom>
                <a:avLst/>
                <a:gdLst>
                  <a:gd name="T0" fmla="*/ 174 w 174"/>
                  <a:gd name="T1" fmla="*/ 464 h 544"/>
                  <a:gd name="T2" fmla="*/ 94 w 174"/>
                  <a:gd name="T3" fmla="*/ 544 h 544"/>
                  <a:gd name="T4" fmla="*/ 79 w 174"/>
                  <a:gd name="T5" fmla="*/ 544 h 544"/>
                  <a:gd name="T6" fmla="*/ 0 w 174"/>
                  <a:gd name="T7" fmla="*/ 464 h 544"/>
                  <a:gd name="T8" fmla="*/ 0 w 174"/>
                  <a:gd name="T9" fmla="*/ 80 h 544"/>
                  <a:gd name="T10" fmla="*/ 79 w 174"/>
                  <a:gd name="T11" fmla="*/ 0 h 544"/>
                  <a:gd name="T12" fmla="*/ 94 w 174"/>
                  <a:gd name="T13" fmla="*/ 0 h 544"/>
                  <a:gd name="T14" fmla="*/ 174 w 174"/>
                  <a:gd name="T15" fmla="*/ 80 h 544"/>
                  <a:gd name="T16" fmla="*/ 174 w 174"/>
                  <a:gd name="T17" fmla="*/ 46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544">
                    <a:moveTo>
                      <a:pt x="174" y="464"/>
                    </a:moveTo>
                    <a:cubicBezTo>
                      <a:pt x="174" y="508"/>
                      <a:pt x="138" y="544"/>
                      <a:pt x="94" y="544"/>
                    </a:cubicBezTo>
                    <a:cubicBezTo>
                      <a:pt x="79" y="544"/>
                      <a:pt x="79" y="544"/>
                      <a:pt x="79" y="544"/>
                    </a:cubicBezTo>
                    <a:cubicBezTo>
                      <a:pt x="35" y="544"/>
                      <a:pt x="0" y="508"/>
                      <a:pt x="0" y="46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36"/>
                      <a:pt x="35" y="0"/>
                      <a:pt x="79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38" y="0"/>
                      <a:pt x="174" y="36"/>
                      <a:pt x="174" y="80"/>
                    </a:cubicBezTo>
                    <a:lnTo>
                      <a:pt x="174" y="464"/>
                    </a:lnTo>
                    <a:close/>
                  </a:path>
                </a:pathLst>
              </a:custGeom>
              <a:solidFill>
                <a:srgbClr val="F1A9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6" name="iṣľïḑe"/>
              <p:cNvSpPr/>
              <p:nvPr/>
            </p:nvSpPr>
            <p:spPr bwMode="auto">
              <a:xfrm>
                <a:off x="2752554" y="4124060"/>
                <a:ext cx="776607" cy="30080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7" name="ïś1îḍè"/>
              <p:cNvSpPr/>
              <p:nvPr/>
            </p:nvSpPr>
            <p:spPr bwMode="auto">
              <a:xfrm>
                <a:off x="2752554" y="4299070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8" name="îsḻïdé"/>
              <p:cNvSpPr/>
              <p:nvPr/>
            </p:nvSpPr>
            <p:spPr bwMode="auto">
              <a:xfrm>
                <a:off x="2752554" y="4460407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9" name="îśļïḋe"/>
              <p:cNvSpPr/>
              <p:nvPr/>
            </p:nvSpPr>
            <p:spPr bwMode="auto">
              <a:xfrm>
                <a:off x="2752554" y="4621745"/>
                <a:ext cx="776607" cy="27345"/>
              </a:xfrm>
              <a:prstGeom prst="rect">
                <a:avLst/>
              </a:prstGeom>
              <a:solidFill>
                <a:srgbClr val="F2EE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0" name="îsľîḋê"/>
              <p:cNvSpPr/>
              <p:nvPr/>
            </p:nvSpPr>
            <p:spPr bwMode="auto">
              <a:xfrm>
                <a:off x="3478573" y="5138571"/>
                <a:ext cx="41018" cy="43753"/>
              </a:xfrm>
              <a:custGeom>
                <a:avLst/>
                <a:gdLst>
                  <a:gd name="T0" fmla="*/ 15 w 18"/>
                  <a:gd name="T1" fmla="*/ 15 h 19"/>
                  <a:gd name="T2" fmla="*/ 13 w 18"/>
                  <a:gd name="T3" fmla="*/ 16 h 19"/>
                  <a:gd name="T4" fmla="*/ 13 w 18"/>
                  <a:gd name="T5" fmla="*/ 16 h 19"/>
                  <a:gd name="T6" fmla="*/ 9 w 18"/>
                  <a:gd name="T7" fmla="*/ 17 h 19"/>
                  <a:gd name="T8" fmla="*/ 9 w 18"/>
                  <a:gd name="T9" fmla="*/ 17 h 19"/>
                  <a:gd name="T10" fmla="*/ 6 w 18"/>
                  <a:gd name="T11" fmla="*/ 17 h 19"/>
                  <a:gd name="T12" fmla="*/ 6 w 18"/>
                  <a:gd name="T13" fmla="*/ 17 h 19"/>
                  <a:gd name="T14" fmla="*/ 2 w 18"/>
                  <a:gd name="T15" fmla="*/ 14 h 19"/>
                  <a:gd name="T16" fmla="*/ 2 w 18"/>
                  <a:gd name="T17" fmla="*/ 14 h 19"/>
                  <a:gd name="T18" fmla="*/ 1 w 18"/>
                  <a:gd name="T19" fmla="*/ 12 h 19"/>
                  <a:gd name="T20" fmla="*/ 1 w 18"/>
                  <a:gd name="T21" fmla="*/ 12 h 19"/>
                  <a:gd name="T22" fmla="*/ 1 w 18"/>
                  <a:gd name="T23" fmla="*/ 7 h 19"/>
                  <a:gd name="T24" fmla="*/ 1 w 18"/>
                  <a:gd name="T25" fmla="*/ 7 h 19"/>
                  <a:gd name="T26" fmla="*/ 2 w 18"/>
                  <a:gd name="T27" fmla="*/ 5 h 19"/>
                  <a:gd name="T28" fmla="*/ 2 w 18"/>
                  <a:gd name="T29" fmla="*/ 5 h 19"/>
                  <a:gd name="T30" fmla="*/ 6 w 18"/>
                  <a:gd name="T31" fmla="*/ 2 h 19"/>
                  <a:gd name="T32" fmla="*/ 6 w 18"/>
                  <a:gd name="T33" fmla="*/ 2 h 19"/>
                  <a:gd name="T34" fmla="*/ 8 w 18"/>
                  <a:gd name="T35" fmla="*/ 1 h 19"/>
                  <a:gd name="T36" fmla="*/ 8 w 18"/>
                  <a:gd name="T37" fmla="*/ 1 h 19"/>
                  <a:gd name="T38" fmla="*/ 13 w 18"/>
                  <a:gd name="T39" fmla="*/ 2 h 19"/>
                  <a:gd name="T40" fmla="*/ 13 w 18"/>
                  <a:gd name="T41" fmla="*/ 2 h 19"/>
                  <a:gd name="T42" fmla="*/ 14 w 18"/>
                  <a:gd name="T43" fmla="*/ 4 h 19"/>
                  <a:gd name="T44" fmla="*/ 14 w 18"/>
                  <a:gd name="T45" fmla="*/ 4 h 19"/>
                  <a:gd name="T46" fmla="*/ 17 w 18"/>
                  <a:gd name="T47" fmla="*/ 8 h 19"/>
                  <a:gd name="T48" fmla="*/ 17 w 18"/>
                  <a:gd name="T49" fmla="*/ 8 h 19"/>
                  <a:gd name="T50" fmla="*/ 17 w 18"/>
                  <a:gd name="T51" fmla="*/ 10 h 19"/>
                  <a:gd name="T52" fmla="*/ 17 w 18"/>
                  <a:gd name="T53" fmla="*/ 10 h 19"/>
                  <a:gd name="T54" fmla="*/ 15 w 18"/>
                  <a:gd name="T55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" h="19">
                    <a:moveTo>
                      <a:pt x="15" y="15"/>
                    </a:moveTo>
                    <a:cubicBezTo>
                      <a:pt x="15" y="16"/>
                      <a:pt x="15" y="17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8" y="19"/>
                      <a:pt x="7" y="19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5"/>
                      <a:pt x="4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3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1"/>
                      <a:pt x="2" y="9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6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4" y="5"/>
                      <a:pt x="5" y="4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3"/>
                      <a:pt x="11" y="3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1"/>
                      <a:pt x="15" y="2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5" y="7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8" y="8"/>
                      <a:pt x="18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1"/>
                      <a:pt x="14" y="13"/>
                      <a:pt x="15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1" name="îSļïdê"/>
              <p:cNvSpPr/>
              <p:nvPr/>
            </p:nvSpPr>
            <p:spPr bwMode="auto">
              <a:xfrm flipV="1">
                <a:off x="3143592" y="2595457"/>
                <a:ext cx="0" cy="935210"/>
              </a:xfrm>
              <a:prstGeom prst="line">
                <a:avLst/>
              </a:prstGeom>
              <a:noFill/>
              <a:ln w="19050" cap="flat">
                <a:solidFill>
                  <a:srgbClr val="5B455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 defTabSz="914400"/>
                <a:endParaRPr sz="180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92" name="矩形 491"/>
            <p:cNvSpPr/>
            <p:nvPr/>
          </p:nvSpPr>
          <p:spPr>
            <a:xfrm>
              <a:off x="5831467" y="1244472"/>
              <a:ext cx="554070" cy="113122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 defTabSz="914400"/>
              <a:r>
                <a:rPr lang="zh-CN" altLang="en-US" sz="2400" spc="300" dirty="0">
                  <a:solidFill>
                    <a:srgbClr val="171D3F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第三章</a:t>
              </a:r>
              <a:endParaRPr lang="zh-CN" altLang="en-US" sz="2400" spc="300" dirty="0">
                <a:solidFill>
                  <a:srgbClr val="171D3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94" name="矩形 493"/>
          <p:cNvSpPr/>
          <p:nvPr/>
        </p:nvSpPr>
        <p:spPr>
          <a:xfrm>
            <a:off x="1313700" y="3208047"/>
            <a:ext cx="9579842" cy="101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zh-CN" altLang="en-US" sz="6000" b="1" spc="30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中秋猜灯谜大赛</a:t>
            </a:r>
            <a:endParaRPr lang="zh-CN" altLang="en-US" sz="6000" b="1" spc="3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/>
    </p:bldLst>
  </p:timing>
</p:sld>
</file>

<file path=ppt/tags/tag1.xml><?xml version="1.0" encoding="utf-8"?>
<p:tagLst xmlns:p="http://schemas.openxmlformats.org/presentationml/2006/main">
  <p:tag name="COMMONDATA" val="eyJoZGlkIjoiNTUyOGM1NmI4ZmZkNTFiYjVkOTYzNWM3OTM0ZjZjZTg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，www.1ppt.com">
  <a:themeElements>
    <a:clrScheme name="islide-1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7A364"/>
      </a:accent1>
      <a:accent2>
        <a:srgbClr val="E3836A"/>
      </a:accent2>
      <a:accent3>
        <a:srgbClr val="E57897"/>
      </a:accent3>
      <a:accent4>
        <a:srgbClr val="874F42"/>
      </a:accent4>
      <a:accent5>
        <a:srgbClr val="4B7B86"/>
      </a:accent5>
      <a:accent6>
        <a:srgbClr val="171D3F"/>
      </a:accent6>
      <a:hlink>
        <a:srgbClr val="BE1832"/>
      </a:hlink>
      <a:folHlink>
        <a:srgbClr val="BFBFBF"/>
      </a:folHlink>
    </a:clrScheme>
    <a:fontScheme name="ku5ffgr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-16">
    <a:dk1>
      <a:srgbClr val="000000"/>
    </a:dk1>
    <a:lt1>
      <a:srgbClr val="FFFFFF"/>
    </a:lt1>
    <a:dk2>
      <a:srgbClr val="778495"/>
    </a:dk2>
    <a:lt2>
      <a:srgbClr val="F0F0F0"/>
    </a:lt2>
    <a:accent1>
      <a:srgbClr val="E7A364"/>
    </a:accent1>
    <a:accent2>
      <a:srgbClr val="E3836A"/>
    </a:accent2>
    <a:accent3>
      <a:srgbClr val="E57897"/>
    </a:accent3>
    <a:accent4>
      <a:srgbClr val="874F42"/>
    </a:accent4>
    <a:accent5>
      <a:srgbClr val="4B7B86"/>
    </a:accent5>
    <a:accent6>
      <a:srgbClr val="171D3F"/>
    </a:accent6>
    <a:hlink>
      <a:srgbClr val="BE183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1764</Words>
  <Application>WPS 演示</Application>
  <PresentationFormat>自定义</PresentationFormat>
  <Paragraphs>198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等线</vt:lpstr>
      <vt:lpstr>Office 主题</vt:lpstr>
      <vt:lpstr>自定义设计方案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PPT背景图片</dc:title>
  <dc:creator>第一PPT</dc:creator>
  <cp:keywords>www.1ppt.com</cp:keywords>
  <dc:description>www.1ppt.com</dc:description>
  <cp:lastModifiedBy>亼</cp:lastModifiedBy>
  <cp:revision>9</cp:revision>
  <dcterms:created xsi:type="dcterms:W3CDTF">2019-12-24T09:15:00Z</dcterms:created>
  <dcterms:modified xsi:type="dcterms:W3CDTF">2022-09-07T09:54:50Z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C1704063B55F4C1E870DBA6C930CF7FD</vt:lpwstr>
  </property>
  <property fmtid="{D5CDD505-2E9C-101B-9397-08002B2CF9AE}" pid="3" name="KSOProductBuildVer">
    <vt:lpwstr>2052-11.1.0.12313</vt:lpwstr>
  </property>
</Properties>
</file>