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76" r:id="rId1"/>
  </p:sldMasterIdLst>
  <p:notesMasterIdLst>
    <p:notesMasterId r:id="rId27"/>
  </p:notesMasterIdLst>
  <p:handoutMasterIdLst>
    <p:handoutMasterId r:id="rId28"/>
  </p:handoutMasterIdLst>
  <p:sldIdLst>
    <p:sldId id="6067" r:id="rId2"/>
    <p:sldId id="6074" r:id="rId3"/>
    <p:sldId id="6070" r:id="rId4"/>
    <p:sldId id="5879" r:id="rId5"/>
    <p:sldId id="6046" r:id="rId6"/>
    <p:sldId id="6075" r:id="rId7"/>
    <p:sldId id="6045" r:id="rId8"/>
    <p:sldId id="6085" r:id="rId9"/>
    <p:sldId id="5581" r:id="rId10"/>
    <p:sldId id="6076" r:id="rId11"/>
    <p:sldId id="6077" r:id="rId12"/>
    <p:sldId id="6044" r:id="rId13"/>
    <p:sldId id="6087" r:id="rId14"/>
    <p:sldId id="5580" r:id="rId15"/>
    <p:sldId id="6078" r:id="rId16"/>
    <p:sldId id="6079" r:id="rId17"/>
    <p:sldId id="5878" r:id="rId18"/>
    <p:sldId id="5579" r:id="rId19"/>
    <p:sldId id="6088" r:id="rId20"/>
    <p:sldId id="6080" r:id="rId21"/>
    <p:sldId id="6081" r:id="rId22"/>
    <p:sldId id="6082" r:id="rId23"/>
    <p:sldId id="6083" r:id="rId24"/>
    <p:sldId id="6084" r:id="rId25"/>
    <p:sldId id="6089" r:id="rId26"/>
  </p:sldIdLst>
  <p:sldSz cx="12858750" cy="7232650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4050" userDrawn="1">
          <p15:clr>
            <a:srgbClr val="A4A3A4"/>
          </p15:clr>
        </p15:guide>
        <p15:guide id="5" orient="horz" pos="4365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8" pos="557" userDrawn="1">
          <p15:clr>
            <a:srgbClr val="A4A3A4"/>
          </p15:clr>
        </p15:guide>
        <p15:guide id="9" orient="horz" pos="28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4A6C1"/>
    <a:srgbClr val="52CCB8"/>
    <a:srgbClr val="FF4C4E"/>
    <a:srgbClr val="FB3E57"/>
    <a:srgbClr val="B42536"/>
    <a:srgbClr val="E7D1C4"/>
    <a:srgbClr val="692752"/>
    <a:srgbClr val="2792BF"/>
    <a:srgbClr val="E70012"/>
    <a:srgbClr val="3CC9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417" autoAdjust="0"/>
    <p:restoredTop sz="93034" autoAdjust="0"/>
  </p:normalViewPr>
  <p:slideViewPr>
    <p:cSldViewPr>
      <p:cViewPr varScale="1">
        <p:scale>
          <a:sx n="84" d="100"/>
          <a:sy n="84" d="100"/>
        </p:scale>
        <p:origin x="126" y="210"/>
      </p:cViewPr>
      <p:guideLst>
        <p:guide pos="4050"/>
        <p:guide orient="horz" pos="4365"/>
        <p:guide pos="7588"/>
        <p:guide pos="557"/>
        <p:guide orient="horz" pos="282"/>
      </p:guideLst>
    </p:cSldViewPr>
  </p:slideViewPr>
  <p:outlineViewPr>
    <p:cViewPr>
      <p:scale>
        <a:sx n="100" d="100"/>
        <a:sy n="100" d="100"/>
      </p:scale>
      <p:origin x="0" y="-294"/>
    </p:cViewPr>
  </p:outlin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389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1833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3312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034DB7-D7FB-4D0F-B0E7-72C816A2DD6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2152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6D025-F0D8-4CCB-9EAE-409D2B32A14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19051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4936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5D2DAF-7A11-4887-8CD5-B116BE4C2387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6255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05A6DA-66F8-4910-9E6C-05DAE8B64C7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6376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17393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5810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7915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9250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83588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6330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12240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1404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272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29747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7857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5387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5063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18C319-592B-4604-8379-677AD2D98A7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1181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1307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6943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4587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7D52DC-2AC0-40EB-AE3E-9EAE589A4496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5266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结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111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结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995785" cy="723265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图片占位符 5"/>
          <p:cNvSpPr>
            <a:spLocks noGrp="1"/>
          </p:cNvSpPr>
          <p:nvPr>
            <p:ph type="pic" sz="quarter" idx="11"/>
          </p:nvPr>
        </p:nvSpPr>
        <p:spPr>
          <a:xfrm>
            <a:off x="2120801" y="0"/>
            <a:ext cx="1995785" cy="723265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5"/>
          <p:cNvSpPr>
            <a:spLocks noGrp="1"/>
          </p:cNvSpPr>
          <p:nvPr>
            <p:ph type="pic" sz="quarter" idx="12"/>
          </p:nvPr>
        </p:nvSpPr>
        <p:spPr>
          <a:xfrm>
            <a:off x="4241601" y="0"/>
            <a:ext cx="1995785" cy="2427626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图片占位符 5"/>
          <p:cNvSpPr>
            <a:spLocks noGrp="1"/>
          </p:cNvSpPr>
          <p:nvPr>
            <p:ph type="pic" sz="quarter" idx="13"/>
          </p:nvPr>
        </p:nvSpPr>
        <p:spPr>
          <a:xfrm>
            <a:off x="6362402" y="0"/>
            <a:ext cx="1995785" cy="2427626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3" name="图片占位符 5"/>
          <p:cNvSpPr>
            <a:spLocks noGrp="1"/>
          </p:cNvSpPr>
          <p:nvPr>
            <p:ph type="pic" sz="quarter" idx="15"/>
          </p:nvPr>
        </p:nvSpPr>
        <p:spPr>
          <a:xfrm>
            <a:off x="4241601" y="4805026"/>
            <a:ext cx="1995785" cy="2427626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4" name="图片占位符 5"/>
          <p:cNvSpPr>
            <a:spLocks noGrp="1"/>
          </p:cNvSpPr>
          <p:nvPr>
            <p:ph type="pic" sz="quarter" idx="16"/>
          </p:nvPr>
        </p:nvSpPr>
        <p:spPr>
          <a:xfrm>
            <a:off x="6362402" y="4805026"/>
            <a:ext cx="1995785" cy="2427626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9366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1079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06942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91036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3018" y="290513"/>
            <a:ext cx="11572715" cy="1204912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3018" y="1687514"/>
            <a:ext cx="11572715" cy="47720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4301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12F86-CEC4-49EB-8B7F-249AAA44CCD9}" type="datetimeFigureOut">
              <a:rPr lang="zh-CN" altLang="en-US"/>
              <a:pPr>
                <a:defRPr/>
              </a:pPr>
              <a:t>2018/8/29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156" y="6704013"/>
            <a:ext cx="4072440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498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0EE52F29-FB64-4B43-91C8-3826701FA62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1225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6276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99186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Grp="1"/>
          </p:cNvSpPr>
          <p:nvPr>
            <p:ph type="sldNum" sz="quarter" idx="10"/>
          </p:nvPr>
        </p:nvSpPr>
        <p:spPr>
          <a:xfrm>
            <a:off x="6321382" y="6685178"/>
            <a:ext cx="215149" cy="214301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33BAEDD0-D4DF-4379-B325-DEA81F77D7DA}" type="slidenum">
              <a:rPr lang="es-ES" altLang="zh-CN"/>
              <a:pPr/>
              <a:t>‹#›</a:t>
            </a:fld>
            <a:endParaRPr lang="es-ES" altLang="zh-CN" sz="1055" b="0"/>
          </a:p>
        </p:txBody>
      </p:sp>
    </p:spTree>
    <p:extLst>
      <p:ext uri="{BB962C8B-B14F-4D97-AF65-F5344CB8AC3E}">
        <p14:creationId xmlns:p14="http://schemas.microsoft.com/office/powerpoint/2010/main" val="13890436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0931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2" r:id="rId1"/>
    <p:sldLayoutId id="2147484124" r:id="rId2"/>
    <p:sldLayoutId id="2147484125" r:id="rId3"/>
    <p:sldLayoutId id="2147484126" r:id="rId4"/>
    <p:sldLayoutId id="2147484127" r:id="rId5"/>
    <p:sldLayoutId id="2147484128" r:id="rId6"/>
    <p:sldLayoutId id="2147484129" r:id="rId7"/>
    <p:sldLayoutId id="2147484130" r:id="rId8"/>
    <p:sldLayoutId id="2147484131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tags" Target="../tags/tag16.xml"/><Relationship Id="rId18" Type="http://schemas.openxmlformats.org/officeDocument/2006/relationships/tags" Target="../tags/tag21.xml"/><Relationship Id="rId26" Type="http://schemas.openxmlformats.org/officeDocument/2006/relationships/tags" Target="../tags/tag29.xml"/><Relationship Id="rId39" Type="http://schemas.openxmlformats.org/officeDocument/2006/relationships/tags" Target="../tags/tag42.xml"/><Relationship Id="rId21" Type="http://schemas.openxmlformats.org/officeDocument/2006/relationships/tags" Target="../tags/tag24.xml"/><Relationship Id="rId34" Type="http://schemas.openxmlformats.org/officeDocument/2006/relationships/tags" Target="../tags/tag37.xml"/><Relationship Id="rId42" Type="http://schemas.openxmlformats.org/officeDocument/2006/relationships/tags" Target="../tags/tag45.xml"/><Relationship Id="rId47" Type="http://schemas.openxmlformats.org/officeDocument/2006/relationships/tags" Target="../tags/tag50.xml"/><Relationship Id="rId50" Type="http://schemas.openxmlformats.org/officeDocument/2006/relationships/tags" Target="../tags/tag53.xml"/><Relationship Id="rId7" Type="http://schemas.openxmlformats.org/officeDocument/2006/relationships/tags" Target="../tags/tag10.xml"/><Relationship Id="rId2" Type="http://schemas.openxmlformats.org/officeDocument/2006/relationships/tags" Target="../tags/tag5.xml"/><Relationship Id="rId16" Type="http://schemas.openxmlformats.org/officeDocument/2006/relationships/tags" Target="../tags/tag19.xml"/><Relationship Id="rId29" Type="http://schemas.openxmlformats.org/officeDocument/2006/relationships/tags" Target="../tags/tag32.xml"/><Relationship Id="rId11" Type="http://schemas.openxmlformats.org/officeDocument/2006/relationships/tags" Target="../tags/tag14.xml"/><Relationship Id="rId24" Type="http://schemas.openxmlformats.org/officeDocument/2006/relationships/tags" Target="../tags/tag27.xml"/><Relationship Id="rId32" Type="http://schemas.openxmlformats.org/officeDocument/2006/relationships/tags" Target="../tags/tag35.xml"/><Relationship Id="rId37" Type="http://schemas.openxmlformats.org/officeDocument/2006/relationships/tags" Target="../tags/tag40.xml"/><Relationship Id="rId40" Type="http://schemas.openxmlformats.org/officeDocument/2006/relationships/tags" Target="../tags/tag43.xml"/><Relationship Id="rId45" Type="http://schemas.openxmlformats.org/officeDocument/2006/relationships/tags" Target="../tags/tag48.xml"/><Relationship Id="rId53" Type="http://schemas.openxmlformats.org/officeDocument/2006/relationships/notesSlide" Target="../notesSlides/notesSlide5.xml"/><Relationship Id="rId5" Type="http://schemas.openxmlformats.org/officeDocument/2006/relationships/tags" Target="../tags/tag8.xml"/><Relationship Id="rId10" Type="http://schemas.openxmlformats.org/officeDocument/2006/relationships/tags" Target="../tags/tag13.xml"/><Relationship Id="rId19" Type="http://schemas.openxmlformats.org/officeDocument/2006/relationships/tags" Target="../tags/tag22.xml"/><Relationship Id="rId31" Type="http://schemas.openxmlformats.org/officeDocument/2006/relationships/tags" Target="../tags/tag34.xml"/><Relationship Id="rId44" Type="http://schemas.openxmlformats.org/officeDocument/2006/relationships/tags" Target="../tags/tag47.xml"/><Relationship Id="rId52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9" Type="http://schemas.openxmlformats.org/officeDocument/2006/relationships/tags" Target="../tags/tag12.xml"/><Relationship Id="rId14" Type="http://schemas.openxmlformats.org/officeDocument/2006/relationships/tags" Target="../tags/tag17.xml"/><Relationship Id="rId22" Type="http://schemas.openxmlformats.org/officeDocument/2006/relationships/tags" Target="../tags/tag25.xml"/><Relationship Id="rId27" Type="http://schemas.openxmlformats.org/officeDocument/2006/relationships/tags" Target="../tags/tag30.xml"/><Relationship Id="rId30" Type="http://schemas.openxmlformats.org/officeDocument/2006/relationships/tags" Target="../tags/tag33.xml"/><Relationship Id="rId35" Type="http://schemas.openxmlformats.org/officeDocument/2006/relationships/tags" Target="../tags/tag38.xml"/><Relationship Id="rId43" Type="http://schemas.openxmlformats.org/officeDocument/2006/relationships/tags" Target="../tags/tag46.xml"/><Relationship Id="rId48" Type="http://schemas.openxmlformats.org/officeDocument/2006/relationships/tags" Target="../tags/tag51.xml"/><Relationship Id="rId8" Type="http://schemas.openxmlformats.org/officeDocument/2006/relationships/tags" Target="../tags/tag11.xml"/><Relationship Id="rId51" Type="http://schemas.openxmlformats.org/officeDocument/2006/relationships/tags" Target="../tags/tag54.xml"/><Relationship Id="rId3" Type="http://schemas.openxmlformats.org/officeDocument/2006/relationships/tags" Target="../tags/tag6.xml"/><Relationship Id="rId12" Type="http://schemas.openxmlformats.org/officeDocument/2006/relationships/tags" Target="../tags/tag15.xml"/><Relationship Id="rId17" Type="http://schemas.openxmlformats.org/officeDocument/2006/relationships/tags" Target="../tags/tag20.xml"/><Relationship Id="rId25" Type="http://schemas.openxmlformats.org/officeDocument/2006/relationships/tags" Target="../tags/tag28.xml"/><Relationship Id="rId33" Type="http://schemas.openxmlformats.org/officeDocument/2006/relationships/tags" Target="../tags/tag36.xml"/><Relationship Id="rId38" Type="http://schemas.openxmlformats.org/officeDocument/2006/relationships/tags" Target="../tags/tag41.xml"/><Relationship Id="rId46" Type="http://schemas.openxmlformats.org/officeDocument/2006/relationships/tags" Target="../tags/tag49.xml"/><Relationship Id="rId20" Type="http://schemas.openxmlformats.org/officeDocument/2006/relationships/tags" Target="../tags/tag23.xml"/><Relationship Id="rId41" Type="http://schemas.openxmlformats.org/officeDocument/2006/relationships/tags" Target="../tags/tag44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5" Type="http://schemas.openxmlformats.org/officeDocument/2006/relationships/tags" Target="../tags/tag18.xml"/><Relationship Id="rId23" Type="http://schemas.openxmlformats.org/officeDocument/2006/relationships/tags" Target="../tags/tag26.xml"/><Relationship Id="rId28" Type="http://schemas.openxmlformats.org/officeDocument/2006/relationships/tags" Target="../tags/tag31.xml"/><Relationship Id="rId36" Type="http://schemas.openxmlformats.org/officeDocument/2006/relationships/tags" Target="../tags/tag39.xml"/><Relationship Id="rId49" Type="http://schemas.openxmlformats.org/officeDocument/2006/relationships/tags" Target="../tags/tag5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4246" y="-20564"/>
            <a:ext cx="12905498" cy="7248677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/>
              <a:t>  </a:t>
            </a:r>
            <a:endParaRPr lang="zh-CN" altLang="en-US" sz="1600" dirty="0"/>
          </a:p>
        </p:txBody>
      </p:sp>
      <p:sp>
        <p:nvSpPr>
          <p:cNvPr id="7" name="TextBox 10"/>
          <p:cNvSpPr txBox="1"/>
          <p:nvPr/>
        </p:nvSpPr>
        <p:spPr>
          <a:xfrm>
            <a:off x="3570972" y="3544317"/>
            <a:ext cx="5644799" cy="500129"/>
          </a:xfrm>
          <a:prstGeom prst="rect">
            <a:avLst/>
          </a:prstGeom>
          <a:noFill/>
        </p:spPr>
        <p:txBody>
          <a:bodyPr wrap="none" lIns="68572" tIns="34286" rIns="68572" bIns="34286">
            <a:spAutoFit/>
          </a:bodyPr>
          <a:lstStyle/>
          <a:p>
            <a:pPr algn="ctr">
              <a:buNone/>
            </a:pPr>
            <a:r>
              <a:rPr lang="en-US" altLang="zh-CN" sz="2800" dirty="0">
                <a:solidFill>
                  <a:srgbClr val="FF5353"/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The Mid-Autumn festival reunion</a:t>
            </a:r>
          </a:p>
        </p:txBody>
      </p:sp>
      <p:sp>
        <p:nvSpPr>
          <p:cNvPr id="8" name="矩形 7"/>
          <p:cNvSpPr/>
          <p:nvPr/>
        </p:nvSpPr>
        <p:spPr>
          <a:xfrm>
            <a:off x="2900983" y="5789820"/>
            <a:ext cx="6984776" cy="500129"/>
          </a:xfrm>
          <a:prstGeom prst="rect">
            <a:avLst/>
          </a:prstGeom>
        </p:spPr>
        <p:txBody>
          <a:bodyPr wrap="square" lIns="68572" tIns="34286" rIns="68572" bIns="34286">
            <a:spAutoFit/>
          </a:bodyPr>
          <a:lstStyle/>
          <a:p>
            <a:pPr algn="ctr"/>
            <a:r>
              <a:rPr lang="zh-CN" altLang="en-US" sz="2800" spc="300" dirty="0" smtClean="0">
                <a:solidFill>
                  <a:srgbClr val="445F6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适用于中秋浓情、传统文化、月饼等</a:t>
            </a:r>
            <a:endParaRPr lang="en-US" altLang="zh-CN" sz="2800" spc="300" dirty="0">
              <a:solidFill>
                <a:srgbClr val="445F6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5" name="星 - I Think 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24575" y="-776163"/>
            <a:ext cx="609600" cy="6096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347289" y="6568653"/>
            <a:ext cx="3802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64A6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  <a:r>
              <a:rPr lang="zh-CN" altLang="en-US" dirty="0" smtClean="0">
                <a:solidFill>
                  <a:srgbClr val="64A6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：办公       </a:t>
            </a:r>
            <a:r>
              <a:rPr lang="zh-CN" altLang="en-US" dirty="0">
                <a:solidFill>
                  <a:srgbClr val="64A6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时间：</a:t>
            </a:r>
            <a:r>
              <a:rPr lang="en-US" altLang="zh-CN" dirty="0">
                <a:solidFill>
                  <a:srgbClr val="64A6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dirty="0">
                <a:solidFill>
                  <a:srgbClr val="64A6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solidFill>
                  <a:srgbClr val="64A6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r>
              <a:rPr lang="zh-CN" altLang="en-US" dirty="0">
                <a:solidFill>
                  <a:srgbClr val="64A6C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3014716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fill="hold" grpId="0" nodeType="afterEffect" p14:presetBounceEnd="2125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250">
                                          <p:cBhvr additive="base">
                                            <p:cTn id="14" dur="8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250">
                                          <p:cBhvr additive="base">
                                            <p:cTn id="15" dur="8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3460"/>
                                </p:stCondLst>
                                <p:childTnLst>
                                  <p:par>
                                    <p:cTn id="1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14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 tmFilter="0,0; .5, 1; 1, 1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24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3" grpId="0" animBg="1"/>
          <p:bldP spid="7" grpId="0"/>
          <p:bldP spid="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8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8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3460"/>
                                </p:stCondLst>
                                <p:childTnLst>
                                  <p:par>
                                    <p:cTn id="17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140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 tmFilter="0,0; .5, 1; 1, 1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24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3" grpId="0" animBg="1"/>
          <p:bldP spid="7" grpId="0"/>
          <p:bldP spid="8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170"/>
          <p:cNvSpPr txBox="1"/>
          <p:nvPr/>
        </p:nvSpPr>
        <p:spPr>
          <a:xfrm>
            <a:off x="3694659" y="5056485"/>
            <a:ext cx="5472608" cy="528259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zh-CN" altLang="en-US" sz="2400" dirty="0">
              <a:latin typeface="Franklin Gothic Book" panose="020B0503020102020204" pitchFamily="34" charset="0"/>
            </a:endParaRPr>
          </a:p>
        </p:txBody>
      </p:sp>
      <p:sp>
        <p:nvSpPr>
          <p:cNvPr id="28" name="TextBox 171"/>
          <p:cNvSpPr txBox="1"/>
          <p:nvPr/>
        </p:nvSpPr>
        <p:spPr>
          <a:xfrm>
            <a:off x="2194935" y="5576817"/>
            <a:ext cx="8472056" cy="728122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</a:t>
            </a:r>
            <a:r>
              <a:rPr lang="zh-CN" altLang="en-US" sz="105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105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</a:t>
            </a:r>
            <a:r>
              <a:rPr lang="zh-CN" altLang="en-US" sz="105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105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添加相关标题文字。</a:t>
            </a:r>
            <a:endParaRPr lang="en-GB" altLang="zh-CN" sz="105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82276" y="1384077"/>
            <a:ext cx="10494202" cy="2900491"/>
            <a:chOff x="1182276" y="1384077"/>
            <a:chExt cx="10494202" cy="2900491"/>
          </a:xfrm>
        </p:grpSpPr>
        <p:sp>
          <p:nvSpPr>
            <p:cNvPr id="4" name="Isosceles Triangle 3"/>
            <p:cNvSpPr/>
            <p:nvPr/>
          </p:nvSpPr>
          <p:spPr>
            <a:xfrm flipV="1">
              <a:off x="3809012" y="3029048"/>
              <a:ext cx="218136" cy="188050"/>
            </a:xfrm>
            <a:prstGeom prst="triangle">
              <a:avLst/>
            </a:prstGeom>
            <a:solidFill>
              <a:schemeClr val="bg1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Isosceles Triangle 11"/>
            <p:cNvSpPr/>
            <p:nvPr/>
          </p:nvSpPr>
          <p:spPr>
            <a:xfrm flipV="1">
              <a:off x="1699624" y="3029047"/>
              <a:ext cx="218136" cy="188050"/>
            </a:xfrm>
            <a:prstGeom prst="triangle">
              <a:avLst/>
            </a:prstGeom>
            <a:solidFill>
              <a:schemeClr val="bg1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Isosceles Triangle 2"/>
            <p:cNvSpPr/>
            <p:nvPr/>
          </p:nvSpPr>
          <p:spPr>
            <a:xfrm>
              <a:off x="1182276" y="1384077"/>
              <a:ext cx="3362223" cy="289846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outerShdw blurRad="76200" dist="127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Isosceles Triangle 7"/>
            <p:cNvSpPr/>
            <p:nvPr/>
          </p:nvSpPr>
          <p:spPr>
            <a:xfrm>
              <a:off x="1699624" y="1384077"/>
              <a:ext cx="2327522" cy="1644972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标题</a:t>
              </a:r>
              <a:r>
                <a:rPr lang="zh-CN" altLang="en-US" sz="14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</a:t>
              </a:r>
              <a:endParaRPr lang="id-ID" altLang="zh-CN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699624" y="3241975"/>
              <a:ext cx="2209471" cy="10425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Segoe UI Emoji" panose="020B0502040204020203" pitchFamily="34" charset="0"/>
                </a:rPr>
                <a:t>YOUR TITLE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添加相关标题文字，点击添加相关标题文字，点击添加相关标题文字。</a:t>
              </a:r>
              <a:endParaRPr lang="en-GB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" name="Isosceles Triangle 15"/>
            <p:cNvSpPr/>
            <p:nvPr/>
          </p:nvSpPr>
          <p:spPr>
            <a:xfrm flipV="1">
              <a:off x="7375001" y="3029048"/>
              <a:ext cx="218136" cy="188050"/>
            </a:xfrm>
            <a:prstGeom prst="triangle">
              <a:avLst/>
            </a:prstGeom>
            <a:solidFill>
              <a:schemeClr val="bg1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Isosceles Triangle 16"/>
            <p:cNvSpPr/>
            <p:nvPr/>
          </p:nvSpPr>
          <p:spPr>
            <a:xfrm flipV="1">
              <a:off x="5265614" y="3029047"/>
              <a:ext cx="218136" cy="188050"/>
            </a:xfrm>
            <a:prstGeom prst="triangle">
              <a:avLst/>
            </a:prstGeom>
            <a:solidFill>
              <a:schemeClr val="bg1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Isosceles Triangle 17"/>
            <p:cNvSpPr/>
            <p:nvPr/>
          </p:nvSpPr>
          <p:spPr>
            <a:xfrm>
              <a:off x="4748266" y="1384077"/>
              <a:ext cx="3362223" cy="289846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outerShdw blurRad="76200" dist="127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Isosceles Triangle 18"/>
            <p:cNvSpPr/>
            <p:nvPr/>
          </p:nvSpPr>
          <p:spPr>
            <a:xfrm>
              <a:off x="5265614" y="1384077"/>
              <a:ext cx="2327522" cy="164497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标题文字</a:t>
              </a:r>
              <a:endParaRPr lang="id-ID" altLang="zh-CN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Isosceles Triangle 21"/>
            <p:cNvSpPr/>
            <p:nvPr/>
          </p:nvSpPr>
          <p:spPr>
            <a:xfrm flipV="1">
              <a:off x="10940991" y="3029048"/>
              <a:ext cx="218136" cy="188050"/>
            </a:xfrm>
            <a:prstGeom prst="triangle">
              <a:avLst/>
            </a:prstGeom>
            <a:solidFill>
              <a:schemeClr val="bg1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Isosceles Triangle 22"/>
            <p:cNvSpPr/>
            <p:nvPr/>
          </p:nvSpPr>
          <p:spPr>
            <a:xfrm flipV="1">
              <a:off x="8831603" y="3029047"/>
              <a:ext cx="218136" cy="188050"/>
            </a:xfrm>
            <a:prstGeom prst="triangle">
              <a:avLst/>
            </a:prstGeom>
            <a:solidFill>
              <a:schemeClr val="bg1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Isosceles Triangle 23"/>
            <p:cNvSpPr/>
            <p:nvPr/>
          </p:nvSpPr>
          <p:spPr>
            <a:xfrm>
              <a:off x="8314255" y="1384077"/>
              <a:ext cx="3362223" cy="289846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outerShdw blurRad="76200" dist="127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Isosceles Triangle 24"/>
            <p:cNvSpPr/>
            <p:nvPr/>
          </p:nvSpPr>
          <p:spPr>
            <a:xfrm>
              <a:off x="8831604" y="1384077"/>
              <a:ext cx="2327522" cy="1644972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r>
                <a:rPr lang="zh-CN" altLang="en-US" sz="14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标题文字</a:t>
              </a:r>
              <a:endParaRPr lang="id-ID" altLang="zh-CN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13"/>
            <p:cNvSpPr/>
            <p:nvPr/>
          </p:nvSpPr>
          <p:spPr>
            <a:xfrm>
              <a:off x="5344524" y="3241975"/>
              <a:ext cx="2209471" cy="10425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Segoe UI Emoji" panose="020B0502040204020203" pitchFamily="34" charset="0"/>
                </a:rPr>
                <a:t>YOUR TITLE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添加相关标题文字，点击添加相关标题文字，点击添加相关标题文字。</a:t>
              </a:r>
              <a:endParaRPr lang="en-GB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2" name="Rectangle 13"/>
            <p:cNvSpPr/>
            <p:nvPr/>
          </p:nvSpPr>
          <p:spPr>
            <a:xfrm>
              <a:off x="8875124" y="3241975"/>
              <a:ext cx="2209471" cy="10425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Segoe UI Emoji" panose="020B0502040204020203" pitchFamily="34" charset="0"/>
                </a:rPr>
                <a:t>YOUR TITLE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0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添加相关标题文字，点击添加相关标题文字，点击添加相关标题文字。</a:t>
              </a:r>
              <a:endParaRPr lang="en-GB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F849A9EB-38B9-40FF-9920-ECDA79BB328E}"/>
              </a:ext>
            </a:extLst>
          </p:cNvPr>
          <p:cNvGrpSpPr/>
          <p:nvPr/>
        </p:nvGrpSpPr>
        <p:grpSpPr>
          <a:xfrm>
            <a:off x="-409067" y="156298"/>
            <a:ext cx="1073237" cy="1384624"/>
            <a:chOff x="-697582" y="788521"/>
            <a:chExt cx="1867980" cy="2409952"/>
          </a:xfrm>
        </p:grpSpPr>
        <p:sp>
          <p:nvSpPr>
            <p:cNvPr id="21" name="Freeform: Shape 42">
              <a:extLst>
                <a:ext uri="{FF2B5EF4-FFF2-40B4-BE49-F238E27FC236}">
                  <a16:creationId xmlns:a16="http://schemas.microsoft.com/office/drawing/2014/main" id="{1F3F861F-4A7F-487D-BC5C-BC7133DC6A7B}"/>
                </a:ext>
              </a:extLst>
            </p:cNvPr>
            <p:cNvSpPr/>
            <p:nvPr/>
          </p:nvSpPr>
          <p:spPr bwMode="auto">
            <a:xfrm rot="13500000">
              <a:off x="-697579" y="1803317"/>
              <a:ext cx="1395156" cy="1395156"/>
            </a:xfrm>
            <a:custGeom>
              <a:avLst/>
              <a:gdLst>
                <a:gd name="connsiteX0" fmla="*/ 0 w 2304255"/>
                <a:gd name="connsiteY0" fmla="*/ 0 h 2304255"/>
                <a:gd name="connsiteX1" fmla="*/ 2304255 w 2304255"/>
                <a:gd name="connsiteY1" fmla="*/ 2304255 h 2304255"/>
                <a:gd name="connsiteX2" fmla="*/ 0 w 2304255"/>
                <a:gd name="connsiteY2" fmla="*/ 2304255 h 2304255"/>
                <a:gd name="connsiteX3" fmla="*/ 0 w 2304255"/>
                <a:gd name="connsiteY3" fmla="*/ 0 h 2304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4255" h="2304255">
                  <a:moveTo>
                    <a:pt x="0" y="0"/>
                  </a:moveTo>
                  <a:lnTo>
                    <a:pt x="2304255" y="2304255"/>
                  </a:lnTo>
                  <a:lnTo>
                    <a:pt x="0" y="23042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 dirty="0"/>
            </a:p>
          </p:txBody>
        </p:sp>
        <p:sp>
          <p:nvSpPr>
            <p:cNvPr id="26" name="Freeform: Shape 41">
              <a:extLst>
                <a:ext uri="{FF2B5EF4-FFF2-40B4-BE49-F238E27FC236}">
                  <a16:creationId xmlns:a16="http://schemas.microsoft.com/office/drawing/2014/main" id="{042EBED1-B65F-4973-93F6-276C3DB4CDF0}"/>
                </a:ext>
              </a:extLst>
            </p:cNvPr>
            <p:cNvSpPr/>
            <p:nvPr/>
          </p:nvSpPr>
          <p:spPr bwMode="auto">
            <a:xfrm rot="2700000">
              <a:off x="-697582" y="788521"/>
              <a:ext cx="1395156" cy="1395156"/>
            </a:xfrm>
            <a:custGeom>
              <a:avLst/>
              <a:gdLst>
                <a:gd name="connsiteX0" fmla="*/ 2304256 w 2304256"/>
                <a:gd name="connsiteY0" fmla="*/ 0 h 2304256"/>
                <a:gd name="connsiteX1" fmla="*/ 2304256 w 2304256"/>
                <a:gd name="connsiteY1" fmla="*/ 2304256 h 2304256"/>
                <a:gd name="connsiteX2" fmla="*/ 2304255 w 2304256"/>
                <a:gd name="connsiteY2" fmla="*/ 2304256 h 2304256"/>
                <a:gd name="connsiteX3" fmla="*/ 0 w 2304256"/>
                <a:gd name="connsiteY3" fmla="*/ 1 h 2304256"/>
                <a:gd name="connsiteX4" fmla="*/ 0 w 2304256"/>
                <a:gd name="connsiteY4" fmla="*/ 0 h 2304256"/>
                <a:gd name="connsiteX5" fmla="*/ 2304256 w 2304256"/>
                <a:gd name="connsiteY5" fmla="*/ 0 h 2304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04256" h="2304256">
                  <a:moveTo>
                    <a:pt x="2304256" y="0"/>
                  </a:moveTo>
                  <a:lnTo>
                    <a:pt x="2304256" y="2304256"/>
                  </a:lnTo>
                  <a:lnTo>
                    <a:pt x="2304255" y="2304256"/>
                  </a:lnTo>
                  <a:lnTo>
                    <a:pt x="0" y="1"/>
                  </a:lnTo>
                  <a:lnTo>
                    <a:pt x="0" y="0"/>
                  </a:lnTo>
                  <a:lnTo>
                    <a:pt x="2304256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/>
            </a:p>
          </p:txBody>
        </p:sp>
        <p:sp>
          <p:nvSpPr>
            <p:cNvPr id="29" name="Freeform: Shape 35">
              <a:extLst>
                <a:ext uri="{FF2B5EF4-FFF2-40B4-BE49-F238E27FC236}">
                  <a16:creationId xmlns:a16="http://schemas.microsoft.com/office/drawing/2014/main" id="{ECBB9C9B-D23C-466F-ACBF-D21C9689294A}"/>
                </a:ext>
              </a:extLst>
            </p:cNvPr>
            <p:cNvSpPr/>
            <p:nvPr/>
          </p:nvSpPr>
          <p:spPr bwMode="auto">
            <a:xfrm rot="5400000">
              <a:off x="-585200" y="1380060"/>
              <a:ext cx="2340797" cy="1170399"/>
            </a:xfrm>
            <a:custGeom>
              <a:avLst/>
              <a:gdLst>
                <a:gd name="connsiteX0" fmla="*/ 2367656 w 4735313"/>
                <a:gd name="connsiteY0" fmla="*/ 0 h 2367656"/>
                <a:gd name="connsiteX1" fmla="*/ 4735313 w 4735313"/>
                <a:gd name="connsiteY1" fmla="*/ 2367656 h 2367656"/>
                <a:gd name="connsiteX2" fmla="*/ 3847062 w 4735313"/>
                <a:gd name="connsiteY2" fmla="*/ 2367656 h 2367656"/>
                <a:gd name="connsiteX3" fmla="*/ 2367656 w 4735313"/>
                <a:gd name="connsiteY3" fmla="*/ 888250 h 2367656"/>
                <a:gd name="connsiteX4" fmla="*/ 888250 w 4735313"/>
                <a:gd name="connsiteY4" fmla="*/ 2367656 h 2367656"/>
                <a:gd name="connsiteX5" fmla="*/ 0 w 4735313"/>
                <a:gd name="connsiteY5" fmla="*/ 2367656 h 2367656"/>
                <a:gd name="connsiteX6" fmla="*/ 2367656 w 4735313"/>
                <a:gd name="connsiteY6" fmla="*/ 0 h 2367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35313" h="2367656">
                  <a:moveTo>
                    <a:pt x="2367656" y="0"/>
                  </a:moveTo>
                  <a:lnTo>
                    <a:pt x="4735313" y="2367656"/>
                  </a:lnTo>
                  <a:lnTo>
                    <a:pt x="3847062" y="2367656"/>
                  </a:lnTo>
                  <a:lnTo>
                    <a:pt x="2367656" y="888250"/>
                  </a:lnTo>
                  <a:lnTo>
                    <a:pt x="888250" y="2367656"/>
                  </a:lnTo>
                  <a:lnTo>
                    <a:pt x="0" y="2367656"/>
                  </a:lnTo>
                  <a:lnTo>
                    <a:pt x="2367656" y="0"/>
                  </a:lnTo>
                  <a:close/>
                </a:path>
              </a:pathLst>
            </a:custGeom>
            <a:solidFill>
              <a:schemeClr val="accent2">
                <a:alpha val="77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 dirty="0"/>
            </a:p>
          </p:txBody>
        </p:sp>
      </p:grpSp>
      <p:sp>
        <p:nvSpPr>
          <p:cNvPr id="30" name="文本框 10"/>
          <p:cNvSpPr txBox="1">
            <a:spLocks noChangeArrowheads="1"/>
          </p:cNvSpPr>
          <p:nvPr/>
        </p:nvSpPr>
        <p:spPr bwMode="auto">
          <a:xfrm>
            <a:off x="544064" y="489989"/>
            <a:ext cx="4877199" cy="684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4000" dirty="0">
                <a:solidFill>
                  <a:schemeClr val="accent2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sym typeface="Arial" panose="020B0604020202020204" pitchFamily="34" charset="0"/>
              </a:rPr>
              <a:t>添加相关标题文字</a:t>
            </a:r>
            <a:endParaRPr lang="zh-CN" altLang="en-US" sz="4000" dirty="0">
              <a:solidFill>
                <a:schemeClr val="accent2"/>
              </a:solidFill>
              <a:latin typeface="方正尚酷简体" panose="03000509000000000000" pitchFamily="65" charset="-122"/>
              <a:ea typeface="方正尚酷简体" panose="03000509000000000000" pitchFamily="65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4568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Oval 87"/>
          <p:cNvSpPr/>
          <p:nvPr/>
        </p:nvSpPr>
        <p:spPr>
          <a:xfrm>
            <a:off x="5293346" y="2775820"/>
            <a:ext cx="2184997" cy="2186387"/>
          </a:xfrm>
          <a:prstGeom prst="ellipse">
            <a:avLst/>
          </a:prstGeom>
          <a:solidFill>
            <a:schemeClr val="accent1"/>
          </a:solidFill>
          <a:ln w="88900" cap="flat" cmpd="thickThin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9" tIns="48214" rIns="96429" bIns="48214" anchor="ctr"/>
          <a:lstStyle/>
          <a:p>
            <a:pPr algn="ctr" eaLnBrk="1" hangingPunct="1"/>
            <a:endParaRPr lang="zh-CN" altLang="zh-CN" sz="2531">
              <a:solidFill>
                <a:srgbClr val="E3D29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Oval 88"/>
          <p:cNvSpPr/>
          <p:nvPr/>
        </p:nvSpPr>
        <p:spPr>
          <a:xfrm>
            <a:off x="4005787" y="3127383"/>
            <a:ext cx="1485129" cy="1484935"/>
          </a:xfrm>
          <a:prstGeom prst="ellipse">
            <a:avLst/>
          </a:prstGeom>
          <a:solidFill>
            <a:schemeClr val="accent2">
              <a:alpha val="80000"/>
            </a:schemeClr>
          </a:solidFill>
          <a:ln w="88900" cap="flat" cmpd="thickThin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9" tIns="48214" rIns="96429" bIns="48214" anchor="ctr"/>
          <a:lstStyle/>
          <a:p>
            <a:pPr algn="ctr" eaLnBrk="1" hangingPunct="1"/>
            <a:endParaRPr lang="zh-CN" altLang="zh-CN" sz="2531">
              <a:solidFill>
                <a:srgbClr val="E3D29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Oval 89"/>
          <p:cNvSpPr/>
          <p:nvPr/>
        </p:nvSpPr>
        <p:spPr>
          <a:xfrm>
            <a:off x="7279098" y="3127383"/>
            <a:ext cx="1486803" cy="1484935"/>
          </a:xfrm>
          <a:prstGeom prst="ellipse">
            <a:avLst/>
          </a:prstGeom>
          <a:solidFill>
            <a:schemeClr val="accent2">
              <a:alpha val="80000"/>
            </a:schemeClr>
          </a:solidFill>
          <a:ln w="88900" cap="flat" cmpd="thickThin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9" tIns="48214" rIns="96429" bIns="48214" anchor="ctr"/>
          <a:lstStyle/>
          <a:p>
            <a:pPr algn="ctr" eaLnBrk="1" hangingPunct="1"/>
            <a:endParaRPr lang="zh-CN" altLang="zh-CN" sz="2531">
              <a:solidFill>
                <a:srgbClr val="E3D29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Oval 90"/>
          <p:cNvSpPr/>
          <p:nvPr/>
        </p:nvSpPr>
        <p:spPr>
          <a:xfrm rot="16200000">
            <a:off x="5643377" y="4762891"/>
            <a:ext cx="1484936" cy="1485129"/>
          </a:xfrm>
          <a:prstGeom prst="ellipse">
            <a:avLst/>
          </a:prstGeom>
          <a:solidFill>
            <a:schemeClr val="accent2">
              <a:alpha val="80000"/>
            </a:schemeClr>
          </a:solidFill>
          <a:ln w="88900" cap="flat" cmpd="thickThin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9" tIns="48214" rIns="96429" bIns="48214" anchor="ctr"/>
          <a:lstStyle/>
          <a:p>
            <a:pPr algn="ctr" eaLnBrk="1" hangingPunct="1"/>
            <a:endParaRPr lang="zh-CN" altLang="zh-CN" sz="2531">
              <a:solidFill>
                <a:srgbClr val="E3D29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Oval 92"/>
          <p:cNvSpPr/>
          <p:nvPr/>
        </p:nvSpPr>
        <p:spPr>
          <a:xfrm rot="16200000">
            <a:off x="5643376" y="1490005"/>
            <a:ext cx="1484935" cy="1485129"/>
          </a:xfrm>
          <a:prstGeom prst="ellipse">
            <a:avLst/>
          </a:prstGeom>
          <a:solidFill>
            <a:schemeClr val="accent2">
              <a:alpha val="80000"/>
            </a:schemeClr>
          </a:solidFill>
          <a:ln w="88900" cap="flat" cmpd="thickThin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9" tIns="48214" rIns="96429" bIns="48214" anchor="ctr"/>
          <a:lstStyle/>
          <a:p>
            <a:pPr algn="ctr" eaLnBrk="1" hangingPunct="1"/>
            <a:endParaRPr lang="zh-CN" altLang="zh-CN" sz="2531">
              <a:solidFill>
                <a:srgbClr val="E3D29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6" name="Elbow Connector 93"/>
          <p:cNvCxnSpPr>
            <a:stCxn id="22" idx="2"/>
          </p:cNvCxnSpPr>
          <p:nvPr/>
        </p:nvCxnSpPr>
        <p:spPr>
          <a:xfrm rot="10800000" flipV="1">
            <a:off x="1058970" y="3869013"/>
            <a:ext cx="2946817" cy="450337"/>
          </a:xfrm>
          <a:prstGeom prst="bentConnector3">
            <a:avLst>
              <a:gd name="adj1" fmla="val 41821"/>
            </a:avLst>
          </a:prstGeom>
          <a:ln w="12700" cmpd="dbl">
            <a:solidFill>
              <a:schemeClr val="bg1">
                <a:lumMod val="65000"/>
              </a:schemeClr>
            </a:solidFill>
            <a:prstDash val="lgDash"/>
            <a:tailEnd type="diamond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Elbow Connector 94"/>
          <p:cNvCxnSpPr>
            <a:stCxn id="24" idx="0"/>
          </p:cNvCxnSpPr>
          <p:nvPr/>
        </p:nvCxnSpPr>
        <p:spPr>
          <a:xfrm rot="10800000" flipV="1">
            <a:off x="2356576" y="5506292"/>
            <a:ext cx="3286705" cy="460381"/>
          </a:xfrm>
          <a:prstGeom prst="bentConnector3">
            <a:avLst/>
          </a:prstGeom>
          <a:ln w="12700" cmpd="dbl">
            <a:solidFill>
              <a:schemeClr val="bg1">
                <a:lumMod val="65000"/>
              </a:schemeClr>
            </a:solidFill>
            <a:prstDash val="lgDash"/>
            <a:tailEnd type="diamond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Elbow Connector 95"/>
          <p:cNvCxnSpPr>
            <a:stCxn id="25" idx="4"/>
          </p:cNvCxnSpPr>
          <p:nvPr/>
        </p:nvCxnSpPr>
        <p:spPr>
          <a:xfrm flipV="1">
            <a:off x="7128407" y="1731176"/>
            <a:ext cx="3516088" cy="500559"/>
          </a:xfrm>
          <a:prstGeom prst="bentConnector3">
            <a:avLst/>
          </a:prstGeom>
          <a:ln w="12700" cmpd="dbl">
            <a:solidFill>
              <a:schemeClr val="bg1">
                <a:lumMod val="65000"/>
              </a:schemeClr>
            </a:solidFill>
            <a:prstDash val="lgDash"/>
            <a:tailEnd type="diamond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Elbow Connector 96"/>
          <p:cNvCxnSpPr>
            <a:stCxn id="23" idx="6"/>
          </p:cNvCxnSpPr>
          <p:nvPr/>
        </p:nvCxnSpPr>
        <p:spPr>
          <a:xfrm flipV="1">
            <a:off x="8765902" y="3415330"/>
            <a:ext cx="2946817" cy="453683"/>
          </a:xfrm>
          <a:prstGeom prst="bentConnector3">
            <a:avLst>
              <a:gd name="adj1" fmla="val 44158"/>
            </a:avLst>
          </a:prstGeom>
          <a:ln w="12700" cmpd="dbl">
            <a:solidFill>
              <a:schemeClr val="bg1">
                <a:lumMod val="65000"/>
              </a:schemeClr>
            </a:solidFill>
            <a:prstDash val="lgDash"/>
            <a:tailEnd type="diamond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97"/>
          <p:cNvSpPr/>
          <p:nvPr/>
        </p:nvSpPr>
        <p:spPr>
          <a:xfrm>
            <a:off x="2212582" y="4959792"/>
            <a:ext cx="1825017" cy="876557"/>
          </a:xfrm>
          <a:prstGeom prst="rect">
            <a:avLst/>
          </a:prstGeom>
        </p:spPr>
        <p:txBody>
          <a:bodyPr lIns="96429" tIns="48214" rIns="96429" bIns="48214">
            <a:spAutoFit/>
          </a:bodyPr>
          <a:lstStyle/>
          <a:p>
            <a:pPr>
              <a:defRPr/>
            </a:pPr>
            <a:r>
              <a:rPr lang="zh-CN" altLang="en-US" sz="1266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您的内容打在这里，或者通过复制的文本后，在此选择粘贴，并选择只保留文字。</a:t>
            </a:r>
            <a:endParaRPr lang="id-ID" sz="1266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Rectangle 98"/>
          <p:cNvSpPr/>
          <p:nvPr/>
        </p:nvSpPr>
        <p:spPr>
          <a:xfrm>
            <a:off x="860694" y="3348492"/>
            <a:ext cx="1825017" cy="876557"/>
          </a:xfrm>
          <a:prstGeom prst="rect">
            <a:avLst/>
          </a:prstGeom>
        </p:spPr>
        <p:txBody>
          <a:bodyPr lIns="96429" tIns="48214" rIns="96429" bIns="48214">
            <a:spAutoFit/>
          </a:bodyPr>
          <a:lstStyle/>
          <a:p>
            <a:pPr>
              <a:defRPr/>
            </a:pPr>
            <a:r>
              <a:rPr lang="zh-CN" altLang="en-US" sz="1266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您的内容打在这里，或者通过复制的文本后，在此选择粘贴，并选择只保留文字。</a:t>
            </a:r>
            <a:endParaRPr lang="id-ID" sz="1266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Rectangle 99"/>
          <p:cNvSpPr/>
          <p:nvPr/>
        </p:nvSpPr>
        <p:spPr>
          <a:xfrm>
            <a:off x="10103689" y="3529170"/>
            <a:ext cx="1825017" cy="876557"/>
          </a:xfrm>
          <a:prstGeom prst="rect">
            <a:avLst/>
          </a:prstGeom>
        </p:spPr>
        <p:txBody>
          <a:bodyPr lIns="96429" tIns="48214" rIns="96429" bIns="48214">
            <a:spAutoFit/>
          </a:bodyPr>
          <a:lstStyle/>
          <a:p>
            <a:pPr>
              <a:defRPr/>
            </a:pPr>
            <a:r>
              <a:rPr lang="zh-CN" altLang="en-US" sz="1266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您的内容打在这里，或者通过复制的文本后，在此选择粘贴，并选择只保留文字。</a:t>
            </a:r>
            <a:endParaRPr lang="id-ID" sz="1266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Rectangle 100"/>
          <p:cNvSpPr/>
          <p:nvPr/>
        </p:nvSpPr>
        <p:spPr>
          <a:xfrm>
            <a:off x="8918265" y="1776376"/>
            <a:ext cx="1825017" cy="876557"/>
          </a:xfrm>
          <a:prstGeom prst="rect">
            <a:avLst/>
          </a:prstGeom>
        </p:spPr>
        <p:txBody>
          <a:bodyPr lIns="96429" tIns="48214" rIns="96429" bIns="48214">
            <a:spAutoFit/>
          </a:bodyPr>
          <a:lstStyle/>
          <a:p>
            <a:pPr>
              <a:defRPr/>
            </a:pPr>
            <a:r>
              <a:rPr lang="zh-CN" altLang="en-US" sz="1266" dirty="0"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您的内容打在这里，或者通过复制的文本后，在此选择粘贴，并选择只保留文字。</a:t>
            </a:r>
            <a:endParaRPr lang="id-ID" sz="1266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Rectangle 101"/>
          <p:cNvSpPr/>
          <p:nvPr/>
        </p:nvSpPr>
        <p:spPr>
          <a:xfrm>
            <a:off x="2793574" y="3952718"/>
            <a:ext cx="1003335" cy="400401"/>
          </a:xfrm>
          <a:prstGeom prst="rect">
            <a:avLst/>
          </a:prstGeom>
        </p:spPr>
        <p:txBody>
          <a:bodyPr wrap="square" lIns="96429" tIns="48214" rIns="96429" bIns="48214">
            <a:spAutoFit/>
          </a:bodyPr>
          <a:lstStyle/>
          <a:p>
            <a:pPr>
              <a:defRPr/>
            </a:pPr>
            <a:r>
              <a:rPr lang="zh-CN" altLang="en-US" sz="1969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id-ID" sz="1969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Rectangle 102"/>
          <p:cNvSpPr/>
          <p:nvPr/>
        </p:nvSpPr>
        <p:spPr>
          <a:xfrm>
            <a:off x="7895104" y="1818229"/>
            <a:ext cx="1081762" cy="400401"/>
          </a:xfrm>
          <a:prstGeom prst="rect">
            <a:avLst/>
          </a:prstGeom>
        </p:spPr>
        <p:txBody>
          <a:bodyPr wrap="square" lIns="96429" tIns="48214" rIns="96429" bIns="48214">
            <a:spAutoFit/>
          </a:bodyPr>
          <a:lstStyle/>
          <a:p>
            <a:pPr>
              <a:defRPr/>
            </a:pPr>
            <a:r>
              <a:rPr lang="zh-CN" altLang="en-US" sz="1969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id-ID" altLang="zh-CN" sz="1969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Rectangle 103"/>
          <p:cNvSpPr/>
          <p:nvPr/>
        </p:nvSpPr>
        <p:spPr>
          <a:xfrm>
            <a:off x="9085821" y="3475597"/>
            <a:ext cx="974968" cy="400401"/>
          </a:xfrm>
          <a:prstGeom prst="rect">
            <a:avLst/>
          </a:prstGeom>
        </p:spPr>
        <p:txBody>
          <a:bodyPr wrap="square" lIns="96429" tIns="48214" rIns="96429" bIns="48214">
            <a:spAutoFit/>
          </a:bodyPr>
          <a:lstStyle/>
          <a:p>
            <a:pPr>
              <a:defRPr/>
            </a:pPr>
            <a:r>
              <a:rPr lang="zh-CN" altLang="en-US" sz="1969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id-ID" altLang="zh-CN" sz="1969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ectangle 104"/>
          <p:cNvSpPr/>
          <p:nvPr/>
        </p:nvSpPr>
        <p:spPr>
          <a:xfrm>
            <a:off x="4019182" y="5576604"/>
            <a:ext cx="981157" cy="400401"/>
          </a:xfrm>
          <a:prstGeom prst="rect">
            <a:avLst/>
          </a:prstGeom>
        </p:spPr>
        <p:txBody>
          <a:bodyPr wrap="square" lIns="96429" tIns="48214" rIns="96429" bIns="48214">
            <a:spAutoFit/>
          </a:bodyPr>
          <a:lstStyle/>
          <a:p>
            <a:pPr>
              <a:defRPr/>
            </a:pPr>
            <a:r>
              <a:rPr lang="zh-CN" altLang="en-US" sz="1969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小标题</a:t>
            </a:r>
            <a:endParaRPr lang="id-ID" altLang="zh-CN" sz="1969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Group 105"/>
          <p:cNvGrpSpPr/>
          <p:nvPr/>
        </p:nvGrpSpPr>
        <p:grpSpPr>
          <a:xfrm>
            <a:off x="6148802" y="5176048"/>
            <a:ext cx="463734" cy="559431"/>
            <a:chOff x="134906" y="3220464"/>
            <a:chExt cx="730251" cy="881063"/>
          </a:xfrm>
          <a:noFill/>
        </p:grpSpPr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134906" y="3220464"/>
              <a:ext cx="730251" cy="577851"/>
            </a:xfrm>
            <a:custGeom>
              <a:avLst/>
              <a:gdLst>
                <a:gd name="T0" fmla="*/ 124 w 192"/>
                <a:gd name="T1" fmla="*/ 96 h 152"/>
                <a:gd name="T2" fmla="*/ 116 w 192"/>
                <a:gd name="T3" fmla="*/ 92 h 152"/>
                <a:gd name="T4" fmla="*/ 116 w 192"/>
                <a:gd name="T5" fmla="*/ 80 h 152"/>
                <a:gd name="T6" fmla="*/ 120 w 192"/>
                <a:gd name="T7" fmla="*/ 60 h 152"/>
                <a:gd name="T8" fmla="*/ 121 w 192"/>
                <a:gd name="T9" fmla="*/ 25 h 152"/>
                <a:gd name="T10" fmla="*/ 96 w 192"/>
                <a:gd name="T11" fmla="*/ 0 h 152"/>
                <a:gd name="T12" fmla="*/ 72 w 192"/>
                <a:gd name="T13" fmla="*/ 24 h 152"/>
                <a:gd name="T14" fmla="*/ 72 w 192"/>
                <a:gd name="T15" fmla="*/ 60 h 152"/>
                <a:gd name="T16" fmla="*/ 76 w 192"/>
                <a:gd name="T17" fmla="*/ 80 h 152"/>
                <a:gd name="T18" fmla="*/ 76 w 192"/>
                <a:gd name="T19" fmla="*/ 92 h 152"/>
                <a:gd name="T20" fmla="*/ 68 w 192"/>
                <a:gd name="T21" fmla="*/ 96 h 152"/>
                <a:gd name="T22" fmla="*/ 16 w 192"/>
                <a:gd name="T23" fmla="*/ 96 h 152"/>
                <a:gd name="T24" fmla="*/ 0 w 192"/>
                <a:gd name="T25" fmla="*/ 116 h 152"/>
                <a:gd name="T26" fmla="*/ 0 w 192"/>
                <a:gd name="T27" fmla="*/ 152 h 152"/>
                <a:gd name="T28" fmla="*/ 192 w 192"/>
                <a:gd name="T29" fmla="*/ 152 h 152"/>
                <a:gd name="T30" fmla="*/ 192 w 192"/>
                <a:gd name="T31" fmla="*/ 116 h 152"/>
                <a:gd name="T32" fmla="*/ 176 w 192"/>
                <a:gd name="T33" fmla="*/ 96 h 152"/>
                <a:gd name="T34" fmla="*/ 124 w 192"/>
                <a:gd name="T35" fmla="*/ 9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2" h="152">
                  <a:moveTo>
                    <a:pt x="124" y="96"/>
                  </a:moveTo>
                  <a:cubicBezTo>
                    <a:pt x="121" y="96"/>
                    <a:pt x="118" y="95"/>
                    <a:pt x="116" y="92"/>
                  </a:cubicBezTo>
                  <a:cubicBezTo>
                    <a:pt x="114" y="89"/>
                    <a:pt x="115" y="83"/>
                    <a:pt x="116" y="80"/>
                  </a:cubicBezTo>
                  <a:cubicBezTo>
                    <a:pt x="119" y="72"/>
                    <a:pt x="120" y="68"/>
                    <a:pt x="120" y="60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21" y="11"/>
                    <a:pt x="110" y="0"/>
                    <a:pt x="96" y="0"/>
                  </a:cubicBezTo>
                  <a:cubicBezTo>
                    <a:pt x="82" y="0"/>
                    <a:pt x="72" y="10"/>
                    <a:pt x="72" y="24"/>
                  </a:cubicBezTo>
                  <a:cubicBezTo>
                    <a:pt x="72" y="60"/>
                    <a:pt x="72" y="60"/>
                    <a:pt x="72" y="60"/>
                  </a:cubicBezTo>
                  <a:cubicBezTo>
                    <a:pt x="72" y="68"/>
                    <a:pt x="73" y="72"/>
                    <a:pt x="76" y="80"/>
                  </a:cubicBezTo>
                  <a:cubicBezTo>
                    <a:pt x="77" y="83"/>
                    <a:pt x="78" y="89"/>
                    <a:pt x="76" y="92"/>
                  </a:cubicBezTo>
                  <a:cubicBezTo>
                    <a:pt x="74" y="95"/>
                    <a:pt x="71" y="96"/>
                    <a:pt x="68" y="96"/>
                  </a:cubicBezTo>
                  <a:cubicBezTo>
                    <a:pt x="16" y="96"/>
                    <a:pt x="16" y="96"/>
                    <a:pt x="16" y="96"/>
                  </a:cubicBezTo>
                  <a:cubicBezTo>
                    <a:pt x="8" y="96"/>
                    <a:pt x="0" y="108"/>
                    <a:pt x="0" y="116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192" y="152"/>
                    <a:pt x="192" y="152"/>
                    <a:pt x="192" y="152"/>
                  </a:cubicBezTo>
                  <a:cubicBezTo>
                    <a:pt x="192" y="116"/>
                    <a:pt x="192" y="116"/>
                    <a:pt x="192" y="116"/>
                  </a:cubicBezTo>
                  <a:cubicBezTo>
                    <a:pt x="192" y="108"/>
                    <a:pt x="184" y="96"/>
                    <a:pt x="176" y="96"/>
                  </a:cubicBezTo>
                  <a:lnTo>
                    <a:pt x="124" y="96"/>
                  </a:lnTo>
                  <a:close/>
                </a:path>
              </a:pathLst>
            </a:custGeom>
            <a:grp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/>
          </p:spPr>
          <p:txBody>
            <a:bodyPr lIns="171429" tIns="85714" rIns="171429" bIns="85714"/>
            <a:lstStyle/>
            <a:p>
              <a:pPr>
                <a:defRPr/>
              </a:pPr>
              <a:endParaRPr lang="id-ID" sz="253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165069" y="3798314"/>
              <a:ext cx="669926" cy="303213"/>
            </a:xfrm>
            <a:custGeom>
              <a:avLst/>
              <a:gdLst>
                <a:gd name="T0" fmla="*/ 422 w 422"/>
                <a:gd name="T1" fmla="*/ 191 h 191"/>
                <a:gd name="T2" fmla="*/ 115 w 422"/>
                <a:gd name="T3" fmla="*/ 191 h 191"/>
                <a:gd name="T4" fmla="*/ 115 w 422"/>
                <a:gd name="T5" fmla="*/ 95 h 191"/>
                <a:gd name="T6" fmla="*/ 67 w 422"/>
                <a:gd name="T7" fmla="*/ 191 h 191"/>
                <a:gd name="T8" fmla="*/ 0 w 422"/>
                <a:gd name="T9" fmla="*/ 191 h 191"/>
                <a:gd name="T10" fmla="*/ 0 w 422"/>
                <a:gd name="T11" fmla="*/ 0 h 191"/>
                <a:gd name="T12" fmla="*/ 422 w 422"/>
                <a:gd name="T13" fmla="*/ 0 h 191"/>
                <a:gd name="T14" fmla="*/ 422 w 422"/>
                <a:gd name="T15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2" h="191">
                  <a:moveTo>
                    <a:pt x="422" y="191"/>
                  </a:moveTo>
                  <a:lnTo>
                    <a:pt x="115" y="191"/>
                  </a:lnTo>
                  <a:lnTo>
                    <a:pt x="115" y="95"/>
                  </a:lnTo>
                  <a:lnTo>
                    <a:pt x="67" y="191"/>
                  </a:lnTo>
                  <a:lnTo>
                    <a:pt x="0" y="191"/>
                  </a:lnTo>
                  <a:lnTo>
                    <a:pt x="0" y="0"/>
                  </a:lnTo>
                  <a:lnTo>
                    <a:pt x="422" y="0"/>
                  </a:lnTo>
                  <a:lnTo>
                    <a:pt x="422" y="191"/>
                  </a:lnTo>
                  <a:close/>
                </a:path>
              </a:pathLst>
            </a:custGeom>
            <a:grp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/>
          </p:spPr>
          <p:txBody>
            <a:bodyPr lIns="171429" tIns="85714" rIns="171429" bIns="85714"/>
            <a:lstStyle/>
            <a:p>
              <a:pPr>
                <a:defRPr/>
              </a:pPr>
              <a:endParaRPr lang="id-ID" sz="253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Line 36"/>
            <p:cNvSpPr>
              <a:spLocks noChangeShapeType="1"/>
            </p:cNvSpPr>
            <p:nvPr/>
          </p:nvSpPr>
          <p:spPr bwMode="auto">
            <a:xfrm>
              <a:off x="742919" y="3904677"/>
              <a:ext cx="0" cy="196850"/>
            </a:xfrm>
            <a:prstGeom prst="line">
              <a:avLst/>
            </a:prstGeom>
            <a:grp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/>
          </p:spPr>
          <p:txBody>
            <a:bodyPr lIns="171429" tIns="85714" rIns="171429" bIns="85714"/>
            <a:lstStyle/>
            <a:p>
              <a:pPr>
                <a:defRPr/>
              </a:pPr>
              <a:endParaRPr lang="id-ID" sz="253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Line 37"/>
            <p:cNvSpPr>
              <a:spLocks noChangeShapeType="1"/>
            </p:cNvSpPr>
            <p:nvPr/>
          </p:nvSpPr>
          <p:spPr bwMode="auto">
            <a:xfrm>
              <a:off x="652432" y="3949127"/>
              <a:ext cx="0" cy="152400"/>
            </a:xfrm>
            <a:prstGeom prst="line">
              <a:avLst/>
            </a:prstGeom>
            <a:grp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/>
          </p:spPr>
          <p:txBody>
            <a:bodyPr lIns="171429" tIns="85714" rIns="171429" bIns="85714"/>
            <a:lstStyle/>
            <a:p>
              <a:pPr>
                <a:defRPr/>
              </a:pPr>
              <a:endParaRPr lang="id-ID" sz="253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Line 38"/>
            <p:cNvSpPr>
              <a:spLocks noChangeShapeType="1"/>
            </p:cNvSpPr>
            <p:nvPr/>
          </p:nvSpPr>
          <p:spPr bwMode="auto">
            <a:xfrm>
              <a:off x="560357" y="4011039"/>
              <a:ext cx="0" cy="90488"/>
            </a:xfrm>
            <a:prstGeom prst="line">
              <a:avLst/>
            </a:prstGeom>
            <a:grp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/>
          </p:spPr>
          <p:txBody>
            <a:bodyPr lIns="171429" tIns="85714" rIns="171429" bIns="85714"/>
            <a:lstStyle/>
            <a:p>
              <a:pPr>
                <a:defRPr/>
              </a:pPr>
              <a:endParaRPr lang="id-ID" sz="253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Oval 39"/>
            <p:cNvSpPr>
              <a:spLocks noChangeArrowheads="1"/>
            </p:cNvSpPr>
            <p:nvPr/>
          </p:nvSpPr>
          <p:spPr bwMode="auto">
            <a:xfrm>
              <a:off x="480981" y="3296664"/>
              <a:ext cx="38100" cy="38100"/>
            </a:xfrm>
            <a:prstGeom prst="ellipse">
              <a:avLst/>
            </a:prstGeom>
            <a:grp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/>
          </p:spPr>
          <p:txBody>
            <a:bodyPr lIns="171429" tIns="85714" rIns="171429" bIns="85714"/>
            <a:lstStyle/>
            <a:p>
              <a:pPr>
                <a:defRPr/>
              </a:pPr>
              <a:endParaRPr lang="id-ID" sz="253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Group 112"/>
          <p:cNvGrpSpPr>
            <a:grpSpLocks/>
          </p:cNvGrpSpPr>
          <p:nvPr/>
        </p:nvGrpSpPr>
        <p:grpSpPr bwMode="auto">
          <a:xfrm>
            <a:off x="4487995" y="3636312"/>
            <a:ext cx="512345" cy="510603"/>
            <a:chOff x="6264275" y="814388"/>
            <a:chExt cx="881063" cy="881063"/>
          </a:xfrm>
        </p:grpSpPr>
        <p:sp>
          <p:nvSpPr>
            <p:cNvPr id="46" name="Freeform 25"/>
            <p:cNvSpPr>
              <a:spLocks/>
            </p:cNvSpPr>
            <p:nvPr/>
          </p:nvSpPr>
          <p:spPr bwMode="auto">
            <a:xfrm>
              <a:off x="6264275" y="904876"/>
              <a:ext cx="365125" cy="790575"/>
            </a:xfrm>
            <a:custGeom>
              <a:avLst/>
              <a:gdLst>
                <a:gd name="T0" fmla="*/ 365125 w 96"/>
                <a:gd name="T1" fmla="*/ 790575 h 208"/>
                <a:gd name="T2" fmla="*/ 79871 w 96"/>
                <a:gd name="T3" fmla="*/ 790575 h 208"/>
                <a:gd name="T4" fmla="*/ 0 w 96"/>
                <a:gd name="T5" fmla="*/ 714558 h 208"/>
                <a:gd name="T6" fmla="*/ 0 w 96"/>
                <a:gd name="T7" fmla="*/ 0 h 20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208">
                  <a:moveTo>
                    <a:pt x="96" y="208"/>
                  </a:moveTo>
                  <a:cubicBezTo>
                    <a:pt x="21" y="208"/>
                    <a:pt x="21" y="208"/>
                    <a:pt x="21" y="208"/>
                  </a:cubicBezTo>
                  <a:cubicBezTo>
                    <a:pt x="9" y="208"/>
                    <a:pt x="0" y="199"/>
                    <a:pt x="0" y="18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71429" tIns="85714" rIns="171429" bIns="85714"/>
            <a:lstStyle/>
            <a:p>
              <a:endParaRPr lang="zh-CN" altLang="en-US" sz="253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Line 26"/>
            <p:cNvSpPr>
              <a:spLocks noChangeShapeType="1"/>
            </p:cNvSpPr>
            <p:nvPr/>
          </p:nvSpPr>
          <p:spPr bwMode="auto">
            <a:xfrm>
              <a:off x="6354763" y="904876"/>
              <a:ext cx="608013" cy="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71429" tIns="85714" rIns="171429" bIns="85714"/>
            <a:lstStyle/>
            <a:p>
              <a:endParaRPr lang="zh-CN" altLang="en-US" sz="253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Freeform 27"/>
            <p:cNvSpPr>
              <a:spLocks/>
            </p:cNvSpPr>
            <p:nvPr/>
          </p:nvSpPr>
          <p:spPr bwMode="auto">
            <a:xfrm>
              <a:off x="6264275" y="814388"/>
              <a:ext cx="728663" cy="303213"/>
            </a:xfrm>
            <a:custGeom>
              <a:avLst/>
              <a:gdLst>
                <a:gd name="T0" fmla="*/ 728663 w 192"/>
                <a:gd name="T1" fmla="*/ 0 h 80"/>
                <a:gd name="T2" fmla="*/ 91083 w 192"/>
                <a:gd name="T3" fmla="*/ 0 h 80"/>
                <a:gd name="T4" fmla="*/ 0 w 192"/>
                <a:gd name="T5" fmla="*/ 90964 h 80"/>
                <a:gd name="T6" fmla="*/ 91083 w 192"/>
                <a:gd name="T7" fmla="*/ 181928 h 80"/>
                <a:gd name="T8" fmla="*/ 728663 w 192"/>
                <a:gd name="T9" fmla="*/ 181928 h 80"/>
                <a:gd name="T10" fmla="*/ 728663 w 192"/>
                <a:gd name="T11" fmla="*/ 303213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2" h="80">
                  <a:moveTo>
                    <a:pt x="192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4" y="48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2" y="80"/>
                    <a:pt x="192" y="80"/>
                    <a:pt x="192" y="80"/>
                  </a:cubicBez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71429" tIns="85714" rIns="171429" bIns="85714"/>
            <a:lstStyle/>
            <a:p>
              <a:endParaRPr lang="zh-CN" altLang="en-US" sz="253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Line 28"/>
            <p:cNvSpPr>
              <a:spLocks noChangeShapeType="1"/>
            </p:cNvSpPr>
            <p:nvPr/>
          </p:nvSpPr>
          <p:spPr bwMode="auto">
            <a:xfrm flipV="1">
              <a:off x="6902450" y="1346201"/>
              <a:ext cx="0" cy="212725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71429" tIns="85714" rIns="171429" bIns="85714"/>
            <a:lstStyle/>
            <a:p>
              <a:endParaRPr lang="zh-CN" altLang="en-US" sz="253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29"/>
            <p:cNvSpPr>
              <a:spLocks/>
            </p:cNvSpPr>
            <p:nvPr/>
          </p:nvSpPr>
          <p:spPr bwMode="auto">
            <a:xfrm>
              <a:off x="6810375" y="1466851"/>
              <a:ext cx="182563" cy="92075"/>
            </a:xfrm>
            <a:custGeom>
              <a:avLst/>
              <a:gdLst>
                <a:gd name="T0" fmla="*/ 0 w 115"/>
                <a:gd name="T1" fmla="*/ 0 h 58"/>
                <a:gd name="T2" fmla="*/ 92075 w 115"/>
                <a:gd name="T3" fmla="*/ 92075 h 58"/>
                <a:gd name="T4" fmla="*/ 182563 w 115"/>
                <a:gd name="T5" fmla="*/ 0 h 5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5" h="58">
                  <a:moveTo>
                    <a:pt x="0" y="0"/>
                  </a:moveTo>
                  <a:lnTo>
                    <a:pt x="58" y="58"/>
                  </a:lnTo>
                  <a:lnTo>
                    <a:pt x="115" y="0"/>
                  </a:ln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71429" tIns="85714" rIns="171429" bIns="85714"/>
            <a:lstStyle/>
            <a:p>
              <a:endParaRPr lang="zh-CN" altLang="en-US" sz="253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Oval 30"/>
            <p:cNvSpPr>
              <a:spLocks noChangeArrowheads="1"/>
            </p:cNvSpPr>
            <p:nvPr/>
          </p:nvSpPr>
          <p:spPr bwMode="auto">
            <a:xfrm>
              <a:off x="6659563" y="1209676"/>
              <a:ext cx="485775" cy="485775"/>
            </a:xfrm>
            <a:prstGeom prst="ellipse">
              <a:avLst/>
            </a:prstGeom>
            <a:noFill/>
            <a:ln w="1587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71429" tIns="85714" rIns="171429" bIns="85714"/>
            <a:lstStyle/>
            <a:p>
              <a:pPr eaLnBrk="1" hangingPunct="1"/>
              <a:endParaRPr lang="zh-CN" altLang="zh-CN" sz="253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Group 119"/>
          <p:cNvGrpSpPr>
            <a:grpSpLocks/>
          </p:cNvGrpSpPr>
          <p:nvPr/>
        </p:nvGrpSpPr>
        <p:grpSpPr bwMode="auto">
          <a:xfrm>
            <a:off x="7771349" y="3594460"/>
            <a:ext cx="500624" cy="500559"/>
            <a:chOff x="6399213" y="695325"/>
            <a:chExt cx="850899" cy="850901"/>
          </a:xfrm>
        </p:grpSpPr>
        <p:sp>
          <p:nvSpPr>
            <p:cNvPr id="53" name="Freeform 34"/>
            <p:cNvSpPr>
              <a:spLocks/>
            </p:cNvSpPr>
            <p:nvPr/>
          </p:nvSpPr>
          <p:spPr bwMode="auto">
            <a:xfrm>
              <a:off x="6565900" y="862013"/>
              <a:ext cx="684212" cy="684213"/>
            </a:xfrm>
            <a:custGeom>
              <a:avLst/>
              <a:gdLst>
                <a:gd name="T0" fmla="*/ 684212 w 431"/>
                <a:gd name="T1" fmla="*/ 0 h 431"/>
                <a:gd name="T2" fmla="*/ 684212 w 431"/>
                <a:gd name="T3" fmla="*/ 684213 h 431"/>
                <a:gd name="T4" fmla="*/ 0 w 431"/>
                <a:gd name="T5" fmla="*/ 684213 h 43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1" h="431">
                  <a:moveTo>
                    <a:pt x="431" y="0"/>
                  </a:moveTo>
                  <a:lnTo>
                    <a:pt x="431" y="431"/>
                  </a:lnTo>
                  <a:lnTo>
                    <a:pt x="0" y="431"/>
                  </a:lnTo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71429" tIns="85714" rIns="171429" bIns="85714"/>
            <a:lstStyle/>
            <a:p>
              <a:endParaRPr lang="zh-CN" altLang="en-US" sz="253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Freeform 35"/>
            <p:cNvSpPr>
              <a:spLocks/>
            </p:cNvSpPr>
            <p:nvPr/>
          </p:nvSpPr>
          <p:spPr bwMode="auto">
            <a:xfrm>
              <a:off x="6473825" y="769938"/>
              <a:ext cx="715962" cy="715963"/>
            </a:xfrm>
            <a:custGeom>
              <a:avLst/>
              <a:gdLst>
                <a:gd name="T0" fmla="*/ 715962 w 451"/>
                <a:gd name="T1" fmla="*/ 0 h 451"/>
                <a:gd name="T2" fmla="*/ 715962 w 451"/>
                <a:gd name="T3" fmla="*/ 715963 h 451"/>
                <a:gd name="T4" fmla="*/ 0 w 451"/>
                <a:gd name="T5" fmla="*/ 715963 h 45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51" h="451">
                  <a:moveTo>
                    <a:pt x="451" y="0"/>
                  </a:moveTo>
                  <a:lnTo>
                    <a:pt x="451" y="451"/>
                  </a:lnTo>
                  <a:lnTo>
                    <a:pt x="0" y="451"/>
                  </a:lnTo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71429" tIns="85714" rIns="171429" bIns="85714"/>
            <a:lstStyle/>
            <a:p>
              <a:endParaRPr lang="zh-CN" altLang="en-US" sz="253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36"/>
            <p:cNvSpPr>
              <a:spLocks noChangeArrowheads="1"/>
            </p:cNvSpPr>
            <p:nvPr/>
          </p:nvSpPr>
          <p:spPr bwMode="auto">
            <a:xfrm>
              <a:off x="6399213" y="695325"/>
              <a:ext cx="728662" cy="728663"/>
            </a:xfrm>
            <a:prstGeom prst="rect">
              <a:avLst/>
            </a:prstGeom>
            <a:noFill/>
            <a:ln w="158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71429" tIns="85714" rIns="171429" bIns="85714"/>
            <a:lstStyle/>
            <a:p>
              <a:pPr eaLnBrk="1" hangingPunct="1"/>
              <a:endParaRPr lang="zh-CN" altLang="zh-CN" sz="253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Freeform 37"/>
            <p:cNvSpPr>
              <a:spLocks/>
            </p:cNvSpPr>
            <p:nvPr/>
          </p:nvSpPr>
          <p:spPr bwMode="auto">
            <a:xfrm>
              <a:off x="6550025" y="965200"/>
              <a:ext cx="482600" cy="307975"/>
            </a:xfrm>
            <a:custGeom>
              <a:avLst/>
              <a:gdLst>
                <a:gd name="T0" fmla="*/ 482600 w 304"/>
                <a:gd name="T1" fmla="*/ 307975 h 194"/>
                <a:gd name="T2" fmla="*/ 365125 w 304"/>
                <a:gd name="T3" fmla="*/ 0 h 194"/>
                <a:gd name="T4" fmla="*/ 212725 w 304"/>
                <a:gd name="T5" fmla="*/ 227013 h 194"/>
                <a:gd name="T6" fmla="*/ 119063 w 304"/>
                <a:gd name="T7" fmla="*/ 112713 h 194"/>
                <a:gd name="T8" fmla="*/ 0 w 304"/>
                <a:gd name="T9" fmla="*/ 307975 h 1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4" h="194">
                  <a:moveTo>
                    <a:pt x="304" y="194"/>
                  </a:moveTo>
                  <a:lnTo>
                    <a:pt x="230" y="0"/>
                  </a:lnTo>
                  <a:lnTo>
                    <a:pt x="134" y="143"/>
                  </a:lnTo>
                  <a:lnTo>
                    <a:pt x="75" y="71"/>
                  </a:lnTo>
                  <a:lnTo>
                    <a:pt x="0" y="194"/>
                  </a:lnTo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71429" tIns="85714" rIns="171429" bIns="85714"/>
            <a:lstStyle/>
            <a:p>
              <a:endParaRPr lang="zh-CN" altLang="en-US" sz="253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Oval 38"/>
            <p:cNvSpPr>
              <a:spLocks noChangeArrowheads="1"/>
            </p:cNvSpPr>
            <p:nvPr/>
          </p:nvSpPr>
          <p:spPr bwMode="auto">
            <a:xfrm>
              <a:off x="6550025" y="808038"/>
              <a:ext cx="119062" cy="119063"/>
            </a:xfrm>
            <a:prstGeom prst="ellips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71429" tIns="85714" rIns="171429" bIns="85714"/>
            <a:lstStyle/>
            <a:p>
              <a:pPr eaLnBrk="1" hangingPunct="1"/>
              <a:endParaRPr lang="zh-CN" altLang="zh-CN" sz="253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Line 39"/>
            <p:cNvSpPr>
              <a:spLocks noChangeShapeType="1"/>
            </p:cNvSpPr>
            <p:nvPr/>
          </p:nvSpPr>
          <p:spPr bwMode="auto">
            <a:xfrm flipH="1">
              <a:off x="6399213" y="1273175"/>
              <a:ext cx="728662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71429" tIns="85714" rIns="171429" bIns="85714"/>
            <a:lstStyle/>
            <a:p>
              <a:endParaRPr lang="zh-CN" altLang="en-US" sz="253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Group 126"/>
          <p:cNvGrpSpPr>
            <a:grpSpLocks/>
          </p:cNvGrpSpPr>
          <p:nvPr/>
        </p:nvGrpSpPr>
        <p:grpSpPr bwMode="auto">
          <a:xfrm>
            <a:off x="6180739" y="1957178"/>
            <a:ext cx="431976" cy="490516"/>
            <a:chOff x="6873875" y="742950"/>
            <a:chExt cx="771526" cy="879476"/>
          </a:xfrm>
        </p:grpSpPr>
        <p:sp>
          <p:nvSpPr>
            <p:cNvPr id="60" name="Line 43"/>
            <p:cNvSpPr>
              <a:spLocks noChangeShapeType="1"/>
            </p:cNvSpPr>
            <p:nvPr/>
          </p:nvSpPr>
          <p:spPr bwMode="auto">
            <a:xfrm>
              <a:off x="7162800" y="1471613"/>
              <a:ext cx="0" cy="7620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71429" tIns="85714" rIns="171429" bIns="85714"/>
            <a:lstStyle/>
            <a:p>
              <a:endParaRPr lang="zh-CN" altLang="en-US" sz="253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Line 44"/>
            <p:cNvSpPr>
              <a:spLocks noChangeShapeType="1"/>
            </p:cNvSpPr>
            <p:nvPr/>
          </p:nvSpPr>
          <p:spPr bwMode="auto">
            <a:xfrm>
              <a:off x="7223125" y="1471613"/>
              <a:ext cx="0" cy="7620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71429" tIns="85714" rIns="171429" bIns="85714"/>
            <a:lstStyle/>
            <a:p>
              <a:endParaRPr lang="zh-CN" altLang="en-US" sz="253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45"/>
            <p:cNvSpPr>
              <a:spLocks/>
            </p:cNvSpPr>
            <p:nvPr/>
          </p:nvSpPr>
          <p:spPr bwMode="auto">
            <a:xfrm>
              <a:off x="6964363" y="1547813"/>
              <a:ext cx="457200" cy="74613"/>
            </a:xfrm>
            <a:custGeom>
              <a:avLst/>
              <a:gdLst>
                <a:gd name="T0" fmla="*/ 457200 w 120"/>
                <a:gd name="T1" fmla="*/ 74613 h 20"/>
                <a:gd name="T2" fmla="*/ 228600 w 120"/>
                <a:gd name="T3" fmla="*/ 0 h 20"/>
                <a:gd name="T4" fmla="*/ 0 w 120"/>
                <a:gd name="T5" fmla="*/ 74613 h 20"/>
                <a:gd name="T6" fmla="*/ 457200 w 120"/>
                <a:gd name="T7" fmla="*/ 74613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0" h="20">
                  <a:moveTo>
                    <a:pt x="120" y="20"/>
                  </a:moveTo>
                  <a:cubicBezTo>
                    <a:pt x="103" y="7"/>
                    <a:pt x="83" y="0"/>
                    <a:pt x="60" y="0"/>
                  </a:cubicBezTo>
                  <a:cubicBezTo>
                    <a:pt x="37" y="0"/>
                    <a:pt x="17" y="7"/>
                    <a:pt x="0" y="20"/>
                  </a:cubicBezTo>
                  <a:lnTo>
                    <a:pt x="120" y="20"/>
                  </a:lnTo>
                  <a:close/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71429" tIns="85714" rIns="171429" bIns="85714"/>
            <a:lstStyle/>
            <a:p>
              <a:endParaRPr lang="zh-CN" altLang="en-US" sz="253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Oval 46"/>
            <p:cNvSpPr>
              <a:spLocks noChangeArrowheads="1"/>
            </p:cNvSpPr>
            <p:nvPr/>
          </p:nvSpPr>
          <p:spPr bwMode="auto">
            <a:xfrm>
              <a:off x="6904038" y="773113"/>
              <a:ext cx="577850" cy="576263"/>
            </a:xfrm>
            <a:prstGeom prst="ellipse">
              <a:avLst/>
            </a:prstGeom>
            <a:noFill/>
            <a:ln w="15875" cap="rnd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71429" tIns="85714" rIns="171429" bIns="85714"/>
            <a:lstStyle/>
            <a:p>
              <a:pPr eaLnBrk="1" hangingPunct="1"/>
              <a:endParaRPr lang="zh-CN" altLang="zh-CN" sz="253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Freeform 47"/>
            <p:cNvSpPr>
              <a:spLocks/>
            </p:cNvSpPr>
            <p:nvPr/>
          </p:nvSpPr>
          <p:spPr bwMode="auto">
            <a:xfrm>
              <a:off x="6904038" y="773113"/>
              <a:ext cx="741363" cy="739775"/>
            </a:xfrm>
            <a:custGeom>
              <a:avLst/>
              <a:gdLst>
                <a:gd name="T0" fmla="*/ 577883 w 195"/>
                <a:gd name="T1" fmla="*/ 0 h 195"/>
                <a:gd name="T2" fmla="*/ 577883 w 195"/>
                <a:gd name="T3" fmla="*/ 576645 h 195"/>
                <a:gd name="T4" fmla="*/ 0 w 195"/>
                <a:gd name="T5" fmla="*/ 576645 h 19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95" h="195">
                  <a:moveTo>
                    <a:pt x="152" y="0"/>
                  </a:moveTo>
                  <a:cubicBezTo>
                    <a:pt x="195" y="42"/>
                    <a:pt x="195" y="110"/>
                    <a:pt x="152" y="152"/>
                  </a:cubicBezTo>
                  <a:cubicBezTo>
                    <a:pt x="110" y="195"/>
                    <a:pt x="42" y="195"/>
                    <a:pt x="0" y="152"/>
                  </a:cubicBez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71429" tIns="85714" rIns="171429" bIns="85714"/>
            <a:lstStyle/>
            <a:p>
              <a:endParaRPr lang="zh-CN" altLang="en-US" sz="253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Line 48"/>
            <p:cNvSpPr>
              <a:spLocks noChangeShapeType="1"/>
            </p:cNvSpPr>
            <p:nvPr/>
          </p:nvSpPr>
          <p:spPr bwMode="auto">
            <a:xfrm flipV="1">
              <a:off x="6873875" y="1319213"/>
              <a:ext cx="60325" cy="60325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71429" tIns="85714" rIns="171429" bIns="85714"/>
            <a:lstStyle/>
            <a:p>
              <a:endParaRPr lang="zh-CN" altLang="en-US" sz="253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Line 49"/>
            <p:cNvSpPr>
              <a:spLocks noChangeShapeType="1"/>
            </p:cNvSpPr>
            <p:nvPr/>
          </p:nvSpPr>
          <p:spPr bwMode="auto">
            <a:xfrm flipV="1">
              <a:off x="7451725" y="742950"/>
              <a:ext cx="60325" cy="60325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71429" tIns="85714" rIns="171429" bIns="85714"/>
            <a:lstStyle/>
            <a:p>
              <a:endParaRPr lang="zh-CN" altLang="en-US" sz="253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7" name="Group 134"/>
          <p:cNvGrpSpPr/>
          <p:nvPr/>
        </p:nvGrpSpPr>
        <p:grpSpPr>
          <a:xfrm flipH="1">
            <a:off x="5926607" y="3439002"/>
            <a:ext cx="883929" cy="896364"/>
            <a:chOff x="1909763" y="950913"/>
            <a:chExt cx="782637" cy="793750"/>
          </a:xfrm>
          <a:solidFill>
            <a:schemeClr val="bg1"/>
          </a:solidFill>
        </p:grpSpPr>
        <p:sp>
          <p:nvSpPr>
            <p:cNvPr id="68" name="Freeform 59"/>
            <p:cNvSpPr>
              <a:spLocks noEditPoints="1"/>
            </p:cNvSpPr>
            <p:nvPr/>
          </p:nvSpPr>
          <p:spPr bwMode="auto">
            <a:xfrm>
              <a:off x="1909763" y="1204913"/>
              <a:ext cx="539750" cy="539750"/>
            </a:xfrm>
            <a:custGeom>
              <a:avLst/>
              <a:gdLst>
                <a:gd name="T0" fmla="*/ 0 w 340"/>
                <a:gd name="T1" fmla="*/ 340 h 340"/>
                <a:gd name="T2" fmla="*/ 340 w 340"/>
                <a:gd name="T3" fmla="*/ 340 h 340"/>
                <a:gd name="T4" fmla="*/ 340 w 340"/>
                <a:gd name="T5" fmla="*/ 0 h 340"/>
                <a:gd name="T6" fmla="*/ 0 w 340"/>
                <a:gd name="T7" fmla="*/ 0 h 340"/>
                <a:gd name="T8" fmla="*/ 0 w 340"/>
                <a:gd name="T9" fmla="*/ 340 h 340"/>
                <a:gd name="T10" fmla="*/ 304 w 340"/>
                <a:gd name="T11" fmla="*/ 251 h 340"/>
                <a:gd name="T12" fmla="*/ 35 w 340"/>
                <a:gd name="T13" fmla="*/ 251 h 340"/>
                <a:gd name="T14" fmla="*/ 35 w 340"/>
                <a:gd name="T15" fmla="*/ 36 h 340"/>
                <a:gd name="T16" fmla="*/ 304 w 340"/>
                <a:gd name="T17" fmla="*/ 36 h 340"/>
                <a:gd name="T18" fmla="*/ 304 w 340"/>
                <a:gd name="T19" fmla="*/ 251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340">
                  <a:moveTo>
                    <a:pt x="0" y="340"/>
                  </a:moveTo>
                  <a:lnTo>
                    <a:pt x="340" y="340"/>
                  </a:lnTo>
                  <a:lnTo>
                    <a:pt x="340" y="0"/>
                  </a:lnTo>
                  <a:lnTo>
                    <a:pt x="0" y="0"/>
                  </a:lnTo>
                  <a:lnTo>
                    <a:pt x="0" y="340"/>
                  </a:lnTo>
                  <a:close/>
                  <a:moveTo>
                    <a:pt x="304" y="251"/>
                  </a:moveTo>
                  <a:lnTo>
                    <a:pt x="35" y="251"/>
                  </a:lnTo>
                  <a:lnTo>
                    <a:pt x="35" y="36"/>
                  </a:lnTo>
                  <a:lnTo>
                    <a:pt x="304" y="36"/>
                  </a:lnTo>
                  <a:lnTo>
                    <a:pt x="304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 sz="253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Freeform 60"/>
            <p:cNvSpPr>
              <a:spLocks/>
            </p:cNvSpPr>
            <p:nvPr/>
          </p:nvSpPr>
          <p:spPr bwMode="auto">
            <a:xfrm>
              <a:off x="2060575" y="950913"/>
              <a:ext cx="631825" cy="569913"/>
            </a:xfrm>
            <a:custGeom>
              <a:avLst/>
              <a:gdLst>
                <a:gd name="T0" fmla="*/ 334 w 398"/>
                <a:gd name="T1" fmla="*/ 0 h 359"/>
                <a:gd name="T2" fmla="*/ 0 w 398"/>
                <a:gd name="T3" fmla="*/ 64 h 359"/>
                <a:gd name="T4" fmla="*/ 15 w 398"/>
                <a:gd name="T5" fmla="*/ 143 h 359"/>
                <a:gd name="T6" fmla="*/ 51 w 398"/>
                <a:gd name="T7" fmla="*/ 143 h 359"/>
                <a:gd name="T8" fmla="*/ 41 w 398"/>
                <a:gd name="T9" fmla="*/ 93 h 359"/>
                <a:gd name="T10" fmla="*/ 305 w 398"/>
                <a:gd name="T11" fmla="*/ 40 h 359"/>
                <a:gd name="T12" fmla="*/ 346 w 398"/>
                <a:gd name="T13" fmla="*/ 251 h 359"/>
                <a:gd name="T14" fmla="*/ 262 w 398"/>
                <a:gd name="T15" fmla="*/ 268 h 359"/>
                <a:gd name="T16" fmla="*/ 262 w 398"/>
                <a:gd name="T17" fmla="*/ 359 h 359"/>
                <a:gd name="T18" fmla="*/ 398 w 398"/>
                <a:gd name="T19" fmla="*/ 332 h 359"/>
                <a:gd name="T20" fmla="*/ 334 w 398"/>
                <a:gd name="T2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8" h="359">
                  <a:moveTo>
                    <a:pt x="334" y="0"/>
                  </a:moveTo>
                  <a:lnTo>
                    <a:pt x="0" y="64"/>
                  </a:lnTo>
                  <a:lnTo>
                    <a:pt x="15" y="143"/>
                  </a:lnTo>
                  <a:lnTo>
                    <a:pt x="51" y="143"/>
                  </a:lnTo>
                  <a:lnTo>
                    <a:pt x="41" y="93"/>
                  </a:lnTo>
                  <a:lnTo>
                    <a:pt x="305" y="40"/>
                  </a:lnTo>
                  <a:lnTo>
                    <a:pt x="346" y="251"/>
                  </a:lnTo>
                  <a:lnTo>
                    <a:pt x="262" y="268"/>
                  </a:lnTo>
                  <a:lnTo>
                    <a:pt x="262" y="359"/>
                  </a:lnTo>
                  <a:lnTo>
                    <a:pt x="398" y="332"/>
                  </a:lnTo>
                  <a:lnTo>
                    <a:pt x="3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 sz="253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F849A9EB-38B9-40FF-9920-ECDA79BB328E}"/>
              </a:ext>
            </a:extLst>
          </p:cNvPr>
          <p:cNvGrpSpPr/>
          <p:nvPr/>
        </p:nvGrpSpPr>
        <p:grpSpPr>
          <a:xfrm>
            <a:off x="-409067" y="156298"/>
            <a:ext cx="1073237" cy="1384624"/>
            <a:chOff x="-697582" y="788521"/>
            <a:chExt cx="1867980" cy="2409952"/>
          </a:xfrm>
        </p:grpSpPr>
        <p:sp>
          <p:nvSpPr>
            <p:cNvPr id="71" name="Freeform: Shape 42">
              <a:extLst>
                <a:ext uri="{FF2B5EF4-FFF2-40B4-BE49-F238E27FC236}">
                  <a16:creationId xmlns:a16="http://schemas.microsoft.com/office/drawing/2014/main" id="{1F3F861F-4A7F-487D-BC5C-BC7133DC6A7B}"/>
                </a:ext>
              </a:extLst>
            </p:cNvPr>
            <p:cNvSpPr/>
            <p:nvPr/>
          </p:nvSpPr>
          <p:spPr bwMode="auto">
            <a:xfrm rot="13500000">
              <a:off x="-697579" y="1803317"/>
              <a:ext cx="1395156" cy="1395156"/>
            </a:xfrm>
            <a:custGeom>
              <a:avLst/>
              <a:gdLst>
                <a:gd name="connsiteX0" fmla="*/ 0 w 2304255"/>
                <a:gd name="connsiteY0" fmla="*/ 0 h 2304255"/>
                <a:gd name="connsiteX1" fmla="*/ 2304255 w 2304255"/>
                <a:gd name="connsiteY1" fmla="*/ 2304255 h 2304255"/>
                <a:gd name="connsiteX2" fmla="*/ 0 w 2304255"/>
                <a:gd name="connsiteY2" fmla="*/ 2304255 h 2304255"/>
                <a:gd name="connsiteX3" fmla="*/ 0 w 2304255"/>
                <a:gd name="connsiteY3" fmla="*/ 0 h 2304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4255" h="2304255">
                  <a:moveTo>
                    <a:pt x="0" y="0"/>
                  </a:moveTo>
                  <a:lnTo>
                    <a:pt x="2304255" y="2304255"/>
                  </a:lnTo>
                  <a:lnTo>
                    <a:pt x="0" y="23042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 dirty="0"/>
            </a:p>
          </p:txBody>
        </p:sp>
        <p:sp>
          <p:nvSpPr>
            <p:cNvPr id="72" name="Freeform: Shape 41">
              <a:extLst>
                <a:ext uri="{FF2B5EF4-FFF2-40B4-BE49-F238E27FC236}">
                  <a16:creationId xmlns:a16="http://schemas.microsoft.com/office/drawing/2014/main" id="{042EBED1-B65F-4973-93F6-276C3DB4CDF0}"/>
                </a:ext>
              </a:extLst>
            </p:cNvPr>
            <p:cNvSpPr/>
            <p:nvPr/>
          </p:nvSpPr>
          <p:spPr bwMode="auto">
            <a:xfrm rot="2700000">
              <a:off x="-697582" y="788521"/>
              <a:ext cx="1395156" cy="1395156"/>
            </a:xfrm>
            <a:custGeom>
              <a:avLst/>
              <a:gdLst>
                <a:gd name="connsiteX0" fmla="*/ 2304256 w 2304256"/>
                <a:gd name="connsiteY0" fmla="*/ 0 h 2304256"/>
                <a:gd name="connsiteX1" fmla="*/ 2304256 w 2304256"/>
                <a:gd name="connsiteY1" fmla="*/ 2304256 h 2304256"/>
                <a:gd name="connsiteX2" fmla="*/ 2304255 w 2304256"/>
                <a:gd name="connsiteY2" fmla="*/ 2304256 h 2304256"/>
                <a:gd name="connsiteX3" fmla="*/ 0 w 2304256"/>
                <a:gd name="connsiteY3" fmla="*/ 1 h 2304256"/>
                <a:gd name="connsiteX4" fmla="*/ 0 w 2304256"/>
                <a:gd name="connsiteY4" fmla="*/ 0 h 2304256"/>
                <a:gd name="connsiteX5" fmla="*/ 2304256 w 2304256"/>
                <a:gd name="connsiteY5" fmla="*/ 0 h 2304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04256" h="2304256">
                  <a:moveTo>
                    <a:pt x="2304256" y="0"/>
                  </a:moveTo>
                  <a:lnTo>
                    <a:pt x="2304256" y="2304256"/>
                  </a:lnTo>
                  <a:lnTo>
                    <a:pt x="2304255" y="2304256"/>
                  </a:lnTo>
                  <a:lnTo>
                    <a:pt x="0" y="1"/>
                  </a:lnTo>
                  <a:lnTo>
                    <a:pt x="0" y="0"/>
                  </a:lnTo>
                  <a:lnTo>
                    <a:pt x="2304256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/>
            </a:p>
          </p:txBody>
        </p:sp>
        <p:sp>
          <p:nvSpPr>
            <p:cNvPr id="73" name="Freeform: Shape 35">
              <a:extLst>
                <a:ext uri="{FF2B5EF4-FFF2-40B4-BE49-F238E27FC236}">
                  <a16:creationId xmlns:a16="http://schemas.microsoft.com/office/drawing/2014/main" id="{ECBB9C9B-D23C-466F-ACBF-D21C9689294A}"/>
                </a:ext>
              </a:extLst>
            </p:cNvPr>
            <p:cNvSpPr/>
            <p:nvPr/>
          </p:nvSpPr>
          <p:spPr bwMode="auto">
            <a:xfrm rot="5400000">
              <a:off x="-585200" y="1380060"/>
              <a:ext cx="2340797" cy="1170399"/>
            </a:xfrm>
            <a:custGeom>
              <a:avLst/>
              <a:gdLst>
                <a:gd name="connsiteX0" fmla="*/ 2367656 w 4735313"/>
                <a:gd name="connsiteY0" fmla="*/ 0 h 2367656"/>
                <a:gd name="connsiteX1" fmla="*/ 4735313 w 4735313"/>
                <a:gd name="connsiteY1" fmla="*/ 2367656 h 2367656"/>
                <a:gd name="connsiteX2" fmla="*/ 3847062 w 4735313"/>
                <a:gd name="connsiteY2" fmla="*/ 2367656 h 2367656"/>
                <a:gd name="connsiteX3" fmla="*/ 2367656 w 4735313"/>
                <a:gd name="connsiteY3" fmla="*/ 888250 h 2367656"/>
                <a:gd name="connsiteX4" fmla="*/ 888250 w 4735313"/>
                <a:gd name="connsiteY4" fmla="*/ 2367656 h 2367656"/>
                <a:gd name="connsiteX5" fmla="*/ 0 w 4735313"/>
                <a:gd name="connsiteY5" fmla="*/ 2367656 h 2367656"/>
                <a:gd name="connsiteX6" fmla="*/ 2367656 w 4735313"/>
                <a:gd name="connsiteY6" fmla="*/ 0 h 2367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35313" h="2367656">
                  <a:moveTo>
                    <a:pt x="2367656" y="0"/>
                  </a:moveTo>
                  <a:lnTo>
                    <a:pt x="4735313" y="2367656"/>
                  </a:lnTo>
                  <a:lnTo>
                    <a:pt x="3847062" y="2367656"/>
                  </a:lnTo>
                  <a:lnTo>
                    <a:pt x="2367656" y="888250"/>
                  </a:lnTo>
                  <a:lnTo>
                    <a:pt x="888250" y="2367656"/>
                  </a:lnTo>
                  <a:lnTo>
                    <a:pt x="0" y="2367656"/>
                  </a:lnTo>
                  <a:lnTo>
                    <a:pt x="2367656" y="0"/>
                  </a:lnTo>
                  <a:close/>
                </a:path>
              </a:pathLst>
            </a:custGeom>
            <a:solidFill>
              <a:schemeClr val="accent2">
                <a:alpha val="77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 dirty="0"/>
            </a:p>
          </p:txBody>
        </p:sp>
      </p:grpSp>
      <p:sp>
        <p:nvSpPr>
          <p:cNvPr id="74" name="文本框 10"/>
          <p:cNvSpPr txBox="1">
            <a:spLocks noChangeArrowheads="1"/>
          </p:cNvSpPr>
          <p:nvPr/>
        </p:nvSpPr>
        <p:spPr bwMode="auto">
          <a:xfrm>
            <a:off x="544064" y="489989"/>
            <a:ext cx="4877199" cy="684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4000" dirty="0">
                <a:solidFill>
                  <a:schemeClr val="accent2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sym typeface="Arial" panose="020B0604020202020204" pitchFamily="34" charset="0"/>
              </a:rPr>
              <a:t>添加相关标题文字</a:t>
            </a:r>
            <a:endParaRPr lang="zh-CN" altLang="en-US" sz="4000" dirty="0">
              <a:solidFill>
                <a:schemeClr val="accent2"/>
              </a:solidFill>
              <a:latin typeface="方正尚酷简体" panose="03000509000000000000" pitchFamily="65" charset="-122"/>
              <a:ea typeface="方正尚酷简体" panose="03000509000000000000" pitchFamily="65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44909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000">
        <p14:prism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32629" y="2504016"/>
            <a:ext cx="3603436" cy="170132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531"/>
          </a:p>
        </p:txBody>
      </p:sp>
      <p:sp>
        <p:nvSpPr>
          <p:cNvPr id="116" name="Oval 22"/>
          <p:cNvSpPr/>
          <p:nvPr/>
        </p:nvSpPr>
        <p:spPr>
          <a:xfrm>
            <a:off x="208421" y="2195735"/>
            <a:ext cx="877617" cy="877617"/>
          </a:xfrm>
          <a:prstGeom prst="ellipse">
            <a:avLst/>
          </a:prstGeom>
          <a:solidFill>
            <a:schemeClr val="accent1"/>
          </a:solidFill>
          <a:ln w="9525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642868">
              <a:defRPr/>
            </a:pPr>
            <a:r>
              <a:rPr lang="en-US" sz="2531" kern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</a:p>
        </p:txBody>
      </p:sp>
      <p:pic>
        <p:nvPicPr>
          <p:cNvPr id="171" name="Picture 123" descr="divider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6" y="1674886"/>
            <a:ext cx="12858044" cy="747716"/>
          </a:xfrm>
          <a:prstGeom prst="rect">
            <a:avLst/>
          </a:prstGeom>
        </p:spPr>
      </p:pic>
      <p:sp>
        <p:nvSpPr>
          <p:cNvPr id="90" name="矩形 89"/>
          <p:cNvSpPr/>
          <p:nvPr/>
        </p:nvSpPr>
        <p:spPr>
          <a:xfrm>
            <a:off x="4722201" y="2504016"/>
            <a:ext cx="3603436" cy="1701325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531"/>
          </a:p>
        </p:txBody>
      </p:sp>
      <p:sp>
        <p:nvSpPr>
          <p:cNvPr id="92" name="Oval 22"/>
          <p:cNvSpPr/>
          <p:nvPr/>
        </p:nvSpPr>
        <p:spPr>
          <a:xfrm>
            <a:off x="4297994" y="2195735"/>
            <a:ext cx="877617" cy="877617"/>
          </a:xfrm>
          <a:prstGeom prst="ellipse">
            <a:avLst/>
          </a:prstGeom>
          <a:solidFill>
            <a:schemeClr val="accent2"/>
          </a:solidFill>
          <a:ln w="9525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642868">
              <a:defRPr/>
            </a:pPr>
            <a:r>
              <a:rPr lang="en-US" sz="2531" kern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</a:p>
        </p:txBody>
      </p:sp>
      <p:sp>
        <p:nvSpPr>
          <p:cNvPr id="175" name="矩形 174"/>
          <p:cNvSpPr/>
          <p:nvPr/>
        </p:nvSpPr>
        <p:spPr>
          <a:xfrm>
            <a:off x="8820703" y="2504016"/>
            <a:ext cx="3603436" cy="1701325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531"/>
          </a:p>
        </p:txBody>
      </p:sp>
      <p:sp>
        <p:nvSpPr>
          <p:cNvPr id="176" name="Oval 22"/>
          <p:cNvSpPr/>
          <p:nvPr/>
        </p:nvSpPr>
        <p:spPr>
          <a:xfrm>
            <a:off x="8396495" y="2195735"/>
            <a:ext cx="877617" cy="877617"/>
          </a:xfrm>
          <a:prstGeom prst="ellipse">
            <a:avLst/>
          </a:prstGeom>
          <a:solidFill>
            <a:schemeClr val="accent3"/>
          </a:solidFill>
          <a:ln w="9525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642868">
              <a:defRPr/>
            </a:pPr>
            <a:r>
              <a:rPr lang="en-US" sz="2531" kern="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</a:p>
        </p:txBody>
      </p:sp>
      <p:sp>
        <p:nvSpPr>
          <p:cNvPr id="177" name="TextBox 15"/>
          <p:cNvSpPr txBox="1"/>
          <p:nvPr/>
        </p:nvSpPr>
        <p:spPr>
          <a:xfrm>
            <a:off x="423580" y="5282409"/>
            <a:ext cx="5681774" cy="1179630"/>
          </a:xfrm>
          <a:prstGeom prst="rect">
            <a:avLst/>
          </a:prstGeom>
          <a:noFill/>
        </p:spPr>
        <p:txBody>
          <a:bodyPr wrap="square" lIns="139520" tIns="69761" rIns="139520" bIns="69761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2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178" name="TextBox 16"/>
          <p:cNvSpPr txBox="1"/>
          <p:nvPr/>
        </p:nvSpPr>
        <p:spPr>
          <a:xfrm>
            <a:off x="434976" y="4831406"/>
            <a:ext cx="2561235" cy="443916"/>
          </a:xfrm>
          <a:prstGeom prst="rect">
            <a:avLst/>
          </a:prstGeom>
          <a:noFill/>
        </p:spPr>
        <p:txBody>
          <a:bodyPr wrap="none" lIns="139520" tIns="69761" rIns="139520" bIns="69761" rtlCol="0">
            <a:spAutoFit/>
          </a:bodyPr>
          <a:lstStyle/>
          <a:p>
            <a:r>
              <a:rPr lang="zh-CN" altLang="en-US" sz="19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79" name="TextBox 15"/>
          <p:cNvSpPr txBox="1"/>
          <p:nvPr/>
        </p:nvSpPr>
        <p:spPr>
          <a:xfrm>
            <a:off x="6825620" y="5282409"/>
            <a:ext cx="5630364" cy="1179630"/>
          </a:xfrm>
          <a:prstGeom prst="rect">
            <a:avLst/>
          </a:prstGeom>
          <a:noFill/>
        </p:spPr>
        <p:txBody>
          <a:bodyPr wrap="square" lIns="139520" tIns="69761" rIns="139520" bIns="69761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2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180" name="TextBox 16"/>
          <p:cNvSpPr txBox="1"/>
          <p:nvPr/>
        </p:nvSpPr>
        <p:spPr>
          <a:xfrm>
            <a:off x="6837017" y="4831406"/>
            <a:ext cx="2561235" cy="443916"/>
          </a:xfrm>
          <a:prstGeom prst="rect">
            <a:avLst/>
          </a:prstGeom>
          <a:noFill/>
        </p:spPr>
        <p:txBody>
          <a:bodyPr wrap="none" lIns="139520" tIns="69761" rIns="139520" bIns="69761" rtlCol="0">
            <a:spAutoFit/>
          </a:bodyPr>
          <a:lstStyle/>
          <a:p>
            <a:r>
              <a:rPr lang="zh-CN" altLang="en-US" sz="1969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849A9EB-38B9-40FF-9920-ECDA79BB328E}"/>
              </a:ext>
            </a:extLst>
          </p:cNvPr>
          <p:cNvGrpSpPr/>
          <p:nvPr/>
        </p:nvGrpSpPr>
        <p:grpSpPr>
          <a:xfrm>
            <a:off x="-409067" y="156298"/>
            <a:ext cx="1073237" cy="1384624"/>
            <a:chOff x="-697582" y="788521"/>
            <a:chExt cx="1867980" cy="2409952"/>
          </a:xfrm>
        </p:grpSpPr>
        <p:sp>
          <p:nvSpPr>
            <p:cNvPr id="16" name="Freeform: Shape 42">
              <a:extLst>
                <a:ext uri="{FF2B5EF4-FFF2-40B4-BE49-F238E27FC236}">
                  <a16:creationId xmlns:a16="http://schemas.microsoft.com/office/drawing/2014/main" id="{1F3F861F-4A7F-487D-BC5C-BC7133DC6A7B}"/>
                </a:ext>
              </a:extLst>
            </p:cNvPr>
            <p:cNvSpPr/>
            <p:nvPr/>
          </p:nvSpPr>
          <p:spPr bwMode="auto">
            <a:xfrm rot="13500000">
              <a:off x="-697579" y="1803317"/>
              <a:ext cx="1395156" cy="1395156"/>
            </a:xfrm>
            <a:custGeom>
              <a:avLst/>
              <a:gdLst>
                <a:gd name="connsiteX0" fmla="*/ 0 w 2304255"/>
                <a:gd name="connsiteY0" fmla="*/ 0 h 2304255"/>
                <a:gd name="connsiteX1" fmla="*/ 2304255 w 2304255"/>
                <a:gd name="connsiteY1" fmla="*/ 2304255 h 2304255"/>
                <a:gd name="connsiteX2" fmla="*/ 0 w 2304255"/>
                <a:gd name="connsiteY2" fmla="*/ 2304255 h 2304255"/>
                <a:gd name="connsiteX3" fmla="*/ 0 w 2304255"/>
                <a:gd name="connsiteY3" fmla="*/ 0 h 2304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4255" h="2304255">
                  <a:moveTo>
                    <a:pt x="0" y="0"/>
                  </a:moveTo>
                  <a:lnTo>
                    <a:pt x="2304255" y="2304255"/>
                  </a:lnTo>
                  <a:lnTo>
                    <a:pt x="0" y="23042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 dirty="0"/>
            </a:p>
          </p:txBody>
        </p:sp>
        <p:sp>
          <p:nvSpPr>
            <p:cNvPr id="17" name="Freeform: Shape 41">
              <a:extLst>
                <a:ext uri="{FF2B5EF4-FFF2-40B4-BE49-F238E27FC236}">
                  <a16:creationId xmlns:a16="http://schemas.microsoft.com/office/drawing/2014/main" id="{042EBED1-B65F-4973-93F6-276C3DB4CDF0}"/>
                </a:ext>
              </a:extLst>
            </p:cNvPr>
            <p:cNvSpPr/>
            <p:nvPr/>
          </p:nvSpPr>
          <p:spPr bwMode="auto">
            <a:xfrm rot="2700000">
              <a:off x="-697582" y="788521"/>
              <a:ext cx="1395156" cy="1395156"/>
            </a:xfrm>
            <a:custGeom>
              <a:avLst/>
              <a:gdLst>
                <a:gd name="connsiteX0" fmla="*/ 2304256 w 2304256"/>
                <a:gd name="connsiteY0" fmla="*/ 0 h 2304256"/>
                <a:gd name="connsiteX1" fmla="*/ 2304256 w 2304256"/>
                <a:gd name="connsiteY1" fmla="*/ 2304256 h 2304256"/>
                <a:gd name="connsiteX2" fmla="*/ 2304255 w 2304256"/>
                <a:gd name="connsiteY2" fmla="*/ 2304256 h 2304256"/>
                <a:gd name="connsiteX3" fmla="*/ 0 w 2304256"/>
                <a:gd name="connsiteY3" fmla="*/ 1 h 2304256"/>
                <a:gd name="connsiteX4" fmla="*/ 0 w 2304256"/>
                <a:gd name="connsiteY4" fmla="*/ 0 h 2304256"/>
                <a:gd name="connsiteX5" fmla="*/ 2304256 w 2304256"/>
                <a:gd name="connsiteY5" fmla="*/ 0 h 2304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04256" h="2304256">
                  <a:moveTo>
                    <a:pt x="2304256" y="0"/>
                  </a:moveTo>
                  <a:lnTo>
                    <a:pt x="2304256" y="2304256"/>
                  </a:lnTo>
                  <a:lnTo>
                    <a:pt x="2304255" y="2304256"/>
                  </a:lnTo>
                  <a:lnTo>
                    <a:pt x="0" y="1"/>
                  </a:lnTo>
                  <a:lnTo>
                    <a:pt x="0" y="0"/>
                  </a:lnTo>
                  <a:lnTo>
                    <a:pt x="2304256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/>
            </a:p>
          </p:txBody>
        </p:sp>
        <p:sp>
          <p:nvSpPr>
            <p:cNvPr id="18" name="Freeform: Shape 35">
              <a:extLst>
                <a:ext uri="{FF2B5EF4-FFF2-40B4-BE49-F238E27FC236}">
                  <a16:creationId xmlns:a16="http://schemas.microsoft.com/office/drawing/2014/main" id="{ECBB9C9B-D23C-466F-ACBF-D21C9689294A}"/>
                </a:ext>
              </a:extLst>
            </p:cNvPr>
            <p:cNvSpPr/>
            <p:nvPr/>
          </p:nvSpPr>
          <p:spPr bwMode="auto">
            <a:xfrm rot="5400000">
              <a:off x="-585200" y="1380060"/>
              <a:ext cx="2340797" cy="1170399"/>
            </a:xfrm>
            <a:custGeom>
              <a:avLst/>
              <a:gdLst>
                <a:gd name="connsiteX0" fmla="*/ 2367656 w 4735313"/>
                <a:gd name="connsiteY0" fmla="*/ 0 h 2367656"/>
                <a:gd name="connsiteX1" fmla="*/ 4735313 w 4735313"/>
                <a:gd name="connsiteY1" fmla="*/ 2367656 h 2367656"/>
                <a:gd name="connsiteX2" fmla="*/ 3847062 w 4735313"/>
                <a:gd name="connsiteY2" fmla="*/ 2367656 h 2367656"/>
                <a:gd name="connsiteX3" fmla="*/ 2367656 w 4735313"/>
                <a:gd name="connsiteY3" fmla="*/ 888250 h 2367656"/>
                <a:gd name="connsiteX4" fmla="*/ 888250 w 4735313"/>
                <a:gd name="connsiteY4" fmla="*/ 2367656 h 2367656"/>
                <a:gd name="connsiteX5" fmla="*/ 0 w 4735313"/>
                <a:gd name="connsiteY5" fmla="*/ 2367656 h 2367656"/>
                <a:gd name="connsiteX6" fmla="*/ 2367656 w 4735313"/>
                <a:gd name="connsiteY6" fmla="*/ 0 h 2367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35313" h="2367656">
                  <a:moveTo>
                    <a:pt x="2367656" y="0"/>
                  </a:moveTo>
                  <a:lnTo>
                    <a:pt x="4735313" y="2367656"/>
                  </a:lnTo>
                  <a:lnTo>
                    <a:pt x="3847062" y="2367656"/>
                  </a:lnTo>
                  <a:lnTo>
                    <a:pt x="2367656" y="888250"/>
                  </a:lnTo>
                  <a:lnTo>
                    <a:pt x="888250" y="2367656"/>
                  </a:lnTo>
                  <a:lnTo>
                    <a:pt x="0" y="2367656"/>
                  </a:lnTo>
                  <a:lnTo>
                    <a:pt x="2367656" y="0"/>
                  </a:lnTo>
                  <a:close/>
                </a:path>
              </a:pathLst>
            </a:custGeom>
            <a:solidFill>
              <a:schemeClr val="accent2">
                <a:alpha val="77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 dirty="0"/>
            </a:p>
          </p:txBody>
        </p:sp>
      </p:grpSp>
      <p:sp>
        <p:nvSpPr>
          <p:cNvPr id="19" name="文本框 10"/>
          <p:cNvSpPr txBox="1">
            <a:spLocks noChangeArrowheads="1"/>
          </p:cNvSpPr>
          <p:nvPr/>
        </p:nvSpPr>
        <p:spPr bwMode="auto">
          <a:xfrm>
            <a:off x="544064" y="489989"/>
            <a:ext cx="4877199" cy="684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4000" dirty="0">
                <a:solidFill>
                  <a:schemeClr val="accent2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sym typeface="Arial" panose="020B0604020202020204" pitchFamily="34" charset="0"/>
              </a:rPr>
              <a:t>添加相关标题文字</a:t>
            </a:r>
            <a:endParaRPr lang="zh-CN" altLang="en-US" sz="4000" dirty="0">
              <a:solidFill>
                <a:schemeClr val="accent2"/>
              </a:solidFill>
              <a:latin typeface="方正尚酷简体" panose="03000509000000000000" pitchFamily="65" charset="-122"/>
              <a:ea typeface="方正尚酷简体" panose="03000509000000000000" pitchFamily="65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58405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50"/>
                            </p:stCondLst>
                            <p:childTnLst>
                              <p:par>
                                <p:cTn id="5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1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6" grpId="0" animBg="1"/>
      <p:bldP spid="90" grpId="0" animBg="1"/>
      <p:bldP spid="92" grpId="0" animBg="1"/>
      <p:bldP spid="175" grpId="0" animBg="1"/>
      <p:bldP spid="176" grpId="0" animBg="1"/>
      <p:bldP spid="177" grpId="0"/>
      <p:bldP spid="178" grpId="0"/>
      <p:bldP spid="179" grpId="0"/>
      <p:bldP spid="18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14246" y="-20564"/>
            <a:ext cx="12905498" cy="724867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/>
              <a:t>  </a:t>
            </a:r>
            <a:endParaRPr lang="zh-CN" altLang="en-US" sz="1600" dirty="0"/>
          </a:p>
        </p:txBody>
      </p:sp>
      <p:sp>
        <p:nvSpPr>
          <p:cNvPr id="26" name="TextBox 48"/>
          <p:cNvSpPr txBox="1"/>
          <p:nvPr/>
        </p:nvSpPr>
        <p:spPr>
          <a:xfrm>
            <a:off x="8229460" y="5117066"/>
            <a:ext cx="396022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359" dirty="0" smtClean="0">
                <a:solidFill>
                  <a:schemeClr val="accent2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cs typeface="+mn-ea"/>
                <a:sym typeface="+mn-lt"/>
              </a:rPr>
              <a:t>添加标题</a:t>
            </a:r>
            <a:endParaRPr lang="en-GB" altLang="zh-CN" sz="4359" dirty="0">
              <a:solidFill>
                <a:schemeClr val="accent2"/>
              </a:solidFill>
              <a:latin typeface="方正尚酷简体" panose="03000509000000000000" pitchFamily="65" charset="-122"/>
              <a:ea typeface="方正尚酷简体" panose="03000509000000000000" pitchFamily="65" charset="-122"/>
              <a:cs typeface="+mn-ea"/>
              <a:sym typeface="+mn-lt"/>
            </a:endParaRPr>
          </a:p>
        </p:txBody>
      </p:sp>
      <p:sp>
        <p:nvSpPr>
          <p:cNvPr id="27" name="TextBox 49"/>
          <p:cNvSpPr txBox="1"/>
          <p:nvPr/>
        </p:nvSpPr>
        <p:spPr>
          <a:xfrm>
            <a:off x="8229461" y="5932084"/>
            <a:ext cx="3968162" cy="389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266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28" name="矩形 259"/>
          <p:cNvSpPr>
            <a:spLocks noChangeArrowheads="1"/>
          </p:cNvSpPr>
          <p:nvPr/>
        </p:nvSpPr>
        <p:spPr bwMode="auto">
          <a:xfrm>
            <a:off x="6141343" y="4480421"/>
            <a:ext cx="2196321" cy="2213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6" rIns="91434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781" cap="all" spc="300" dirty="0" smtClean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z="13781" cap="all" spc="300" dirty="0">
              <a:solidFill>
                <a:schemeClr val="accent2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9368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93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6" grpId="0"/>
      <p:bldP spid="26" grpId="1"/>
      <p:bldP spid="27" grpId="0"/>
      <p:bldP spid="27" grpId="1"/>
      <p:bldP spid="28" grpId="0"/>
      <p:bldP spid="28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9"/>
          <p:cNvSpPr/>
          <p:nvPr/>
        </p:nvSpPr>
        <p:spPr>
          <a:xfrm>
            <a:off x="3652865" y="4497372"/>
            <a:ext cx="6667366" cy="175079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06" tIns="48202" rIns="96406" bIns="48202" rtlCol="0" anchor="ctr"/>
          <a:lstStyle/>
          <a:p>
            <a:endParaRPr lang="en-US" altLang="zh-CN" sz="1266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66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66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66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66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您的内容打在这里在此框中选择粘贴，并选择只保留文字。您的内容打在这里，或者通过复制您的文本您的内容打在这里在此框中选择粘贴，并选择只保留文字。您的内容打在这里，或者通过复制您的文本</a:t>
            </a:r>
            <a:endParaRPr lang="en-GB" altLang="zh-CN" sz="1266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687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GB" altLang="zh-CN" sz="168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687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18"/>
          <p:cNvSpPr/>
          <p:nvPr/>
        </p:nvSpPr>
        <p:spPr>
          <a:xfrm>
            <a:off x="7027063" y="1716544"/>
            <a:ext cx="3293168" cy="267367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06" tIns="48202" rIns="96406" bIns="48202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US" altLang="zh-CN" sz="1687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方正兰亭黑_GBK" panose="02000000000000000000" pitchFamily="2" charset="-122"/>
            </a:endParaRPr>
          </a:p>
        </p:txBody>
      </p:sp>
      <p:sp>
        <p:nvSpPr>
          <p:cNvPr id="9" name="Rectangle 44"/>
          <p:cNvSpPr/>
          <p:nvPr/>
        </p:nvSpPr>
        <p:spPr>
          <a:xfrm>
            <a:off x="3652866" y="1716544"/>
            <a:ext cx="3218371" cy="2673679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06" tIns="48202" rIns="96406" bIns="48202" rtlCol="0" anchor="ctr"/>
          <a:lstStyle/>
          <a:p>
            <a:pPr algn="ctr"/>
            <a:endParaRPr lang="en-US" sz="2530"/>
          </a:p>
        </p:txBody>
      </p:sp>
      <p:sp>
        <p:nvSpPr>
          <p:cNvPr id="10" name="矩形 9"/>
          <p:cNvSpPr/>
          <p:nvPr/>
        </p:nvSpPr>
        <p:spPr>
          <a:xfrm>
            <a:off x="331045" y="3101636"/>
            <a:ext cx="3321820" cy="1330953"/>
          </a:xfrm>
          <a:prstGeom prst="rect">
            <a:avLst/>
          </a:prstGeom>
        </p:spPr>
        <p:txBody>
          <a:bodyPr wrap="square" lIns="96406" tIns="48202" rIns="96406" bIns="48202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8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方正兰亭黑_GBK" panose="02000000000000000000" pitchFamily="2" charset="-122"/>
              </a:rPr>
              <a:t>添加标题</a:t>
            </a:r>
            <a:endParaRPr lang="en-US" altLang="zh-CN" sz="1687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方正兰亭黑_GBK" panose="02000000000000000000" pitchFamily="2" charset="-122"/>
            </a:endParaRPr>
          </a:p>
          <a:p>
            <a:endParaRPr lang="en-US" altLang="zh-CN" sz="1266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66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266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的内容打在这里在此框中选择粘贴，并选择只保留文字。您的内容打在这里，或者通过复制您的文本</a:t>
            </a:r>
            <a:endParaRPr lang="en-GB" altLang="zh-CN" sz="1266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266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1045" y="4821964"/>
            <a:ext cx="3321820" cy="1330953"/>
          </a:xfrm>
          <a:prstGeom prst="rect">
            <a:avLst/>
          </a:prstGeom>
        </p:spPr>
        <p:txBody>
          <a:bodyPr wrap="square" lIns="96406" tIns="48202" rIns="96406" bIns="48202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8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方正兰亭黑_GBK" panose="02000000000000000000" pitchFamily="2" charset="-122"/>
              </a:rPr>
              <a:t>添加标题</a:t>
            </a:r>
            <a:endParaRPr lang="en-US" altLang="zh-CN" sz="1687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sym typeface="方正兰亭黑_GBK" panose="02000000000000000000" pitchFamily="2" charset="-122"/>
            </a:endParaRPr>
          </a:p>
          <a:p>
            <a:endParaRPr lang="en-US" altLang="zh-CN" sz="1266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66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266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的内容打在这里在此框中选择粘贴，并选择只保留文字。您的内容打在这里，或者通过复制您的文本</a:t>
            </a:r>
            <a:endParaRPr lang="en-GB" altLang="zh-CN" sz="1266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266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FFC9833F-859E-4734-93DE-FEEBB89B6693}"/>
              </a:ext>
            </a:extLst>
          </p:cNvPr>
          <p:cNvSpPr/>
          <p:nvPr/>
        </p:nvSpPr>
        <p:spPr>
          <a:xfrm>
            <a:off x="10427741" y="1716545"/>
            <a:ext cx="2428673" cy="453161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530" dirty="0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849A9EB-38B9-40FF-9920-ECDA79BB328E}"/>
              </a:ext>
            </a:extLst>
          </p:cNvPr>
          <p:cNvGrpSpPr/>
          <p:nvPr/>
        </p:nvGrpSpPr>
        <p:grpSpPr>
          <a:xfrm>
            <a:off x="-409067" y="156298"/>
            <a:ext cx="1073237" cy="1384624"/>
            <a:chOff x="-697582" y="788521"/>
            <a:chExt cx="1867980" cy="2409952"/>
          </a:xfrm>
        </p:grpSpPr>
        <p:sp>
          <p:nvSpPr>
            <p:cNvPr id="15" name="Freeform: Shape 42">
              <a:extLst>
                <a:ext uri="{FF2B5EF4-FFF2-40B4-BE49-F238E27FC236}">
                  <a16:creationId xmlns:a16="http://schemas.microsoft.com/office/drawing/2014/main" id="{1F3F861F-4A7F-487D-BC5C-BC7133DC6A7B}"/>
                </a:ext>
              </a:extLst>
            </p:cNvPr>
            <p:cNvSpPr/>
            <p:nvPr/>
          </p:nvSpPr>
          <p:spPr bwMode="auto">
            <a:xfrm rot="13500000">
              <a:off x="-697579" y="1803317"/>
              <a:ext cx="1395156" cy="1395156"/>
            </a:xfrm>
            <a:custGeom>
              <a:avLst/>
              <a:gdLst>
                <a:gd name="connsiteX0" fmla="*/ 0 w 2304255"/>
                <a:gd name="connsiteY0" fmla="*/ 0 h 2304255"/>
                <a:gd name="connsiteX1" fmla="*/ 2304255 w 2304255"/>
                <a:gd name="connsiteY1" fmla="*/ 2304255 h 2304255"/>
                <a:gd name="connsiteX2" fmla="*/ 0 w 2304255"/>
                <a:gd name="connsiteY2" fmla="*/ 2304255 h 2304255"/>
                <a:gd name="connsiteX3" fmla="*/ 0 w 2304255"/>
                <a:gd name="connsiteY3" fmla="*/ 0 h 2304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4255" h="2304255">
                  <a:moveTo>
                    <a:pt x="0" y="0"/>
                  </a:moveTo>
                  <a:lnTo>
                    <a:pt x="2304255" y="2304255"/>
                  </a:lnTo>
                  <a:lnTo>
                    <a:pt x="0" y="23042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 dirty="0"/>
            </a:p>
          </p:txBody>
        </p:sp>
        <p:sp>
          <p:nvSpPr>
            <p:cNvPr id="16" name="Freeform: Shape 41">
              <a:extLst>
                <a:ext uri="{FF2B5EF4-FFF2-40B4-BE49-F238E27FC236}">
                  <a16:creationId xmlns:a16="http://schemas.microsoft.com/office/drawing/2014/main" id="{042EBED1-B65F-4973-93F6-276C3DB4CDF0}"/>
                </a:ext>
              </a:extLst>
            </p:cNvPr>
            <p:cNvSpPr/>
            <p:nvPr/>
          </p:nvSpPr>
          <p:spPr bwMode="auto">
            <a:xfrm rot="2700000">
              <a:off x="-697582" y="788521"/>
              <a:ext cx="1395156" cy="1395156"/>
            </a:xfrm>
            <a:custGeom>
              <a:avLst/>
              <a:gdLst>
                <a:gd name="connsiteX0" fmla="*/ 2304256 w 2304256"/>
                <a:gd name="connsiteY0" fmla="*/ 0 h 2304256"/>
                <a:gd name="connsiteX1" fmla="*/ 2304256 w 2304256"/>
                <a:gd name="connsiteY1" fmla="*/ 2304256 h 2304256"/>
                <a:gd name="connsiteX2" fmla="*/ 2304255 w 2304256"/>
                <a:gd name="connsiteY2" fmla="*/ 2304256 h 2304256"/>
                <a:gd name="connsiteX3" fmla="*/ 0 w 2304256"/>
                <a:gd name="connsiteY3" fmla="*/ 1 h 2304256"/>
                <a:gd name="connsiteX4" fmla="*/ 0 w 2304256"/>
                <a:gd name="connsiteY4" fmla="*/ 0 h 2304256"/>
                <a:gd name="connsiteX5" fmla="*/ 2304256 w 2304256"/>
                <a:gd name="connsiteY5" fmla="*/ 0 h 2304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04256" h="2304256">
                  <a:moveTo>
                    <a:pt x="2304256" y="0"/>
                  </a:moveTo>
                  <a:lnTo>
                    <a:pt x="2304256" y="2304256"/>
                  </a:lnTo>
                  <a:lnTo>
                    <a:pt x="2304255" y="2304256"/>
                  </a:lnTo>
                  <a:lnTo>
                    <a:pt x="0" y="1"/>
                  </a:lnTo>
                  <a:lnTo>
                    <a:pt x="0" y="0"/>
                  </a:lnTo>
                  <a:lnTo>
                    <a:pt x="2304256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/>
            </a:p>
          </p:txBody>
        </p:sp>
        <p:sp>
          <p:nvSpPr>
            <p:cNvPr id="17" name="Freeform: Shape 35">
              <a:extLst>
                <a:ext uri="{FF2B5EF4-FFF2-40B4-BE49-F238E27FC236}">
                  <a16:creationId xmlns:a16="http://schemas.microsoft.com/office/drawing/2014/main" id="{ECBB9C9B-D23C-466F-ACBF-D21C9689294A}"/>
                </a:ext>
              </a:extLst>
            </p:cNvPr>
            <p:cNvSpPr/>
            <p:nvPr/>
          </p:nvSpPr>
          <p:spPr bwMode="auto">
            <a:xfrm rot="5400000">
              <a:off x="-585200" y="1380060"/>
              <a:ext cx="2340797" cy="1170399"/>
            </a:xfrm>
            <a:custGeom>
              <a:avLst/>
              <a:gdLst>
                <a:gd name="connsiteX0" fmla="*/ 2367656 w 4735313"/>
                <a:gd name="connsiteY0" fmla="*/ 0 h 2367656"/>
                <a:gd name="connsiteX1" fmla="*/ 4735313 w 4735313"/>
                <a:gd name="connsiteY1" fmla="*/ 2367656 h 2367656"/>
                <a:gd name="connsiteX2" fmla="*/ 3847062 w 4735313"/>
                <a:gd name="connsiteY2" fmla="*/ 2367656 h 2367656"/>
                <a:gd name="connsiteX3" fmla="*/ 2367656 w 4735313"/>
                <a:gd name="connsiteY3" fmla="*/ 888250 h 2367656"/>
                <a:gd name="connsiteX4" fmla="*/ 888250 w 4735313"/>
                <a:gd name="connsiteY4" fmla="*/ 2367656 h 2367656"/>
                <a:gd name="connsiteX5" fmla="*/ 0 w 4735313"/>
                <a:gd name="connsiteY5" fmla="*/ 2367656 h 2367656"/>
                <a:gd name="connsiteX6" fmla="*/ 2367656 w 4735313"/>
                <a:gd name="connsiteY6" fmla="*/ 0 h 2367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35313" h="2367656">
                  <a:moveTo>
                    <a:pt x="2367656" y="0"/>
                  </a:moveTo>
                  <a:lnTo>
                    <a:pt x="4735313" y="2367656"/>
                  </a:lnTo>
                  <a:lnTo>
                    <a:pt x="3847062" y="2367656"/>
                  </a:lnTo>
                  <a:lnTo>
                    <a:pt x="2367656" y="888250"/>
                  </a:lnTo>
                  <a:lnTo>
                    <a:pt x="888250" y="2367656"/>
                  </a:lnTo>
                  <a:lnTo>
                    <a:pt x="0" y="2367656"/>
                  </a:lnTo>
                  <a:lnTo>
                    <a:pt x="2367656" y="0"/>
                  </a:lnTo>
                  <a:close/>
                </a:path>
              </a:pathLst>
            </a:custGeom>
            <a:solidFill>
              <a:schemeClr val="accent2">
                <a:alpha val="77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 dirty="0"/>
            </a:p>
          </p:txBody>
        </p:sp>
      </p:grpSp>
      <p:sp>
        <p:nvSpPr>
          <p:cNvPr id="18" name="文本框 10"/>
          <p:cNvSpPr txBox="1">
            <a:spLocks noChangeArrowheads="1"/>
          </p:cNvSpPr>
          <p:nvPr/>
        </p:nvSpPr>
        <p:spPr bwMode="auto">
          <a:xfrm>
            <a:off x="544064" y="489989"/>
            <a:ext cx="4877199" cy="684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4000" dirty="0">
                <a:solidFill>
                  <a:schemeClr val="accent2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sym typeface="Arial" panose="020B0604020202020204" pitchFamily="34" charset="0"/>
              </a:rPr>
              <a:t>添加相关标题文字</a:t>
            </a:r>
            <a:endParaRPr lang="zh-CN" altLang="en-US" sz="4000" dirty="0">
              <a:solidFill>
                <a:schemeClr val="accent2"/>
              </a:solidFill>
              <a:latin typeface="方正尚酷简体" panose="03000509000000000000" pitchFamily="65" charset="-122"/>
              <a:ea typeface="方正尚酷简体" panose="03000509000000000000" pitchFamily="65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24528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4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9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/>
      <p:bldP spid="11" grpId="0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2"/>
          <p:cNvSpPr/>
          <p:nvPr/>
        </p:nvSpPr>
        <p:spPr>
          <a:xfrm>
            <a:off x="1072225" y="5284696"/>
            <a:ext cx="10821445" cy="9642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/>
            <a:endParaRPr lang="zh-CN" altLang="zh-CN" sz="2531">
              <a:solidFill>
                <a:srgbClr val="FFFFFF"/>
              </a:solidFill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2679370" y="1659052"/>
            <a:ext cx="1821431" cy="8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286" tIns="32143" rIns="64286" bIns="32143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687" dirty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现实需求</a:t>
            </a:r>
            <a:endParaRPr lang="en-US" altLang="zh-CN" sz="1687" dirty="0"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  <a:p>
            <a:pPr algn="just"/>
            <a:r>
              <a:rPr lang="zh-CN" altLang="en-US" sz="1406" dirty="0">
                <a:latin typeface="微软雅黑" pitchFamily="34" charset="-122"/>
                <a:ea typeface="微软雅黑" pitchFamily="34" charset="-122"/>
              </a:rPr>
              <a:t>没时间缴罚单！</a:t>
            </a:r>
            <a:endParaRPr lang="en-US" altLang="zh-CN" sz="1406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8357950" y="1887369"/>
            <a:ext cx="1178573" cy="1178573"/>
            <a:chOff x="7924800" y="1789490"/>
            <a:chExt cx="1117600" cy="1117600"/>
          </a:xfrm>
        </p:grpSpPr>
        <p:sp>
          <p:nvSpPr>
            <p:cNvPr id="10" name="Rounded Rectangle 13"/>
            <p:cNvSpPr/>
            <p:nvPr/>
          </p:nvSpPr>
          <p:spPr>
            <a:xfrm>
              <a:off x="7924800" y="1789490"/>
              <a:ext cx="1117600" cy="111760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endParaRPr lang="zh-CN" altLang="zh-CN" sz="2531"/>
            </a:p>
          </p:txBody>
        </p:sp>
        <p:sp>
          <p:nvSpPr>
            <p:cNvPr id="19" name="Freeform 44"/>
            <p:cNvSpPr>
              <a:spLocks noEditPoints="1"/>
            </p:cNvSpPr>
            <p:nvPr/>
          </p:nvSpPr>
          <p:spPr bwMode="auto">
            <a:xfrm>
              <a:off x="8214785" y="2083708"/>
              <a:ext cx="537633" cy="529167"/>
            </a:xfrm>
            <a:custGeom>
              <a:avLst/>
              <a:gdLst>
                <a:gd name="T0" fmla="*/ 378576 w 121"/>
                <a:gd name="T1" fmla="*/ 296789 h 119"/>
                <a:gd name="T2" fmla="*/ 292234 w 121"/>
                <a:gd name="T3" fmla="*/ 206752 h 119"/>
                <a:gd name="T4" fmla="*/ 235780 w 121"/>
                <a:gd name="T5" fmla="*/ 193413 h 119"/>
                <a:gd name="T6" fmla="*/ 202571 w 121"/>
                <a:gd name="T7" fmla="*/ 160066 h 119"/>
                <a:gd name="T8" fmla="*/ 185967 w 121"/>
                <a:gd name="T9" fmla="*/ 110045 h 119"/>
                <a:gd name="T10" fmla="*/ 99625 w 121"/>
                <a:gd name="T11" fmla="*/ 20008 h 119"/>
                <a:gd name="T12" fmla="*/ 23246 w 121"/>
                <a:gd name="T13" fmla="*/ 20008 h 119"/>
                <a:gd name="T14" fmla="*/ 23246 w 121"/>
                <a:gd name="T15" fmla="*/ 96706 h 119"/>
                <a:gd name="T16" fmla="*/ 109588 w 121"/>
                <a:gd name="T17" fmla="*/ 186744 h 119"/>
                <a:gd name="T18" fmla="*/ 169363 w 121"/>
                <a:gd name="T19" fmla="*/ 200082 h 119"/>
                <a:gd name="T20" fmla="*/ 199251 w 121"/>
                <a:gd name="T21" fmla="*/ 233429 h 119"/>
                <a:gd name="T22" fmla="*/ 215855 w 121"/>
                <a:gd name="T23" fmla="*/ 283450 h 119"/>
                <a:gd name="T24" fmla="*/ 302197 w 121"/>
                <a:gd name="T25" fmla="*/ 373487 h 119"/>
                <a:gd name="T26" fmla="*/ 378576 w 121"/>
                <a:gd name="T27" fmla="*/ 373487 h 119"/>
                <a:gd name="T28" fmla="*/ 378576 w 121"/>
                <a:gd name="T29" fmla="*/ 296789 h 119"/>
                <a:gd name="T30" fmla="*/ 119550 w 121"/>
                <a:gd name="T31" fmla="*/ 170070 h 119"/>
                <a:gd name="T32" fmla="*/ 39850 w 121"/>
                <a:gd name="T33" fmla="*/ 90037 h 119"/>
                <a:gd name="T34" fmla="*/ 36529 w 121"/>
                <a:gd name="T35" fmla="*/ 36682 h 119"/>
                <a:gd name="T36" fmla="*/ 89663 w 121"/>
                <a:gd name="T37" fmla="*/ 40016 h 119"/>
                <a:gd name="T38" fmla="*/ 169363 w 121"/>
                <a:gd name="T39" fmla="*/ 120049 h 119"/>
                <a:gd name="T40" fmla="*/ 179326 w 121"/>
                <a:gd name="T41" fmla="*/ 140058 h 119"/>
                <a:gd name="T42" fmla="*/ 142796 w 121"/>
                <a:gd name="T43" fmla="*/ 140058 h 119"/>
                <a:gd name="T44" fmla="*/ 142796 w 121"/>
                <a:gd name="T45" fmla="*/ 176739 h 119"/>
                <a:gd name="T46" fmla="*/ 149438 w 121"/>
                <a:gd name="T47" fmla="*/ 180074 h 119"/>
                <a:gd name="T48" fmla="*/ 119550 w 121"/>
                <a:gd name="T49" fmla="*/ 170070 h 119"/>
                <a:gd name="T50" fmla="*/ 365293 w 121"/>
                <a:gd name="T51" fmla="*/ 356814 h 119"/>
                <a:gd name="T52" fmla="*/ 312159 w 121"/>
                <a:gd name="T53" fmla="*/ 356814 h 119"/>
                <a:gd name="T54" fmla="*/ 232459 w 121"/>
                <a:gd name="T55" fmla="*/ 276781 h 119"/>
                <a:gd name="T56" fmla="*/ 222496 w 121"/>
                <a:gd name="T57" fmla="*/ 253438 h 119"/>
                <a:gd name="T58" fmla="*/ 235780 w 121"/>
                <a:gd name="T59" fmla="*/ 266776 h 119"/>
                <a:gd name="T60" fmla="*/ 272309 w 121"/>
                <a:gd name="T61" fmla="*/ 266776 h 119"/>
                <a:gd name="T62" fmla="*/ 272309 w 121"/>
                <a:gd name="T63" fmla="*/ 230095 h 119"/>
                <a:gd name="T64" fmla="*/ 255705 w 121"/>
                <a:gd name="T65" fmla="*/ 213421 h 119"/>
                <a:gd name="T66" fmla="*/ 282272 w 121"/>
                <a:gd name="T67" fmla="*/ 226760 h 119"/>
                <a:gd name="T68" fmla="*/ 361972 w 121"/>
                <a:gd name="T69" fmla="*/ 306793 h 119"/>
                <a:gd name="T70" fmla="*/ 365293 w 121"/>
                <a:gd name="T71" fmla="*/ 356814 h 119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21" h="119">
                  <a:moveTo>
                    <a:pt x="114" y="89"/>
                  </a:moveTo>
                  <a:cubicBezTo>
                    <a:pt x="88" y="62"/>
                    <a:pt x="88" y="62"/>
                    <a:pt x="88" y="62"/>
                  </a:cubicBezTo>
                  <a:cubicBezTo>
                    <a:pt x="83" y="58"/>
                    <a:pt x="77" y="57"/>
                    <a:pt x="71" y="58"/>
                  </a:cubicBezTo>
                  <a:cubicBezTo>
                    <a:pt x="61" y="48"/>
                    <a:pt x="61" y="48"/>
                    <a:pt x="61" y="48"/>
                  </a:cubicBezTo>
                  <a:cubicBezTo>
                    <a:pt x="62" y="43"/>
                    <a:pt x="61" y="37"/>
                    <a:pt x="56" y="33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3" y="0"/>
                    <a:pt x="13" y="0"/>
                    <a:pt x="7" y="6"/>
                  </a:cubicBezTo>
                  <a:cubicBezTo>
                    <a:pt x="0" y="13"/>
                    <a:pt x="0" y="23"/>
                    <a:pt x="7" y="29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8" y="61"/>
                    <a:pt x="45" y="62"/>
                    <a:pt x="51" y="60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59" y="75"/>
                    <a:pt x="60" y="81"/>
                    <a:pt x="65" y="85"/>
                  </a:cubicBezTo>
                  <a:cubicBezTo>
                    <a:pt x="91" y="112"/>
                    <a:pt x="91" y="112"/>
                    <a:pt x="91" y="112"/>
                  </a:cubicBezTo>
                  <a:cubicBezTo>
                    <a:pt x="98" y="119"/>
                    <a:pt x="108" y="119"/>
                    <a:pt x="114" y="112"/>
                  </a:cubicBezTo>
                  <a:cubicBezTo>
                    <a:pt x="121" y="106"/>
                    <a:pt x="121" y="95"/>
                    <a:pt x="114" y="89"/>
                  </a:cubicBezTo>
                  <a:close/>
                  <a:moveTo>
                    <a:pt x="36" y="51"/>
                  </a:moveTo>
                  <a:cubicBezTo>
                    <a:pt x="12" y="27"/>
                    <a:pt x="12" y="27"/>
                    <a:pt x="12" y="27"/>
                  </a:cubicBezTo>
                  <a:cubicBezTo>
                    <a:pt x="7" y="22"/>
                    <a:pt x="7" y="15"/>
                    <a:pt x="11" y="11"/>
                  </a:cubicBezTo>
                  <a:cubicBezTo>
                    <a:pt x="16" y="7"/>
                    <a:pt x="23" y="7"/>
                    <a:pt x="27" y="12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3" y="37"/>
                    <a:pt x="54" y="40"/>
                    <a:pt x="54" y="42"/>
                  </a:cubicBezTo>
                  <a:cubicBezTo>
                    <a:pt x="51" y="39"/>
                    <a:pt x="46" y="39"/>
                    <a:pt x="43" y="42"/>
                  </a:cubicBezTo>
                  <a:cubicBezTo>
                    <a:pt x="40" y="45"/>
                    <a:pt x="40" y="50"/>
                    <a:pt x="43" y="53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42" y="54"/>
                    <a:pt x="38" y="53"/>
                    <a:pt x="36" y="51"/>
                  </a:cubicBezTo>
                  <a:close/>
                  <a:moveTo>
                    <a:pt x="110" y="107"/>
                  </a:moveTo>
                  <a:cubicBezTo>
                    <a:pt x="105" y="111"/>
                    <a:pt x="98" y="111"/>
                    <a:pt x="94" y="107"/>
                  </a:cubicBezTo>
                  <a:cubicBezTo>
                    <a:pt x="70" y="83"/>
                    <a:pt x="70" y="83"/>
                    <a:pt x="70" y="83"/>
                  </a:cubicBezTo>
                  <a:cubicBezTo>
                    <a:pt x="68" y="81"/>
                    <a:pt x="67" y="78"/>
                    <a:pt x="67" y="76"/>
                  </a:cubicBezTo>
                  <a:cubicBezTo>
                    <a:pt x="71" y="80"/>
                    <a:pt x="71" y="80"/>
                    <a:pt x="71" y="80"/>
                  </a:cubicBezTo>
                  <a:cubicBezTo>
                    <a:pt x="74" y="83"/>
                    <a:pt x="79" y="83"/>
                    <a:pt x="82" y="80"/>
                  </a:cubicBezTo>
                  <a:cubicBezTo>
                    <a:pt x="85" y="77"/>
                    <a:pt x="85" y="72"/>
                    <a:pt x="82" y="69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80" y="64"/>
                    <a:pt x="83" y="65"/>
                    <a:pt x="85" y="68"/>
                  </a:cubicBezTo>
                  <a:cubicBezTo>
                    <a:pt x="109" y="92"/>
                    <a:pt x="109" y="92"/>
                    <a:pt x="109" y="92"/>
                  </a:cubicBezTo>
                  <a:cubicBezTo>
                    <a:pt x="114" y="96"/>
                    <a:pt x="114" y="103"/>
                    <a:pt x="110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531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739642" y="1887369"/>
            <a:ext cx="1178573" cy="1178573"/>
            <a:chOff x="4493684" y="1789490"/>
            <a:chExt cx="1117600" cy="1117600"/>
          </a:xfrm>
        </p:grpSpPr>
        <p:sp>
          <p:nvSpPr>
            <p:cNvPr id="8" name="Rounded Rectangle 11"/>
            <p:cNvSpPr/>
            <p:nvPr/>
          </p:nvSpPr>
          <p:spPr>
            <a:xfrm>
              <a:off x="4493684" y="1789490"/>
              <a:ext cx="1117600" cy="111760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endParaRPr lang="zh-CN" altLang="zh-CN" sz="2531"/>
            </a:p>
          </p:txBody>
        </p:sp>
        <p:grpSp>
          <p:nvGrpSpPr>
            <p:cNvPr id="20" name="Group 24"/>
            <p:cNvGrpSpPr/>
            <p:nvPr/>
          </p:nvGrpSpPr>
          <p:grpSpPr>
            <a:xfrm>
              <a:off x="4778370" y="2097786"/>
              <a:ext cx="549073" cy="502484"/>
              <a:chOff x="6726389" y="1486674"/>
              <a:chExt cx="411805" cy="376863"/>
            </a:xfrm>
            <a:solidFill>
              <a:schemeClr val="bg1"/>
            </a:solidFill>
          </p:grpSpPr>
          <p:sp>
            <p:nvSpPr>
              <p:cNvPr id="21" name="Oval 52"/>
              <p:cNvSpPr>
                <a:spLocks noChangeArrowheads="1"/>
              </p:cNvSpPr>
              <p:nvPr/>
            </p:nvSpPr>
            <p:spPr bwMode="auto">
              <a:xfrm>
                <a:off x="6773808" y="1786168"/>
                <a:ext cx="44924" cy="4242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sz="2531"/>
              </a:p>
            </p:txBody>
          </p:sp>
          <p:sp>
            <p:nvSpPr>
              <p:cNvPr id="22" name="Oval 53"/>
              <p:cNvSpPr>
                <a:spLocks noChangeArrowheads="1"/>
              </p:cNvSpPr>
              <p:nvPr/>
            </p:nvSpPr>
            <p:spPr bwMode="auto">
              <a:xfrm>
                <a:off x="6748851" y="1836083"/>
                <a:ext cx="24958" cy="274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sz="2531"/>
              </a:p>
            </p:txBody>
          </p:sp>
          <p:sp>
            <p:nvSpPr>
              <p:cNvPr id="23" name="Freeform 54"/>
              <p:cNvSpPr>
                <a:spLocks/>
              </p:cNvSpPr>
              <p:nvPr/>
            </p:nvSpPr>
            <p:spPr bwMode="auto">
              <a:xfrm>
                <a:off x="6726389" y="1486674"/>
                <a:ext cx="411805" cy="292007"/>
              </a:xfrm>
              <a:custGeom>
                <a:avLst/>
                <a:gdLst>
                  <a:gd name="T0" fmla="*/ 124 w 124"/>
                  <a:gd name="T1" fmla="*/ 34 h 88"/>
                  <a:gd name="T2" fmla="*/ 99 w 124"/>
                  <a:gd name="T3" fmla="*/ 9 h 88"/>
                  <a:gd name="T4" fmla="*/ 93 w 124"/>
                  <a:gd name="T5" fmla="*/ 10 h 88"/>
                  <a:gd name="T6" fmla="*/ 74 w 124"/>
                  <a:gd name="T7" fmla="*/ 0 h 88"/>
                  <a:gd name="T8" fmla="*/ 60 w 124"/>
                  <a:gd name="T9" fmla="*/ 5 h 88"/>
                  <a:gd name="T10" fmla="*/ 46 w 124"/>
                  <a:gd name="T11" fmla="*/ 0 h 88"/>
                  <a:gd name="T12" fmla="*/ 31 w 124"/>
                  <a:gd name="T13" fmla="*/ 5 h 88"/>
                  <a:gd name="T14" fmla="*/ 25 w 124"/>
                  <a:gd name="T15" fmla="*/ 5 h 88"/>
                  <a:gd name="T16" fmla="*/ 0 w 124"/>
                  <a:gd name="T17" fmla="*/ 30 h 88"/>
                  <a:gd name="T18" fmla="*/ 3 w 124"/>
                  <a:gd name="T19" fmla="*/ 43 h 88"/>
                  <a:gd name="T20" fmla="*/ 0 w 124"/>
                  <a:gd name="T21" fmla="*/ 55 h 88"/>
                  <a:gd name="T22" fmla="*/ 25 w 124"/>
                  <a:gd name="T23" fmla="*/ 80 h 88"/>
                  <a:gd name="T24" fmla="*/ 28 w 124"/>
                  <a:gd name="T25" fmla="*/ 80 h 88"/>
                  <a:gd name="T26" fmla="*/ 46 w 124"/>
                  <a:gd name="T27" fmla="*/ 88 h 88"/>
                  <a:gd name="T28" fmla="*/ 64 w 124"/>
                  <a:gd name="T29" fmla="*/ 80 h 88"/>
                  <a:gd name="T30" fmla="*/ 79 w 124"/>
                  <a:gd name="T31" fmla="*/ 85 h 88"/>
                  <a:gd name="T32" fmla="*/ 104 w 124"/>
                  <a:gd name="T33" fmla="*/ 60 h 88"/>
                  <a:gd name="T34" fmla="*/ 104 w 124"/>
                  <a:gd name="T35" fmla="*/ 59 h 88"/>
                  <a:gd name="T36" fmla="*/ 124 w 124"/>
                  <a:gd name="T37" fmla="*/ 3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4" h="88">
                    <a:moveTo>
                      <a:pt x="124" y="34"/>
                    </a:moveTo>
                    <a:cubicBezTo>
                      <a:pt x="124" y="21"/>
                      <a:pt x="113" y="9"/>
                      <a:pt x="99" y="9"/>
                    </a:cubicBezTo>
                    <a:cubicBezTo>
                      <a:pt x="97" y="9"/>
                      <a:pt x="95" y="10"/>
                      <a:pt x="93" y="10"/>
                    </a:cubicBezTo>
                    <a:cubicBezTo>
                      <a:pt x="89" y="4"/>
                      <a:pt x="82" y="0"/>
                      <a:pt x="74" y="0"/>
                    </a:cubicBezTo>
                    <a:cubicBezTo>
                      <a:pt x="69" y="0"/>
                      <a:pt x="64" y="2"/>
                      <a:pt x="60" y="5"/>
                    </a:cubicBezTo>
                    <a:cubicBezTo>
                      <a:pt x="56" y="2"/>
                      <a:pt x="51" y="0"/>
                      <a:pt x="46" y="0"/>
                    </a:cubicBezTo>
                    <a:cubicBezTo>
                      <a:pt x="40" y="0"/>
                      <a:pt x="35" y="2"/>
                      <a:pt x="31" y="5"/>
                    </a:cubicBezTo>
                    <a:cubicBezTo>
                      <a:pt x="29" y="5"/>
                      <a:pt x="27" y="5"/>
                      <a:pt x="25" y="5"/>
                    </a:cubicBezTo>
                    <a:cubicBezTo>
                      <a:pt x="11" y="5"/>
                      <a:pt x="0" y="16"/>
                      <a:pt x="0" y="30"/>
                    </a:cubicBezTo>
                    <a:cubicBezTo>
                      <a:pt x="0" y="35"/>
                      <a:pt x="1" y="39"/>
                      <a:pt x="3" y="43"/>
                    </a:cubicBezTo>
                    <a:cubicBezTo>
                      <a:pt x="1" y="46"/>
                      <a:pt x="0" y="51"/>
                      <a:pt x="0" y="55"/>
                    </a:cubicBezTo>
                    <a:cubicBezTo>
                      <a:pt x="0" y="69"/>
                      <a:pt x="11" y="80"/>
                      <a:pt x="25" y="80"/>
                    </a:cubicBezTo>
                    <a:cubicBezTo>
                      <a:pt x="26" y="80"/>
                      <a:pt x="27" y="80"/>
                      <a:pt x="28" y="80"/>
                    </a:cubicBezTo>
                    <a:cubicBezTo>
                      <a:pt x="32" y="85"/>
                      <a:pt x="39" y="88"/>
                      <a:pt x="46" y="88"/>
                    </a:cubicBezTo>
                    <a:cubicBezTo>
                      <a:pt x="53" y="88"/>
                      <a:pt x="59" y="85"/>
                      <a:pt x="64" y="80"/>
                    </a:cubicBezTo>
                    <a:cubicBezTo>
                      <a:pt x="68" y="83"/>
                      <a:pt x="73" y="85"/>
                      <a:pt x="79" y="85"/>
                    </a:cubicBezTo>
                    <a:cubicBezTo>
                      <a:pt x="92" y="85"/>
                      <a:pt x="104" y="74"/>
                      <a:pt x="104" y="60"/>
                    </a:cubicBezTo>
                    <a:cubicBezTo>
                      <a:pt x="104" y="60"/>
                      <a:pt x="104" y="59"/>
                      <a:pt x="104" y="59"/>
                    </a:cubicBezTo>
                    <a:cubicBezTo>
                      <a:pt x="115" y="57"/>
                      <a:pt x="124" y="47"/>
                      <a:pt x="124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sz="2531"/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1179368" y="3784694"/>
            <a:ext cx="1178573" cy="1178573"/>
            <a:chOff x="1117600" y="3588657"/>
            <a:chExt cx="1117600" cy="1117600"/>
          </a:xfrm>
        </p:grpSpPr>
        <p:sp>
          <p:nvSpPr>
            <p:cNvPr id="12" name="Rounded Rectangle 15"/>
            <p:cNvSpPr/>
            <p:nvPr/>
          </p:nvSpPr>
          <p:spPr>
            <a:xfrm>
              <a:off x="1117600" y="3588657"/>
              <a:ext cx="1117600" cy="111760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endParaRPr lang="zh-CN" altLang="zh-CN" sz="2531"/>
            </a:p>
          </p:txBody>
        </p:sp>
        <p:sp>
          <p:nvSpPr>
            <p:cNvPr id="24" name="Freeform 55"/>
            <p:cNvSpPr>
              <a:spLocks noEditPoints="1"/>
            </p:cNvSpPr>
            <p:nvPr/>
          </p:nvSpPr>
          <p:spPr bwMode="auto">
            <a:xfrm>
              <a:off x="1390651" y="3849008"/>
              <a:ext cx="571500" cy="596900"/>
            </a:xfrm>
            <a:custGeom>
              <a:avLst/>
              <a:gdLst>
                <a:gd name="T0" fmla="*/ 276200 w 129"/>
                <a:gd name="T1" fmla="*/ 306149 h 135"/>
                <a:gd name="T2" fmla="*/ 422619 w 129"/>
                <a:gd name="T3" fmla="*/ 86520 h 135"/>
                <a:gd name="T4" fmla="*/ 422619 w 129"/>
                <a:gd name="T5" fmla="*/ 69882 h 135"/>
                <a:gd name="T6" fmla="*/ 389342 w 129"/>
                <a:gd name="T7" fmla="*/ 33277 h 135"/>
                <a:gd name="T8" fmla="*/ 372703 w 129"/>
                <a:gd name="T9" fmla="*/ 33277 h 135"/>
                <a:gd name="T10" fmla="*/ 356064 w 129"/>
                <a:gd name="T11" fmla="*/ 53243 h 135"/>
                <a:gd name="T12" fmla="*/ 336098 w 129"/>
                <a:gd name="T13" fmla="*/ 53243 h 135"/>
                <a:gd name="T14" fmla="*/ 336098 w 129"/>
                <a:gd name="T15" fmla="*/ 0 h 135"/>
                <a:gd name="T16" fmla="*/ 89848 w 129"/>
                <a:gd name="T17" fmla="*/ 0 h 135"/>
                <a:gd name="T18" fmla="*/ 89848 w 129"/>
                <a:gd name="T19" fmla="*/ 53243 h 135"/>
                <a:gd name="T20" fmla="*/ 73210 w 129"/>
                <a:gd name="T21" fmla="*/ 53243 h 135"/>
                <a:gd name="T22" fmla="*/ 56571 w 129"/>
                <a:gd name="T23" fmla="*/ 33277 h 135"/>
                <a:gd name="T24" fmla="*/ 39932 w 129"/>
                <a:gd name="T25" fmla="*/ 33277 h 135"/>
                <a:gd name="T26" fmla="*/ 3328 w 129"/>
                <a:gd name="T27" fmla="*/ 69882 h 135"/>
                <a:gd name="T28" fmla="*/ 3328 w 129"/>
                <a:gd name="T29" fmla="*/ 86520 h 135"/>
                <a:gd name="T30" fmla="*/ 153074 w 129"/>
                <a:gd name="T31" fmla="*/ 306149 h 135"/>
                <a:gd name="T32" fmla="*/ 196335 w 129"/>
                <a:gd name="T33" fmla="*/ 326116 h 135"/>
                <a:gd name="T34" fmla="*/ 196335 w 129"/>
                <a:gd name="T35" fmla="*/ 342754 h 135"/>
                <a:gd name="T36" fmla="*/ 179696 w 129"/>
                <a:gd name="T37" fmla="*/ 352737 h 135"/>
                <a:gd name="T38" fmla="*/ 196335 w 129"/>
                <a:gd name="T39" fmla="*/ 359393 h 135"/>
                <a:gd name="T40" fmla="*/ 196335 w 129"/>
                <a:gd name="T41" fmla="*/ 379359 h 135"/>
                <a:gd name="T42" fmla="*/ 179696 w 129"/>
                <a:gd name="T43" fmla="*/ 395998 h 135"/>
                <a:gd name="T44" fmla="*/ 159730 w 129"/>
                <a:gd name="T45" fmla="*/ 412636 h 135"/>
                <a:gd name="T46" fmla="*/ 143091 w 129"/>
                <a:gd name="T47" fmla="*/ 429275 h 135"/>
                <a:gd name="T48" fmla="*/ 163058 w 129"/>
                <a:gd name="T49" fmla="*/ 449241 h 135"/>
                <a:gd name="T50" fmla="*/ 266216 w 129"/>
                <a:gd name="T51" fmla="*/ 449241 h 135"/>
                <a:gd name="T52" fmla="*/ 282855 w 129"/>
                <a:gd name="T53" fmla="*/ 429275 h 135"/>
                <a:gd name="T54" fmla="*/ 266216 w 129"/>
                <a:gd name="T55" fmla="*/ 412636 h 135"/>
                <a:gd name="T56" fmla="*/ 246250 w 129"/>
                <a:gd name="T57" fmla="*/ 395998 h 135"/>
                <a:gd name="T58" fmla="*/ 229612 w 129"/>
                <a:gd name="T59" fmla="*/ 379359 h 135"/>
                <a:gd name="T60" fmla="*/ 229612 w 129"/>
                <a:gd name="T61" fmla="*/ 359393 h 135"/>
                <a:gd name="T62" fmla="*/ 249578 w 129"/>
                <a:gd name="T63" fmla="*/ 352737 h 135"/>
                <a:gd name="T64" fmla="*/ 229612 w 129"/>
                <a:gd name="T65" fmla="*/ 342754 h 135"/>
                <a:gd name="T66" fmla="*/ 229612 w 129"/>
                <a:gd name="T67" fmla="*/ 326116 h 135"/>
                <a:gd name="T68" fmla="*/ 276200 w 129"/>
                <a:gd name="T69" fmla="*/ 306149 h 135"/>
                <a:gd name="T70" fmla="*/ 336098 w 129"/>
                <a:gd name="T71" fmla="*/ 69882 h 135"/>
                <a:gd name="T72" fmla="*/ 356064 w 129"/>
                <a:gd name="T73" fmla="*/ 69882 h 135"/>
                <a:gd name="T74" fmla="*/ 372703 w 129"/>
                <a:gd name="T75" fmla="*/ 53243 h 135"/>
                <a:gd name="T76" fmla="*/ 389342 w 129"/>
                <a:gd name="T77" fmla="*/ 69882 h 135"/>
                <a:gd name="T78" fmla="*/ 389342 w 129"/>
                <a:gd name="T79" fmla="*/ 86520 h 135"/>
                <a:gd name="T80" fmla="*/ 302821 w 129"/>
                <a:gd name="T81" fmla="*/ 236267 h 135"/>
                <a:gd name="T82" fmla="*/ 336098 w 129"/>
                <a:gd name="T83" fmla="*/ 69882 h 135"/>
                <a:gd name="T84" fmla="*/ 119797 w 129"/>
                <a:gd name="T85" fmla="*/ 239595 h 135"/>
                <a:gd name="T86" fmla="*/ 33277 w 129"/>
                <a:gd name="T87" fmla="*/ 89848 h 135"/>
                <a:gd name="T88" fmla="*/ 33277 w 129"/>
                <a:gd name="T89" fmla="*/ 73210 h 135"/>
                <a:gd name="T90" fmla="*/ 49916 w 129"/>
                <a:gd name="T91" fmla="*/ 56571 h 135"/>
                <a:gd name="T92" fmla="*/ 66554 w 129"/>
                <a:gd name="T93" fmla="*/ 73210 h 135"/>
                <a:gd name="T94" fmla="*/ 86520 w 129"/>
                <a:gd name="T95" fmla="*/ 73210 h 135"/>
                <a:gd name="T96" fmla="*/ 119797 w 129"/>
                <a:gd name="T97" fmla="*/ 239595 h 13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29" h="135">
                  <a:moveTo>
                    <a:pt x="83" y="92"/>
                  </a:moveTo>
                  <a:cubicBezTo>
                    <a:pt x="129" y="63"/>
                    <a:pt x="127" y="26"/>
                    <a:pt x="127" y="26"/>
                  </a:cubicBezTo>
                  <a:cubicBezTo>
                    <a:pt x="127" y="21"/>
                    <a:pt x="127" y="21"/>
                    <a:pt x="127" y="21"/>
                  </a:cubicBezTo>
                  <a:cubicBezTo>
                    <a:pt x="127" y="21"/>
                    <a:pt x="128" y="10"/>
                    <a:pt x="117" y="10"/>
                  </a:cubicBezTo>
                  <a:cubicBezTo>
                    <a:pt x="114" y="10"/>
                    <a:pt x="112" y="10"/>
                    <a:pt x="112" y="10"/>
                  </a:cubicBezTo>
                  <a:cubicBezTo>
                    <a:pt x="107" y="10"/>
                    <a:pt x="107" y="16"/>
                    <a:pt x="107" y="16"/>
                  </a:cubicBezTo>
                  <a:cubicBezTo>
                    <a:pt x="107" y="16"/>
                    <a:pt x="104" y="16"/>
                    <a:pt x="101" y="16"/>
                  </a:cubicBezTo>
                  <a:cubicBezTo>
                    <a:pt x="101" y="12"/>
                    <a:pt x="101" y="0"/>
                    <a:pt x="101" y="0"/>
                  </a:cubicBezTo>
                  <a:cubicBezTo>
                    <a:pt x="56" y="7"/>
                    <a:pt x="27" y="0"/>
                    <a:pt x="27" y="0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3" y="16"/>
                    <a:pt x="22" y="16"/>
                    <a:pt x="22" y="16"/>
                  </a:cubicBezTo>
                  <a:cubicBezTo>
                    <a:pt x="22" y="16"/>
                    <a:pt x="22" y="10"/>
                    <a:pt x="17" y="10"/>
                  </a:cubicBezTo>
                  <a:cubicBezTo>
                    <a:pt x="17" y="10"/>
                    <a:pt x="15" y="10"/>
                    <a:pt x="12" y="10"/>
                  </a:cubicBezTo>
                  <a:cubicBezTo>
                    <a:pt x="1" y="10"/>
                    <a:pt x="1" y="21"/>
                    <a:pt x="1" y="21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0" y="63"/>
                    <a:pt x="46" y="92"/>
                  </a:cubicBezTo>
                  <a:cubicBezTo>
                    <a:pt x="46" y="92"/>
                    <a:pt x="52" y="98"/>
                    <a:pt x="59" y="98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9" y="103"/>
                    <a:pt x="54" y="103"/>
                    <a:pt x="54" y="106"/>
                  </a:cubicBezTo>
                  <a:cubicBezTo>
                    <a:pt x="54" y="109"/>
                    <a:pt x="59" y="108"/>
                    <a:pt x="59" y="108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9" y="114"/>
                    <a:pt x="58" y="119"/>
                    <a:pt x="54" y="119"/>
                  </a:cubicBezTo>
                  <a:cubicBezTo>
                    <a:pt x="54" y="124"/>
                    <a:pt x="48" y="124"/>
                    <a:pt x="48" y="124"/>
                  </a:cubicBezTo>
                  <a:cubicBezTo>
                    <a:pt x="48" y="124"/>
                    <a:pt x="43" y="125"/>
                    <a:pt x="43" y="129"/>
                  </a:cubicBezTo>
                  <a:cubicBezTo>
                    <a:pt x="43" y="129"/>
                    <a:pt x="42" y="135"/>
                    <a:pt x="49" y="135"/>
                  </a:cubicBezTo>
                  <a:cubicBezTo>
                    <a:pt x="56" y="135"/>
                    <a:pt x="80" y="135"/>
                    <a:pt x="80" y="135"/>
                  </a:cubicBezTo>
                  <a:cubicBezTo>
                    <a:pt x="85" y="135"/>
                    <a:pt x="85" y="129"/>
                    <a:pt x="85" y="129"/>
                  </a:cubicBezTo>
                  <a:cubicBezTo>
                    <a:pt x="85" y="129"/>
                    <a:pt x="85" y="124"/>
                    <a:pt x="80" y="124"/>
                  </a:cubicBezTo>
                  <a:cubicBezTo>
                    <a:pt x="74" y="124"/>
                    <a:pt x="74" y="119"/>
                    <a:pt x="74" y="119"/>
                  </a:cubicBezTo>
                  <a:cubicBezTo>
                    <a:pt x="74" y="119"/>
                    <a:pt x="69" y="119"/>
                    <a:pt x="69" y="114"/>
                  </a:cubicBezTo>
                  <a:cubicBezTo>
                    <a:pt x="69" y="108"/>
                    <a:pt x="69" y="108"/>
                    <a:pt x="69" y="108"/>
                  </a:cubicBezTo>
                  <a:cubicBezTo>
                    <a:pt x="69" y="108"/>
                    <a:pt x="75" y="109"/>
                    <a:pt x="75" y="106"/>
                  </a:cubicBezTo>
                  <a:cubicBezTo>
                    <a:pt x="75" y="103"/>
                    <a:pt x="69" y="103"/>
                    <a:pt x="69" y="103"/>
                  </a:cubicBezTo>
                  <a:cubicBezTo>
                    <a:pt x="69" y="98"/>
                    <a:pt x="69" y="98"/>
                    <a:pt x="69" y="98"/>
                  </a:cubicBezTo>
                  <a:cubicBezTo>
                    <a:pt x="75" y="98"/>
                    <a:pt x="79" y="96"/>
                    <a:pt x="83" y="92"/>
                  </a:cubicBezTo>
                  <a:close/>
                  <a:moveTo>
                    <a:pt x="101" y="21"/>
                  </a:moveTo>
                  <a:cubicBezTo>
                    <a:pt x="103" y="21"/>
                    <a:pt x="107" y="21"/>
                    <a:pt x="107" y="21"/>
                  </a:cubicBezTo>
                  <a:cubicBezTo>
                    <a:pt x="112" y="21"/>
                    <a:pt x="112" y="16"/>
                    <a:pt x="112" y="16"/>
                  </a:cubicBezTo>
                  <a:cubicBezTo>
                    <a:pt x="117" y="16"/>
                    <a:pt x="117" y="21"/>
                    <a:pt x="117" y="21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7" y="26"/>
                    <a:pt x="116" y="47"/>
                    <a:pt x="91" y="71"/>
                  </a:cubicBezTo>
                  <a:cubicBezTo>
                    <a:pt x="96" y="61"/>
                    <a:pt x="101" y="38"/>
                    <a:pt x="101" y="21"/>
                  </a:cubicBezTo>
                  <a:close/>
                  <a:moveTo>
                    <a:pt x="36" y="72"/>
                  </a:moveTo>
                  <a:cubicBezTo>
                    <a:pt x="11" y="48"/>
                    <a:pt x="10" y="27"/>
                    <a:pt x="10" y="27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17"/>
                    <a:pt x="15" y="17"/>
                  </a:cubicBezTo>
                  <a:cubicBezTo>
                    <a:pt x="15" y="17"/>
                    <a:pt x="15" y="22"/>
                    <a:pt x="20" y="22"/>
                  </a:cubicBezTo>
                  <a:cubicBezTo>
                    <a:pt x="20" y="22"/>
                    <a:pt x="24" y="22"/>
                    <a:pt x="26" y="22"/>
                  </a:cubicBezTo>
                  <a:cubicBezTo>
                    <a:pt x="26" y="39"/>
                    <a:pt x="30" y="62"/>
                    <a:pt x="36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531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739642" y="3784694"/>
            <a:ext cx="1178573" cy="1178573"/>
            <a:chOff x="4493684" y="3588657"/>
            <a:chExt cx="1117600" cy="1117600"/>
          </a:xfrm>
        </p:grpSpPr>
        <p:sp>
          <p:nvSpPr>
            <p:cNvPr id="14" name="Rounded Rectangle 17"/>
            <p:cNvSpPr/>
            <p:nvPr/>
          </p:nvSpPr>
          <p:spPr>
            <a:xfrm>
              <a:off x="4493684" y="3588657"/>
              <a:ext cx="1117600" cy="111760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endParaRPr lang="zh-CN" altLang="zh-CN" sz="2531"/>
            </a:p>
          </p:txBody>
        </p:sp>
        <p:grpSp>
          <p:nvGrpSpPr>
            <p:cNvPr id="25" name="Group 29"/>
            <p:cNvGrpSpPr/>
            <p:nvPr/>
          </p:nvGrpSpPr>
          <p:grpSpPr>
            <a:xfrm>
              <a:off x="4836605" y="3885818"/>
              <a:ext cx="432603" cy="542417"/>
              <a:chOff x="5106627" y="2260366"/>
              <a:chExt cx="324452" cy="406813"/>
            </a:xfrm>
            <a:solidFill>
              <a:schemeClr val="bg1"/>
            </a:solidFill>
          </p:grpSpPr>
          <p:sp>
            <p:nvSpPr>
              <p:cNvPr id="26" name="Freeform 80"/>
              <p:cNvSpPr>
                <a:spLocks/>
              </p:cNvSpPr>
              <p:nvPr/>
            </p:nvSpPr>
            <p:spPr bwMode="auto">
              <a:xfrm>
                <a:off x="5106627" y="2430079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sz="2531"/>
              </a:p>
            </p:txBody>
          </p:sp>
          <p:sp>
            <p:nvSpPr>
              <p:cNvPr id="27" name="Freeform 81"/>
              <p:cNvSpPr>
                <a:spLocks/>
              </p:cNvSpPr>
              <p:nvPr/>
            </p:nvSpPr>
            <p:spPr bwMode="auto">
              <a:xfrm>
                <a:off x="5106627" y="2534902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sz="2531"/>
              </a:p>
            </p:txBody>
          </p:sp>
          <p:sp>
            <p:nvSpPr>
              <p:cNvPr id="28" name="Freeform 82"/>
              <p:cNvSpPr>
                <a:spLocks/>
              </p:cNvSpPr>
              <p:nvPr/>
            </p:nvSpPr>
            <p:spPr bwMode="auto">
              <a:xfrm>
                <a:off x="5106627" y="2330248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sz="2531"/>
              </a:p>
            </p:txBody>
          </p:sp>
          <p:sp>
            <p:nvSpPr>
              <p:cNvPr id="29" name="Oval 83"/>
              <p:cNvSpPr>
                <a:spLocks noChangeArrowheads="1"/>
              </p:cNvSpPr>
              <p:nvPr/>
            </p:nvSpPr>
            <p:spPr bwMode="auto">
              <a:xfrm>
                <a:off x="5111618" y="2260366"/>
                <a:ext cx="316965" cy="1073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sz="2531"/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8357950" y="3784694"/>
            <a:ext cx="1178573" cy="1178573"/>
            <a:chOff x="7924800" y="3588657"/>
            <a:chExt cx="1117600" cy="1117600"/>
          </a:xfrm>
        </p:grpSpPr>
        <p:sp>
          <p:nvSpPr>
            <p:cNvPr id="16" name="Rounded Rectangle 19"/>
            <p:cNvSpPr/>
            <p:nvPr/>
          </p:nvSpPr>
          <p:spPr>
            <a:xfrm>
              <a:off x="7924800" y="3588657"/>
              <a:ext cx="1117600" cy="1117600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endParaRPr lang="zh-CN" altLang="zh-CN" sz="2531"/>
            </a:p>
          </p:txBody>
        </p:sp>
        <p:grpSp>
          <p:nvGrpSpPr>
            <p:cNvPr id="30" name="Group 34"/>
            <p:cNvGrpSpPr/>
            <p:nvPr/>
          </p:nvGrpSpPr>
          <p:grpSpPr>
            <a:xfrm>
              <a:off x="8217384" y="4002701"/>
              <a:ext cx="532432" cy="289512"/>
              <a:chOff x="7682273" y="3211260"/>
              <a:chExt cx="399324" cy="217134"/>
            </a:xfrm>
            <a:solidFill>
              <a:schemeClr val="bg1"/>
            </a:solidFill>
          </p:grpSpPr>
          <p:sp>
            <p:nvSpPr>
              <p:cNvPr id="31" name="Freeform 98"/>
              <p:cNvSpPr>
                <a:spLocks noEditPoints="1"/>
              </p:cNvSpPr>
              <p:nvPr/>
            </p:nvSpPr>
            <p:spPr bwMode="auto">
              <a:xfrm>
                <a:off x="7682273" y="3211260"/>
                <a:ext cx="289511" cy="217134"/>
              </a:xfrm>
              <a:custGeom>
                <a:avLst/>
                <a:gdLst>
                  <a:gd name="T0" fmla="*/ 26 w 87"/>
                  <a:gd name="T1" fmla="*/ 23 h 65"/>
                  <a:gd name="T2" fmla="*/ 26 w 87"/>
                  <a:gd name="T3" fmla="*/ 33 h 65"/>
                  <a:gd name="T4" fmla="*/ 7 w 87"/>
                  <a:gd name="T5" fmla="*/ 17 h 65"/>
                  <a:gd name="T6" fmla="*/ 7 w 87"/>
                  <a:gd name="T7" fmla="*/ 0 h 65"/>
                  <a:gd name="T8" fmla="*/ 0 w 87"/>
                  <a:gd name="T9" fmla="*/ 0 h 65"/>
                  <a:gd name="T10" fmla="*/ 0 w 87"/>
                  <a:gd name="T11" fmla="*/ 17 h 65"/>
                  <a:gd name="T12" fmla="*/ 26 w 87"/>
                  <a:gd name="T13" fmla="*/ 42 h 65"/>
                  <a:gd name="T14" fmla="*/ 26 w 87"/>
                  <a:gd name="T15" fmla="*/ 42 h 65"/>
                  <a:gd name="T16" fmla="*/ 26 w 87"/>
                  <a:gd name="T17" fmla="*/ 49 h 65"/>
                  <a:gd name="T18" fmla="*/ 41 w 87"/>
                  <a:gd name="T19" fmla="*/ 65 h 65"/>
                  <a:gd name="T20" fmla="*/ 87 w 87"/>
                  <a:gd name="T21" fmla="*/ 65 h 65"/>
                  <a:gd name="T22" fmla="*/ 87 w 87"/>
                  <a:gd name="T23" fmla="*/ 9 h 65"/>
                  <a:gd name="T24" fmla="*/ 40 w 87"/>
                  <a:gd name="T25" fmla="*/ 9 h 65"/>
                  <a:gd name="T26" fmla="*/ 26 w 87"/>
                  <a:gd name="T27" fmla="*/ 23 h 65"/>
                  <a:gd name="T28" fmla="*/ 73 w 87"/>
                  <a:gd name="T29" fmla="*/ 19 h 65"/>
                  <a:gd name="T30" fmla="*/ 80 w 87"/>
                  <a:gd name="T31" fmla="*/ 19 h 65"/>
                  <a:gd name="T32" fmla="*/ 80 w 87"/>
                  <a:gd name="T33" fmla="*/ 56 h 65"/>
                  <a:gd name="T34" fmla="*/ 73 w 87"/>
                  <a:gd name="T35" fmla="*/ 56 h 65"/>
                  <a:gd name="T36" fmla="*/ 73 w 87"/>
                  <a:gd name="T37" fmla="*/ 1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7" h="65">
                    <a:moveTo>
                      <a:pt x="26" y="23"/>
                    </a:moveTo>
                    <a:cubicBezTo>
                      <a:pt x="26" y="33"/>
                      <a:pt x="26" y="33"/>
                      <a:pt x="26" y="33"/>
                    </a:cubicBezTo>
                    <a:cubicBezTo>
                      <a:pt x="6" y="33"/>
                      <a:pt x="7" y="17"/>
                      <a:pt x="7" y="17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43"/>
                      <a:pt x="26" y="42"/>
                      <a:pt x="26" y="42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6" y="49"/>
                      <a:pt x="26" y="49"/>
                      <a:pt x="26" y="49"/>
                    </a:cubicBezTo>
                    <a:cubicBezTo>
                      <a:pt x="26" y="49"/>
                      <a:pt x="25" y="65"/>
                      <a:pt x="41" y="65"/>
                    </a:cubicBezTo>
                    <a:cubicBezTo>
                      <a:pt x="60" y="65"/>
                      <a:pt x="87" y="65"/>
                      <a:pt x="87" y="65"/>
                    </a:cubicBezTo>
                    <a:cubicBezTo>
                      <a:pt x="87" y="9"/>
                      <a:pt x="87" y="9"/>
                      <a:pt x="87" y="9"/>
                    </a:cubicBezTo>
                    <a:cubicBezTo>
                      <a:pt x="87" y="9"/>
                      <a:pt x="60" y="9"/>
                      <a:pt x="40" y="9"/>
                    </a:cubicBezTo>
                    <a:cubicBezTo>
                      <a:pt x="25" y="9"/>
                      <a:pt x="26" y="23"/>
                      <a:pt x="26" y="23"/>
                    </a:cubicBezTo>
                    <a:close/>
                    <a:moveTo>
                      <a:pt x="73" y="19"/>
                    </a:moveTo>
                    <a:cubicBezTo>
                      <a:pt x="80" y="19"/>
                      <a:pt x="80" y="19"/>
                      <a:pt x="80" y="19"/>
                    </a:cubicBezTo>
                    <a:cubicBezTo>
                      <a:pt x="80" y="56"/>
                      <a:pt x="80" y="56"/>
                      <a:pt x="80" y="56"/>
                    </a:cubicBezTo>
                    <a:cubicBezTo>
                      <a:pt x="73" y="56"/>
                      <a:pt x="73" y="56"/>
                      <a:pt x="73" y="56"/>
                    </a:cubicBezTo>
                    <a:lnTo>
                      <a:pt x="73" y="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2531"/>
              </a:p>
            </p:txBody>
          </p:sp>
          <p:sp>
            <p:nvSpPr>
              <p:cNvPr id="32" name="Freeform 99"/>
              <p:cNvSpPr>
                <a:spLocks noEditPoints="1"/>
              </p:cNvSpPr>
              <p:nvPr/>
            </p:nvSpPr>
            <p:spPr bwMode="auto">
              <a:xfrm>
                <a:off x="7981766" y="3368493"/>
                <a:ext cx="99831" cy="32446"/>
              </a:xfrm>
              <a:custGeom>
                <a:avLst/>
                <a:gdLst>
                  <a:gd name="T0" fmla="*/ 0 w 30"/>
                  <a:gd name="T1" fmla="*/ 10 h 10"/>
                  <a:gd name="T2" fmla="*/ 30 w 30"/>
                  <a:gd name="T3" fmla="*/ 10 h 10"/>
                  <a:gd name="T4" fmla="*/ 30 w 30"/>
                  <a:gd name="T5" fmla="*/ 0 h 10"/>
                  <a:gd name="T6" fmla="*/ 0 w 30"/>
                  <a:gd name="T7" fmla="*/ 0 h 10"/>
                  <a:gd name="T8" fmla="*/ 0 w 30"/>
                  <a:gd name="T9" fmla="*/ 10 h 10"/>
                  <a:gd name="T10" fmla="*/ 25 w 30"/>
                  <a:gd name="T11" fmla="*/ 2 h 10"/>
                  <a:gd name="T12" fmla="*/ 28 w 30"/>
                  <a:gd name="T13" fmla="*/ 5 h 10"/>
                  <a:gd name="T14" fmla="*/ 25 w 30"/>
                  <a:gd name="T15" fmla="*/ 8 h 10"/>
                  <a:gd name="T16" fmla="*/ 22 w 30"/>
                  <a:gd name="T17" fmla="*/ 5 h 10"/>
                  <a:gd name="T18" fmla="*/ 25 w 30"/>
                  <a:gd name="T19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10">
                    <a:moveTo>
                      <a:pt x="0" y="10"/>
                    </a:move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0"/>
                    </a:lnTo>
                    <a:close/>
                    <a:moveTo>
                      <a:pt x="25" y="2"/>
                    </a:moveTo>
                    <a:cubicBezTo>
                      <a:pt x="27" y="2"/>
                      <a:pt x="28" y="4"/>
                      <a:pt x="28" y="5"/>
                    </a:cubicBezTo>
                    <a:cubicBezTo>
                      <a:pt x="28" y="7"/>
                      <a:pt x="27" y="8"/>
                      <a:pt x="25" y="8"/>
                    </a:cubicBezTo>
                    <a:cubicBezTo>
                      <a:pt x="23" y="8"/>
                      <a:pt x="22" y="7"/>
                      <a:pt x="22" y="5"/>
                    </a:cubicBezTo>
                    <a:cubicBezTo>
                      <a:pt x="22" y="4"/>
                      <a:pt x="23" y="2"/>
                      <a:pt x="25" y="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2531"/>
              </a:p>
            </p:txBody>
          </p:sp>
          <p:sp>
            <p:nvSpPr>
              <p:cNvPr id="33" name="Freeform 100"/>
              <p:cNvSpPr>
                <a:spLocks noEditPoints="1"/>
              </p:cNvSpPr>
              <p:nvPr/>
            </p:nvSpPr>
            <p:spPr bwMode="auto">
              <a:xfrm>
                <a:off x="7981766" y="3276150"/>
                <a:ext cx="99831" cy="32446"/>
              </a:xfrm>
              <a:custGeom>
                <a:avLst/>
                <a:gdLst>
                  <a:gd name="T0" fmla="*/ 0 w 30"/>
                  <a:gd name="T1" fmla="*/ 0 h 10"/>
                  <a:gd name="T2" fmla="*/ 0 w 30"/>
                  <a:gd name="T3" fmla="*/ 10 h 10"/>
                  <a:gd name="T4" fmla="*/ 30 w 30"/>
                  <a:gd name="T5" fmla="*/ 10 h 10"/>
                  <a:gd name="T6" fmla="*/ 30 w 30"/>
                  <a:gd name="T7" fmla="*/ 0 h 10"/>
                  <a:gd name="T8" fmla="*/ 0 w 30"/>
                  <a:gd name="T9" fmla="*/ 0 h 10"/>
                  <a:gd name="T10" fmla="*/ 25 w 30"/>
                  <a:gd name="T11" fmla="*/ 8 h 10"/>
                  <a:gd name="T12" fmla="*/ 22 w 30"/>
                  <a:gd name="T13" fmla="*/ 5 h 10"/>
                  <a:gd name="T14" fmla="*/ 25 w 30"/>
                  <a:gd name="T15" fmla="*/ 3 h 10"/>
                  <a:gd name="T16" fmla="*/ 28 w 30"/>
                  <a:gd name="T17" fmla="*/ 5 h 10"/>
                  <a:gd name="T18" fmla="*/ 25 w 30"/>
                  <a:gd name="T19" fmla="*/ 8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1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30" y="0"/>
                      <a:pt x="30" y="0"/>
                      <a:pt x="30" y="0"/>
                    </a:cubicBezTo>
                    <a:lnTo>
                      <a:pt x="0" y="0"/>
                    </a:lnTo>
                    <a:close/>
                    <a:moveTo>
                      <a:pt x="25" y="8"/>
                    </a:moveTo>
                    <a:cubicBezTo>
                      <a:pt x="23" y="8"/>
                      <a:pt x="22" y="7"/>
                      <a:pt x="22" y="5"/>
                    </a:cubicBezTo>
                    <a:cubicBezTo>
                      <a:pt x="22" y="4"/>
                      <a:pt x="23" y="3"/>
                      <a:pt x="25" y="3"/>
                    </a:cubicBezTo>
                    <a:cubicBezTo>
                      <a:pt x="27" y="3"/>
                      <a:pt x="28" y="4"/>
                      <a:pt x="28" y="5"/>
                    </a:cubicBezTo>
                    <a:cubicBezTo>
                      <a:pt x="28" y="7"/>
                      <a:pt x="27" y="8"/>
                      <a:pt x="2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US" sz="2531"/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1179368" y="1887369"/>
            <a:ext cx="1178573" cy="1178573"/>
            <a:chOff x="1117600" y="1789490"/>
            <a:chExt cx="1117600" cy="1117600"/>
          </a:xfrm>
        </p:grpSpPr>
        <p:sp>
          <p:nvSpPr>
            <p:cNvPr id="6" name="Rounded Rectangle 5"/>
            <p:cNvSpPr/>
            <p:nvPr/>
          </p:nvSpPr>
          <p:spPr>
            <a:xfrm>
              <a:off x="1117600" y="1789490"/>
              <a:ext cx="1117600" cy="111760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/>
              <a:endParaRPr lang="zh-CN" altLang="zh-CN" sz="2531"/>
            </a:p>
          </p:txBody>
        </p:sp>
        <p:grpSp>
          <p:nvGrpSpPr>
            <p:cNvPr id="34" name="Group 38"/>
            <p:cNvGrpSpPr/>
            <p:nvPr/>
          </p:nvGrpSpPr>
          <p:grpSpPr>
            <a:xfrm>
              <a:off x="1390218" y="2026241"/>
              <a:ext cx="572365" cy="645577"/>
              <a:chOff x="5513440" y="1766202"/>
              <a:chExt cx="429274" cy="484183"/>
            </a:xfrm>
            <a:solidFill>
              <a:schemeClr val="bg1"/>
            </a:solidFill>
          </p:grpSpPr>
          <p:sp>
            <p:nvSpPr>
              <p:cNvPr id="35" name="Freeform 147"/>
              <p:cNvSpPr>
                <a:spLocks/>
              </p:cNvSpPr>
              <p:nvPr/>
            </p:nvSpPr>
            <p:spPr bwMode="auto">
              <a:xfrm>
                <a:off x="5513440" y="1766202"/>
                <a:ext cx="429274" cy="87353"/>
              </a:xfrm>
              <a:custGeom>
                <a:avLst/>
                <a:gdLst>
                  <a:gd name="T0" fmla="*/ 68 w 129"/>
                  <a:gd name="T1" fmla="*/ 8 h 26"/>
                  <a:gd name="T2" fmla="*/ 68 w 129"/>
                  <a:gd name="T3" fmla="*/ 4 h 26"/>
                  <a:gd name="T4" fmla="*/ 64 w 129"/>
                  <a:gd name="T5" fmla="*/ 0 h 26"/>
                  <a:gd name="T6" fmla="*/ 61 w 129"/>
                  <a:gd name="T7" fmla="*/ 4 h 26"/>
                  <a:gd name="T8" fmla="*/ 61 w 129"/>
                  <a:gd name="T9" fmla="*/ 8 h 26"/>
                  <a:gd name="T10" fmla="*/ 0 w 129"/>
                  <a:gd name="T11" fmla="*/ 8 h 26"/>
                  <a:gd name="T12" fmla="*/ 0 w 129"/>
                  <a:gd name="T13" fmla="*/ 26 h 26"/>
                  <a:gd name="T14" fmla="*/ 129 w 129"/>
                  <a:gd name="T15" fmla="*/ 26 h 26"/>
                  <a:gd name="T16" fmla="*/ 129 w 129"/>
                  <a:gd name="T17" fmla="*/ 8 h 26"/>
                  <a:gd name="T18" fmla="*/ 68 w 129"/>
                  <a:gd name="T19" fmla="*/ 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26">
                    <a:moveTo>
                      <a:pt x="68" y="8"/>
                    </a:moveTo>
                    <a:cubicBezTo>
                      <a:pt x="68" y="4"/>
                      <a:pt x="68" y="4"/>
                      <a:pt x="68" y="4"/>
                    </a:cubicBezTo>
                    <a:cubicBezTo>
                      <a:pt x="68" y="2"/>
                      <a:pt x="66" y="0"/>
                      <a:pt x="64" y="0"/>
                    </a:cubicBezTo>
                    <a:cubicBezTo>
                      <a:pt x="63" y="0"/>
                      <a:pt x="61" y="2"/>
                      <a:pt x="61" y="4"/>
                    </a:cubicBezTo>
                    <a:cubicBezTo>
                      <a:pt x="61" y="8"/>
                      <a:pt x="61" y="8"/>
                      <a:pt x="61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9" y="26"/>
                      <a:pt x="129" y="26"/>
                      <a:pt x="129" y="26"/>
                    </a:cubicBezTo>
                    <a:cubicBezTo>
                      <a:pt x="129" y="8"/>
                      <a:pt x="129" y="8"/>
                      <a:pt x="129" y="8"/>
                    </a:cubicBezTo>
                    <a:lnTo>
                      <a:pt x="6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sz="2531"/>
              </a:p>
            </p:txBody>
          </p:sp>
          <p:sp>
            <p:nvSpPr>
              <p:cNvPr id="36" name="Freeform 148"/>
              <p:cNvSpPr>
                <a:spLocks noEditPoints="1"/>
              </p:cNvSpPr>
              <p:nvPr/>
            </p:nvSpPr>
            <p:spPr bwMode="auto">
              <a:xfrm>
                <a:off x="5550876" y="1873521"/>
                <a:ext cx="356897" cy="376864"/>
              </a:xfrm>
              <a:custGeom>
                <a:avLst/>
                <a:gdLst>
                  <a:gd name="T0" fmla="*/ 143 w 143"/>
                  <a:gd name="T1" fmla="*/ 95 h 151"/>
                  <a:gd name="T2" fmla="*/ 143 w 143"/>
                  <a:gd name="T3" fmla="*/ 0 h 151"/>
                  <a:gd name="T4" fmla="*/ 0 w 143"/>
                  <a:gd name="T5" fmla="*/ 0 h 151"/>
                  <a:gd name="T6" fmla="*/ 0 w 143"/>
                  <a:gd name="T7" fmla="*/ 95 h 151"/>
                  <a:gd name="T8" fmla="*/ 63 w 143"/>
                  <a:gd name="T9" fmla="*/ 95 h 151"/>
                  <a:gd name="T10" fmla="*/ 63 w 143"/>
                  <a:gd name="T11" fmla="*/ 125 h 151"/>
                  <a:gd name="T12" fmla="*/ 45 w 143"/>
                  <a:gd name="T13" fmla="*/ 125 h 151"/>
                  <a:gd name="T14" fmla="*/ 45 w 143"/>
                  <a:gd name="T15" fmla="*/ 121 h 151"/>
                  <a:gd name="T16" fmla="*/ 37 w 143"/>
                  <a:gd name="T17" fmla="*/ 121 h 151"/>
                  <a:gd name="T18" fmla="*/ 25 w 143"/>
                  <a:gd name="T19" fmla="*/ 151 h 151"/>
                  <a:gd name="T20" fmla="*/ 33 w 143"/>
                  <a:gd name="T21" fmla="*/ 151 h 151"/>
                  <a:gd name="T22" fmla="*/ 40 w 143"/>
                  <a:gd name="T23" fmla="*/ 137 h 151"/>
                  <a:gd name="T24" fmla="*/ 104 w 143"/>
                  <a:gd name="T25" fmla="*/ 137 h 151"/>
                  <a:gd name="T26" fmla="*/ 109 w 143"/>
                  <a:gd name="T27" fmla="*/ 151 h 151"/>
                  <a:gd name="T28" fmla="*/ 119 w 143"/>
                  <a:gd name="T29" fmla="*/ 151 h 151"/>
                  <a:gd name="T30" fmla="*/ 107 w 143"/>
                  <a:gd name="T31" fmla="*/ 121 h 151"/>
                  <a:gd name="T32" fmla="*/ 97 w 143"/>
                  <a:gd name="T33" fmla="*/ 121 h 151"/>
                  <a:gd name="T34" fmla="*/ 97 w 143"/>
                  <a:gd name="T35" fmla="*/ 125 h 151"/>
                  <a:gd name="T36" fmla="*/ 80 w 143"/>
                  <a:gd name="T37" fmla="*/ 125 h 151"/>
                  <a:gd name="T38" fmla="*/ 80 w 143"/>
                  <a:gd name="T39" fmla="*/ 95 h 151"/>
                  <a:gd name="T40" fmla="*/ 143 w 143"/>
                  <a:gd name="T41" fmla="*/ 95 h 151"/>
                  <a:gd name="T42" fmla="*/ 92 w 143"/>
                  <a:gd name="T43" fmla="*/ 28 h 151"/>
                  <a:gd name="T44" fmla="*/ 133 w 143"/>
                  <a:gd name="T45" fmla="*/ 28 h 151"/>
                  <a:gd name="T46" fmla="*/ 133 w 143"/>
                  <a:gd name="T47" fmla="*/ 37 h 151"/>
                  <a:gd name="T48" fmla="*/ 92 w 143"/>
                  <a:gd name="T49" fmla="*/ 37 h 151"/>
                  <a:gd name="T50" fmla="*/ 92 w 143"/>
                  <a:gd name="T51" fmla="*/ 28 h 151"/>
                  <a:gd name="T52" fmla="*/ 92 w 143"/>
                  <a:gd name="T53" fmla="*/ 46 h 151"/>
                  <a:gd name="T54" fmla="*/ 133 w 143"/>
                  <a:gd name="T55" fmla="*/ 46 h 151"/>
                  <a:gd name="T56" fmla="*/ 133 w 143"/>
                  <a:gd name="T57" fmla="*/ 56 h 151"/>
                  <a:gd name="T58" fmla="*/ 92 w 143"/>
                  <a:gd name="T59" fmla="*/ 56 h 151"/>
                  <a:gd name="T60" fmla="*/ 92 w 143"/>
                  <a:gd name="T61" fmla="*/ 46 h 151"/>
                  <a:gd name="T62" fmla="*/ 92 w 143"/>
                  <a:gd name="T63" fmla="*/ 63 h 151"/>
                  <a:gd name="T64" fmla="*/ 133 w 143"/>
                  <a:gd name="T65" fmla="*/ 63 h 151"/>
                  <a:gd name="T66" fmla="*/ 133 w 143"/>
                  <a:gd name="T67" fmla="*/ 74 h 151"/>
                  <a:gd name="T68" fmla="*/ 92 w 143"/>
                  <a:gd name="T69" fmla="*/ 74 h 151"/>
                  <a:gd name="T70" fmla="*/ 92 w 143"/>
                  <a:gd name="T71" fmla="*/ 63 h 151"/>
                  <a:gd name="T72" fmla="*/ 8 w 143"/>
                  <a:gd name="T73" fmla="*/ 75 h 151"/>
                  <a:gd name="T74" fmla="*/ 8 w 143"/>
                  <a:gd name="T75" fmla="*/ 24 h 151"/>
                  <a:gd name="T76" fmla="*/ 83 w 143"/>
                  <a:gd name="T77" fmla="*/ 24 h 151"/>
                  <a:gd name="T78" fmla="*/ 83 w 143"/>
                  <a:gd name="T79" fmla="*/ 75 h 151"/>
                  <a:gd name="T80" fmla="*/ 8 w 143"/>
                  <a:gd name="T81" fmla="*/ 7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43" h="151">
                    <a:moveTo>
                      <a:pt x="143" y="95"/>
                    </a:moveTo>
                    <a:lnTo>
                      <a:pt x="143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63" y="95"/>
                    </a:lnTo>
                    <a:lnTo>
                      <a:pt x="63" y="125"/>
                    </a:lnTo>
                    <a:lnTo>
                      <a:pt x="45" y="125"/>
                    </a:lnTo>
                    <a:lnTo>
                      <a:pt x="45" y="121"/>
                    </a:lnTo>
                    <a:lnTo>
                      <a:pt x="37" y="121"/>
                    </a:lnTo>
                    <a:lnTo>
                      <a:pt x="25" y="151"/>
                    </a:lnTo>
                    <a:lnTo>
                      <a:pt x="33" y="151"/>
                    </a:lnTo>
                    <a:lnTo>
                      <a:pt x="40" y="137"/>
                    </a:lnTo>
                    <a:lnTo>
                      <a:pt x="104" y="137"/>
                    </a:lnTo>
                    <a:lnTo>
                      <a:pt x="109" y="151"/>
                    </a:lnTo>
                    <a:lnTo>
                      <a:pt x="119" y="151"/>
                    </a:lnTo>
                    <a:lnTo>
                      <a:pt x="107" y="121"/>
                    </a:lnTo>
                    <a:lnTo>
                      <a:pt x="97" y="121"/>
                    </a:lnTo>
                    <a:lnTo>
                      <a:pt x="97" y="125"/>
                    </a:lnTo>
                    <a:lnTo>
                      <a:pt x="80" y="125"/>
                    </a:lnTo>
                    <a:lnTo>
                      <a:pt x="80" y="95"/>
                    </a:lnTo>
                    <a:lnTo>
                      <a:pt x="143" y="95"/>
                    </a:lnTo>
                    <a:close/>
                    <a:moveTo>
                      <a:pt x="92" y="28"/>
                    </a:moveTo>
                    <a:lnTo>
                      <a:pt x="133" y="28"/>
                    </a:lnTo>
                    <a:lnTo>
                      <a:pt x="133" y="37"/>
                    </a:lnTo>
                    <a:lnTo>
                      <a:pt x="92" y="37"/>
                    </a:lnTo>
                    <a:lnTo>
                      <a:pt x="92" y="28"/>
                    </a:lnTo>
                    <a:close/>
                    <a:moveTo>
                      <a:pt x="92" y="46"/>
                    </a:moveTo>
                    <a:lnTo>
                      <a:pt x="133" y="46"/>
                    </a:lnTo>
                    <a:lnTo>
                      <a:pt x="133" y="56"/>
                    </a:lnTo>
                    <a:lnTo>
                      <a:pt x="92" y="56"/>
                    </a:lnTo>
                    <a:lnTo>
                      <a:pt x="92" y="46"/>
                    </a:lnTo>
                    <a:close/>
                    <a:moveTo>
                      <a:pt x="92" y="63"/>
                    </a:moveTo>
                    <a:lnTo>
                      <a:pt x="133" y="63"/>
                    </a:lnTo>
                    <a:lnTo>
                      <a:pt x="133" y="74"/>
                    </a:lnTo>
                    <a:lnTo>
                      <a:pt x="92" y="74"/>
                    </a:lnTo>
                    <a:lnTo>
                      <a:pt x="92" y="63"/>
                    </a:lnTo>
                    <a:close/>
                    <a:moveTo>
                      <a:pt x="8" y="75"/>
                    </a:moveTo>
                    <a:lnTo>
                      <a:pt x="8" y="24"/>
                    </a:lnTo>
                    <a:lnTo>
                      <a:pt x="83" y="24"/>
                    </a:lnTo>
                    <a:lnTo>
                      <a:pt x="83" y="75"/>
                    </a:lnTo>
                    <a:lnTo>
                      <a:pt x="8" y="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sz="2531"/>
              </a:p>
            </p:txBody>
          </p:sp>
          <p:sp>
            <p:nvSpPr>
              <p:cNvPr id="37" name="Freeform 149"/>
              <p:cNvSpPr>
                <a:spLocks/>
              </p:cNvSpPr>
              <p:nvPr/>
            </p:nvSpPr>
            <p:spPr bwMode="auto">
              <a:xfrm>
                <a:off x="5578330" y="1945898"/>
                <a:ext cx="174705" cy="102328"/>
              </a:xfrm>
              <a:custGeom>
                <a:avLst/>
                <a:gdLst>
                  <a:gd name="T0" fmla="*/ 58 w 70"/>
                  <a:gd name="T1" fmla="*/ 12 h 41"/>
                  <a:gd name="T2" fmla="*/ 54 w 70"/>
                  <a:gd name="T3" fmla="*/ 20 h 41"/>
                  <a:gd name="T4" fmla="*/ 48 w 70"/>
                  <a:gd name="T5" fmla="*/ 16 h 41"/>
                  <a:gd name="T6" fmla="*/ 48 w 70"/>
                  <a:gd name="T7" fmla="*/ 16 h 41"/>
                  <a:gd name="T8" fmla="*/ 34 w 70"/>
                  <a:gd name="T9" fmla="*/ 8 h 41"/>
                  <a:gd name="T10" fmla="*/ 32 w 70"/>
                  <a:gd name="T11" fmla="*/ 12 h 41"/>
                  <a:gd name="T12" fmla="*/ 28 w 70"/>
                  <a:gd name="T13" fmla="*/ 20 h 41"/>
                  <a:gd name="T14" fmla="*/ 16 w 70"/>
                  <a:gd name="T15" fmla="*/ 12 h 41"/>
                  <a:gd name="T16" fmla="*/ 12 w 70"/>
                  <a:gd name="T17" fmla="*/ 17 h 41"/>
                  <a:gd name="T18" fmla="*/ 12 w 70"/>
                  <a:gd name="T19" fmla="*/ 17 h 41"/>
                  <a:gd name="T20" fmla="*/ 0 w 70"/>
                  <a:gd name="T21" fmla="*/ 37 h 41"/>
                  <a:gd name="T22" fmla="*/ 5 w 70"/>
                  <a:gd name="T23" fmla="*/ 41 h 41"/>
                  <a:gd name="T24" fmla="*/ 17 w 70"/>
                  <a:gd name="T25" fmla="*/ 21 h 41"/>
                  <a:gd name="T26" fmla="*/ 24 w 70"/>
                  <a:gd name="T27" fmla="*/ 25 h 41"/>
                  <a:gd name="T28" fmla="*/ 24 w 70"/>
                  <a:gd name="T29" fmla="*/ 25 h 41"/>
                  <a:gd name="T30" fmla="*/ 30 w 70"/>
                  <a:gd name="T31" fmla="*/ 29 h 41"/>
                  <a:gd name="T32" fmla="*/ 37 w 70"/>
                  <a:gd name="T33" fmla="*/ 17 h 41"/>
                  <a:gd name="T34" fmla="*/ 42 w 70"/>
                  <a:gd name="T35" fmla="*/ 21 h 41"/>
                  <a:gd name="T36" fmla="*/ 42 w 70"/>
                  <a:gd name="T37" fmla="*/ 21 h 41"/>
                  <a:gd name="T38" fmla="*/ 56 w 70"/>
                  <a:gd name="T39" fmla="*/ 28 h 41"/>
                  <a:gd name="T40" fmla="*/ 57 w 70"/>
                  <a:gd name="T41" fmla="*/ 28 h 41"/>
                  <a:gd name="T42" fmla="*/ 57 w 70"/>
                  <a:gd name="T43" fmla="*/ 28 h 41"/>
                  <a:gd name="T44" fmla="*/ 64 w 70"/>
                  <a:gd name="T45" fmla="*/ 17 h 41"/>
                  <a:gd name="T46" fmla="*/ 64 w 70"/>
                  <a:gd name="T47" fmla="*/ 17 h 41"/>
                  <a:gd name="T48" fmla="*/ 70 w 70"/>
                  <a:gd name="T49" fmla="*/ 4 h 41"/>
                  <a:gd name="T50" fmla="*/ 65 w 70"/>
                  <a:gd name="T51" fmla="*/ 0 h 41"/>
                  <a:gd name="T52" fmla="*/ 58 w 70"/>
                  <a:gd name="T53" fmla="*/ 1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70" h="41">
                    <a:moveTo>
                      <a:pt x="58" y="12"/>
                    </a:moveTo>
                    <a:lnTo>
                      <a:pt x="54" y="20"/>
                    </a:lnTo>
                    <a:lnTo>
                      <a:pt x="48" y="16"/>
                    </a:lnTo>
                    <a:lnTo>
                      <a:pt x="48" y="16"/>
                    </a:lnTo>
                    <a:lnTo>
                      <a:pt x="34" y="8"/>
                    </a:lnTo>
                    <a:lnTo>
                      <a:pt x="32" y="12"/>
                    </a:lnTo>
                    <a:lnTo>
                      <a:pt x="28" y="20"/>
                    </a:lnTo>
                    <a:lnTo>
                      <a:pt x="16" y="12"/>
                    </a:lnTo>
                    <a:lnTo>
                      <a:pt x="12" y="17"/>
                    </a:lnTo>
                    <a:lnTo>
                      <a:pt x="12" y="17"/>
                    </a:lnTo>
                    <a:lnTo>
                      <a:pt x="0" y="37"/>
                    </a:lnTo>
                    <a:lnTo>
                      <a:pt x="5" y="41"/>
                    </a:lnTo>
                    <a:lnTo>
                      <a:pt x="17" y="21"/>
                    </a:lnTo>
                    <a:lnTo>
                      <a:pt x="24" y="25"/>
                    </a:lnTo>
                    <a:lnTo>
                      <a:pt x="24" y="25"/>
                    </a:lnTo>
                    <a:lnTo>
                      <a:pt x="30" y="29"/>
                    </a:lnTo>
                    <a:lnTo>
                      <a:pt x="37" y="17"/>
                    </a:lnTo>
                    <a:lnTo>
                      <a:pt x="42" y="21"/>
                    </a:lnTo>
                    <a:lnTo>
                      <a:pt x="42" y="21"/>
                    </a:lnTo>
                    <a:lnTo>
                      <a:pt x="56" y="28"/>
                    </a:lnTo>
                    <a:lnTo>
                      <a:pt x="57" y="28"/>
                    </a:lnTo>
                    <a:lnTo>
                      <a:pt x="57" y="28"/>
                    </a:lnTo>
                    <a:lnTo>
                      <a:pt x="64" y="17"/>
                    </a:lnTo>
                    <a:lnTo>
                      <a:pt x="64" y="17"/>
                    </a:lnTo>
                    <a:lnTo>
                      <a:pt x="70" y="4"/>
                    </a:lnTo>
                    <a:lnTo>
                      <a:pt x="65" y="0"/>
                    </a:lnTo>
                    <a:lnTo>
                      <a:pt x="58" y="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 sz="2531"/>
              </a:p>
            </p:txBody>
          </p:sp>
        </p:grpSp>
      </p:grpSp>
      <p:sp>
        <p:nvSpPr>
          <p:cNvPr id="38" name="Text Box 10"/>
          <p:cNvSpPr txBox="1">
            <a:spLocks noChangeArrowheads="1"/>
          </p:cNvSpPr>
          <p:nvPr/>
        </p:nvSpPr>
        <p:spPr bwMode="auto">
          <a:xfrm>
            <a:off x="6040983" y="1659053"/>
            <a:ext cx="1821431" cy="1016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286" tIns="32143" rIns="64286" bIns="32143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687" dirty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现实需求</a:t>
            </a:r>
            <a:endParaRPr lang="en-US" altLang="zh-CN" sz="1687" dirty="0"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  <a:p>
            <a:pPr algn="just"/>
            <a:r>
              <a:rPr lang="zh-CN" altLang="en-US" sz="1406" dirty="0">
                <a:latin typeface="微软雅黑" pitchFamily="34" charset="-122"/>
                <a:ea typeface="微软雅黑" pitchFamily="34" charset="-122"/>
              </a:rPr>
              <a:t>工作太忙，没时间做饭！</a:t>
            </a:r>
            <a:endParaRPr lang="en-US" altLang="zh-CN" sz="1406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 Box 10"/>
          <p:cNvSpPr txBox="1">
            <a:spLocks noChangeArrowheads="1"/>
          </p:cNvSpPr>
          <p:nvPr/>
        </p:nvSpPr>
        <p:spPr bwMode="auto">
          <a:xfrm>
            <a:off x="9764203" y="1659052"/>
            <a:ext cx="1821431" cy="8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286" tIns="32143" rIns="64286" bIns="32143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687" dirty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现实需求</a:t>
            </a:r>
            <a:endParaRPr lang="en-US" altLang="zh-CN" sz="1687" dirty="0"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  <a:p>
            <a:pPr algn="just"/>
            <a:r>
              <a:rPr lang="zh-CN" altLang="en-US" sz="1406" dirty="0">
                <a:latin typeface="微软雅黑" pitchFamily="34" charset="-122"/>
                <a:ea typeface="微软雅黑" pitchFamily="34" charset="-122"/>
              </a:rPr>
              <a:t>快递没人收！</a:t>
            </a:r>
            <a:endParaRPr lang="en-US" altLang="zh-CN" sz="1406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 Box 10"/>
          <p:cNvSpPr txBox="1">
            <a:spLocks noChangeArrowheads="1"/>
          </p:cNvSpPr>
          <p:nvPr/>
        </p:nvSpPr>
        <p:spPr bwMode="auto">
          <a:xfrm>
            <a:off x="2679370" y="3557016"/>
            <a:ext cx="1821431" cy="1016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286" tIns="32143" rIns="64286" bIns="32143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687" dirty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现实需求</a:t>
            </a:r>
            <a:endParaRPr lang="en-US" altLang="zh-CN" sz="1687" dirty="0"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  <a:p>
            <a:pPr algn="just"/>
            <a:r>
              <a:rPr lang="zh-CN" altLang="en-US" sz="1406" dirty="0">
                <a:latin typeface="微软雅黑" pitchFamily="34" charset="-122"/>
                <a:ea typeface="微软雅黑" pitchFamily="34" charset="-122"/>
              </a:rPr>
              <a:t>想吃日式料理，附近却没有！</a:t>
            </a:r>
            <a:endParaRPr lang="en-US" altLang="zh-CN" sz="1406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 Box 10"/>
          <p:cNvSpPr txBox="1">
            <a:spLocks noChangeArrowheads="1"/>
          </p:cNvSpPr>
          <p:nvPr/>
        </p:nvSpPr>
        <p:spPr bwMode="auto">
          <a:xfrm>
            <a:off x="6040983" y="3557016"/>
            <a:ext cx="1821431" cy="1016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286" tIns="32143" rIns="64286" bIns="32143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687" dirty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现实需求</a:t>
            </a:r>
            <a:endParaRPr lang="en-US" altLang="zh-CN" sz="1687" dirty="0"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  <a:p>
            <a:pPr algn="just"/>
            <a:r>
              <a:rPr lang="zh-CN" altLang="en-US" sz="1406" dirty="0">
                <a:latin typeface="微软雅黑" pitchFamily="34" charset="-122"/>
                <a:ea typeface="微软雅黑" pitchFamily="34" charset="-122"/>
              </a:rPr>
              <a:t>现在的食品安全让人不放心！</a:t>
            </a:r>
            <a:endParaRPr lang="en-US" altLang="zh-CN" sz="1406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 Box 10"/>
          <p:cNvSpPr txBox="1">
            <a:spLocks noChangeArrowheads="1"/>
          </p:cNvSpPr>
          <p:nvPr/>
        </p:nvSpPr>
        <p:spPr bwMode="auto">
          <a:xfrm>
            <a:off x="9764203" y="3557015"/>
            <a:ext cx="1821431" cy="8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4286" tIns="32143" rIns="64286" bIns="32143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687" dirty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现实需求</a:t>
            </a:r>
            <a:endParaRPr lang="en-US" altLang="zh-CN" sz="1687" dirty="0"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  <a:p>
            <a:pPr algn="just"/>
            <a:r>
              <a:rPr lang="zh-CN" altLang="en-US" sz="1406" dirty="0">
                <a:latin typeface="微软雅黑" pitchFamily="34" charset="-122"/>
                <a:ea typeface="微软雅黑" pitchFamily="34" charset="-122"/>
              </a:rPr>
              <a:t>对不良商家投诉无门！</a:t>
            </a:r>
            <a:endParaRPr lang="en-US" altLang="zh-CN" sz="1406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5"/>
          <p:cNvSpPr txBox="1"/>
          <p:nvPr/>
        </p:nvSpPr>
        <p:spPr>
          <a:xfrm>
            <a:off x="1536265" y="5401453"/>
            <a:ext cx="9902046" cy="10384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8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所在传统行业存在的危机状况点击输入简要文字内容，文字内容需概括精炼，不用多余的文字修饰，言简意赅的说明分项内容点，击输入简要文字内容，文字内容需概括精炼，不用多余的文字修饰，言简意赅的说明分项内容</a:t>
            </a:r>
            <a:r>
              <a:rPr lang="en-US" altLang="zh-CN" sz="1687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  <a:p>
            <a:endParaRPr lang="zh-CN" altLang="en-US" sz="1687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F849A9EB-38B9-40FF-9920-ECDA79BB328E}"/>
              </a:ext>
            </a:extLst>
          </p:cNvPr>
          <p:cNvGrpSpPr/>
          <p:nvPr/>
        </p:nvGrpSpPr>
        <p:grpSpPr>
          <a:xfrm>
            <a:off x="-409067" y="156298"/>
            <a:ext cx="1073237" cy="1384624"/>
            <a:chOff x="-697582" y="788521"/>
            <a:chExt cx="1867980" cy="2409952"/>
          </a:xfrm>
        </p:grpSpPr>
        <p:sp>
          <p:nvSpPr>
            <p:cNvPr id="51" name="Freeform: Shape 42">
              <a:extLst>
                <a:ext uri="{FF2B5EF4-FFF2-40B4-BE49-F238E27FC236}">
                  <a16:creationId xmlns:a16="http://schemas.microsoft.com/office/drawing/2014/main" id="{1F3F861F-4A7F-487D-BC5C-BC7133DC6A7B}"/>
                </a:ext>
              </a:extLst>
            </p:cNvPr>
            <p:cNvSpPr/>
            <p:nvPr/>
          </p:nvSpPr>
          <p:spPr bwMode="auto">
            <a:xfrm rot="13500000">
              <a:off x="-697579" y="1803317"/>
              <a:ext cx="1395156" cy="1395156"/>
            </a:xfrm>
            <a:custGeom>
              <a:avLst/>
              <a:gdLst>
                <a:gd name="connsiteX0" fmla="*/ 0 w 2304255"/>
                <a:gd name="connsiteY0" fmla="*/ 0 h 2304255"/>
                <a:gd name="connsiteX1" fmla="*/ 2304255 w 2304255"/>
                <a:gd name="connsiteY1" fmla="*/ 2304255 h 2304255"/>
                <a:gd name="connsiteX2" fmla="*/ 0 w 2304255"/>
                <a:gd name="connsiteY2" fmla="*/ 2304255 h 2304255"/>
                <a:gd name="connsiteX3" fmla="*/ 0 w 2304255"/>
                <a:gd name="connsiteY3" fmla="*/ 0 h 2304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4255" h="2304255">
                  <a:moveTo>
                    <a:pt x="0" y="0"/>
                  </a:moveTo>
                  <a:lnTo>
                    <a:pt x="2304255" y="2304255"/>
                  </a:lnTo>
                  <a:lnTo>
                    <a:pt x="0" y="23042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 dirty="0"/>
            </a:p>
          </p:txBody>
        </p:sp>
        <p:sp>
          <p:nvSpPr>
            <p:cNvPr id="52" name="Freeform: Shape 41">
              <a:extLst>
                <a:ext uri="{FF2B5EF4-FFF2-40B4-BE49-F238E27FC236}">
                  <a16:creationId xmlns:a16="http://schemas.microsoft.com/office/drawing/2014/main" id="{042EBED1-B65F-4973-93F6-276C3DB4CDF0}"/>
                </a:ext>
              </a:extLst>
            </p:cNvPr>
            <p:cNvSpPr/>
            <p:nvPr/>
          </p:nvSpPr>
          <p:spPr bwMode="auto">
            <a:xfrm rot="2700000">
              <a:off x="-697582" y="788521"/>
              <a:ext cx="1395156" cy="1395156"/>
            </a:xfrm>
            <a:custGeom>
              <a:avLst/>
              <a:gdLst>
                <a:gd name="connsiteX0" fmla="*/ 2304256 w 2304256"/>
                <a:gd name="connsiteY0" fmla="*/ 0 h 2304256"/>
                <a:gd name="connsiteX1" fmla="*/ 2304256 w 2304256"/>
                <a:gd name="connsiteY1" fmla="*/ 2304256 h 2304256"/>
                <a:gd name="connsiteX2" fmla="*/ 2304255 w 2304256"/>
                <a:gd name="connsiteY2" fmla="*/ 2304256 h 2304256"/>
                <a:gd name="connsiteX3" fmla="*/ 0 w 2304256"/>
                <a:gd name="connsiteY3" fmla="*/ 1 h 2304256"/>
                <a:gd name="connsiteX4" fmla="*/ 0 w 2304256"/>
                <a:gd name="connsiteY4" fmla="*/ 0 h 2304256"/>
                <a:gd name="connsiteX5" fmla="*/ 2304256 w 2304256"/>
                <a:gd name="connsiteY5" fmla="*/ 0 h 2304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04256" h="2304256">
                  <a:moveTo>
                    <a:pt x="2304256" y="0"/>
                  </a:moveTo>
                  <a:lnTo>
                    <a:pt x="2304256" y="2304256"/>
                  </a:lnTo>
                  <a:lnTo>
                    <a:pt x="2304255" y="2304256"/>
                  </a:lnTo>
                  <a:lnTo>
                    <a:pt x="0" y="1"/>
                  </a:lnTo>
                  <a:lnTo>
                    <a:pt x="0" y="0"/>
                  </a:lnTo>
                  <a:lnTo>
                    <a:pt x="2304256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/>
            </a:p>
          </p:txBody>
        </p:sp>
        <p:sp>
          <p:nvSpPr>
            <p:cNvPr id="53" name="Freeform: Shape 35">
              <a:extLst>
                <a:ext uri="{FF2B5EF4-FFF2-40B4-BE49-F238E27FC236}">
                  <a16:creationId xmlns:a16="http://schemas.microsoft.com/office/drawing/2014/main" id="{ECBB9C9B-D23C-466F-ACBF-D21C9689294A}"/>
                </a:ext>
              </a:extLst>
            </p:cNvPr>
            <p:cNvSpPr/>
            <p:nvPr/>
          </p:nvSpPr>
          <p:spPr bwMode="auto">
            <a:xfrm rot="5400000">
              <a:off x="-585200" y="1380060"/>
              <a:ext cx="2340797" cy="1170399"/>
            </a:xfrm>
            <a:custGeom>
              <a:avLst/>
              <a:gdLst>
                <a:gd name="connsiteX0" fmla="*/ 2367656 w 4735313"/>
                <a:gd name="connsiteY0" fmla="*/ 0 h 2367656"/>
                <a:gd name="connsiteX1" fmla="*/ 4735313 w 4735313"/>
                <a:gd name="connsiteY1" fmla="*/ 2367656 h 2367656"/>
                <a:gd name="connsiteX2" fmla="*/ 3847062 w 4735313"/>
                <a:gd name="connsiteY2" fmla="*/ 2367656 h 2367656"/>
                <a:gd name="connsiteX3" fmla="*/ 2367656 w 4735313"/>
                <a:gd name="connsiteY3" fmla="*/ 888250 h 2367656"/>
                <a:gd name="connsiteX4" fmla="*/ 888250 w 4735313"/>
                <a:gd name="connsiteY4" fmla="*/ 2367656 h 2367656"/>
                <a:gd name="connsiteX5" fmla="*/ 0 w 4735313"/>
                <a:gd name="connsiteY5" fmla="*/ 2367656 h 2367656"/>
                <a:gd name="connsiteX6" fmla="*/ 2367656 w 4735313"/>
                <a:gd name="connsiteY6" fmla="*/ 0 h 2367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35313" h="2367656">
                  <a:moveTo>
                    <a:pt x="2367656" y="0"/>
                  </a:moveTo>
                  <a:lnTo>
                    <a:pt x="4735313" y="2367656"/>
                  </a:lnTo>
                  <a:lnTo>
                    <a:pt x="3847062" y="2367656"/>
                  </a:lnTo>
                  <a:lnTo>
                    <a:pt x="2367656" y="888250"/>
                  </a:lnTo>
                  <a:lnTo>
                    <a:pt x="888250" y="2367656"/>
                  </a:lnTo>
                  <a:lnTo>
                    <a:pt x="0" y="2367656"/>
                  </a:lnTo>
                  <a:lnTo>
                    <a:pt x="2367656" y="0"/>
                  </a:lnTo>
                  <a:close/>
                </a:path>
              </a:pathLst>
            </a:custGeom>
            <a:solidFill>
              <a:schemeClr val="accent2">
                <a:alpha val="77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 dirty="0"/>
            </a:p>
          </p:txBody>
        </p:sp>
      </p:grpSp>
      <p:sp>
        <p:nvSpPr>
          <p:cNvPr id="54" name="文本框 10"/>
          <p:cNvSpPr txBox="1">
            <a:spLocks noChangeArrowheads="1"/>
          </p:cNvSpPr>
          <p:nvPr/>
        </p:nvSpPr>
        <p:spPr bwMode="auto">
          <a:xfrm>
            <a:off x="544064" y="489989"/>
            <a:ext cx="4877199" cy="684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4000" dirty="0">
                <a:solidFill>
                  <a:schemeClr val="accent2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sym typeface="Arial" panose="020B0604020202020204" pitchFamily="34" charset="0"/>
              </a:rPr>
              <a:t>添加相关标题文字</a:t>
            </a:r>
            <a:endParaRPr lang="zh-CN" altLang="en-US" sz="4000" dirty="0">
              <a:solidFill>
                <a:schemeClr val="accent2"/>
              </a:solidFill>
              <a:latin typeface="方正尚酷简体" panose="03000509000000000000" pitchFamily="65" charset="-122"/>
              <a:ea typeface="方正尚酷简体" panose="03000509000000000000" pitchFamily="65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65881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7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9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99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38" grpId="0"/>
      <p:bldP spid="39" grpId="0"/>
      <p:bldP spid="40" grpId="0"/>
      <p:bldP spid="41" grpId="0"/>
      <p:bldP spid="4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48522" y="1728499"/>
            <a:ext cx="2718418" cy="382989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id-ID" sz="200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153394" y="1944561"/>
            <a:ext cx="2718418" cy="38298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id-ID" sz="200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958265" y="2149201"/>
            <a:ext cx="2718418" cy="382989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id-ID" sz="200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763137" y="2365264"/>
            <a:ext cx="2718418" cy="38298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id-ID" sz="200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Right Triangle 5"/>
          <p:cNvSpPr/>
          <p:nvPr/>
        </p:nvSpPr>
        <p:spPr>
          <a:xfrm>
            <a:off x="3958268" y="2149202"/>
            <a:ext cx="523290" cy="216063"/>
          </a:xfrm>
          <a:prstGeom prst="rt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id-ID" sz="200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Right Triangle 6"/>
          <p:cNvSpPr/>
          <p:nvPr/>
        </p:nvSpPr>
        <p:spPr>
          <a:xfrm>
            <a:off x="6153396" y="1944562"/>
            <a:ext cx="523290" cy="216063"/>
          </a:xfrm>
          <a:prstGeom prst="rt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id-ID" sz="200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062901" y="4452716"/>
            <a:ext cx="2120532" cy="9508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id-ID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13090" y="3930707"/>
            <a:ext cx="1838608" cy="380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52598" y="4208379"/>
            <a:ext cx="2120532" cy="9508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id-ID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02786" y="3686370"/>
            <a:ext cx="1838608" cy="380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32208" y="3952011"/>
            <a:ext cx="2120532" cy="9508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id-ID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782397" y="3430001"/>
            <a:ext cx="1838608" cy="380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842114" y="3760659"/>
            <a:ext cx="2120532" cy="9508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id-ID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992303" y="3238649"/>
            <a:ext cx="1838608" cy="380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1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9696038" y="2389429"/>
            <a:ext cx="431130" cy="625787"/>
            <a:chOff x="8591550" y="2065338"/>
            <a:chExt cx="474663" cy="688975"/>
          </a:xfrm>
          <a:solidFill>
            <a:schemeClr val="bg1"/>
          </a:solidFill>
        </p:grpSpPr>
        <p:sp>
          <p:nvSpPr>
            <p:cNvPr id="22" name="Freeform 100"/>
            <p:cNvSpPr>
              <a:spLocks noEditPoints="1"/>
            </p:cNvSpPr>
            <p:nvPr/>
          </p:nvSpPr>
          <p:spPr bwMode="auto">
            <a:xfrm>
              <a:off x="8591550" y="2065338"/>
              <a:ext cx="474663" cy="688975"/>
            </a:xfrm>
            <a:custGeom>
              <a:avLst/>
              <a:gdLst>
                <a:gd name="T0" fmla="*/ 2887 w 11063"/>
                <a:gd name="T1" fmla="*/ 9929 h 16058"/>
                <a:gd name="T2" fmla="*/ 2451 w 11063"/>
                <a:gd name="T3" fmla="*/ 9123 h 16058"/>
                <a:gd name="T4" fmla="*/ 1855 w 11063"/>
                <a:gd name="T5" fmla="*/ 8041 h 16058"/>
                <a:gd name="T6" fmla="*/ 1427 w 11063"/>
                <a:gd name="T7" fmla="*/ 7165 h 16058"/>
                <a:gd name="T8" fmla="*/ 1122 w 11063"/>
                <a:gd name="T9" fmla="*/ 6318 h 16058"/>
                <a:gd name="T10" fmla="*/ 1006 w 11063"/>
                <a:gd name="T11" fmla="*/ 5520 h 16058"/>
                <a:gd name="T12" fmla="*/ 1362 w 11063"/>
                <a:gd name="T13" fmla="*/ 3764 h 16058"/>
                <a:gd name="T14" fmla="*/ 2332 w 11063"/>
                <a:gd name="T15" fmla="*/ 2327 h 16058"/>
                <a:gd name="T16" fmla="*/ 3771 w 11063"/>
                <a:gd name="T17" fmla="*/ 1359 h 16058"/>
                <a:gd name="T18" fmla="*/ 5532 w 11063"/>
                <a:gd name="T19" fmla="*/ 1004 h 16058"/>
                <a:gd name="T20" fmla="*/ 7292 w 11063"/>
                <a:gd name="T21" fmla="*/ 1359 h 16058"/>
                <a:gd name="T22" fmla="*/ 8731 w 11063"/>
                <a:gd name="T23" fmla="*/ 2327 h 16058"/>
                <a:gd name="T24" fmla="*/ 9701 w 11063"/>
                <a:gd name="T25" fmla="*/ 3764 h 16058"/>
                <a:gd name="T26" fmla="*/ 10057 w 11063"/>
                <a:gd name="T27" fmla="*/ 5520 h 16058"/>
                <a:gd name="T28" fmla="*/ 9941 w 11063"/>
                <a:gd name="T29" fmla="*/ 6314 h 16058"/>
                <a:gd name="T30" fmla="*/ 9636 w 11063"/>
                <a:gd name="T31" fmla="*/ 7163 h 16058"/>
                <a:gd name="T32" fmla="*/ 9207 w 11063"/>
                <a:gd name="T33" fmla="*/ 8042 h 16058"/>
                <a:gd name="T34" fmla="*/ 8612 w 11063"/>
                <a:gd name="T35" fmla="*/ 9129 h 16058"/>
                <a:gd name="T36" fmla="*/ 8179 w 11063"/>
                <a:gd name="T37" fmla="*/ 9932 h 16058"/>
                <a:gd name="T38" fmla="*/ 5484 w 11063"/>
                <a:gd name="T39" fmla="*/ 15054 h 16058"/>
                <a:gd name="T40" fmla="*/ 5160 w 11063"/>
                <a:gd name="T41" fmla="*/ 15030 h 16058"/>
                <a:gd name="T42" fmla="*/ 4907 w 11063"/>
                <a:gd name="T43" fmla="*/ 14937 h 16058"/>
                <a:gd name="T44" fmla="*/ 4698 w 11063"/>
                <a:gd name="T45" fmla="*/ 14732 h 16058"/>
                <a:gd name="T46" fmla="*/ 6658 w 11063"/>
                <a:gd name="T47" fmla="*/ 14161 h 16058"/>
                <a:gd name="T48" fmla="*/ 6436 w 11063"/>
                <a:gd name="T49" fmla="*/ 14651 h 16058"/>
                <a:gd name="T50" fmla="*/ 6202 w 11063"/>
                <a:gd name="T51" fmla="*/ 14919 h 16058"/>
                <a:gd name="T52" fmla="*/ 5915 w 11063"/>
                <a:gd name="T53" fmla="*/ 15031 h 16058"/>
                <a:gd name="T54" fmla="*/ 5532 w 11063"/>
                <a:gd name="T55" fmla="*/ 15054 h 16058"/>
                <a:gd name="T56" fmla="*/ 3763 w 11063"/>
                <a:gd name="T57" fmla="*/ 12094 h 16058"/>
                <a:gd name="T58" fmla="*/ 3603 w 11063"/>
                <a:gd name="T59" fmla="*/ 11605 h 16058"/>
                <a:gd name="T60" fmla="*/ 7351 w 11063"/>
                <a:gd name="T61" fmla="*/ 11943 h 16058"/>
                <a:gd name="T62" fmla="*/ 4290 w 11063"/>
                <a:gd name="T63" fmla="*/ 13799 h 16058"/>
                <a:gd name="T64" fmla="*/ 4145 w 11063"/>
                <a:gd name="T65" fmla="*/ 13340 h 16058"/>
                <a:gd name="T66" fmla="*/ 7149 w 11063"/>
                <a:gd name="T67" fmla="*/ 12594 h 16058"/>
                <a:gd name="T68" fmla="*/ 7016 w 11063"/>
                <a:gd name="T69" fmla="*/ 13038 h 16058"/>
                <a:gd name="T70" fmla="*/ 6835 w 11063"/>
                <a:gd name="T71" fmla="*/ 13637 h 16058"/>
                <a:gd name="T72" fmla="*/ 3630 w 11063"/>
                <a:gd name="T73" fmla="*/ 335 h 16058"/>
                <a:gd name="T74" fmla="*/ 1812 w 11063"/>
                <a:gd name="T75" fmla="*/ 1434 h 16058"/>
                <a:gd name="T76" fmla="*/ 545 w 11063"/>
                <a:gd name="T77" fmla="*/ 3127 h 16058"/>
                <a:gd name="T78" fmla="*/ 7 w 11063"/>
                <a:gd name="T79" fmla="*/ 5236 h 16058"/>
                <a:gd name="T80" fmla="*/ 234 w 11063"/>
                <a:gd name="T81" fmla="*/ 6861 h 16058"/>
                <a:gd name="T82" fmla="*/ 910 w 11063"/>
                <a:gd name="T83" fmla="*/ 8405 h 16058"/>
                <a:gd name="T84" fmla="*/ 1748 w 11063"/>
                <a:gd name="T85" fmla="*/ 9927 h 16058"/>
                <a:gd name="T86" fmla="*/ 2463 w 11063"/>
                <a:gd name="T87" fmla="*/ 11392 h 16058"/>
                <a:gd name="T88" fmla="*/ 3065 w 11063"/>
                <a:gd name="T89" fmla="*/ 13245 h 16058"/>
                <a:gd name="T90" fmla="*/ 3552 w 11063"/>
                <a:gd name="T91" fmla="*/ 14718 h 16058"/>
                <a:gd name="T92" fmla="*/ 4207 w 11063"/>
                <a:gd name="T93" fmla="*/ 15672 h 16058"/>
                <a:gd name="T94" fmla="*/ 5340 w 11063"/>
                <a:gd name="T95" fmla="*/ 16053 h 16058"/>
                <a:gd name="T96" fmla="*/ 6643 w 11063"/>
                <a:gd name="T97" fmla="*/ 15823 h 16058"/>
                <a:gd name="T98" fmla="*/ 7387 w 11063"/>
                <a:gd name="T99" fmla="*/ 15011 h 16058"/>
                <a:gd name="T100" fmla="*/ 7880 w 11063"/>
                <a:gd name="T101" fmla="*/ 13666 h 16058"/>
                <a:gd name="T102" fmla="*/ 8442 w 11063"/>
                <a:gd name="T103" fmla="*/ 11841 h 16058"/>
                <a:gd name="T104" fmla="*/ 9115 w 11063"/>
                <a:gd name="T105" fmla="*/ 10307 h 16058"/>
                <a:gd name="T106" fmla="*/ 9949 w 11063"/>
                <a:gd name="T107" fmla="*/ 8788 h 16058"/>
                <a:gd name="T108" fmla="*/ 10691 w 11063"/>
                <a:gd name="T109" fmla="*/ 7241 h 16058"/>
                <a:gd name="T110" fmla="*/ 11058 w 11063"/>
                <a:gd name="T111" fmla="*/ 5709 h 16058"/>
                <a:gd name="T112" fmla="*/ 10727 w 11063"/>
                <a:gd name="T113" fmla="*/ 3622 h 16058"/>
                <a:gd name="T114" fmla="*/ 9626 w 11063"/>
                <a:gd name="T115" fmla="*/ 1809 h 16058"/>
                <a:gd name="T116" fmla="*/ 7929 w 11063"/>
                <a:gd name="T117" fmla="*/ 544 h 16058"/>
                <a:gd name="T118" fmla="*/ 5816 w 11063"/>
                <a:gd name="T119" fmla="*/ 7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063" h="16058">
                  <a:moveTo>
                    <a:pt x="7881" y="10538"/>
                  </a:moveTo>
                  <a:lnTo>
                    <a:pt x="3187" y="10538"/>
                  </a:lnTo>
                  <a:lnTo>
                    <a:pt x="3140" y="10437"/>
                  </a:lnTo>
                  <a:lnTo>
                    <a:pt x="3092" y="10335"/>
                  </a:lnTo>
                  <a:lnTo>
                    <a:pt x="3041" y="10234"/>
                  </a:lnTo>
                  <a:lnTo>
                    <a:pt x="2991" y="10132"/>
                  </a:lnTo>
                  <a:lnTo>
                    <a:pt x="2940" y="10030"/>
                  </a:lnTo>
                  <a:lnTo>
                    <a:pt x="2887" y="9929"/>
                  </a:lnTo>
                  <a:lnTo>
                    <a:pt x="2835" y="9827"/>
                  </a:lnTo>
                  <a:lnTo>
                    <a:pt x="2781" y="9727"/>
                  </a:lnTo>
                  <a:lnTo>
                    <a:pt x="2728" y="9626"/>
                  </a:lnTo>
                  <a:lnTo>
                    <a:pt x="2672" y="9524"/>
                  </a:lnTo>
                  <a:lnTo>
                    <a:pt x="2618" y="9424"/>
                  </a:lnTo>
                  <a:lnTo>
                    <a:pt x="2563" y="9324"/>
                  </a:lnTo>
                  <a:lnTo>
                    <a:pt x="2507" y="9223"/>
                  </a:lnTo>
                  <a:lnTo>
                    <a:pt x="2451" y="9123"/>
                  </a:lnTo>
                  <a:lnTo>
                    <a:pt x="2396" y="9024"/>
                  </a:lnTo>
                  <a:lnTo>
                    <a:pt x="2340" y="8924"/>
                  </a:lnTo>
                  <a:lnTo>
                    <a:pt x="2217" y="8703"/>
                  </a:lnTo>
                  <a:lnTo>
                    <a:pt x="2094" y="8483"/>
                  </a:lnTo>
                  <a:lnTo>
                    <a:pt x="2034" y="8372"/>
                  </a:lnTo>
                  <a:lnTo>
                    <a:pt x="1973" y="8262"/>
                  </a:lnTo>
                  <a:lnTo>
                    <a:pt x="1914" y="8151"/>
                  </a:lnTo>
                  <a:lnTo>
                    <a:pt x="1855" y="8041"/>
                  </a:lnTo>
                  <a:lnTo>
                    <a:pt x="1796" y="7931"/>
                  </a:lnTo>
                  <a:lnTo>
                    <a:pt x="1740" y="7820"/>
                  </a:lnTo>
                  <a:lnTo>
                    <a:pt x="1684" y="7711"/>
                  </a:lnTo>
                  <a:lnTo>
                    <a:pt x="1629" y="7600"/>
                  </a:lnTo>
                  <a:lnTo>
                    <a:pt x="1576" y="7491"/>
                  </a:lnTo>
                  <a:lnTo>
                    <a:pt x="1525" y="7383"/>
                  </a:lnTo>
                  <a:lnTo>
                    <a:pt x="1475" y="7273"/>
                  </a:lnTo>
                  <a:lnTo>
                    <a:pt x="1427" y="7165"/>
                  </a:lnTo>
                  <a:lnTo>
                    <a:pt x="1381" y="7057"/>
                  </a:lnTo>
                  <a:lnTo>
                    <a:pt x="1337" y="6950"/>
                  </a:lnTo>
                  <a:lnTo>
                    <a:pt x="1294" y="6843"/>
                  </a:lnTo>
                  <a:lnTo>
                    <a:pt x="1255" y="6736"/>
                  </a:lnTo>
                  <a:lnTo>
                    <a:pt x="1218" y="6631"/>
                  </a:lnTo>
                  <a:lnTo>
                    <a:pt x="1183" y="6526"/>
                  </a:lnTo>
                  <a:lnTo>
                    <a:pt x="1151" y="6421"/>
                  </a:lnTo>
                  <a:lnTo>
                    <a:pt x="1122" y="6318"/>
                  </a:lnTo>
                  <a:lnTo>
                    <a:pt x="1095" y="6214"/>
                  </a:lnTo>
                  <a:lnTo>
                    <a:pt x="1072" y="6112"/>
                  </a:lnTo>
                  <a:lnTo>
                    <a:pt x="1053" y="6012"/>
                  </a:lnTo>
                  <a:lnTo>
                    <a:pt x="1036" y="5911"/>
                  </a:lnTo>
                  <a:lnTo>
                    <a:pt x="1023" y="5812"/>
                  </a:lnTo>
                  <a:lnTo>
                    <a:pt x="1014" y="5714"/>
                  </a:lnTo>
                  <a:lnTo>
                    <a:pt x="1008" y="5616"/>
                  </a:lnTo>
                  <a:lnTo>
                    <a:pt x="1006" y="5520"/>
                  </a:lnTo>
                  <a:lnTo>
                    <a:pt x="1012" y="5288"/>
                  </a:lnTo>
                  <a:lnTo>
                    <a:pt x="1029" y="5059"/>
                  </a:lnTo>
                  <a:lnTo>
                    <a:pt x="1058" y="4833"/>
                  </a:lnTo>
                  <a:lnTo>
                    <a:pt x="1098" y="4611"/>
                  </a:lnTo>
                  <a:lnTo>
                    <a:pt x="1149" y="4393"/>
                  </a:lnTo>
                  <a:lnTo>
                    <a:pt x="1210" y="4178"/>
                  </a:lnTo>
                  <a:lnTo>
                    <a:pt x="1280" y="3968"/>
                  </a:lnTo>
                  <a:lnTo>
                    <a:pt x="1362" y="3764"/>
                  </a:lnTo>
                  <a:lnTo>
                    <a:pt x="1452" y="3564"/>
                  </a:lnTo>
                  <a:lnTo>
                    <a:pt x="1553" y="3369"/>
                  </a:lnTo>
                  <a:lnTo>
                    <a:pt x="1661" y="3179"/>
                  </a:lnTo>
                  <a:lnTo>
                    <a:pt x="1779" y="2997"/>
                  </a:lnTo>
                  <a:lnTo>
                    <a:pt x="1906" y="2819"/>
                  </a:lnTo>
                  <a:lnTo>
                    <a:pt x="2041" y="2649"/>
                  </a:lnTo>
                  <a:lnTo>
                    <a:pt x="2182" y="2485"/>
                  </a:lnTo>
                  <a:lnTo>
                    <a:pt x="2332" y="2327"/>
                  </a:lnTo>
                  <a:lnTo>
                    <a:pt x="2490" y="2178"/>
                  </a:lnTo>
                  <a:lnTo>
                    <a:pt x="2654" y="2036"/>
                  </a:lnTo>
                  <a:lnTo>
                    <a:pt x="2825" y="1902"/>
                  </a:lnTo>
                  <a:lnTo>
                    <a:pt x="3003" y="1776"/>
                  </a:lnTo>
                  <a:lnTo>
                    <a:pt x="3186" y="1658"/>
                  </a:lnTo>
                  <a:lnTo>
                    <a:pt x="3376" y="1550"/>
                  </a:lnTo>
                  <a:lnTo>
                    <a:pt x="3571" y="1449"/>
                  </a:lnTo>
                  <a:lnTo>
                    <a:pt x="3771" y="1359"/>
                  </a:lnTo>
                  <a:lnTo>
                    <a:pt x="3977" y="1279"/>
                  </a:lnTo>
                  <a:lnTo>
                    <a:pt x="4187" y="1207"/>
                  </a:lnTo>
                  <a:lnTo>
                    <a:pt x="4402" y="1146"/>
                  </a:lnTo>
                  <a:lnTo>
                    <a:pt x="4620" y="1096"/>
                  </a:lnTo>
                  <a:lnTo>
                    <a:pt x="4843" y="1056"/>
                  </a:lnTo>
                  <a:lnTo>
                    <a:pt x="5069" y="1027"/>
                  </a:lnTo>
                  <a:lnTo>
                    <a:pt x="5299" y="1010"/>
                  </a:lnTo>
                  <a:lnTo>
                    <a:pt x="5532" y="1004"/>
                  </a:lnTo>
                  <a:lnTo>
                    <a:pt x="5764" y="1010"/>
                  </a:lnTo>
                  <a:lnTo>
                    <a:pt x="5993" y="1027"/>
                  </a:lnTo>
                  <a:lnTo>
                    <a:pt x="6219" y="1056"/>
                  </a:lnTo>
                  <a:lnTo>
                    <a:pt x="6443" y="1096"/>
                  </a:lnTo>
                  <a:lnTo>
                    <a:pt x="6661" y="1146"/>
                  </a:lnTo>
                  <a:lnTo>
                    <a:pt x="6876" y="1207"/>
                  </a:lnTo>
                  <a:lnTo>
                    <a:pt x="7086" y="1279"/>
                  </a:lnTo>
                  <a:lnTo>
                    <a:pt x="7292" y="1359"/>
                  </a:lnTo>
                  <a:lnTo>
                    <a:pt x="7492" y="1449"/>
                  </a:lnTo>
                  <a:lnTo>
                    <a:pt x="7687" y="1550"/>
                  </a:lnTo>
                  <a:lnTo>
                    <a:pt x="7877" y="1658"/>
                  </a:lnTo>
                  <a:lnTo>
                    <a:pt x="8060" y="1776"/>
                  </a:lnTo>
                  <a:lnTo>
                    <a:pt x="8238" y="1902"/>
                  </a:lnTo>
                  <a:lnTo>
                    <a:pt x="8409" y="2036"/>
                  </a:lnTo>
                  <a:lnTo>
                    <a:pt x="8573" y="2178"/>
                  </a:lnTo>
                  <a:lnTo>
                    <a:pt x="8731" y="2327"/>
                  </a:lnTo>
                  <a:lnTo>
                    <a:pt x="8881" y="2485"/>
                  </a:lnTo>
                  <a:lnTo>
                    <a:pt x="9022" y="2649"/>
                  </a:lnTo>
                  <a:lnTo>
                    <a:pt x="9157" y="2819"/>
                  </a:lnTo>
                  <a:lnTo>
                    <a:pt x="9283" y="2997"/>
                  </a:lnTo>
                  <a:lnTo>
                    <a:pt x="9402" y="3179"/>
                  </a:lnTo>
                  <a:lnTo>
                    <a:pt x="9510" y="3369"/>
                  </a:lnTo>
                  <a:lnTo>
                    <a:pt x="9611" y="3564"/>
                  </a:lnTo>
                  <a:lnTo>
                    <a:pt x="9701" y="3764"/>
                  </a:lnTo>
                  <a:lnTo>
                    <a:pt x="9783" y="3968"/>
                  </a:lnTo>
                  <a:lnTo>
                    <a:pt x="9853" y="4178"/>
                  </a:lnTo>
                  <a:lnTo>
                    <a:pt x="9914" y="4393"/>
                  </a:lnTo>
                  <a:lnTo>
                    <a:pt x="9965" y="4611"/>
                  </a:lnTo>
                  <a:lnTo>
                    <a:pt x="10005" y="4833"/>
                  </a:lnTo>
                  <a:lnTo>
                    <a:pt x="10034" y="5059"/>
                  </a:lnTo>
                  <a:lnTo>
                    <a:pt x="10051" y="5288"/>
                  </a:lnTo>
                  <a:lnTo>
                    <a:pt x="10057" y="5520"/>
                  </a:lnTo>
                  <a:lnTo>
                    <a:pt x="10055" y="5615"/>
                  </a:lnTo>
                  <a:lnTo>
                    <a:pt x="10049" y="5713"/>
                  </a:lnTo>
                  <a:lnTo>
                    <a:pt x="10040" y="5810"/>
                  </a:lnTo>
                  <a:lnTo>
                    <a:pt x="10027" y="5908"/>
                  </a:lnTo>
                  <a:lnTo>
                    <a:pt x="10010" y="6009"/>
                  </a:lnTo>
                  <a:lnTo>
                    <a:pt x="9990" y="6110"/>
                  </a:lnTo>
                  <a:lnTo>
                    <a:pt x="9967" y="6211"/>
                  </a:lnTo>
                  <a:lnTo>
                    <a:pt x="9941" y="6314"/>
                  </a:lnTo>
                  <a:lnTo>
                    <a:pt x="9911" y="6418"/>
                  </a:lnTo>
                  <a:lnTo>
                    <a:pt x="9880" y="6523"/>
                  </a:lnTo>
                  <a:lnTo>
                    <a:pt x="9845" y="6627"/>
                  </a:lnTo>
                  <a:lnTo>
                    <a:pt x="9808" y="6733"/>
                  </a:lnTo>
                  <a:lnTo>
                    <a:pt x="9769" y="6840"/>
                  </a:lnTo>
                  <a:lnTo>
                    <a:pt x="9726" y="6947"/>
                  </a:lnTo>
                  <a:lnTo>
                    <a:pt x="9682" y="7054"/>
                  </a:lnTo>
                  <a:lnTo>
                    <a:pt x="9636" y="7163"/>
                  </a:lnTo>
                  <a:lnTo>
                    <a:pt x="9588" y="7271"/>
                  </a:lnTo>
                  <a:lnTo>
                    <a:pt x="9538" y="7381"/>
                  </a:lnTo>
                  <a:lnTo>
                    <a:pt x="9486" y="7490"/>
                  </a:lnTo>
                  <a:lnTo>
                    <a:pt x="9433" y="7599"/>
                  </a:lnTo>
                  <a:lnTo>
                    <a:pt x="9378" y="7710"/>
                  </a:lnTo>
                  <a:lnTo>
                    <a:pt x="9323" y="7820"/>
                  </a:lnTo>
                  <a:lnTo>
                    <a:pt x="9266" y="7932"/>
                  </a:lnTo>
                  <a:lnTo>
                    <a:pt x="9207" y="8042"/>
                  </a:lnTo>
                  <a:lnTo>
                    <a:pt x="9149" y="8153"/>
                  </a:lnTo>
                  <a:lnTo>
                    <a:pt x="9089" y="8264"/>
                  </a:lnTo>
                  <a:lnTo>
                    <a:pt x="9028" y="8375"/>
                  </a:lnTo>
                  <a:lnTo>
                    <a:pt x="8968" y="8487"/>
                  </a:lnTo>
                  <a:lnTo>
                    <a:pt x="8845" y="8708"/>
                  </a:lnTo>
                  <a:lnTo>
                    <a:pt x="8722" y="8930"/>
                  </a:lnTo>
                  <a:lnTo>
                    <a:pt x="8667" y="9029"/>
                  </a:lnTo>
                  <a:lnTo>
                    <a:pt x="8612" y="9129"/>
                  </a:lnTo>
                  <a:lnTo>
                    <a:pt x="8557" y="9228"/>
                  </a:lnTo>
                  <a:lnTo>
                    <a:pt x="8501" y="9329"/>
                  </a:lnTo>
                  <a:lnTo>
                    <a:pt x="8447" y="9429"/>
                  </a:lnTo>
                  <a:lnTo>
                    <a:pt x="8392" y="9529"/>
                  </a:lnTo>
                  <a:lnTo>
                    <a:pt x="8338" y="9630"/>
                  </a:lnTo>
                  <a:lnTo>
                    <a:pt x="8284" y="9730"/>
                  </a:lnTo>
                  <a:lnTo>
                    <a:pt x="8231" y="9831"/>
                  </a:lnTo>
                  <a:lnTo>
                    <a:pt x="8179" y="9932"/>
                  </a:lnTo>
                  <a:lnTo>
                    <a:pt x="8127" y="10033"/>
                  </a:lnTo>
                  <a:lnTo>
                    <a:pt x="8076" y="10134"/>
                  </a:lnTo>
                  <a:lnTo>
                    <a:pt x="8026" y="10235"/>
                  </a:lnTo>
                  <a:lnTo>
                    <a:pt x="7976" y="10336"/>
                  </a:lnTo>
                  <a:lnTo>
                    <a:pt x="7928" y="10437"/>
                  </a:lnTo>
                  <a:lnTo>
                    <a:pt x="7881" y="10538"/>
                  </a:lnTo>
                  <a:close/>
                  <a:moveTo>
                    <a:pt x="5532" y="15054"/>
                  </a:moveTo>
                  <a:lnTo>
                    <a:pt x="5484" y="15054"/>
                  </a:lnTo>
                  <a:lnTo>
                    <a:pt x="5439" y="15053"/>
                  </a:lnTo>
                  <a:lnTo>
                    <a:pt x="5395" y="15052"/>
                  </a:lnTo>
                  <a:lnTo>
                    <a:pt x="5352" y="15050"/>
                  </a:lnTo>
                  <a:lnTo>
                    <a:pt x="5311" y="15048"/>
                  </a:lnTo>
                  <a:lnTo>
                    <a:pt x="5272" y="15045"/>
                  </a:lnTo>
                  <a:lnTo>
                    <a:pt x="5234" y="15041"/>
                  </a:lnTo>
                  <a:lnTo>
                    <a:pt x="5197" y="15036"/>
                  </a:lnTo>
                  <a:lnTo>
                    <a:pt x="5160" y="15030"/>
                  </a:lnTo>
                  <a:lnTo>
                    <a:pt x="5125" y="15023"/>
                  </a:lnTo>
                  <a:lnTo>
                    <a:pt x="5091" y="15015"/>
                  </a:lnTo>
                  <a:lnTo>
                    <a:pt x="5059" y="15006"/>
                  </a:lnTo>
                  <a:lnTo>
                    <a:pt x="5027" y="14995"/>
                  </a:lnTo>
                  <a:lnTo>
                    <a:pt x="4995" y="14983"/>
                  </a:lnTo>
                  <a:lnTo>
                    <a:pt x="4965" y="14969"/>
                  </a:lnTo>
                  <a:lnTo>
                    <a:pt x="4936" y="14954"/>
                  </a:lnTo>
                  <a:lnTo>
                    <a:pt x="4907" y="14937"/>
                  </a:lnTo>
                  <a:lnTo>
                    <a:pt x="4880" y="14919"/>
                  </a:lnTo>
                  <a:lnTo>
                    <a:pt x="4852" y="14898"/>
                  </a:lnTo>
                  <a:lnTo>
                    <a:pt x="4825" y="14876"/>
                  </a:lnTo>
                  <a:lnTo>
                    <a:pt x="4799" y="14852"/>
                  </a:lnTo>
                  <a:lnTo>
                    <a:pt x="4773" y="14825"/>
                  </a:lnTo>
                  <a:lnTo>
                    <a:pt x="4748" y="14796"/>
                  </a:lnTo>
                  <a:lnTo>
                    <a:pt x="4723" y="14765"/>
                  </a:lnTo>
                  <a:lnTo>
                    <a:pt x="4698" y="14732"/>
                  </a:lnTo>
                  <a:lnTo>
                    <a:pt x="4673" y="14696"/>
                  </a:lnTo>
                  <a:lnTo>
                    <a:pt x="4648" y="14658"/>
                  </a:lnTo>
                  <a:lnTo>
                    <a:pt x="4624" y="14618"/>
                  </a:lnTo>
                  <a:lnTo>
                    <a:pt x="4600" y="14574"/>
                  </a:lnTo>
                  <a:lnTo>
                    <a:pt x="4576" y="14527"/>
                  </a:lnTo>
                  <a:lnTo>
                    <a:pt x="4552" y="14479"/>
                  </a:lnTo>
                  <a:lnTo>
                    <a:pt x="4527" y="14427"/>
                  </a:lnTo>
                  <a:lnTo>
                    <a:pt x="6658" y="14161"/>
                  </a:lnTo>
                  <a:lnTo>
                    <a:pt x="6630" y="14236"/>
                  </a:lnTo>
                  <a:lnTo>
                    <a:pt x="6602" y="14308"/>
                  </a:lnTo>
                  <a:lnTo>
                    <a:pt x="6573" y="14375"/>
                  </a:lnTo>
                  <a:lnTo>
                    <a:pt x="6546" y="14438"/>
                  </a:lnTo>
                  <a:lnTo>
                    <a:pt x="6518" y="14496"/>
                  </a:lnTo>
                  <a:lnTo>
                    <a:pt x="6491" y="14552"/>
                  </a:lnTo>
                  <a:lnTo>
                    <a:pt x="6464" y="14603"/>
                  </a:lnTo>
                  <a:lnTo>
                    <a:pt x="6436" y="14651"/>
                  </a:lnTo>
                  <a:lnTo>
                    <a:pt x="6408" y="14695"/>
                  </a:lnTo>
                  <a:lnTo>
                    <a:pt x="6380" y="14736"/>
                  </a:lnTo>
                  <a:lnTo>
                    <a:pt x="6352" y="14773"/>
                  </a:lnTo>
                  <a:lnTo>
                    <a:pt x="6323" y="14808"/>
                  </a:lnTo>
                  <a:lnTo>
                    <a:pt x="6294" y="14841"/>
                  </a:lnTo>
                  <a:lnTo>
                    <a:pt x="6264" y="14869"/>
                  </a:lnTo>
                  <a:lnTo>
                    <a:pt x="6233" y="14895"/>
                  </a:lnTo>
                  <a:lnTo>
                    <a:pt x="6202" y="14919"/>
                  </a:lnTo>
                  <a:lnTo>
                    <a:pt x="6170" y="14940"/>
                  </a:lnTo>
                  <a:lnTo>
                    <a:pt x="6137" y="14959"/>
                  </a:lnTo>
                  <a:lnTo>
                    <a:pt x="6103" y="14976"/>
                  </a:lnTo>
                  <a:lnTo>
                    <a:pt x="6068" y="14990"/>
                  </a:lnTo>
                  <a:lnTo>
                    <a:pt x="6031" y="15003"/>
                  </a:lnTo>
                  <a:lnTo>
                    <a:pt x="5994" y="15014"/>
                  </a:lnTo>
                  <a:lnTo>
                    <a:pt x="5955" y="15023"/>
                  </a:lnTo>
                  <a:lnTo>
                    <a:pt x="5915" y="15031"/>
                  </a:lnTo>
                  <a:lnTo>
                    <a:pt x="5873" y="15038"/>
                  </a:lnTo>
                  <a:lnTo>
                    <a:pt x="5829" y="15043"/>
                  </a:lnTo>
                  <a:lnTo>
                    <a:pt x="5785" y="15047"/>
                  </a:lnTo>
                  <a:lnTo>
                    <a:pt x="5738" y="15050"/>
                  </a:lnTo>
                  <a:lnTo>
                    <a:pt x="5689" y="15052"/>
                  </a:lnTo>
                  <a:lnTo>
                    <a:pt x="5638" y="15053"/>
                  </a:lnTo>
                  <a:lnTo>
                    <a:pt x="5586" y="15054"/>
                  </a:lnTo>
                  <a:lnTo>
                    <a:pt x="5532" y="15054"/>
                  </a:lnTo>
                  <a:close/>
                  <a:moveTo>
                    <a:pt x="3890" y="12499"/>
                  </a:moveTo>
                  <a:lnTo>
                    <a:pt x="3873" y="12442"/>
                  </a:lnTo>
                  <a:lnTo>
                    <a:pt x="3855" y="12386"/>
                  </a:lnTo>
                  <a:lnTo>
                    <a:pt x="3838" y="12328"/>
                  </a:lnTo>
                  <a:lnTo>
                    <a:pt x="3820" y="12269"/>
                  </a:lnTo>
                  <a:lnTo>
                    <a:pt x="3802" y="12211"/>
                  </a:lnTo>
                  <a:lnTo>
                    <a:pt x="3783" y="12153"/>
                  </a:lnTo>
                  <a:lnTo>
                    <a:pt x="3763" y="12094"/>
                  </a:lnTo>
                  <a:lnTo>
                    <a:pt x="3744" y="12033"/>
                  </a:lnTo>
                  <a:lnTo>
                    <a:pt x="3725" y="11974"/>
                  </a:lnTo>
                  <a:lnTo>
                    <a:pt x="3705" y="11913"/>
                  </a:lnTo>
                  <a:lnTo>
                    <a:pt x="3685" y="11853"/>
                  </a:lnTo>
                  <a:lnTo>
                    <a:pt x="3665" y="11792"/>
                  </a:lnTo>
                  <a:lnTo>
                    <a:pt x="3645" y="11729"/>
                  </a:lnTo>
                  <a:lnTo>
                    <a:pt x="3624" y="11667"/>
                  </a:lnTo>
                  <a:lnTo>
                    <a:pt x="3603" y="11605"/>
                  </a:lnTo>
                  <a:lnTo>
                    <a:pt x="3581" y="11542"/>
                  </a:lnTo>
                  <a:lnTo>
                    <a:pt x="7487" y="11542"/>
                  </a:lnTo>
                  <a:lnTo>
                    <a:pt x="7464" y="11609"/>
                  </a:lnTo>
                  <a:lnTo>
                    <a:pt x="7440" y="11677"/>
                  </a:lnTo>
                  <a:lnTo>
                    <a:pt x="7417" y="11744"/>
                  </a:lnTo>
                  <a:lnTo>
                    <a:pt x="7395" y="11811"/>
                  </a:lnTo>
                  <a:lnTo>
                    <a:pt x="7373" y="11878"/>
                  </a:lnTo>
                  <a:lnTo>
                    <a:pt x="7351" y="11943"/>
                  </a:lnTo>
                  <a:lnTo>
                    <a:pt x="7330" y="12008"/>
                  </a:lnTo>
                  <a:lnTo>
                    <a:pt x="7309" y="12074"/>
                  </a:lnTo>
                  <a:lnTo>
                    <a:pt x="3890" y="12499"/>
                  </a:lnTo>
                  <a:close/>
                  <a:moveTo>
                    <a:pt x="6835" y="13637"/>
                  </a:moveTo>
                  <a:lnTo>
                    <a:pt x="4342" y="13948"/>
                  </a:lnTo>
                  <a:lnTo>
                    <a:pt x="4325" y="13899"/>
                  </a:lnTo>
                  <a:lnTo>
                    <a:pt x="4309" y="13850"/>
                  </a:lnTo>
                  <a:lnTo>
                    <a:pt x="4290" y="13799"/>
                  </a:lnTo>
                  <a:lnTo>
                    <a:pt x="4273" y="13747"/>
                  </a:lnTo>
                  <a:lnTo>
                    <a:pt x="4256" y="13693"/>
                  </a:lnTo>
                  <a:lnTo>
                    <a:pt x="4238" y="13638"/>
                  </a:lnTo>
                  <a:lnTo>
                    <a:pt x="4220" y="13582"/>
                  </a:lnTo>
                  <a:lnTo>
                    <a:pt x="4202" y="13524"/>
                  </a:lnTo>
                  <a:lnTo>
                    <a:pt x="4183" y="13465"/>
                  </a:lnTo>
                  <a:lnTo>
                    <a:pt x="4164" y="13403"/>
                  </a:lnTo>
                  <a:lnTo>
                    <a:pt x="4145" y="13340"/>
                  </a:lnTo>
                  <a:lnTo>
                    <a:pt x="4124" y="13276"/>
                  </a:lnTo>
                  <a:lnTo>
                    <a:pt x="4104" y="13210"/>
                  </a:lnTo>
                  <a:lnTo>
                    <a:pt x="4083" y="13141"/>
                  </a:lnTo>
                  <a:lnTo>
                    <a:pt x="4062" y="13070"/>
                  </a:lnTo>
                  <a:lnTo>
                    <a:pt x="4041" y="12998"/>
                  </a:lnTo>
                  <a:lnTo>
                    <a:pt x="4038" y="12990"/>
                  </a:lnTo>
                  <a:lnTo>
                    <a:pt x="4036" y="12983"/>
                  </a:lnTo>
                  <a:lnTo>
                    <a:pt x="7149" y="12594"/>
                  </a:lnTo>
                  <a:lnTo>
                    <a:pt x="7132" y="12651"/>
                  </a:lnTo>
                  <a:lnTo>
                    <a:pt x="7116" y="12707"/>
                  </a:lnTo>
                  <a:lnTo>
                    <a:pt x="7098" y="12763"/>
                  </a:lnTo>
                  <a:lnTo>
                    <a:pt x="7081" y="12819"/>
                  </a:lnTo>
                  <a:lnTo>
                    <a:pt x="7064" y="12876"/>
                  </a:lnTo>
                  <a:lnTo>
                    <a:pt x="7047" y="12931"/>
                  </a:lnTo>
                  <a:lnTo>
                    <a:pt x="7031" y="12985"/>
                  </a:lnTo>
                  <a:lnTo>
                    <a:pt x="7016" y="13038"/>
                  </a:lnTo>
                  <a:lnTo>
                    <a:pt x="6992" y="13121"/>
                  </a:lnTo>
                  <a:lnTo>
                    <a:pt x="6968" y="13202"/>
                  </a:lnTo>
                  <a:lnTo>
                    <a:pt x="6945" y="13280"/>
                  </a:lnTo>
                  <a:lnTo>
                    <a:pt x="6921" y="13355"/>
                  </a:lnTo>
                  <a:lnTo>
                    <a:pt x="6899" y="13429"/>
                  </a:lnTo>
                  <a:lnTo>
                    <a:pt x="6878" y="13500"/>
                  </a:lnTo>
                  <a:lnTo>
                    <a:pt x="6856" y="13570"/>
                  </a:lnTo>
                  <a:lnTo>
                    <a:pt x="6835" y="13637"/>
                  </a:lnTo>
                  <a:close/>
                  <a:moveTo>
                    <a:pt x="5532" y="0"/>
                  </a:moveTo>
                  <a:lnTo>
                    <a:pt x="5247" y="7"/>
                  </a:lnTo>
                  <a:lnTo>
                    <a:pt x="4966" y="28"/>
                  </a:lnTo>
                  <a:lnTo>
                    <a:pt x="4689" y="63"/>
                  </a:lnTo>
                  <a:lnTo>
                    <a:pt x="4417" y="112"/>
                  </a:lnTo>
                  <a:lnTo>
                    <a:pt x="4149" y="174"/>
                  </a:lnTo>
                  <a:lnTo>
                    <a:pt x="3886" y="248"/>
                  </a:lnTo>
                  <a:lnTo>
                    <a:pt x="3630" y="335"/>
                  </a:lnTo>
                  <a:lnTo>
                    <a:pt x="3378" y="434"/>
                  </a:lnTo>
                  <a:lnTo>
                    <a:pt x="3133" y="544"/>
                  </a:lnTo>
                  <a:lnTo>
                    <a:pt x="2894" y="666"/>
                  </a:lnTo>
                  <a:lnTo>
                    <a:pt x="2663" y="799"/>
                  </a:lnTo>
                  <a:lnTo>
                    <a:pt x="2439" y="942"/>
                  </a:lnTo>
                  <a:lnTo>
                    <a:pt x="2222" y="1097"/>
                  </a:lnTo>
                  <a:lnTo>
                    <a:pt x="2013" y="1261"/>
                  </a:lnTo>
                  <a:lnTo>
                    <a:pt x="1812" y="1434"/>
                  </a:lnTo>
                  <a:lnTo>
                    <a:pt x="1620" y="1617"/>
                  </a:lnTo>
                  <a:lnTo>
                    <a:pt x="1437" y="1809"/>
                  </a:lnTo>
                  <a:lnTo>
                    <a:pt x="1263" y="2009"/>
                  </a:lnTo>
                  <a:lnTo>
                    <a:pt x="1099" y="2217"/>
                  </a:lnTo>
                  <a:lnTo>
                    <a:pt x="944" y="2434"/>
                  </a:lnTo>
                  <a:lnTo>
                    <a:pt x="801" y="2658"/>
                  </a:lnTo>
                  <a:lnTo>
                    <a:pt x="668" y="2888"/>
                  </a:lnTo>
                  <a:lnTo>
                    <a:pt x="545" y="3127"/>
                  </a:lnTo>
                  <a:lnTo>
                    <a:pt x="434" y="3371"/>
                  </a:lnTo>
                  <a:lnTo>
                    <a:pt x="336" y="3622"/>
                  </a:lnTo>
                  <a:lnTo>
                    <a:pt x="248" y="3879"/>
                  </a:lnTo>
                  <a:lnTo>
                    <a:pt x="174" y="4141"/>
                  </a:lnTo>
                  <a:lnTo>
                    <a:pt x="113" y="4408"/>
                  </a:lnTo>
                  <a:lnTo>
                    <a:pt x="63" y="4679"/>
                  </a:lnTo>
                  <a:lnTo>
                    <a:pt x="28" y="4956"/>
                  </a:lnTo>
                  <a:lnTo>
                    <a:pt x="7" y="5236"/>
                  </a:lnTo>
                  <a:lnTo>
                    <a:pt x="0" y="5520"/>
                  </a:lnTo>
                  <a:lnTo>
                    <a:pt x="5" y="5710"/>
                  </a:lnTo>
                  <a:lnTo>
                    <a:pt x="21" y="5900"/>
                  </a:lnTo>
                  <a:lnTo>
                    <a:pt x="46" y="6092"/>
                  </a:lnTo>
                  <a:lnTo>
                    <a:pt x="81" y="6284"/>
                  </a:lnTo>
                  <a:lnTo>
                    <a:pt x="125" y="6475"/>
                  </a:lnTo>
                  <a:lnTo>
                    <a:pt x="176" y="6668"/>
                  </a:lnTo>
                  <a:lnTo>
                    <a:pt x="234" y="6861"/>
                  </a:lnTo>
                  <a:lnTo>
                    <a:pt x="301" y="7053"/>
                  </a:lnTo>
                  <a:lnTo>
                    <a:pt x="373" y="7247"/>
                  </a:lnTo>
                  <a:lnTo>
                    <a:pt x="451" y="7440"/>
                  </a:lnTo>
                  <a:lnTo>
                    <a:pt x="534" y="7634"/>
                  </a:lnTo>
                  <a:lnTo>
                    <a:pt x="623" y="7826"/>
                  </a:lnTo>
                  <a:lnTo>
                    <a:pt x="715" y="8020"/>
                  </a:lnTo>
                  <a:lnTo>
                    <a:pt x="811" y="8213"/>
                  </a:lnTo>
                  <a:lnTo>
                    <a:pt x="910" y="8405"/>
                  </a:lnTo>
                  <a:lnTo>
                    <a:pt x="1012" y="8597"/>
                  </a:lnTo>
                  <a:lnTo>
                    <a:pt x="1115" y="8789"/>
                  </a:lnTo>
                  <a:lnTo>
                    <a:pt x="1221" y="8980"/>
                  </a:lnTo>
                  <a:lnTo>
                    <a:pt x="1327" y="9171"/>
                  </a:lnTo>
                  <a:lnTo>
                    <a:pt x="1433" y="9361"/>
                  </a:lnTo>
                  <a:lnTo>
                    <a:pt x="1539" y="9550"/>
                  </a:lnTo>
                  <a:lnTo>
                    <a:pt x="1644" y="9739"/>
                  </a:lnTo>
                  <a:lnTo>
                    <a:pt x="1748" y="9927"/>
                  </a:lnTo>
                  <a:lnTo>
                    <a:pt x="1850" y="10115"/>
                  </a:lnTo>
                  <a:lnTo>
                    <a:pt x="1949" y="10300"/>
                  </a:lnTo>
                  <a:lnTo>
                    <a:pt x="2046" y="10485"/>
                  </a:lnTo>
                  <a:lnTo>
                    <a:pt x="2138" y="10670"/>
                  </a:lnTo>
                  <a:lnTo>
                    <a:pt x="2228" y="10852"/>
                  </a:lnTo>
                  <a:lnTo>
                    <a:pt x="2311" y="11033"/>
                  </a:lnTo>
                  <a:lnTo>
                    <a:pt x="2391" y="11214"/>
                  </a:lnTo>
                  <a:lnTo>
                    <a:pt x="2463" y="11392"/>
                  </a:lnTo>
                  <a:lnTo>
                    <a:pt x="2529" y="11569"/>
                  </a:lnTo>
                  <a:lnTo>
                    <a:pt x="2621" y="11829"/>
                  </a:lnTo>
                  <a:lnTo>
                    <a:pt x="2706" y="12083"/>
                  </a:lnTo>
                  <a:lnTo>
                    <a:pt x="2787" y="12329"/>
                  </a:lnTo>
                  <a:lnTo>
                    <a:pt x="2861" y="12568"/>
                  </a:lnTo>
                  <a:lnTo>
                    <a:pt x="2933" y="12801"/>
                  </a:lnTo>
                  <a:lnTo>
                    <a:pt x="3000" y="13026"/>
                  </a:lnTo>
                  <a:lnTo>
                    <a:pt x="3065" y="13245"/>
                  </a:lnTo>
                  <a:lnTo>
                    <a:pt x="3128" y="13456"/>
                  </a:lnTo>
                  <a:lnTo>
                    <a:pt x="3188" y="13658"/>
                  </a:lnTo>
                  <a:lnTo>
                    <a:pt x="3248" y="13855"/>
                  </a:lnTo>
                  <a:lnTo>
                    <a:pt x="3308" y="14043"/>
                  </a:lnTo>
                  <a:lnTo>
                    <a:pt x="3367" y="14223"/>
                  </a:lnTo>
                  <a:lnTo>
                    <a:pt x="3428" y="14396"/>
                  </a:lnTo>
                  <a:lnTo>
                    <a:pt x="3489" y="14562"/>
                  </a:lnTo>
                  <a:lnTo>
                    <a:pt x="3552" y="14718"/>
                  </a:lnTo>
                  <a:lnTo>
                    <a:pt x="3619" y="14867"/>
                  </a:lnTo>
                  <a:lnTo>
                    <a:pt x="3688" y="15007"/>
                  </a:lnTo>
                  <a:lnTo>
                    <a:pt x="3761" y="15140"/>
                  </a:lnTo>
                  <a:lnTo>
                    <a:pt x="3839" y="15263"/>
                  </a:lnTo>
                  <a:lnTo>
                    <a:pt x="3922" y="15379"/>
                  </a:lnTo>
                  <a:lnTo>
                    <a:pt x="4011" y="15485"/>
                  </a:lnTo>
                  <a:lnTo>
                    <a:pt x="4105" y="15582"/>
                  </a:lnTo>
                  <a:lnTo>
                    <a:pt x="4207" y="15672"/>
                  </a:lnTo>
                  <a:lnTo>
                    <a:pt x="4316" y="15752"/>
                  </a:lnTo>
                  <a:lnTo>
                    <a:pt x="4433" y="15822"/>
                  </a:lnTo>
                  <a:lnTo>
                    <a:pt x="4559" y="15884"/>
                  </a:lnTo>
                  <a:lnTo>
                    <a:pt x="4694" y="15937"/>
                  </a:lnTo>
                  <a:lnTo>
                    <a:pt x="4840" y="15981"/>
                  </a:lnTo>
                  <a:lnTo>
                    <a:pt x="4995" y="16014"/>
                  </a:lnTo>
                  <a:lnTo>
                    <a:pt x="5161" y="16038"/>
                  </a:lnTo>
                  <a:lnTo>
                    <a:pt x="5340" y="16053"/>
                  </a:lnTo>
                  <a:lnTo>
                    <a:pt x="5532" y="16058"/>
                  </a:lnTo>
                  <a:lnTo>
                    <a:pt x="5726" y="16053"/>
                  </a:lnTo>
                  <a:lnTo>
                    <a:pt x="5907" y="16039"/>
                  </a:lnTo>
                  <a:lnTo>
                    <a:pt x="6076" y="16014"/>
                  </a:lnTo>
                  <a:lnTo>
                    <a:pt x="6232" y="15981"/>
                  </a:lnTo>
                  <a:lnTo>
                    <a:pt x="6379" y="15938"/>
                  </a:lnTo>
                  <a:lnTo>
                    <a:pt x="6516" y="15885"/>
                  </a:lnTo>
                  <a:lnTo>
                    <a:pt x="6643" y="15823"/>
                  </a:lnTo>
                  <a:lnTo>
                    <a:pt x="6760" y="15753"/>
                  </a:lnTo>
                  <a:lnTo>
                    <a:pt x="6870" y="15673"/>
                  </a:lnTo>
                  <a:lnTo>
                    <a:pt x="6972" y="15584"/>
                  </a:lnTo>
                  <a:lnTo>
                    <a:pt x="7066" y="15487"/>
                  </a:lnTo>
                  <a:lnTo>
                    <a:pt x="7155" y="15381"/>
                  </a:lnTo>
                  <a:lnTo>
                    <a:pt x="7237" y="15266"/>
                  </a:lnTo>
                  <a:lnTo>
                    <a:pt x="7315" y="15143"/>
                  </a:lnTo>
                  <a:lnTo>
                    <a:pt x="7387" y="15011"/>
                  </a:lnTo>
                  <a:lnTo>
                    <a:pt x="7455" y="14871"/>
                  </a:lnTo>
                  <a:lnTo>
                    <a:pt x="7521" y="14723"/>
                  </a:lnTo>
                  <a:lnTo>
                    <a:pt x="7584" y="14567"/>
                  </a:lnTo>
                  <a:lnTo>
                    <a:pt x="7645" y="14402"/>
                  </a:lnTo>
                  <a:lnTo>
                    <a:pt x="7704" y="14229"/>
                  </a:lnTo>
                  <a:lnTo>
                    <a:pt x="7762" y="14050"/>
                  </a:lnTo>
                  <a:lnTo>
                    <a:pt x="7821" y="13862"/>
                  </a:lnTo>
                  <a:lnTo>
                    <a:pt x="7880" y="13666"/>
                  </a:lnTo>
                  <a:lnTo>
                    <a:pt x="7939" y="13464"/>
                  </a:lnTo>
                  <a:lnTo>
                    <a:pt x="8002" y="13253"/>
                  </a:lnTo>
                  <a:lnTo>
                    <a:pt x="8065" y="13035"/>
                  </a:lnTo>
                  <a:lnTo>
                    <a:pt x="8132" y="12810"/>
                  </a:lnTo>
                  <a:lnTo>
                    <a:pt x="8203" y="12578"/>
                  </a:lnTo>
                  <a:lnTo>
                    <a:pt x="8277" y="12340"/>
                  </a:lnTo>
                  <a:lnTo>
                    <a:pt x="8357" y="12094"/>
                  </a:lnTo>
                  <a:lnTo>
                    <a:pt x="8442" y="11841"/>
                  </a:lnTo>
                  <a:lnTo>
                    <a:pt x="8534" y="11581"/>
                  </a:lnTo>
                  <a:lnTo>
                    <a:pt x="8600" y="11403"/>
                  </a:lnTo>
                  <a:lnTo>
                    <a:pt x="8673" y="11224"/>
                  </a:lnTo>
                  <a:lnTo>
                    <a:pt x="8752" y="11043"/>
                  </a:lnTo>
                  <a:lnTo>
                    <a:pt x="8836" y="10861"/>
                  </a:lnTo>
                  <a:lnTo>
                    <a:pt x="8926" y="10678"/>
                  </a:lnTo>
                  <a:lnTo>
                    <a:pt x="9018" y="10493"/>
                  </a:lnTo>
                  <a:lnTo>
                    <a:pt x="9115" y="10307"/>
                  </a:lnTo>
                  <a:lnTo>
                    <a:pt x="9214" y="10121"/>
                  </a:lnTo>
                  <a:lnTo>
                    <a:pt x="9316" y="9932"/>
                  </a:lnTo>
                  <a:lnTo>
                    <a:pt x="9421" y="9743"/>
                  </a:lnTo>
                  <a:lnTo>
                    <a:pt x="9525" y="9554"/>
                  </a:lnTo>
                  <a:lnTo>
                    <a:pt x="9632" y="9363"/>
                  </a:lnTo>
                  <a:lnTo>
                    <a:pt x="9737" y="9172"/>
                  </a:lnTo>
                  <a:lnTo>
                    <a:pt x="9844" y="8980"/>
                  </a:lnTo>
                  <a:lnTo>
                    <a:pt x="9949" y="8788"/>
                  </a:lnTo>
                  <a:lnTo>
                    <a:pt x="10052" y="8596"/>
                  </a:lnTo>
                  <a:lnTo>
                    <a:pt x="10154" y="8402"/>
                  </a:lnTo>
                  <a:lnTo>
                    <a:pt x="10253" y="8210"/>
                  </a:lnTo>
                  <a:lnTo>
                    <a:pt x="10349" y="8016"/>
                  </a:lnTo>
                  <a:lnTo>
                    <a:pt x="10441" y="7822"/>
                  </a:lnTo>
                  <a:lnTo>
                    <a:pt x="10529" y="7629"/>
                  </a:lnTo>
                  <a:lnTo>
                    <a:pt x="10612" y="7435"/>
                  </a:lnTo>
                  <a:lnTo>
                    <a:pt x="10691" y="7241"/>
                  </a:lnTo>
                  <a:lnTo>
                    <a:pt x="10763" y="7048"/>
                  </a:lnTo>
                  <a:lnTo>
                    <a:pt x="10829" y="6856"/>
                  </a:lnTo>
                  <a:lnTo>
                    <a:pt x="10888" y="6663"/>
                  </a:lnTo>
                  <a:lnTo>
                    <a:pt x="10939" y="6470"/>
                  </a:lnTo>
                  <a:lnTo>
                    <a:pt x="10983" y="6280"/>
                  </a:lnTo>
                  <a:lnTo>
                    <a:pt x="11017" y="6088"/>
                  </a:lnTo>
                  <a:lnTo>
                    <a:pt x="11042" y="5898"/>
                  </a:lnTo>
                  <a:lnTo>
                    <a:pt x="11058" y="5709"/>
                  </a:lnTo>
                  <a:lnTo>
                    <a:pt x="11063" y="5520"/>
                  </a:lnTo>
                  <a:lnTo>
                    <a:pt x="11056" y="5236"/>
                  </a:lnTo>
                  <a:lnTo>
                    <a:pt x="11035" y="4956"/>
                  </a:lnTo>
                  <a:lnTo>
                    <a:pt x="11000" y="4679"/>
                  </a:lnTo>
                  <a:lnTo>
                    <a:pt x="10950" y="4408"/>
                  </a:lnTo>
                  <a:lnTo>
                    <a:pt x="10889" y="4141"/>
                  </a:lnTo>
                  <a:lnTo>
                    <a:pt x="10815" y="3879"/>
                  </a:lnTo>
                  <a:lnTo>
                    <a:pt x="10727" y="3622"/>
                  </a:lnTo>
                  <a:lnTo>
                    <a:pt x="10629" y="3371"/>
                  </a:lnTo>
                  <a:lnTo>
                    <a:pt x="10518" y="3127"/>
                  </a:lnTo>
                  <a:lnTo>
                    <a:pt x="10395" y="2888"/>
                  </a:lnTo>
                  <a:lnTo>
                    <a:pt x="10262" y="2658"/>
                  </a:lnTo>
                  <a:lnTo>
                    <a:pt x="10119" y="2434"/>
                  </a:lnTo>
                  <a:lnTo>
                    <a:pt x="9964" y="2217"/>
                  </a:lnTo>
                  <a:lnTo>
                    <a:pt x="9800" y="2009"/>
                  </a:lnTo>
                  <a:lnTo>
                    <a:pt x="9626" y="1809"/>
                  </a:lnTo>
                  <a:lnTo>
                    <a:pt x="9443" y="1617"/>
                  </a:lnTo>
                  <a:lnTo>
                    <a:pt x="9251" y="1434"/>
                  </a:lnTo>
                  <a:lnTo>
                    <a:pt x="9050" y="1261"/>
                  </a:lnTo>
                  <a:lnTo>
                    <a:pt x="8841" y="1097"/>
                  </a:lnTo>
                  <a:lnTo>
                    <a:pt x="8624" y="942"/>
                  </a:lnTo>
                  <a:lnTo>
                    <a:pt x="8400" y="799"/>
                  </a:lnTo>
                  <a:lnTo>
                    <a:pt x="8169" y="666"/>
                  </a:lnTo>
                  <a:lnTo>
                    <a:pt x="7929" y="544"/>
                  </a:lnTo>
                  <a:lnTo>
                    <a:pt x="7685" y="434"/>
                  </a:lnTo>
                  <a:lnTo>
                    <a:pt x="7433" y="335"/>
                  </a:lnTo>
                  <a:lnTo>
                    <a:pt x="7176" y="248"/>
                  </a:lnTo>
                  <a:lnTo>
                    <a:pt x="6913" y="174"/>
                  </a:lnTo>
                  <a:lnTo>
                    <a:pt x="6646" y="112"/>
                  </a:lnTo>
                  <a:lnTo>
                    <a:pt x="6374" y="63"/>
                  </a:lnTo>
                  <a:lnTo>
                    <a:pt x="6097" y="28"/>
                  </a:lnTo>
                  <a:lnTo>
                    <a:pt x="5816" y="7"/>
                  </a:lnTo>
                  <a:lnTo>
                    <a:pt x="55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101"/>
            <p:cNvSpPr>
              <a:spLocks/>
            </p:cNvSpPr>
            <p:nvPr/>
          </p:nvSpPr>
          <p:spPr bwMode="auto">
            <a:xfrm>
              <a:off x="8699500" y="2173288"/>
              <a:ext cx="139700" cy="139700"/>
            </a:xfrm>
            <a:custGeom>
              <a:avLst/>
              <a:gdLst>
                <a:gd name="T0" fmla="*/ 2559 w 3269"/>
                <a:gd name="T1" fmla="*/ 35 h 3262"/>
                <a:gd name="T2" fmla="*/ 1981 w 3269"/>
                <a:gd name="T3" fmla="*/ 183 h 3262"/>
                <a:gd name="T4" fmla="*/ 1455 w 3269"/>
                <a:gd name="T5" fmla="*/ 437 h 3262"/>
                <a:gd name="T6" fmla="*/ 990 w 3269"/>
                <a:gd name="T7" fmla="*/ 783 h 3262"/>
                <a:gd name="T8" fmla="*/ 601 w 3269"/>
                <a:gd name="T9" fmla="*/ 1210 h 3262"/>
                <a:gd name="T10" fmla="*/ 298 w 3269"/>
                <a:gd name="T11" fmla="*/ 1706 h 3262"/>
                <a:gd name="T12" fmla="*/ 96 w 3269"/>
                <a:gd name="T13" fmla="*/ 2259 h 3262"/>
                <a:gd name="T14" fmla="*/ 4 w 3269"/>
                <a:gd name="T15" fmla="*/ 2856 h 3262"/>
                <a:gd name="T16" fmla="*/ 3 w 3269"/>
                <a:gd name="T17" fmla="*/ 3049 h 3262"/>
                <a:gd name="T18" fmla="*/ 15 w 3269"/>
                <a:gd name="T19" fmla="*/ 3097 h 3262"/>
                <a:gd name="T20" fmla="*/ 37 w 3269"/>
                <a:gd name="T21" fmla="*/ 3141 h 3262"/>
                <a:gd name="T22" fmla="*/ 66 w 3269"/>
                <a:gd name="T23" fmla="*/ 3180 h 3262"/>
                <a:gd name="T24" fmla="*/ 101 w 3269"/>
                <a:gd name="T25" fmla="*/ 3212 h 3262"/>
                <a:gd name="T26" fmla="*/ 143 w 3269"/>
                <a:gd name="T27" fmla="*/ 3237 h 3262"/>
                <a:gd name="T28" fmla="*/ 189 w 3269"/>
                <a:gd name="T29" fmla="*/ 3254 h 3262"/>
                <a:gd name="T30" fmla="*/ 239 w 3269"/>
                <a:gd name="T31" fmla="*/ 3262 h 3262"/>
                <a:gd name="T32" fmla="*/ 290 w 3269"/>
                <a:gd name="T33" fmla="*/ 3259 h 3262"/>
                <a:gd name="T34" fmla="*/ 338 w 3269"/>
                <a:gd name="T35" fmla="*/ 3247 h 3262"/>
                <a:gd name="T36" fmla="*/ 382 w 3269"/>
                <a:gd name="T37" fmla="*/ 3226 h 3262"/>
                <a:gd name="T38" fmla="*/ 421 w 3269"/>
                <a:gd name="T39" fmla="*/ 3197 h 3262"/>
                <a:gd name="T40" fmla="*/ 453 w 3269"/>
                <a:gd name="T41" fmla="*/ 3161 h 3262"/>
                <a:gd name="T42" fmla="*/ 478 w 3269"/>
                <a:gd name="T43" fmla="*/ 3119 h 3262"/>
                <a:gd name="T44" fmla="*/ 495 w 3269"/>
                <a:gd name="T45" fmla="*/ 3073 h 3262"/>
                <a:gd name="T46" fmla="*/ 503 w 3269"/>
                <a:gd name="T47" fmla="*/ 3024 h 3262"/>
                <a:gd name="T48" fmla="*/ 532 w 3269"/>
                <a:gd name="T49" fmla="*/ 2630 h 3262"/>
                <a:gd name="T50" fmla="*/ 656 w 3269"/>
                <a:gd name="T51" fmla="*/ 2149 h 3262"/>
                <a:gd name="T52" fmla="*/ 867 w 3269"/>
                <a:gd name="T53" fmla="*/ 1711 h 3262"/>
                <a:gd name="T54" fmla="*/ 1157 w 3269"/>
                <a:gd name="T55" fmla="*/ 1325 h 3262"/>
                <a:gd name="T56" fmla="*/ 1514 w 3269"/>
                <a:gd name="T57" fmla="*/ 1001 h 3262"/>
                <a:gd name="T58" fmla="*/ 1928 w 3269"/>
                <a:gd name="T59" fmla="*/ 750 h 3262"/>
                <a:gd name="T60" fmla="*/ 2390 w 3269"/>
                <a:gd name="T61" fmla="*/ 581 h 3262"/>
                <a:gd name="T62" fmla="*/ 2889 w 3269"/>
                <a:gd name="T63" fmla="*/ 505 h 3262"/>
                <a:gd name="T64" fmla="*/ 3056 w 3269"/>
                <a:gd name="T65" fmla="*/ 499 h 3262"/>
                <a:gd name="T66" fmla="*/ 3104 w 3269"/>
                <a:gd name="T67" fmla="*/ 487 h 3262"/>
                <a:gd name="T68" fmla="*/ 3148 w 3269"/>
                <a:gd name="T69" fmla="*/ 466 h 3262"/>
                <a:gd name="T70" fmla="*/ 3186 w 3269"/>
                <a:gd name="T71" fmla="*/ 437 h 3262"/>
                <a:gd name="T72" fmla="*/ 3219 w 3269"/>
                <a:gd name="T73" fmla="*/ 402 h 3262"/>
                <a:gd name="T74" fmla="*/ 3244 w 3269"/>
                <a:gd name="T75" fmla="*/ 359 h 3262"/>
                <a:gd name="T76" fmla="*/ 3261 w 3269"/>
                <a:gd name="T77" fmla="*/ 314 h 3262"/>
                <a:gd name="T78" fmla="*/ 3269 w 3269"/>
                <a:gd name="T79" fmla="*/ 264 h 3262"/>
                <a:gd name="T80" fmla="*/ 3266 w 3269"/>
                <a:gd name="T81" fmla="*/ 213 h 3262"/>
                <a:gd name="T82" fmla="*/ 3254 w 3269"/>
                <a:gd name="T83" fmla="*/ 165 h 3262"/>
                <a:gd name="T84" fmla="*/ 3233 w 3269"/>
                <a:gd name="T85" fmla="*/ 120 h 3262"/>
                <a:gd name="T86" fmla="*/ 3204 w 3269"/>
                <a:gd name="T87" fmla="*/ 82 h 3262"/>
                <a:gd name="T88" fmla="*/ 3168 w 3269"/>
                <a:gd name="T89" fmla="*/ 50 h 3262"/>
                <a:gd name="T90" fmla="*/ 3126 w 3269"/>
                <a:gd name="T91" fmla="*/ 25 h 3262"/>
                <a:gd name="T92" fmla="*/ 3080 w 3269"/>
                <a:gd name="T93" fmla="*/ 8 h 3262"/>
                <a:gd name="T94" fmla="*/ 3031 w 3269"/>
                <a:gd name="T95" fmla="*/ 0 h 3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69" h="3262">
                  <a:moveTo>
                    <a:pt x="3018" y="0"/>
                  </a:moveTo>
                  <a:lnTo>
                    <a:pt x="2863" y="4"/>
                  </a:lnTo>
                  <a:lnTo>
                    <a:pt x="2710" y="15"/>
                  </a:lnTo>
                  <a:lnTo>
                    <a:pt x="2559" y="35"/>
                  </a:lnTo>
                  <a:lnTo>
                    <a:pt x="2410" y="61"/>
                  </a:lnTo>
                  <a:lnTo>
                    <a:pt x="2264" y="95"/>
                  </a:lnTo>
                  <a:lnTo>
                    <a:pt x="2121" y="136"/>
                  </a:lnTo>
                  <a:lnTo>
                    <a:pt x="1981" y="183"/>
                  </a:lnTo>
                  <a:lnTo>
                    <a:pt x="1844" y="237"/>
                  </a:lnTo>
                  <a:lnTo>
                    <a:pt x="1710" y="297"/>
                  </a:lnTo>
                  <a:lnTo>
                    <a:pt x="1580" y="364"/>
                  </a:lnTo>
                  <a:lnTo>
                    <a:pt x="1455" y="437"/>
                  </a:lnTo>
                  <a:lnTo>
                    <a:pt x="1332" y="515"/>
                  </a:lnTo>
                  <a:lnTo>
                    <a:pt x="1213" y="599"/>
                  </a:lnTo>
                  <a:lnTo>
                    <a:pt x="1100" y="689"/>
                  </a:lnTo>
                  <a:lnTo>
                    <a:pt x="990" y="783"/>
                  </a:lnTo>
                  <a:lnTo>
                    <a:pt x="885" y="883"/>
                  </a:lnTo>
                  <a:lnTo>
                    <a:pt x="785" y="988"/>
                  </a:lnTo>
                  <a:lnTo>
                    <a:pt x="690" y="1097"/>
                  </a:lnTo>
                  <a:lnTo>
                    <a:pt x="601" y="1210"/>
                  </a:lnTo>
                  <a:lnTo>
                    <a:pt x="516" y="1329"/>
                  </a:lnTo>
                  <a:lnTo>
                    <a:pt x="438" y="1450"/>
                  </a:lnTo>
                  <a:lnTo>
                    <a:pt x="365" y="1577"/>
                  </a:lnTo>
                  <a:lnTo>
                    <a:pt x="298" y="1706"/>
                  </a:lnTo>
                  <a:lnTo>
                    <a:pt x="238" y="1840"/>
                  </a:lnTo>
                  <a:lnTo>
                    <a:pt x="183" y="1976"/>
                  </a:lnTo>
                  <a:lnTo>
                    <a:pt x="136" y="2117"/>
                  </a:lnTo>
                  <a:lnTo>
                    <a:pt x="96" y="2259"/>
                  </a:lnTo>
                  <a:lnTo>
                    <a:pt x="62" y="2405"/>
                  </a:lnTo>
                  <a:lnTo>
                    <a:pt x="36" y="2553"/>
                  </a:lnTo>
                  <a:lnTo>
                    <a:pt x="16" y="2704"/>
                  </a:lnTo>
                  <a:lnTo>
                    <a:pt x="4" y="2856"/>
                  </a:lnTo>
                  <a:lnTo>
                    <a:pt x="0" y="3011"/>
                  </a:lnTo>
                  <a:lnTo>
                    <a:pt x="0" y="3024"/>
                  </a:lnTo>
                  <a:lnTo>
                    <a:pt x="1" y="3037"/>
                  </a:lnTo>
                  <a:lnTo>
                    <a:pt x="3" y="3049"/>
                  </a:lnTo>
                  <a:lnTo>
                    <a:pt x="5" y="3061"/>
                  </a:lnTo>
                  <a:lnTo>
                    <a:pt x="8" y="3073"/>
                  </a:lnTo>
                  <a:lnTo>
                    <a:pt x="11" y="3085"/>
                  </a:lnTo>
                  <a:lnTo>
                    <a:pt x="15" y="3097"/>
                  </a:lnTo>
                  <a:lnTo>
                    <a:pt x="20" y="3108"/>
                  </a:lnTo>
                  <a:lnTo>
                    <a:pt x="25" y="3119"/>
                  </a:lnTo>
                  <a:lnTo>
                    <a:pt x="30" y="3130"/>
                  </a:lnTo>
                  <a:lnTo>
                    <a:pt x="37" y="3141"/>
                  </a:lnTo>
                  <a:lnTo>
                    <a:pt x="44" y="3151"/>
                  </a:lnTo>
                  <a:lnTo>
                    <a:pt x="51" y="3161"/>
                  </a:lnTo>
                  <a:lnTo>
                    <a:pt x="58" y="3171"/>
                  </a:lnTo>
                  <a:lnTo>
                    <a:pt x="66" y="3180"/>
                  </a:lnTo>
                  <a:lnTo>
                    <a:pt x="74" y="3189"/>
                  </a:lnTo>
                  <a:lnTo>
                    <a:pt x="83" y="3197"/>
                  </a:lnTo>
                  <a:lnTo>
                    <a:pt x="92" y="3205"/>
                  </a:lnTo>
                  <a:lnTo>
                    <a:pt x="101" y="3212"/>
                  </a:lnTo>
                  <a:lnTo>
                    <a:pt x="111" y="3219"/>
                  </a:lnTo>
                  <a:lnTo>
                    <a:pt x="121" y="3226"/>
                  </a:lnTo>
                  <a:lnTo>
                    <a:pt x="132" y="3232"/>
                  </a:lnTo>
                  <a:lnTo>
                    <a:pt x="143" y="3237"/>
                  </a:lnTo>
                  <a:lnTo>
                    <a:pt x="154" y="3242"/>
                  </a:lnTo>
                  <a:lnTo>
                    <a:pt x="165" y="3247"/>
                  </a:lnTo>
                  <a:lnTo>
                    <a:pt x="177" y="3251"/>
                  </a:lnTo>
                  <a:lnTo>
                    <a:pt x="189" y="3254"/>
                  </a:lnTo>
                  <a:lnTo>
                    <a:pt x="201" y="3257"/>
                  </a:lnTo>
                  <a:lnTo>
                    <a:pt x="214" y="3259"/>
                  </a:lnTo>
                  <a:lnTo>
                    <a:pt x="227" y="3261"/>
                  </a:lnTo>
                  <a:lnTo>
                    <a:pt x="239" y="3262"/>
                  </a:lnTo>
                  <a:lnTo>
                    <a:pt x="252" y="3262"/>
                  </a:lnTo>
                  <a:lnTo>
                    <a:pt x="265" y="3262"/>
                  </a:lnTo>
                  <a:lnTo>
                    <a:pt x="278" y="3261"/>
                  </a:lnTo>
                  <a:lnTo>
                    <a:pt x="290" y="3259"/>
                  </a:lnTo>
                  <a:lnTo>
                    <a:pt x="302" y="3257"/>
                  </a:lnTo>
                  <a:lnTo>
                    <a:pt x="315" y="3254"/>
                  </a:lnTo>
                  <a:lnTo>
                    <a:pt x="326" y="3251"/>
                  </a:lnTo>
                  <a:lnTo>
                    <a:pt x="338" y="3247"/>
                  </a:lnTo>
                  <a:lnTo>
                    <a:pt x="349" y="3242"/>
                  </a:lnTo>
                  <a:lnTo>
                    <a:pt x="360" y="3237"/>
                  </a:lnTo>
                  <a:lnTo>
                    <a:pt x="371" y="3232"/>
                  </a:lnTo>
                  <a:lnTo>
                    <a:pt x="382" y="3226"/>
                  </a:lnTo>
                  <a:lnTo>
                    <a:pt x="393" y="3219"/>
                  </a:lnTo>
                  <a:lnTo>
                    <a:pt x="403" y="3212"/>
                  </a:lnTo>
                  <a:lnTo>
                    <a:pt x="412" y="3205"/>
                  </a:lnTo>
                  <a:lnTo>
                    <a:pt x="421" y="3197"/>
                  </a:lnTo>
                  <a:lnTo>
                    <a:pt x="430" y="3189"/>
                  </a:lnTo>
                  <a:lnTo>
                    <a:pt x="438" y="3180"/>
                  </a:lnTo>
                  <a:lnTo>
                    <a:pt x="446" y="3171"/>
                  </a:lnTo>
                  <a:lnTo>
                    <a:pt x="453" y="3161"/>
                  </a:lnTo>
                  <a:lnTo>
                    <a:pt x="460" y="3151"/>
                  </a:lnTo>
                  <a:lnTo>
                    <a:pt x="467" y="3141"/>
                  </a:lnTo>
                  <a:lnTo>
                    <a:pt x="473" y="3130"/>
                  </a:lnTo>
                  <a:lnTo>
                    <a:pt x="478" y="3119"/>
                  </a:lnTo>
                  <a:lnTo>
                    <a:pt x="483" y="3108"/>
                  </a:lnTo>
                  <a:lnTo>
                    <a:pt x="488" y="3097"/>
                  </a:lnTo>
                  <a:lnTo>
                    <a:pt x="492" y="3085"/>
                  </a:lnTo>
                  <a:lnTo>
                    <a:pt x="495" y="3073"/>
                  </a:lnTo>
                  <a:lnTo>
                    <a:pt x="498" y="3061"/>
                  </a:lnTo>
                  <a:lnTo>
                    <a:pt x="500" y="3049"/>
                  </a:lnTo>
                  <a:lnTo>
                    <a:pt x="502" y="3037"/>
                  </a:lnTo>
                  <a:lnTo>
                    <a:pt x="503" y="3024"/>
                  </a:lnTo>
                  <a:lnTo>
                    <a:pt x="503" y="3011"/>
                  </a:lnTo>
                  <a:lnTo>
                    <a:pt x="506" y="2882"/>
                  </a:lnTo>
                  <a:lnTo>
                    <a:pt x="516" y="2755"/>
                  </a:lnTo>
                  <a:lnTo>
                    <a:pt x="532" y="2630"/>
                  </a:lnTo>
                  <a:lnTo>
                    <a:pt x="554" y="2506"/>
                  </a:lnTo>
                  <a:lnTo>
                    <a:pt x="583" y="2385"/>
                  </a:lnTo>
                  <a:lnTo>
                    <a:pt x="617" y="2265"/>
                  </a:lnTo>
                  <a:lnTo>
                    <a:pt x="656" y="2149"/>
                  </a:lnTo>
                  <a:lnTo>
                    <a:pt x="701" y="2035"/>
                  </a:lnTo>
                  <a:lnTo>
                    <a:pt x="752" y="1924"/>
                  </a:lnTo>
                  <a:lnTo>
                    <a:pt x="807" y="1816"/>
                  </a:lnTo>
                  <a:lnTo>
                    <a:pt x="867" y="1711"/>
                  </a:lnTo>
                  <a:lnTo>
                    <a:pt x="934" y="1609"/>
                  </a:lnTo>
                  <a:lnTo>
                    <a:pt x="1003" y="1511"/>
                  </a:lnTo>
                  <a:lnTo>
                    <a:pt x="1078" y="1416"/>
                  </a:lnTo>
                  <a:lnTo>
                    <a:pt x="1157" y="1325"/>
                  </a:lnTo>
                  <a:lnTo>
                    <a:pt x="1240" y="1238"/>
                  </a:lnTo>
                  <a:lnTo>
                    <a:pt x="1328" y="1154"/>
                  </a:lnTo>
                  <a:lnTo>
                    <a:pt x="1419" y="1076"/>
                  </a:lnTo>
                  <a:lnTo>
                    <a:pt x="1514" y="1001"/>
                  </a:lnTo>
                  <a:lnTo>
                    <a:pt x="1612" y="931"/>
                  </a:lnTo>
                  <a:lnTo>
                    <a:pt x="1715" y="865"/>
                  </a:lnTo>
                  <a:lnTo>
                    <a:pt x="1820" y="805"/>
                  </a:lnTo>
                  <a:lnTo>
                    <a:pt x="1928" y="750"/>
                  </a:lnTo>
                  <a:lnTo>
                    <a:pt x="2040" y="700"/>
                  </a:lnTo>
                  <a:lnTo>
                    <a:pt x="2154" y="654"/>
                  </a:lnTo>
                  <a:lnTo>
                    <a:pt x="2270" y="615"/>
                  </a:lnTo>
                  <a:lnTo>
                    <a:pt x="2390" y="581"/>
                  </a:lnTo>
                  <a:lnTo>
                    <a:pt x="2512" y="553"/>
                  </a:lnTo>
                  <a:lnTo>
                    <a:pt x="2635" y="531"/>
                  </a:lnTo>
                  <a:lnTo>
                    <a:pt x="2761" y="515"/>
                  </a:lnTo>
                  <a:lnTo>
                    <a:pt x="2889" y="505"/>
                  </a:lnTo>
                  <a:lnTo>
                    <a:pt x="3018" y="502"/>
                  </a:lnTo>
                  <a:lnTo>
                    <a:pt x="3031" y="502"/>
                  </a:lnTo>
                  <a:lnTo>
                    <a:pt x="3044" y="501"/>
                  </a:lnTo>
                  <a:lnTo>
                    <a:pt x="3056" y="499"/>
                  </a:lnTo>
                  <a:lnTo>
                    <a:pt x="3068" y="497"/>
                  </a:lnTo>
                  <a:lnTo>
                    <a:pt x="3080" y="494"/>
                  </a:lnTo>
                  <a:lnTo>
                    <a:pt x="3092" y="491"/>
                  </a:lnTo>
                  <a:lnTo>
                    <a:pt x="3104" y="487"/>
                  </a:lnTo>
                  <a:lnTo>
                    <a:pt x="3115" y="482"/>
                  </a:lnTo>
                  <a:lnTo>
                    <a:pt x="3126" y="477"/>
                  </a:lnTo>
                  <a:lnTo>
                    <a:pt x="3137" y="472"/>
                  </a:lnTo>
                  <a:lnTo>
                    <a:pt x="3148" y="466"/>
                  </a:lnTo>
                  <a:lnTo>
                    <a:pt x="3158" y="459"/>
                  </a:lnTo>
                  <a:lnTo>
                    <a:pt x="3168" y="452"/>
                  </a:lnTo>
                  <a:lnTo>
                    <a:pt x="3177" y="445"/>
                  </a:lnTo>
                  <a:lnTo>
                    <a:pt x="3186" y="437"/>
                  </a:lnTo>
                  <a:lnTo>
                    <a:pt x="3196" y="429"/>
                  </a:lnTo>
                  <a:lnTo>
                    <a:pt x="3204" y="420"/>
                  </a:lnTo>
                  <a:lnTo>
                    <a:pt x="3212" y="411"/>
                  </a:lnTo>
                  <a:lnTo>
                    <a:pt x="3219" y="402"/>
                  </a:lnTo>
                  <a:lnTo>
                    <a:pt x="3226" y="391"/>
                  </a:lnTo>
                  <a:lnTo>
                    <a:pt x="3233" y="381"/>
                  </a:lnTo>
                  <a:lnTo>
                    <a:pt x="3239" y="370"/>
                  </a:lnTo>
                  <a:lnTo>
                    <a:pt x="3244" y="359"/>
                  </a:lnTo>
                  <a:lnTo>
                    <a:pt x="3249" y="348"/>
                  </a:lnTo>
                  <a:lnTo>
                    <a:pt x="3254" y="337"/>
                  </a:lnTo>
                  <a:lnTo>
                    <a:pt x="3258" y="325"/>
                  </a:lnTo>
                  <a:lnTo>
                    <a:pt x="3261" y="314"/>
                  </a:lnTo>
                  <a:lnTo>
                    <a:pt x="3264" y="301"/>
                  </a:lnTo>
                  <a:lnTo>
                    <a:pt x="3266" y="289"/>
                  </a:lnTo>
                  <a:lnTo>
                    <a:pt x="3268" y="277"/>
                  </a:lnTo>
                  <a:lnTo>
                    <a:pt x="3269" y="264"/>
                  </a:lnTo>
                  <a:lnTo>
                    <a:pt x="3269" y="251"/>
                  </a:lnTo>
                  <a:lnTo>
                    <a:pt x="3269" y="238"/>
                  </a:lnTo>
                  <a:lnTo>
                    <a:pt x="3268" y="226"/>
                  </a:lnTo>
                  <a:lnTo>
                    <a:pt x="3266" y="213"/>
                  </a:lnTo>
                  <a:lnTo>
                    <a:pt x="3264" y="201"/>
                  </a:lnTo>
                  <a:lnTo>
                    <a:pt x="3261" y="189"/>
                  </a:lnTo>
                  <a:lnTo>
                    <a:pt x="3258" y="177"/>
                  </a:lnTo>
                  <a:lnTo>
                    <a:pt x="3254" y="165"/>
                  </a:lnTo>
                  <a:lnTo>
                    <a:pt x="3249" y="154"/>
                  </a:lnTo>
                  <a:lnTo>
                    <a:pt x="3244" y="143"/>
                  </a:lnTo>
                  <a:lnTo>
                    <a:pt x="3239" y="132"/>
                  </a:lnTo>
                  <a:lnTo>
                    <a:pt x="3233" y="120"/>
                  </a:lnTo>
                  <a:lnTo>
                    <a:pt x="3226" y="110"/>
                  </a:lnTo>
                  <a:lnTo>
                    <a:pt x="3219" y="100"/>
                  </a:lnTo>
                  <a:lnTo>
                    <a:pt x="3212" y="91"/>
                  </a:lnTo>
                  <a:lnTo>
                    <a:pt x="3204" y="82"/>
                  </a:lnTo>
                  <a:lnTo>
                    <a:pt x="3196" y="73"/>
                  </a:lnTo>
                  <a:lnTo>
                    <a:pt x="3186" y="65"/>
                  </a:lnTo>
                  <a:lnTo>
                    <a:pt x="3177" y="57"/>
                  </a:lnTo>
                  <a:lnTo>
                    <a:pt x="3168" y="50"/>
                  </a:lnTo>
                  <a:lnTo>
                    <a:pt x="3158" y="43"/>
                  </a:lnTo>
                  <a:lnTo>
                    <a:pt x="3148" y="36"/>
                  </a:lnTo>
                  <a:lnTo>
                    <a:pt x="3137" y="30"/>
                  </a:lnTo>
                  <a:lnTo>
                    <a:pt x="3126" y="25"/>
                  </a:lnTo>
                  <a:lnTo>
                    <a:pt x="3115" y="20"/>
                  </a:lnTo>
                  <a:lnTo>
                    <a:pt x="3104" y="15"/>
                  </a:lnTo>
                  <a:lnTo>
                    <a:pt x="3092" y="11"/>
                  </a:lnTo>
                  <a:lnTo>
                    <a:pt x="3080" y="8"/>
                  </a:lnTo>
                  <a:lnTo>
                    <a:pt x="3068" y="5"/>
                  </a:lnTo>
                  <a:lnTo>
                    <a:pt x="3056" y="3"/>
                  </a:lnTo>
                  <a:lnTo>
                    <a:pt x="3044" y="1"/>
                  </a:lnTo>
                  <a:lnTo>
                    <a:pt x="3031" y="0"/>
                  </a:lnTo>
                  <a:lnTo>
                    <a:pt x="30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808734" y="3212619"/>
            <a:ext cx="627229" cy="627229"/>
            <a:chOff x="3632200" y="4152900"/>
            <a:chExt cx="690563" cy="690563"/>
          </a:xfrm>
          <a:solidFill>
            <a:schemeClr val="bg1"/>
          </a:solidFill>
        </p:grpSpPr>
        <p:sp>
          <p:nvSpPr>
            <p:cNvPr id="25" name="Freeform 207"/>
            <p:cNvSpPr>
              <a:spLocks noEditPoints="1"/>
            </p:cNvSpPr>
            <p:nvPr/>
          </p:nvSpPr>
          <p:spPr bwMode="auto">
            <a:xfrm>
              <a:off x="3632200" y="4152900"/>
              <a:ext cx="215900" cy="690563"/>
            </a:xfrm>
            <a:custGeom>
              <a:avLst/>
              <a:gdLst>
                <a:gd name="T0" fmla="*/ 3784 w 5030"/>
                <a:gd name="T1" fmla="*/ 5837 h 16095"/>
                <a:gd name="T2" fmla="*/ 3571 w 5030"/>
                <a:gd name="T3" fmla="*/ 6098 h 16095"/>
                <a:gd name="T4" fmla="*/ 3350 w 5030"/>
                <a:gd name="T5" fmla="*/ 6279 h 16095"/>
                <a:gd name="T6" fmla="*/ 3045 w 5030"/>
                <a:gd name="T7" fmla="*/ 6436 h 16095"/>
                <a:gd name="T8" fmla="*/ 2678 w 5030"/>
                <a:gd name="T9" fmla="*/ 6529 h 16095"/>
                <a:gd name="T10" fmla="*/ 2288 w 5030"/>
                <a:gd name="T11" fmla="*/ 6519 h 16095"/>
                <a:gd name="T12" fmla="*/ 1931 w 5030"/>
                <a:gd name="T13" fmla="*/ 6415 h 16095"/>
                <a:gd name="T14" fmla="*/ 1633 w 5030"/>
                <a:gd name="T15" fmla="*/ 6246 h 16095"/>
                <a:gd name="T16" fmla="*/ 1400 w 5030"/>
                <a:gd name="T17" fmla="*/ 6039 h 16095"/>
                <a:gd name="T18" fmla="*/ 1158 w 5030"/>
                <a:gd name="T19" fmla="*/ 5678 h 16095"/>
                <a:gd name="T20" fmla="*/ 1020 w 5030"/>
                <a:gd name="T21" fmla="*/ 5219 h 16095"/>
                <a:gd name="T22" fmla="*/ 1014 w 5030"/>
                <a:gd name="T23" fmla="*/ 4893 h 16095"/>
                <a:gd name="T24" fmla="*/ 1117 w 5030"/>
                <a:gd name="T25" fmla="*/ 4478 h 16095"/>
                <a:gd name="T26" fmla="*/ 1329 w 5030"/>
                <a:gd name="T27" fmla="*/ 4104 h 16095"/>
                <a:gd name="T28" fmla="*/ 1607 w 5030"/>
                <a:gd name="T29" fmla="*/ 3832 h 16095"/>
                <a:gd name="T30" fmla="*/ 1879 w 5030"/>
                <a:gd name="T31" fmla="*/ 3669 h 16095"/>
                <a:gd name="T32" fmla="*/ 2225 w 5030"/>
                <a:gd name="T33" fmla="*/ 3552 h 16095"/>
                <a:gd name="T34" fmla="*/ 2613 w 5030"/>
                <a:gd name="T35" fmla="*/ 3525 h 16095"/>
                <a:gd name="T36" fmla="*/ 2988 w 5030"/>
                <a:gd name="T37" fmla="*/ 3603 h 16095"/>
                <a:gd name="T38" fmla="*/ 3301 w 5030"/>
                <a:gd name="T39" fmla="*/ 3750 h 16095"/>
                <a:gd name="T40" fmla="*/ 3571 w 5030"/>
                <a:gd name="T41" fmla="*/ 3960 h 16095"/>
                <a:gd name="T42" fmla="*/ 3825 w 5030"/>
                <a:gd name="T43" fmla="*/ 4288 h 16095"/>
                <a:gd name="T44" fmla="*/ 3996 w 5030"/>
                <a:gd name="T45" fmla="*/ 4760 h 16095"/>
                <a:gd name="T46" fmla="*/ 4021 w 5030"/>
                <a:gd name="T47" fmla="*/ 5112 h 16095"/>
                <a:gd name="T48" fmla="*/ 3015 w 5030"/>
                <a:gd name="T49" fmla="*/ 14637 h 16095"/>
                <a:gd name="T50" fmla="*/ 2903 w 5030"/>
                <a:gd name="T51" fmla="*/ 14906 h 16095"/>
                <a:gd name="T52" fmla="*/ 2665 w 5030"/>
                <a:gd name="T53" fmla="*/ 15067 h 16095"/>
                <a:gd name="T54" fmla="*/ 2365 w 5030"/>
                <a:gd name="T55" fmla="*/ 15067 h 16095"/>
                <a:gd name="T56" fmla="*/ 2127 w 5030"/>
                <a:gd name="T57" fmla="*/ 14906 h 16095"/>
                <a:gd name="T58" fmla="*/ 2018 w 5030"/>
                <a:gd name="T59" fmla="*/ 14637 h 16095"/>
                <a:gd name="T60" fmla="*/ 2579 w 5030"/>
                <a:gd name="T61" fmla="*/ 7544 h 16095"/>
                <a:gd name="T62" fmla="*/ 2018 w 5030"/>
                <a:gd name="T63" fmla="*/ 1432 h 16095"/>
                <a:gd name="T64" fmla="*/ 2143 w 5030"/>
                <a:gd name="T65" fmla="*/ 1171 h 16095"/>
                <a:gd name="T66" fmla="*/ 2389 w 5030"/>
                <a:gd name="T67" fmla="*/ 1022 h 16095"/>
                <a:gd name="T68" fmla="*/ 2688 w 5030"/>
                <a:gd name="T69" fmla="*/ 1036 h 16095"/>
                <a:gd name="T70" fmla="*/ 2918 w 5030"/>
                <a:gd name="T71" fmla="*/ 1208 h 16095"/>
                <a:gd name="T72" fmla="*/ 3017 w 5030"/>
                <a:gd name="T73" fmla="*/ 1483 h 16095"/>
                <a:gd name="T74" fmla="*/ 2386 w 5030"/>
                <a:gd name="T75" fmla="*/ 2518 h 16095"/>
                <a:gd name="T76" fmla="*/ 4007 w 5030"/>
                <a:gd name="T77" fmla="*/ 1280 h 16095"/>
                <a:gd name="T78" fmla="*/ 3631 w 5030"/>
                <a:gd name="T79" fmla="*/ 495 h 16095"/>
                <a:gd name="T80" fmla="*/ 2891 w 5030"/>
                <a:gd name="T81" fmla="*/ 47 h 16095"/>
                <a:gd name="T82" fmla="*/ 1997 w 5030"/>
                <a:gd name="T83" fmla="*/ 92 h 16095"/>
                <a:gd name="T84" fmla="*/ 1306 w 5030"/>
                <a:gd name="T85" fmla="*/ 607 h 16095"/>
                <a:gd name="T86" fmla="*/ 1008 w 5030"/>
                <a:gd name="T87" fmla="*/ 1431 h 16095"/>
                <a:gd name="T88" fmla="*/ 503 w 5030"/>
                <a:gd name="T89" fmla="*/ 3532 h 16095"/>
                <a:gd name="T90" fmla="*/ 111 w 5030"/>
                <a:gd name="T91" fmla="*/ 4294 h 16095"/>
                <a:gd name="T92" fmla="*/ 5 w 5030"/>
                <a:gd name="T93" fmla="*/ 5183 h 16095"/>
                <a:gd name="T94" fmla="*/ 213 w 5030"/>
                <a:gd name="T95" fmla="*/ 6036 h 16095"/>
                <a:gd name="T96" fmla="*/ 687 w 5030"/>
                <a:gd name="T97" fmla="*/ 6746 h 16095"/>
                <a:gd name="T98" fmla="*/ 1053 w 5030"/>
                <a:gd name="T99" fmla="*/ 14962 h 16095"/>
                <a:gd name="T100" fmla="*/ 1501 w 5030"/>
                <a:gd name="T101" fmla="*/ 15703 h 16095"/>
                <a:gd name="T102" fmla="*/ 2285 w 5030"/>
                <a:gd name="T103" fmla="*/ 16078 h 16095"/>
                <a:gd name="T104" fmla="*/ 3169 w 5030"/>
                <a:gd name="T105" fmla="*/ 15946 h 16095"/>
                <a:gd name="T106" fmla="*/ 3805 w 5030"/>
                <a:gd name="T107" fmla="*/ 15368 h 16095"/>
                <a:gd name="T108" fmla="*/ 4024 w 5030"/>
                <a:gd name="T109" fmla="*/ 7030 h 16095"/>
                <a:gd name="T110" fmla="*/ 4609 w 5030"/>
                <a:gd name="T111" fmla="*/ 6412 h 16095"/>
                <a:gd name="T112" fmla="*/ 4958 w 5030"/>
                <a:gd name="T113" fmla="*/ 5624 h 16095"/>
                <a:gd name="T114" fmla="*/ 5012 w 5030"/>
                <a:gd name="T115" fmla="*/ 4727 h 16095"/>
                <a:gd name="T116" fmla="*/ 4754 w 5030"/>
                <a:gd name="T117" fmla="*/ 3894 h 16095"/>
                <a:gd name="T118" fmla="*/ 4241 w 5030"/>
                <a:gd name="T119" fmla="*/ 3213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30" h="16095">
                  <a:moveTo>
                    <a:pt x="3955" y="5452"/>
                  </a:moveTo>
                  <a:lnTo>
                    <a:pt x="3950" y="5472"/>
                  </a:lnTo>
                  <a:lnTo>
                    <a:pt x="3944" y="5492"/>
                  </a:lnTo>
                  <a:lnTo>
                    <a:pt x="3938" y="5512"/>
                  </a:lnTo>
                  <a:lnTo>
                    <a:pt x="3931" y="5532"/>
                  </a:lnTo>
                  <a:lnTo>
                    <a:pt x="3913" y="5581"/>
                  </a:lnTo>
                  <a:lnTo>
                    <a:pt x="3893" y="5630"/>
                  </a:lnTo>
                  <a:lnTo>
                    <a:pt x="3872" y="5678"/>
                  </a:lnTo>
                  <a:lnTo>
                    <a:pt x="3849" y="5725"/>
                  </a:lnTo>
                  <a:lnTo>
                    <a:pt x="3825" y="5771"/>
                  </a:lnTo>
                  <a:lnTo>
                    <a:pt x="3798" y="5815"/>
                  </a:lnTo>
                  <a:lnTo>
                    <a:pt x="3784" y="5837"/>
                  </a:lnTo>
                  <a:lnTo>
                    <a:pt x="3770" y="5860"/>
                  </a:lnTo>
                  <a:lnTo>
                    <a:pt x="3756" y="5881"/>
                  </a:lnTo>
                  <a:lnTo>
                    <a:pt x="3741" y="5903"/>
                  </a:lnTo>
                  <a:lnTo>
                    <a:pt x="3738" y="5906"/>
                  </a:lnTo>
                  <a:lnTo>
                    <a:pt x="3735" y="5910"/>
                  </a:lnTo>
                  <a:lnTo>
                    <a:pt x="3701" y="5954"/>
                  </a:lnTo>
                  <a:lnTo>
                    <a:pt x="3666" y="5997"/>
                  </a:lnTo>
                  <a:lnTo>
                    <a:pt x="3648" y="6019"/>
                  </a:lnTo>
                  <a:lnTo>
                    <a:pt x="3629" y="6039"/>
                  </a:lnTo>
                  <a:lnTo>
                    <a:pt x="3610" y="6059"/>
                  </a:lnTo>
                  <a:lnTo>
                    <a:pt x="3591" y="6079"/>
                  </a:lnTo>
                  <a:lnTo>
                    <a:pt x="3571" y="6098"/>
                  </a:lnTo>
                  <a:lnTo>
                    <a:pt x="3552" y="6118"/>
                  </a:lnTo>
                  <a:lnTo>
                    <a:pt x="3531" y="6136"/>
                  </a:lnTo>
                  <a:lnTo>
                    <a:pt x="3511" y="6155"/>
                  </a:lnTo>
                  <a:lnTo>
                    <a:pt x="3490" y="6173"/>
                  </a:lnTo>
                  <a:lnTo>
                    <a:pt x="3468" y="6191"/>
                  </a:lnTo>
                  <a:lnTo>
                    <a:pt x="3446" y="6209"/>
                  </a:lnTo>
                  <a:lnTo>
                    <a:pt x="3424" y="6225"/>
                  </a:lnTo>
                  <a:lnTo>
                    <a:pt x="3422" y="6228"/>
                  </a:lnTo>
                  <a:lnTo>
                    <a:pt x="3420" y="6230"/>
                  </a:lnTo>
                  <a:lnTo>
                    <a:pt x="3397" y="6246"/>
                  </a:lnTo>
                  <a:lnTo>
                    <a:pt x="3374" y="6263"/>
                  </a:lnTo>
                  <a:lnTo>
                    <a:pt x="3350" y="6279"/>
                  </a:lnTo>
                  <a:lnTo>
                    <a:pt x="3326" y="6294"/>
                  </a:lnTo>
                  <a:lnTo>
                    <a:pt x="3301" y="6309"/>
                  </a:lnTo>
                  <a:lnTo>
                    <a:pt x="3277" y="6324"/>
                  </a:lnTo>
                  <a:lnTo>
                    <a:pt x="3252" y="6338"/>
                  </a:lnTo>
                  <a:lnTo>
                    <a:pt x="3228" y="6352"/>
                  </a:lnTo>
                  <a:lnTo>
                    <a:pt x="3202" y="6366"/>
                  </a:lnTo>
                  <a:lnTo>
                    <a:pt x="3177" y="6379"/>
                  </a:lnTo>
                  <a:lnTo>
                    <a:pt x="3151" y="6391"/>
                  </a:lnTo>
                  <a:lnTo>
                    <a:pt x="3124" y="6403"/>
                  </a:lnTo>
                  <a:lnTo>
                    <a:pt x="3098" y="6415"/>
                  </a:lnTo>
                  <a:lnTo>
                    <a:pt x="3072" y="6425"/>
                  </a:lnTo>
                  <a:lnTo>
                    <a:pt x="3045" y="6436"/>
                  </a:lnTo>
                  <a:lnTo>
                    <a:pt x="3018" y="6446"/>
                  </a:lnTo>
                  <a:lnTo>
                    <a:pt x="2988" y="6456"/>
                  </a:lnTo>
                  <a:lnTo>
                    <a:pt x="2958" y="6466"/>
                  </a:lnTo>
                  <a:lnTo>
                    <a:pt x="2928" y="6475"/>
                  </a:lnTo>
                  <a:lnTo>
                    <a:pt x="2897" y="6484"/>
                  </a:lnTo>
                  <a:lnTo>
                    <a:pt x="2867" y="6492"/>
                  </a:lnTo>
                  <a:lnTo>
                    <a:pt x="2836" y="6500"/>
                  </a:lnTo>
                  <a:lnTo>
                    <a:pt x="2805" y="6507"/>
                  </a:lnTo>
                  <a:lnTo>
                    <a:pt x="2773" y="6513"/>
                  </a:lnTo>
                  <a:lnTo>
                    <a:pt x="2742" y="6519"/>
                  </a:lnTo>
                  <a:lnTo>
                    <a:pt x="2710" y="6525"/>
                  </a:lnTo>
                  <a:lnTo>
                    <a:pt x="2678" y="6529"/>
                  </a:lnTo>
                  <a:lnTo>
                    <a:pt x="2646" y="6533"/>
                  </a:lnTo>
                  <a:lnTo>
                    <a:pt x="2613" y="6535"/>
                  </a:lnTo>
                  <a:lnTo>
                    <a:pt x="2581" y="6537"/>
                  </a:lnTo>
                  <a:lnTo>
                    <a:pt x="2548" y="6539"/>
                  </a:lnTo>
                  <a:lnTo>
                    <a:pt x="2515" y="6539"/>
                  </a:lnTo>
                  <a:lnTo>
                    <a:pt x="2482" y="6539"/>
                  </a:lnTo>
                  <a:lnTo>
                    <a:pt x="2448" y="6537"/>
                  </a:lnTo>
                  <a:lnTo>
                    <a:pt x="2416" y="6535"/>
                  </a:lnTo>
                  <a:lnTo>
                    <a:pt x="2383" y="6533"/>
                  </a:lnTo>
                  <a:lnTo>
                    <a:pt x="2351" y="6529"/>
                  </a:lnTo>
                  <a:lnTo>
                    <a:pt x="2320" y="6525"/>
                  </a:lnTo>
                  <a:lnTo>
                    <a:pt x="2288" y="6519"/>
                  </a:lnTo>
                  <a:lnTo>
                    <a:pt x="2256" y="6513"/>
                  </a:lnTo>
                  <a:lnTo>
                    <a:pt x="2225" y="6507"/>
                  </a:lnTo>
                  <a:lnTo>
                    <a:pt x="2194" y="6500"/>
                  </a:lnTo>
                  <a:lnTo>
                    <a:pt x="2163" y="6492"/>
                  </a:lnTo>
                  <a:lnTo>
                    <a:pt x="2133" y="6484"/>
                  </a:lnTo>
                  <a:lnTo>
                    <a:pt x="2101" y="6475"/>
                  </a:lnTo>
                  <a:lnTo>
                    <a:pt x="2071" y="6466"/>
                  </a:lnTo>
                  <a:lnTo>
                    <a:pt x="2041" y="6456"/>
                  </a:lnTo>
                  <a:lnTo>
                    <a:pt x="2012" y="6446"/>
                  </a:lnTo>
                  <a:lnTo>
                    <a:pt x="1985" y="6436"/>
                  </a:lnTo>
                  <a:lnTo>
                    <a:pt x="1958" y="6425"/>
                  </a:lnTo>
                  <a:lnTo>
                    <a:pt x="1931" y="6415"/>
                  </a:lnTo>
                  <a:lnTo>
                    <a:pt x="1905" y="6403"/>
                  </a:lnTo>
                  <a:lnTo>
                    <a:pt x="1879" y="6391"/>
                  </a:lnTo>
                  <a:lnTo>
                    <a:pt x="1853" y="6379"/>
                  </a:lnTo>
                  <a:lnTo>
                    <a:pt x="1827" y="6366"/>
                  </a:lnTo>
                  <a:lnTo>
                    <a:pt x="1802" y="6352"/>
                  </a:lnTo>
                  <a:lnTo>
                    <a:pt x="1776" y="6338"/>
                  </a:lnTo>
                  <a:lnTo>
                    <a:pt x="1752" y="6324"/>
                  </a:lnTo>
                  <a:lnTo>
                    <a:pt x="1727" y="6309"/>
                  </a:lnTo>
                  <a:lnTo>
                    <a:pt x="1703" y="6294"/>
                  </a:lnTo>
                  <a:lnTo>
                    <a:pt x="1680" y="6279"/>
                  </a:lnTo>
                  <a:lnTo>
                    <a:pt x="1656" y="6263"/>
                  </a:lnTo>
                  <a:lnTo>
                    <a:pt x="1633" y="6246"/>
                  </a:lnTo>
                  <a:lnTo>
                    <a:pt x="1611" y="6230"/>
                  </a:lnTo>
                  <a:lnTo>
                    <a:pt x="1607" y="6228"/>
                  </a:lnTo>
                  <a:lnTo>
                    <a:pt x="1605" y="6225"/>
                  </a:lnTo>
                  <a:lnTo>
                    <a:pt x="1583" y="6209"/>
                  </a:lnTo>
                  <a:lnTo>
                    <a:pt x="1561" y="6191"/>
                  </a:lnTo>
                  <a:lnTo>
                    <a:pt x="1540" y="6173"/>
                  </a:lnTo>
                  <a:lnTo>
                    <a:pt x="1519" y="6155"/>
                  </a:lnTo>
                  <a:lnTo>
                    <a:pt x="1499" y="6136"/>
                  </a:lnTo>
                  <a:lnTo>
                    <a:pt x="1478" y="6118"/>
                  </a:lnTo>
                  <a:lnTo>
                    <a:pt x="1458" y="6098"/>
                  </a:lnTo>
                  <a:lnTo>
                    <a:pt x="1438" y="6079"/>
                  </a:lnTo>
                  <a:lnTo>
                    <a:pt x="1400" y="6039"/>
                  </a:lnTo>
                  <a:lnTo>
                    <a:pt x="1364" y="5997"/>
                  </a:lnTo>
                  <a:lnTo>
                    <a:pt x="1329" y="5954"/>
                  </a:lnTo>
                  <a:lnTo>
                    <a:pt x="1295" y="5910"/>
                  </a:lnTo>
                  <a:lnTo>
                    <a:pt x="1292" y="5906"/>
                  </a:lnTo>
                  <a:lnTo>
                    <a:pt x="1289" y="5903"/>
                  </a:lnTo>
                  <a:lnTo>
                    <a:pt x="1274" y="5881"/>
                  </a:lnTo>
                  <a:lnTo>
                    <a:pt x="1258" y="5860"/>
                  </a:lnTo>
                  <a:lnTo>
                    <a:pt x="1244" y="5837"/>
                  </a:lnTo>
                  <a:lnTo>
                    <a:pt x="1231" y="5815"/>
                  </a:lnTo>
                  <a:lnTo>
                    <a:pt x="1205" y="5771"/>
                  </a:lnTo>
                  <a:lnTo>
                    <a:pt x="1181" y="5725"/>
                  </a:lnTo>
                  <a:lnTo>
                    <a:pt x="1158" y="5678"/>
                  </a:lnTo>
                  <a:lnTo>
                    <a:pt x="1137" y="5630"/>
                  </a:lnTo>
                  <a:lnTo>
                    <a:pt x="1117" y="5581"/>
                  </a:lnTo>
                  <a:lnTo>
                    <a:pt x="1098" y="5532"/>
                  </a:lnTo>
                  <a:lnTo>
                    <a:pt x="1091" y="5512"/>
                  </a:lnTo>
                  <a:lnTo>
                    <a:pt x="1085" y="5492"/>
                  </a:lnTo>
                  <a:lnTo>
                    <a:pt x="1079" y="5472"/>
                  </a:lnTo>
                  <a:lnTo>
                    <a:pt x="1074" y="5452"/>
                  </a:lnTo>
                  <a:lnTo>
                    <a:pt x="1059" y="5402"/>
                  </a:lnTo>
                  <a:lnTo>
                    <a:pt x="1046" y="5350"/>
                  </a:lnTo>
                  <a:lnTo>
                    <a:pt x="1034" y="5298"/>
                  </a:lnTo>
                  <a:lnTo>
                    <a:pt x="1025" y="5246"/>
                  </a:lnTo>
                  <a:lnTo>
                    <a:pt x="1020" y="5219"/>
                  </a:lnTo>
                  <a:lnTo>
                    <a:pt x="1017" y="5193"/>
                  </a:lnTo>
                  <a:lnTo>
                    <a:pt x="1014" y="5165"/>
                  </a:lnTo>
                  <a:lnTo>
                    <a:pt x="1011" y="5139"/>
                  </a:lnTo>
                  <a:lnTo>
                    <a:pt x="1009" y="5112"/>
                  </a:lnTo>
                  <a:lnTo>
                    <a:pt x="1007" y="5085"/>
                  </a:lnTo>
                  <a:lnTo>
                    <a:pt x="1006" y="5057"/>
                  </a:lnTo>
                  <a:lnTo>
                    <a:pt x="1006" y="5030"/>
                  </a:lnTo>
                  <a:lnTo>
                    <a:pt x="1006" y="5002"/>
                  </a:lnTo>
                  <a:lnTo>
                    <a:pt x="1007" y="4974"/>
                  </a:lnTo>
                  <a:lnTo>
                    <a:pt x="1009" y="4947"/>
                  </a:lnTo>
                  <a:lnTo>
                    <a:pt x="1011" y="4920"/>
                  </a:lnTo>
                  <a:lnTo>
                    <a:pt x="1014" y="4893"/>
                  </a:lnTo>
                  <a:lnTo>
                    <a:pt x="1017" y="4866"/>
                  </a:lnTo>
                  <a:lnTo>
                    <a:pt x="1020" y="4840"/>
                  </a:lnTo>
                  <a:lnTo>
                    <a:pt x="1025" y="4812"/>
                  </a:lnTo>
                  <a:lnTo>
                    <a:pt x="1034" y="4760"/>
                  </a:lnTo>
                  <a:lnTo>
                    <a:pt x="1046" y="4709"/>
                  </a:lnTo>
                  <a:lnTo>
                    <a:pt x="1059" y="4657"/>
                  </a:lnTo>
                  <a:lnTo>
                    <a:pt x="1074" y="4606"/>
                  </a:lnTo>
                  <a:lnTo>
                    <a:pt x="1079" y="4586"/>
                  </a:lnTo>
                  <a:lnTo>
                    <a:pt x="1085" y="4567"/>
                  </a:lnTo>
                  <a:lnTo>
                    <a:pt x="1091" y="4547"/>
                  </a:lnTo>
                  <a:lnTo>
                    <a:pt x="1098" y="4528"/>
                  </a:lnTo>
                  <a:lnTo>
                    <a:pt x="1117" y="4478"/>
                  </a:lnTo>
                  <a:lnTo>
                    <a:pt x="1137" y="4429"/>
                  </a:lnTo>
                  <a:lnTo>
                    <a:pt x="1158" y="4382"/>
                  </a:lnTo>
                  <a:lnTo>
                    <a:pt x="1181" y="4335"/>
                  </a:lnTo>
                  <a:lnTo>
                    <a:pt x="1205" y="4288"/>
                  </a:lnTo>
                  <a:lnTo>
                    <a:pt x="1231" y="4243"/>
                  </a:lnTo>
                  <a:lnTo>
                    <a:pt x="1244" y="4221"/>
                  </a:lnTo>
                  <a:lnTo>
                    <a:pt x="1258" y="4200"/>
                  </a:lnTo>
                  <a:lnTo>
                    <a:pt x="1274" y="4178"/>
                  </a:lnTo>
                  <a:lnTo>
                    <a:pt x="1289" y="4157"/>
                  </a:lnTo>
                  <a:lnTo>
                    <a:pt x="1292" y="4153"/>
                  </a:lnTo>
                  <a:lnTo>
                    <a:pt x="1295" y="4148"/>
                  </a:lnTo>
                  <a:lnTo>
                    <a:pt x="1329" y="4104"/>
                  </a:lnTo>
                  <a:lnTo>
                    <a:pt x="1364" y="4062"/>
                  </a:lnTo>
                  <a:lnTo>
                    <a:pt x="1400" y="4020"/>
                  </a:lnTo>
                  <a:lnTo>
                    <a:pt x="1438" y="3979"/>
                  </a:lnTo>
                  <a:lnTo>
                    <a:pt x="1458" y="3960"/>
                  </a:lnTo>
                  <a:lnTo>
                    <a:pt x="1478" y="3941"/>
                  </a:lnTo>
                  <a:lnTo>
                    <a:pt x="1499" y="3922"/>
                  </a:lnTo>
                  <a:lnTo>
                    <a:pt x="1519" y="3903"/>
                  </a:lnTo>
                  <a:lnTo>
                    <a:pt x="1540" y="3885"/>
                  </a:lnTo>
                  <a:lnTo>
                    <a:pt x="1561" y="3868"/>
                  </a:lnTo>
                  <a:lnTo>
                    <a:pt x="1583" y="3850"/>
                  </a:lnTo>
                  <a:lnTo>
                    <a:pt x="1605" y="3833"/>
                  </a:lnTo>
                  <a:lnTo>
                    <a:pt x="1607" y="3832"/>
                  </a:lnTo>
                  <a:lnTo>
                    <a:pt x="1611" y="3830"/>
                  </a:lnTo>
                  <a:lnTo>
                    <a:pt x="1633" y="3813"/>
                  </a:lnTo>
                  <a:lnTo>
                    <a:pt x="1656" y="3796"/>
                  </a:lnTo>
                  <a:lnTo>
                    <a:pt x="1680" y="3780"/>
                  </a:lnTo>
                  <a:lnTo>
                    <a:pt x="1703" y="3765"/>
                  </a:lnTo>
                  <a:lnTo>
                    <a:pt x="1727" y="3750"/>
                  </a:lnTo>
                  <a:lnTo>
                    <a:pt x="1752" y="3735"/>
                  </a:lnTo>
                  <a:lnTo>
                    <a:pt x="1776" y="3721"/>
                  </a:lnTo>
                  <a:lnTo>
                    <a:pt x="1802" y="3707"/>
                  </a:lnTo>
                  <a:lnTo>
                    <a:pt x="1827" y="3694"/>
                  </a:lnTo>
                  <a:lnTo>
                    <a:pt x="1853" y="3681"/>
                  </a:lnTo>
                  <a:lnTo>
                    <a:pt x="1879" y="3669"/>
                  </a:lnTo>
                  <a:lnTo>
                    <a:pt x="1905" y="3657"/>
                  </a:lnTo>
                  <a:lnTo>
                    <a:pt x="1931" y="3645"/>
                  </a:lnTo>
                  <a:lnTo>
                    <a:pt x="1958" y="3633"/>
                  </a:lnTo>
                  <a:lnTo>
                    <a:pt x="1985" y="3623"/>
                  </a:lnTo>
                  <a:lnTo>
                    <a:pt x="2012" y="3613"/>
                  </a:lnTo>
                  <a:lnTo>
                    <a:pt x="2041" y="3603"/>
                  </a:lnTo>
                  <a:lnTo>
                    <a:pt x="2071" y="3593"/>
                  </a:lnTo>
                  <a:lnTo>
                    <a:pt x="2101" y="3584"/>
                  </a:lnTo>
                  <a:lnTo>
                    <a:pt x="2133" y="3575"/>
                  </a:lnTo>
                  <a:lnTo>
                    <a:pt x="2163" y="3567"/>
                  </a:lnTo>
                  <a:lnTo>
                    <a:pt x="2194" y="3559"/>
                  </a:lnTo>
                  <a:lnTo>
                    <a:pt x="2225" y="3552"/>
                  </a:lnTo>
                  <a:lnTo>
                    <a:pt x="2256" y="3546"/>
                  </a:lnTo>
                  <a:lnTo>
                    <a:pt x="2288" y="3540"/>
                  </a:lnTo>
                  <a:lnTo>
                    <a:pt x="2320" y="3535"/>
                  </a:lnTo>
                  <a:lnTo>
                    <a:pt x="2351" y="3531"/>
                  </a:lnTo>
                  <a:lnTo>
                    <a:pt x="2383" y="3528"/>
                  </a:lnTo>
                  <a:lnTo>
                    <a:pt x="2416" y="3525"/>
                  </a:lnTo>
                  <a:lnTo>
                    <a:pt x="2448" y="3523"/>
                  </a:lnTo>
                  <a:lnTo>
                    <a:pt x="2482" y="3521"/>
                  </a:lnTo>
                  <a:lnTo>
                    <a:pt x="2515" y="3521"/>
                  </a:lnTo>
                  <a:lnTo>
                    <a:pt x="2548" y="3521"/>
                  </a:lnTo>
                  <a:lnTo>
                    <a:pt x="2581" y="3523"/>
                  </a:lnTo>
                  <a:lnTo>
                    <a:pt x="2613" y="3525"/>
                  </a:lnTo>
                  <a:lnTo>
                    <a:pt x="2646" y="3528"/>
                  </a:lnTo>
                  <a:lnTo>
                    <a:pt x="2678" y="3531"/>
                  </a:lnTo>
                  <a:lnTo>
                    <a:pt x="2710" y="3535"/>
                  </a:lnTo>
                  <a:lnTo>
                    <a:pt x="2742" y="3540"/>
                  </a:lnTo>
                  <a:lnTo>
                    <a:pt x="2773" y="3546"/>
                  </a:lnTo>
                  <a:lnTo>
                    <a:pt x="2805" y="3552"/>
                  </a:lnTo>
                  <a:lnTo>
                    <a:pt x="2836" y="3559"/>
                  </a:lnTo>
                  <a:lnTo>
                    <a:pt x="2867" y="3567"/>
                  </a:lnTo>
                  <a:lnTo>
                    <a:pt x="2897" y="3575"/>
                  </a:lnTo>
                  <a:lnTo>
                    <a:pt x="2928" y="3584"/>
                  </a:lnTo>
                  <a:lnTo>
                    <a:pt x="2958" y="3593"/>
                  </a:lnTo>
                  <a:lnTo>
                    <a:pt x="2988" y="3603"/>
                  </a:lnTo>
                  <a:lnTo>
                    <a:pt x="3018" y="3613"/>
                  </a:lnTo>
                  <a:lnTo>
                    <a:pt x="3045" y="3623"/>
                  </a:lnTo>
                  <a:lnTo>
                    <a:pt x="3072" y="3633"/>
                  </a:lnTo>
                  <a:lnTo>
                    <a:pt x="3098" y="3645"/>
                  </a:lnTo>
                  <a:lnTo>
                    <a:pt x="3124" y="3657"/>
                  </a:lnTo>
                  <a:lnTo>
                    <a:pt x="3151" y="3669"/>
                  </a:lnTo>
                  <a:lnTo>
                    <a:pt x="3177" y="3681"/>
                  </a:lnTo>
                  <a:lnTo>
                    <a:pt x="3202" y="3694"/>
                  </a:lnTo>
                  <a:lnTo>
                    <a:pt x="3228" y="3707"/>
                  </a:lnTo>
                  <a:lnTo>
                    <a:pt x="3252" y="3721"/>
                  </a:lnTo>
                  <a:lnTo>
                    <a:pt x="3277" y="3735"/>
                  </a:lnTo>
                  <a:lnTo>
                    <a:pt x="3301" y="3750"/>
                  </a:lnTo>
                  <a:lnTo>
                    <a:pt x="3326" y="3765"/>
                  </a:lnTo>
                  <a:lnTo>
                    <a:pt x="3374" y="3796"/>
                  </a:lnTo>
                  <a:lnTo>
                    <a:pt x="3420" y="3830"/>
                  </a:lnTo>
                  <a:lnTo>
                    <a:pt x="3422" y="3832"/>
                  </a:lnTo>
                  <a:lnTo>
                    <a:pt x="3424" y="3833"/>
                  </a:lnTo>
                  <a:lnTo>
                    <a:pt x="3446" y="3850"/>
                  </a:lnTo>
                  <a:lnTo>
                    <a:pt x="3468" y="3868"/>
                  </a:lnTo>
                  <a:lnTo>
                    <a:pt x="3490" y="3885"/>
                  </a:lnTo>
                  <a:lnTo>
                    <a:pt x="3511" y="3903"/>
                  </a:lnTo>
                  <a:lnTo>
                    <a:pt x="3531" y="3922"/>
                  </a:lnTo>
                  <a:lnTo>
                    <a:pt x="3552" y="3941"/>
                  </a:lnTo>
                  <a:lnTo>
                    <a:pt x="3571" y="3960"/>
                  </a:lnTo>
                  <a:lnTo>
                    <a:pt x="3591" y="3979"/>
                  </a:lnTo>
                  <a:lnTo>
                    <a:pt x="3629" y="4020"/>
                  </a:lnTo>
                  <a:lnTo>
                    <a:pt x="3666" y="4062"/>
                  </a:lnTo>
                  <a:lnTo>
                    <a:pt x="3701" y="4104"/>
                  </a:lnTo>
                  <a:lnTo>
                    <a:pt x="3735" y="4148"/>
                  </a:lnTo>
                  <a:lnTo>
                    <a:pt x="3738" y="4153"/>
                  </a:lnTo>
                  <a:lnTo>
                    <a:pt x="3741" y="4157"/>
                  </a:lnTo>
                  <a:lnTo>
                    <a:pt x="3756" y="4178"/>
                  </a:lnTo>
                  <a:lnTo>
                    <a:pt x="3770" y="4200"/>
                  </a:lnTo>
                  <a:lnTo>
                    <a:pt x="3784" y="4221"/>
                  </a:lnTo>
                  <a:lnTo>
                    <a:pt x="3798" y="4243"/>
                  </a:lnTo>
                  <a:lnTo>
                    <a:pt x="3825" y="4288"/>
                  </a:lnTo>
                  <a:lnTo>
                    <a:pt x="3849" y="4335"/>
                  </a:lnTo>
                  <a:lnTo>
                    <a:pt x="3872" y="4382"/>
                  </a:lnTo>
                  <a:lnTo>
                    <a:pt x="3893" y="4429"/>
                  </a:lnTo>
                  <a:lnTo>
                    <a:pt x="3913" y="4478"/>
                  </a:lnTo>
                  <a:lnTo>
                    <a:pt x="3931" y="4528"/>
                  </a:lnTo>
                  <a:lnTo>
                    <a:pt x="3938" y="4547"/>
                  </a:lnTo>
                  <a:lnTo>
                    <a:pt x="3944" y="4567"/>
                  </a:lnTo>
                  <a:lnTo>
                    <a:pt x="3950" y="4586"/>
                  </a:lnTo>
                  <a:lnTo>
                    <a:pt x="3955" y="4606"/>
                  </a:lnTo>
                  <a:lnTo>
                    <a:pt x="3970" y="4657"/>
                  </a:lnTo>
                  <a:lnTo>
                    <a:pt x="3984" y="4709"/>
                  </a:lnTo>
                  <a:lnTo>
                    <a:pt x="3996" y="4760"/>
                  </a:lnTo>
                  <a:lnTo>
                    <a:pt x="4005" y="4812"/>
                  </a:lnTo>
                  <a:lnTo>
                    <a:pt x="4010" y="4840"/>
                  </a:lnTo>
                  <a:lnTo>
                    <a:pt x="4013" y="4866"/>
                  </a:lnTo>
                  <a:lnTo>
                    <a:pt x="4016" y="4893"/>
                  </a:lnTo>
                  <a:lnTo>
                    <a:pt x="4019" y="4920"/>
                  </a:lnTo>
                  <a:lnTo>
                    <a:pt x="4021" y="4947"/>
                  </a:lnTo>
                  <a:lnTo>
                    <a:pt x="4023" y="4974"/>
                  </a:lnTo>
                  <a:lnTo>
                    <a:pt x="4024" y="5002"/>
                  </a:lnTo>
                  <a:lnTo>
                    <a:pt x="4024" y="5030"/>
                  </a:lnTo>
                  <a:lnTo>
                    <a:pt x="4024" y="5057"/>
                  </a:lnTo>
                  <a:lnTo>
                    <a:pt x="4023" y="5085"/>
                  </a:lnTo>
                  <a:lnTo>
                    <a:pt x="4021" y="5112"/>
                  </a:lnTo>
                  <a:lnTo>
                    <a:pt x="4019" y="5139"/>
                  </a:lnTo>
                  <a:lnTo>
                    <a:pt x="4016" y="5165"/>
                  </a:lnTo>
                  <a:lnTo>
                    <a:pt x="4013" y="5193"/>
                  </a:lnTo>
                  <a:lnTo>
                    <a:pt x="4010" y="5219"/>
                  </a:lnTo>
                  <a:lnTo>
                    <a:pt x="4005" y="5246"/>
                  </a:lnTo>
                  <a:lnTo>
                    <a:pt x="3996" y="5298"/>
                  </a:lnTo>
                  <a:lnTo>
                    <a:pt x="3984" y="5350"/>
                  </a:lnTo>
                  <a:lnTo>
                    <a:pt x="3970" y="5402"/>
                  </a:lnTo>
                  <a:lnTo>
                    <a:pt x="3955" y="5452"/>
                  </a:lnTo>
                  <a:close/>
                  <a:moveTo>
                    <a:pt x="3018" y="14586"/>
                  </a:moveTo>
                  <a:lnTo>
                    <a:pt x="3017" y="14612"/>
                  </a:lnTo>
                  <a:lnTo>
                    <a:pt x="3015" y="14637"/>
                  </a:lnTo>
                  <a:lnTo>
                    <a:pt x="3012" y="14663"/>
                  </a:lnTo>
                  <a:lnTo>
                    <a:pt x="3008" y="14688"/>
                  </a:lnTo>
                  <a:lnTo>
                    <a:pt x="3002" y="14712"/>
                  </a:lnTo>
                  <a:lnTo>
                    <a:pt x="2996" y="14736"/>
                  </a:lnTo>
                  <a:lnTo>
                    <a:pt x="2988" y="14759"/>
                  </a:lnTo>
                  <a:lnTo>
                    <a:pt x="2979" y="14782"/>
                  </a:lnTo>
                  <a:lnTo>
                    <a:pt x="2969" y="14804"/>
                  </a:lnTo>
                  <a:lnTo>
                    <a:pt x="2957" y="14827"/>
                  </a:lnTo>
                  <a:lnTo>
                    <a:pt x="2945" y="14847"/>
                  </a:lnTo>
                  <a:lnTo>
                    <a:pt x="2932" y="14868"/>
                  </a:lnTo>
                  <a:lnTo>
                    <a:pt x="2918" y="14887"/>
                  </a:lnTo>
                  <a:lnTo>
                    <a:pt x="2903" y="14906"/>
                  </a:lnTo>
                  <a:lnTo>
                    <a:pt x="2887" y="14924"/>
                  </a:lnTo>
                  <a:lnTo>
                    <a:pt x="2871" y="14942"/>
                  </a:lnTo>
                  <a:lnTo>
                    <a:pt x="2853" y="14958"/>
                  </a:lnTo>
                  <a:lnTo>
                    <a:pt x="2835" y="14974"/>
                  </a:lnTo>
                  <a:lnTo>
                    <a:pt x="2816" y="14989"/>
                  </a:lnTo>
                  <a:lnTo>
                    <a:pt x="2796" y="15004"/>
                  </a:lnTo>
                  <a:lnTo>
                    <a:pt x="2775" y="15017"/>
                  </a:lnTo>
                  <a:lnTo>
                    <a:pt x="2754" y="15029"/>
                  </a:lnTo>
                  <a:lnTo>
                    <a:pt x="2733" y="15040"/>
                  </a:lnTo>
                  <a:lnTo>
                    <a:pt x="2711" y="15050"/>
                  </a:lnTo>
                  <a:lnTo>
                    <a:pt x="2688" y="15059"/>
                  </a:lnTo>
                  <a:lnTo>
                    <a:pt x="2665" y="15067"/>
                  </a:lnTo>
                  <a:lnTo>
                    <a:pt x="2641" y="15073"/>
                  </a:lnTo>
                  <a:lnTo>
                    <a:pt x="2616" y="15079"/>
                  </a:lnTo>
                  <a:lnTo>
                    <a:pt x="2591" y="15083"/>
                  </a:lnTo>
                  <a:lnTo>
                    <a:pt x="2566" y="15086"/>
                  </a:lnTo>
                  <a:lnTo>
                    <a:pt x="2541" y="15088"/>
                  </a:lnTo>
                  <a:lnTo>
                    <a:pt x="2515" y="15089"/>
                  </a:lnTo>
                  <a:lnTo>
                    <a:pt x="2489" y="15088"/>
                  </a:lnTo>
                  <a:lnTo>
                    <a:pt x="2464" y="15086"/>
                  </a:lnTo>
                  <a:lnTo>
                    <a:pt x="2438" y="15083"/>
                  </a:lnTo>
                  <a:lnTo>
                    <a:pt x="2413" y="15079"/>
                  </a:lnTo>
                  <a:lnTo>
                    <a:pt x="2389" y="15073"/>
                  </a:lnTo>
                  <a:lnTo>
                    <a:pt x="2365" y="15067"/>
                  </a:lnTo>
                  <a:lnTo>
                    <a:pt x="2342" y="15059"/>
                  </a:lnTo>
                  <a:lnTo>
                    <a:pt x="2319" y="15050"/>
                  </a:lnTo>
                  <a:lnTo>
                    <a:pt x="2297" y="15040"/>
                  </a:lnTo>
                  <a:lnTo>
                    <a:pt x="2274" y="15029"/>
                  </a:lnTo>
                  <a:lnTo>
                    <a:pt x="2254" y="15017"/>
                  </a:lnTo>
                  <a:lnTo>
                    <a:pt x="2233" y="15004"/>
                  </a:lnTo>
                  <a:lnTo>
                    <a:pt x="2214" y="14989"/>
                  </a:lnTo>
                  <a:lnTo>
                    <a:pt x="2195" y="14974"/>
                  </a:lnTo>
                  <a:lnTo>
                    <a:pt x="2177" y="14958"/>
                  </a:lnTo>
                  <a:lnTo>
                    <a:pt x="2159" y="14942"/>
                  </a:lnTo>
                  <a:lnTo>
                    <a:pt x="2143" y="14924"/>
                  </a:lnTo>
                  <a:lnTo>
                    <a:pt x="2127" y="14906"/>
                  </a:lnTo>
                  <a:lnTo>
                    <a:pt x="2111" y="14887"/>
                  </a:lnTo>
                  <a:lnTo>
                    <a:pt x="2097" y="14868"/>
                  </a:lnTo>
                  <a:lnTo>
                    <a:pt x="2084" y="14847"/>
                  </a:lnTo>
                  <a:lnTo>
                    <a:pt x="2072" y="14827"/>
                  </a:lnTo>
                  <a:lnTo>
                    <a:pt x="2061" y="14804"/>
                  </a:lnTo>
                  <a:lnTo>
                    <a:pt x="2051" y="14782"/>
                  </a:lnTo>
                  <a:lnTo>
                    <a:pt x="2042" y="14759"/>
                  </a:lnTo>
                  <a:lnTo>
                    <a:pt x="2034" y="14736"/>
                  </a:lnTo>
                  <a:lnTo>
                    <a:pt x="2028" y="14712"/>
                  </a:lnTo>
                  <a:lnTo>
                    <a:pt x="2022" y="14688"/>
                  </a:lnTo>
                  <a:lnTo>
                    <a:pt x="2018" y="14663"/>
                  </a:lnTo>
                  <a:lnTo>
                    <a:pt x="2018" y="14637"/>
                  </a:lnTo>
                  <a:lnTo>
                    <a:pt x="2013" y="14612"/>
                  </a:lnTo>
                  <a:lnTo>
                    <a:pt x="2012" y="14586"/>
                  </a:lnTo>
                  <a:lnTo>
                    <a:pt x="2012" y="7493"/>
                  </a:lnTo>
                  <a:lnTo>
                    <a:pt x="2073" y="7505"/>
                  </a:lnTo>
                  <a:lnTo>
                    <a:pt x="2135" y="7515"/>
                  </a:lnTo>
                  <a:lnTo>
                    <a:pt x="2197" y="7524"/>
                  </a:lnTo>
                  <a:lnTo>
                    <a:pt x="2259" y="7531"/>
                  </a:lnTo>
                  <a:lnTo>
                    <a:pt x="2323" y="7537"/>
                  </a:lnTo>
                  <a:lnTo>
                    <a:pt x="2386" y="7542"/>
                  </a:lnTo>
                  <a:lnTo>
                    <a:pt x="2450" y="7544"/>
                  </a:lnTo>
                  <a:lnTo>
                    <a:pt x="2515" y="7545"/>
                  </a:lnTo>
                  <a:lnTo>
                    <a:pt x="2579" y="7544"/>
                  </a:lnTo>
                  <a:lnTo>
                    <a:pt x="2644" y="7542"/>
                  </a:lnTo>
                  <a:lnTo>
                    <a:pt x="2707" y="7537"/>
                  </a:lnTo>
                  <a:lnTo>
                    <a:pt x="2770" y="7531"/>
                  </a:lnTo>
                  <a:lnTo>
                    <a:pt x="2833" y="7524"/>
                  </a:lnTo>
                  <a:lnTo>
                    <a:pt x="2895" y="7515"/>
                  </a:lnTo>
                  <a:lnTo>
                    <a:pt x="2956" y="7505"/>
                  </a:lnTo>
                  <a:lnTo>
                    <a:pt x="3018" y="7493"/>
                  </a:lnTo>
                  <a:lnTo>
                    <a:pt x="3018" y="14586"/>
                  </a:lnTo>
                  <a:close/>
                  <a:moveTo>
                    <a:pt x="2012" y="1509"/>
                  </a:moveTo>
                  <a:lnTo>
                    <a:pt x="2013" y="1483"/>
                  </a:lnTo>
                  <a:lnTo>
                    <a:pt x="2018" y="1458"/>
                  </a:lnTo>
                  <a:lnTo>
                    <a:pt x="2018" y="1432"/>
                  </a:lnTo>
                  <a:lnTo>
                    <a:pt x="2022" y="1407"/>
                  </a:lnTo>
                  <a:lnTo>
                    <a:pt x="2028" y="1383"/>
                  </a:lnTo>
                  <a:lnTo>
                    <a:pt x="2034" y="1359"/>
                  </a:lnTo>
                  <a:lnTo>
                    <a:pt x="2042" y="1336"/>
                  </a:lnTo>
                  <a:lnTo>
                    <a:pt x="2051" y="1313"/>
                  </a:lnTo>
                  <a:lnTo>
                    <a:pt x="2061" y="1291"/>
                  </a:lnTo>
                  <a:lnTo>
                    <a:pt x="2072" y="1269"/>
                  </a:lnTo>
                  <a:lnTo>
                    <a:pt x="2084" y="1248"/>
                  </a:lnTo>
                  <a:lnTo>
                    <a:pt x="2097" y="1227"/>
                  </a:lnTo>
                  <a:lnTo>
                    <a:pt x="2111" y="1208"/>
                  </a:lnTo>
                  <a:lnTo>
                    <a:pt x="2127" y="1189"/>
                  </a:lnTo>
                  <a:lnTo>
                    <a:pt x="2143" y="1171"/>
                  </a:lnTo>
                  <a:lnTo>
                    <a:pt x="2159" y="1153"/>
                  </a:lnTo>
                  <a:lnTo>
                    <a:pt x="2177" y="1137"/>
                  </a:lnTo>
                  <a:lnTo>
                    <a:pt x="2195" y="1121"/>
                  </a:lnTo>
                  <a:lnTo>
                    <a:pt x="2214" y="1106"/>
                  </a:lnTo>
                  <a:lnTo>
                    <a:pt x="2233" y="1091"/>
                  </a:lnTo>
                  <a:lnTo>
                    <a:pt x="2254" y="1078"/>
                  </a:lnTo>
                  <a:lnTo>
                    <a:pt x="2274" y="1066"/>
                  </a:lnTo>
                  <a:lnTo>
                    <a:pt x="2297" y="1055"/>
                  </a:lnTo>
                  <a:lnTo>
                    <a:pt x="2319" y="1045"/>
                  </a:lnTo>
                  <a:lnTo>
                    <a:pt x="2342" y="1036"/>
                  </a:lnTo>
                  <a:lnTo>
                    <a:pt x="2365" y="1029"/>
                  </a:lnTo>
                  <a:lnTo>
                    <a:pt x="2389" y="1022"/>
                  </a:lnTo>
                  <a:lnTo>
                    <a:pt x="2413" y="1016"/>
                  </a:lnTo>
                  <a:lnTo>
                    <a:pt x="2438" y="1012"/>
                  </a:lnTo>
                  <a:lnTo>
                    <a:pt x="2464" y="1009"/>
                  </a:lnTo>
                  <a:lnTo>
                    <a:pt x="2489" y="1007"/>
                  </a:lnTo>
                  <a:lnTo>
                    <a:pt x="2515" y="1006"/>
                  </a:lnTo>
                  <a:lnTo>
                    <a:pt x="2541" y="1007"/>
                  </a:lnTo>
                  <a:lnTo>
                    <a:pt x="2566" y="1009"/>
                  </a:lnTo>
                  <a:lnTo>
                    <a:pt x="2591" y="1012"/>
                  </a:lnTo>
                  <a:lnTo>
                    <a:pt x="2616" y="1016"/>
                  </a:lnTo>
                  <a:lnTo>
                    <a:pt x="2641" y="1022"/>
                  </a:lnTo>
                  <a:lnTo>
                    <a:pt x="2665" y="1029"/>
                  </a:lnTo>
                  <a:lnTo>
                    <a:pt x="2688" y="1036"/>
                  </a:lnTo>
                  <a:lnTo>
                    <a:pt x="2711" y="1045"/>
                  </a:lnTo>
                  <a:lnTo>
                    <a:pt x="2733" y="1055"/>
                  </a:lnTo>
                  <a:lnTo>
                    <a:pt x="2754" y="1066"/>
                  </a:lnTo>
                  <a:lnTo>
                    <a:pt x="2775" y="1078"/>
                  </a:lnTo>
                  <a:lnTo>
                    <a:pt x="2796" y="1091"/>
                  </a:lnTo>
                  <a:lnTo>
                    <a:pt x="2816" y="1106"/>
                  </a:lnTo>
                  <a:lnTo>
                    <a:pt x="2835" y="1121"/>
                  </a:lnTo>
                  <a:lnTo>
                    <a:pt x="2853" y="1137"/>
                  </a:lnTo>
                  <a:lnTo>
                    <a:pt x="2871" y="1153"/>
                  </a:lnTo>
                  <a:lnTo>
                    <a:pt x="2887" y="1171"/>
                  </a:lnTo>
                  <a:lnTo>
                    <a:pt x="2903" y="1189"/>
                  </a:lnTo>
                  <a:lnTo>
                    <a:pt x="2918" y="1208"/>
                  </a:lnTo>
                  <a:lnTo>
                    <a:pt x="2932" y="1227"/>
                  </a:lnTo>
                  <a:lnTo>
                    <a:pt x="2945" y="1248"/>
                  </a:lnTo>
                  <a:lnTo>
                    <a:pt x="2957" y="1269"/>
                  </a:lnTo>
                  <a:lnTo>
                    <a:pt x="2969" y="1291"/>
                  </a:lnTo>
                  <a:lnTo>
                    <a:pt x="2979" y="1313"/>
                  </a:lnTo>
                  <a:lnTo>
                    <a:pt x="2988" y="1336"/>
                  </a:lnTo>
                  <a:lnTo>
                    <a:pt x="2996" y="1359"/>
                  </a:lnTo>
                  <a:lnTo>
                    <a:pt x="3002" y="1383"/>
                  </a:lnTo>
                  <a:lnTo>
                    <a:pt x="3008" y="1407"/>
                  </a:lnTo>
                  <a:lnTo>
                    <a:pt x="3012" y="1432"/>
                  </a:lnTo>
                  <a:lnTo>
                    <a:pt x="3015" y="1458"/>
                  </a:lnTo>
                  <a:lnTo>
                    <a:pt x="3017" y="1483"/>
                  </a:lnTo>
                  <a:lnTo>
                    <a:pt x="3018" y="1509"/>
                  </a:lnTo>
                  <a:lnTo>
                    <a:pt x="3018" y="2565"/>
                  </a:lnTo>
                  <a:lnTo>
                    <a:pt x="2956" y="2554"/>
                  </a:lnTo>
                  <a:lnTo>
                    <a:pt x="2895" y="2543"/>
                  </a:lnTo>
                  <a:lnTo>
                    <a:pt x="2833" y="2535"/>
                  </a:lnTo>
                  <a:lnTo>
                    <a:pt x="2770" y="2528"/>
                  </a:lnTo>
                  <a:lnTo>
                    <a:pt x="2707" y="2522"/>
                  </a:lnTo>
                  <a:lnTo>
                    <a:pt x="2644" y="2518"/>
                  </a:lnTo>
                  <a:lnTo>
                    <a:pt x="2579" y="2516"/>
                  </a:lnTo>
                  <a:lnTo>
                    <a:pt x="2515" y="2515"/>
                  </a:lnTo>
                  <a:lnTo>
                    <a:pt x="2450" y="2516"/>
                  </a:lnTo>
                  <a:lnTo>
                    <a:pt x="2386" y="2518"/>
                  </a:lnTo>
                  <a:lnTo>
                    <a:pt x="2323" y="2522"/>
                  </a:lnTo>
                  <a:lnTo>
                    <a:pt x="2259" y="2528"/>
                  </a:lnTo>
                  <a:lnTo>
                    <a:pt x="2197" y="2535"/>
                  </a:lnTo>
                  <a:lnTo>
                    <a:pt x="2135" y="2543"/>
                  </a:lnTo>
                  <a:lnTo>
                    <a:pt x="2073" y="2554"/>
                  </a:lnTo>
                  <a:lnTo>
                    <a:pt x="2012" y="2565"/>
                  </a:lnTo>
                  <a:lnTo>
                    <a:pt x="2012" y="1509"/>
                  </a:lnTo>
                  <a:close/>
                  <a:moveTo>
                    <a:pt x="4024" y="3029"/>
                  </a:moveTo>
                  <a:lnTo>
                    <a:pt x="4024" y="1509"/>
                  </a:lnTo>
                  <a:lnTo>
                    <a:pt x="4022" y="1431"/>
                  </a:lnTo>
                  <a:lnTo>
                    <a:pt x="4016" y="1355"/>
                  </a:lnTo>
                  <a:lnTo>
                    <a:pt x="4007" y="1280"/>
                  </a:lnTo>
                  <a:lnTo>
                    <a:pt x="3994" y="1205"/>
                  </a:lnTo>
                  <a:lnTo>
                    <a:pt x="3976" y="1133"/>
                  </a:lnTo>
                  <a:lnTo>
                    <a:pt x="3955" y="1060"/>
                  </a:lnTo>
                  <a:lnTo>
                    <a:pt x="3932" y="991"/>
                  </a:lnTo>
                  <a:lnTo>
                    <a:pt x="3905" y="922"/>
                  </a:lnTo>
                  <a:lnTo>
                    <a:pt x="3875" y="855"/>
                  </a:lnTo>
                  <a:lnTo>
                    <a:pt x="3842" y="791"/>
                  </a:lnTo>
                  <a:lnTo>
                    <a:pt x="3805" y="727"/>
                  </a:lnTo>
                  <a:lnTo>
                    <a:pt x="3765" y="666"/>
                  </a:lnTo>
                  <a:lnTo>
                    <a:pt x="3724" y="607"/>
                  </a:lnTo>
                  <a:lnTo>
                    <a:pt x="3679" y="549"/>
                  </a:lnTo>
                  <a:lnTo>
                    <a:pt x="3631" y="495"/>
                  </a:lnTo>
                  <a:lnTo>
                    <a:pt x="3581" y="443"/>
                  </a:lnTo>
                  <a:lnTo>
                    <a:pt x="3529" y="392"/>
                  </a:lnTo>
                  <a:lnTo>
                    <a:pt x="3475" y="345"/>
                  </a:lnTo>
                  <a:lnTo>
                    <a:pt x="3417" y="300"/>
                  </a:lnTo>
                  <a:lnTo>
                    <a:pt x="3358" y="259"/>
                  </a:lnTo>
                  <a:lnTo>
                    <a:pt x="3296" y="219"/>
                  </a:lnTo>
                  <a:lnTo>
                    <a:pt x="3233" y="182"/>
                  </a:lnTo>
                  <a:lnTo>
                    <a:pt x="3169" y="149"/>
                  </a:lnTo>
                  <a:lnTo>
                    <a:pt x="3101" y="119"/>
                  </a:lnTo>
                  <a:lnTo>
                    <a:pt x="3033" y="92"/>
                  </a:lnTo>
                  <a:lnTo>
                    <a:pt x="2962" y="68"/>
                  </a:lnTo>
                  <a:lnTo>
                    <a:pt x="2891" y="47"/>
                  </a:lnTo>
                  <a:lnTo>
                    <a:pt x="2819" y="31"/>
                  </a:lnTo>
                  <a:lnTo>
                    <a:pt x="2744" y="17"/>
                  </a:lnTo>
                  <a:lnTo>
                    <a:pt x="2669" y="8"/>
                  </a:lnTo>
                  <a:lnTo>
                    <a:pt x="2592" y="2"/>
                  </a:lnTo>
                  <a:lnTo>
                    <a:pt x="2515" y="0"/>
                  </a:lnTo>
                  <a:lnTo>
                    <a:pt x="2437" y="2"/>
                  </a:lnTo>
                  <a:lnTo>
                    <a:pt x="2361" y="8"/>
                  </a:lnTo>
                  <a:lnTo>
                    <a:pt x="2285" y="17"/>
                  </a:lnTo>
                  <a:lnTo>
                    <a:pt x="2211" y="31"/>
                  </a:lnTo>
                  <a:lnTo>
                    <a:pt x="2138" y="47"/>
                  </a:lnTo>
                  <a:lnTo>
                    <a:pt x="2066" y="68"/>
                  </a:lnTo>
                  <a:lnTo>
                    <a:pt x="1997" y="92"/>
                  </a:lnTo>
                  <a:lnTo>
                    <a:pt x="1928" y="119"/>
                  </a:lnTo>
                  <a:lnTo>
                    <a:pt x="1861" y="149"/>
                  </a:lnTo>
                  <a:lnTo>
                    <a:pt x="1796" y="182"/>
                  </a:lnTo>
                  <a:lnTo>
                    <a:pt x="1733" y="219"/>
                  </a:lnTo>
                  <a:lnTo>
                    <a:pt x="1672" y="259"/>
                  </a:lnTo>
                  <a:lnTo>
                    <a:pt x="1613" y="300"/>
                  </a:lnTo>
                  <a:lnTo>
                    <a:pt x="1555" y="345"/>
                  </a:lnTo>
                  <a:lnTo>
                    <a:pt x="1501" y="392"/>
                  </a:lnTo>
                  <a:lnTo>
                    <a:pt x="1449" y="443"/>
                  </a:lnTo>
                  <a:lnTo>
                    <a:pt x="1398" y="495"/>
                  </a:lnTo>
                  <a:lnTo>
                    <a:pt x="1351" y="549"/>
                  </a:lnTo>
                  <a:lnTo>
                    <a:pt x="1306" y="607"/>
                  </a:lnTo>
                  <a:lnTo>
                    <a:pt x="1263" y="666"/>
                  </a:lnTo>
                  <a:lnTo>
                    <a:pt x="1224" y="727"/>
                  </a:lnTo>
                  <a:lnTo>
                    <a:pt x="1188" y="791"/>
                  </a:lnTo>
                  <a:lnTo>
                    <a:pt x="1155" y="855"/>
                  </a:lnTo>
                  <a:lnTo>
                    <a:pt x="1125" y="922"/>
                  </a:lnTo>
                  <a:lnTo>
                    <a:pt x="1097" y="991"/>
                  </a:lnTo>
                  <a:lnTo>
                    <a:pt x="1074" y="1060"/>
                  </a:lnTo>
                  <a:lnTo>
                    <a:pt x="1053" y="1133"/>
                  </a:lnTo>
                  <a:lnTo>
                    <a:pt x="1037" y="1205"/>
                  </a:lnTo>
                  <a:lnTo>
                    <a:pt x="1023" y="1280"/>
                  </a:lnTo>
                  <a:lnTo>
                    <a:pt x="1014" y="1355"/>
                  </a:lnTo>
                  <a:lnTo>
                    <a:pt x="1008" y="1431"/>
                  </a:lnTo>
                  <a:lnTo>
                    <a:pt x="1006" y="1509"/>
                  </a:lnTo>
                  <a:lnTo>
                    <a:pt x="1006" y="3029"/>
                  </a:lnTo>
                  <a:lnTo>
                    <a:pt x="950" y="3073"/>
                  </a:lnTo>
                  <a:lnTo>
                    <a:pt x="894" y="3118"/>
                  </a:lnTo>
                  <a:lnTo>
                    <a:pt x="841" y="3165"/>
                  </a:lnTo>
                  <a:lnTo>
                    <a:pt x="789" y="3213"/>
                  </a:lnTo>
                  <a:lnTo>
                    <a:pt x="737" y="3263"/>
                  </a:lnTo>
                  <a:lnTo>
                    <a:pt x="687" y="3314"/>
                  </a:lnTo>
                  <a:lnTo>
                    <a:pt x="639" y="3366"/>
                  </a:lnTo>
                  <a:lnTo>
                    <a:pt x="592" y="3420"/>
                  </a:lnTo>
                  <a:lnTo>
                    <a:pt x="547" y="3476"/>
                  </a:lnTo>
                  <a:lnTo>
                    <a:pt x="503" y="3532"/>
                  </a:lnTo>
                  <a:lnTo>
                    <a:pt x="461" y="3589"/>
                  </a:lnTo>
                  <a:lnTo>
                    <a:pt x="420" y="3648"/>
                  </a:lnTo>
                  <a:lnTo>
                    <a:pt x="381" y="3708"/>
                  </a:lnTo>
                  <a:lnTo>
                    <a:pt x="344" y="3768"/>
                  </a:lnTo>
                  <a:lnTo>
                    <a:pt x="309" y="3831"/>
                  </a:lnTo>
                  <a:lnTo>
                    <a:pt x="276" y="3894"/>
                  </a:lnTo>
                  <a:lnTo>
                    <a:pt x="243" y="3958"/>
                  </a:lnTo>
                  <a:lnTo>
                    <a:pt x="213" y="4024"/>
                  </a:lnTo>
                  <a:lnTo>
                    <a:pt x="184" y="4090"/>
                  </a:lnTo>
                  <a:lnTo>
                    <a:pt x="158" y="4158"/>
                  </a:lnTo>
                  <a:lnTo>
                    <a:pt x="134" y="4226"/>
                  </a:lnTo>
                  <a:lnTo>
                    <a:pt x="111" y="4294"/>
                  </a:lnTo>
                  <a:lnTo>
                    <a:pt x="91" y="4365"/>
                  </a:lnTo>
                  <a:lnTo>
                    <a:pt x="71" y="4435"/>
                  </a:lnTo>
                  <a:lnTo>
                    <a:pt x="55" y="4508"/>
                  </a:lnTo>
                  <a:lnTo>
                    <a:pt x="41" y="4580"/>
                  </a:lnTo>
                  <a:lnTo>
                    <a:pt x="28" y="4653"/>
                  </a:lnTo>
                  <a:lnTo>
                    <a:pt x="18" y="4727"/>
                  </a:lnTo>
                  <a:lnTo>
                    <a:pt x="10" y="4801"/>
                  </a:lnTo>
                  <a:lnTo>
                    <a:pt x="5" y="4877"/>
                  </a:lnTo>
                  <a:lnTo>
                    <a:pt x="1" y="4953"/>
                  </a:lnTo>
                  <a:lnTo>
                    <a:pt x="0" y="5030"/>
                  </a:lnTo>
                  <a:lnTo>
                    <a:pt x="1" y="5106"/>
                  </a:lnTo>
                  <a:lnTo>
                    <a:pt x="5" y="5183"/>
                  </a:lnTo>
                  <a:lnTo>
                    <a:pt x="10" y="5258"/>
                  </a:lnTo>
                  <a:lnTo>
                    <a:pt x="18" y="5332"/>
                  </a:lnTo>
                  <a:lnTo>
                    <a:pt x="28" y="5407"/>
                  </a:lnTo>
                  <a:lnTo>
                    <a:pt x="41" y="5479"/>
                  </a:lnTo>
                  <a:lnTo>
                    <a:pt x="55" y="5552"/>
                  </a:lnTo>
                  <a:lnTo>
                    <a:pt x="71" y="5624"/>
                  </a:lnTo>
                  <a:lnTo>
                    <a:pt x="91" y="5695"/>
                  </a:lnTo>
                  <a:lnTo>
                    <a:pt x="111" y="5765"/>
                  </a:lnTo>
                  <a:lnTo>
                    <a:pt x="134" y="5834"/>
                  </a:lnTo>
                  <a:lnTo>
                    <a:pt x="158" y="5902"/>
                  </a:lnTo>
                  <a:lnTo>
                    <a:pt x="184" y="5969"/>
                  </a:lnTo>
                  <a:lnTo>
                    <a:pt x="213" y="6036"/>
                  </a:lnTo>
                  <a:lnTo>
                    <a:pt x="243" y="6101"/>
                  </a:lnTo>
                  <a:lnTo>
                    <a:pt x="276" y="6165"/>
                  </a:lnTo>
                  <a:lnTo>
                    <a:pt x="309" y="6229"/>
                  </a:lnTo>
                  <a:lnTo>
                    <a:pt x="344" y="6291"/>
                  </a:lnTo>
                  <a:lnTo>
                    <a:pt x="381" y="6351"/>
                  </a:lnTo>
                  <a:lnTo>
                    <a:pt x="420" y="6412"/>
                  </a:lnTo>
                  <a:lnTo>
                    <a:pt x="461" y="6470"/>
                  </a:lnTo>
                  <a:lnTo>
                    <a:pt x="503" y="6529"/>
                  </a:lnTo>
                  <a:lnTo>
                    <a:pt x="547" y="6584"/>
                  </a:lnTo>
                  <a:lnTo>
                    <a:pt x="592" y="6639"/>
                  </a:lnTo>
                  <a:lnTo>
                    <a:pt x="639" y="6694"/>
                  </a:lnTo>
                  <a:lnTo>
                    <a:pt x="687" y="6746"/>
                  </a:lnTo>
                  <a:lnTo>
                    <a:pt x="737" y="6796"/>
                  </a:lnTo>
                  <a:lnTo>
                    <a:pt x="789" y="6846"/>
                  </a:lnTo>
                  <a:lnTo>
                    <a:pt x="841" y="6895"/>
                  </a:lnTo>
                  <a:lnTo>
                    <a:pt x="894" y="6941"/>
                  </a:lnTo>
                  <a:lnTo>
                    <a:pt x="950" y="6986"/>
                  </a:lnTo>
                  <a:lnTo>
                    <a:pt x="1006" y="7030"/>
                  </a:lnTo>
                  <a:lnTo>
                    <a:pt x="1006" y="14586"/>
                  </a:lnTo>
                  <a:lnTo>
                    <a:pt x="1008" y="14664"/>
                  </a:lnTo>
                  <a:lnTo>
                    <a:pt x="1014" y="14740"/>
                  </a:lnTo>
                  <a:lnTo>
                    <a:pt x="1023" y="14815"/>
                  </a:lnTo>
                  <a:lnTo>
                    <a:pt x="1037" y="14890"/>
                  </a:lnTo>
                  <a:lnTo>
                    <a:pt x="1053" y="14962"/>
                  </a:lnTo>
                  <a:lnTo>
                    <a:pt x="1074" y="15035"/>
                  </a:lnTo>
                  <a:lnTo>
                    <a:pt x="1097" y="15104"/>
                  </a:lnTo>
                  <a:lnTo>
                    <a:pt x="1125" y="15173"/>
                  </a:lnTo>
                  <a:lnTo>
                    <a:pt x="1155" y="15240"/>
                  </a:lnTo>
                  <a:lnTo>
                    <a:pt x="1188" y="15304"/>
                  </a:lnTo>
                  <a:lnTo>
                    <a:pt x="1224" y="15368"/>
                  </a:lnTo>
                  <a:lnTo>
                    <a:pt x="1263" y="15429"/>
                  </a:lnTo>
                  <a:lnTo>
                    <a:pt x="1306" y="15488"/>
                  </a:lnTo>
                  <a:lnTo>
                    <a:pt x="1351" y="15546"/>
                  </a:lnTo>
                  <a:lnTo>
                    <a:pt x="1398" y="15600"/>
                  </a:lnTo>
                  <a:lnTo>
                    <a:pt x="1449" y="15652"/>
                  </a:lnTo>
                  <a:lnTo>
                    <a:pt x="1501" y="15703"/>
                  </a:lnTo>
                  <a:lnTo>
                    <a:pt x="1555" y="15750"/>
                  </a:lnTo>
                  <a:lnTo>
                    <a:pt x="1613" y="15795"/>
                  </a:lnTo>
                  <a:lnTo>
                    <a:pt x="1672" y="15836"/>
                  </a:lnTo>
                  <a:lnTo>
                    <a:pt x="1733" y="15877"/>
                  </a:lnTo>
                  <a:lnTo>
                    <a:pt x="1796" y="15913"/>
                  </a:lnTo>
                  <a:lnTo>
                    <a:pt x="1861" y="15946"/>
                  </a:lnTo>
                  <a:lnTo>
                    <a:pt x="1928" y="15976"/>
                  </a:lnTo>
                  <a:lnTo>
                    <a:pt x="1997" y="16003"/>
                  </a:lnTo>
                  <a:lnTo>
                    <a:pt x="2066" y="16027"/>
                  </a:lnTo>
                  <a:lnTo>
                    <a:pt x="2138" y="16048"/>
                  </a:lnTo>
                  <a:lnTo>
                    <a:pt x="2211" y="16064"/>
                  </a:lnTo>
                  <a:lnTo>
                    <a:pt x="2285" y="16078"/>
                  </a:lnTo>
                  <a:lnTo>
                    <a:pt x="2361" y="16087"/>
                  </a:lnTo>
                  <a:lnTo>
                    <a:pt x="2437" y="16093"/>
                  </a:lnTo>
                  <a:lnTo>
                    <a:pt x="2515" y="16095"/>
                  </a:lnTo>
                  <a:lnTo>
                    <a:pt x="2592" y="16093"/>
                  </a:lnTo>
                  <a:lnTo>
                    <a:pt x="2669" y="16087"/>
                  </a:lnTo>
                  <a:lnTo>
                    <a:pt x="2744" y="16078"/>
                  </a:lnTo>
                  <a:lnTo>
                    <a:pt x="2819" y="16064"/>
                  </a:lnTo>
                  <a:lnTo>
                    <a:pt x="2891" y="16048"/>
                  </a:lnTo>
                  <a:lnTo>
                    <a:pt x="2962" y="16027"/>
                  </a:lnTo>
                  <a:lnTo>
                    <a:pt x="3033" y="16003"/>
                  </a:lnTo>
                  <a:lnTo>
                    <a:pt x="3101" y="15976"/>
                  </a:lnTo>
                  <a:lnTo>
                    <a:pt x="3169" y="15946"/>
                  </a:lnTo>
                  <a:lnTo>
                    <a:pt x="3233" y="15913"/>
                  </a:lnTo>
                  <a:lnTo>
                    <a:pt x="3296" y="15877"/>
                  </a:lnTo>
                  <a:lnTo>
                    <a:pt x="3358" y="15836"/>
                  </a:lnTo>
                  <a:lnTo>
                    <a:pt x="3417" y="15795"/>
                  </a:lnTo>
                  <a:lnTo>
                    <a:pt x="3475" y="15750"/>
                  </a:lnTo>
                  <a:lnTo>
                    <a:pt x="3529" y="15703"/>
                  </a:lnTo>
                  <a:lnTo>
                    <a:pt x="3581" y="15652"/>
                  </a:lnTo>
                  <a:lnTo>
                    <a:pt x="3631" y="15600"/>
                  </a:lnTo>
                  <a:lnTo>
                    <a:pt x="3679" y="15546"/>
                  </a:lnTo>
                  <a:lnTo>
                    <a:pt x="3724" y="15488"/>
                  </a:lnTo>
                  <a:lnTo>
                    <a:pt x="3765" y="15429"/>
                  </a:lnTo>
                  <a:lnTo>
                    <a:pt x="3805" y="15368"/>
                  </a:lnTo>
                  <a:lnTo>
                    <a:pt x="3842" y="15304"/>
                  </a:lnTo>
                  <a:lnTo>
                    <a:pt x="3875" y="15240"/>
                  </a:lnTo>
                  <a:lnTo>
                    <a:pt x="3905" y="15173"/>
                  </a:lnTo>
                  <a:lnTo>
                    <a:pt x="3932" y="15104"/>
                  </a:lnTo>
                  <a:lnTo>
                    <a:pt x="3955" y="15035"/>
                  </a:lnTo>
                  <a:lnTo>
                    <a:pt x="3976" y="14962"/>
                  </a:lnTo>
                  <a:lnTo>
                    <a:pt x="3994" y="14890"/>
                  </a:lnTo>
                  <a:lnTo>
                    <a:pt x="4007" y="14815"/>
                  </a:lnTo>
                  <a:lnTo>
                    <a:pt x="4016" y="14740"/>
                  </a:lnTo>
                  <a:lnTo>
                    <a:pt x="4022" y="14664"/>
                  </a:lnTo>
                  <a:lnTo>
                    <a:pt x="4024" y="14586"/>
                  </a:lnTo>
                  <a:lnTo>
                    <a:pt x="4024" y="7030"/>
                  </a:lnTo>
                  <a:lnTo>
                    <a:pt x="4080" y="6986"/>
                  </a:lnTo>
                  <a:lnTo>
                    <a:pt x="4135" y="6941"/>
                  </a:lnTo>
                  <a:lnTo>
                    <a:pt x="4189" y="6895"/>
                  </a:lnTo>
                  <a:lnTo>
                    <a:pt x="4241" y="6846"/>
                  </a:lnTo>
                  <a:lnTo>
                    <a:pt x="4292" y="6796"/>
                  </a:lnTo>
                  <a:lnTo>
                    <a:pt x="4343" y="6746"/>
                  </a:lnTo>
                  <a:lnTo>
                    <a:pt x="4391" y="6694"/>
                  </a:lnTo>
                  <a:lnTo>
                    <a:pt x="4437" y="6639"/>
                  </a:lnTo>
                  <a:lnTo>
                    <a:pt x="4482" y="6584"/>
                  </a:lnTo>
                  <a:lnTo>
                    <a:pt x="4527" y="6529"/>
                  </a:lnTo>
                  <a:lnTo>
                    <a:pt x="4569" y="6470"/>
                  </a:lnTo>
                  <a:lnTo>
                    <a:pt x="4609" y="6412"/>
                  </a:lnTo>
                  <a:lnTo>
                    <a:pt x="4648" y="6351"/>
                  </a:lnTo>
                  <a:lnTo>
                    <a:pt x="4686" y="6291"/>
                  </a:lnTo>
                  <a:lnTo>
                    <a:pt x="4721" y="6229"/>
                  </a:lnTo>
                  <a:lnTo>
                    <a:pt x="4754" y="6165"/>
                  </a:lnTo>
                  <a:lnTo>
                    <a:pt x="4786" y="6101"/>
                  </a:lnTo>
                  <a:lnTo>
                    <a:pt x="4816" y="6036"/>
                  </a:lnTo>
                  <a:lnTo>
                    <a:pt x="4846" y="5969"/>
                  </a:lnTo>
                  <a:lnTo>
                    <a:pt x="4872" y="5902"/>
                  </a:lnTo>
                  <a:lnTo>
                    <a:pt x="4896" y="5834"/>
                  </a:lnTo>
                  <a:lnTo>
                    <a:pt x="4919" y="5765"/>
                  </a:lnTo>
                  <a:lnTo>
                    <a:pt x="4939" y="5695"/>
                  </a:lnTo>
                  <a:lnTo>
                    <a:pt x="4958" y="5624"/>
                  </a:lnTo>
                  <a:lnTo>
                    <a:pt x="4974" y="5552"/>
                  </a:lnTo>
                  <a:lnTo>
                    <a:pt x="4988" y="5479"/>
                  </a:lnTo>
                  <a:lnTo>
                    <a:pt x="5002" y="5407"/>
                  </a:lnTo>
                  <a:lnTo>
                    <a:pt x="5012" y="5332"/>
                  </a:lnTo>
                  <a:lnTo>
                    <a:pt x="5020" y="5258"/>
                  </a:lnTo>
                  <a:lnTo>
                    <a:pt x="5025" y="5183"/>
                  </a:lnTo>
                  <a:lnTo>
                    <a:pt x="5029" y="5106"/>
                  </a:lnTo>
                  <a:lnTo>
                    <a:pt x="5030" y="5030"/>
                  </a:lnTo>
                  <a:lnTo>
                    <a:pt x="5029" y="4953"/>
                  </a:lnTo>
                  <a:lnTo>
                    <a:pt x="5025" y="4877"/>
                  </a:lnTo>
                  <a:lnTo>
                    <a:pt x="5020" y="4801"/>
                  </a:lnTo>
                  <a:lnTo>
                    <a:pt x="5012" y="4727"/>
                  </a:lnTo>
                  <a:lnTo>
                    <a:pt x="5002" y="4653"/>
                  </a:lnTo>
                  <a:lnTo>
                    <a:pt x="4988" y="4580"/>
                  </a:lnTo>
                  <a:lnTo>
                    <a:pt x="4974" y="4508"/>
                  </a:lnTo>
                  <a:lnTo>
                    <a:pt x="4958" y="4435"/>
                  </a:lnTo>
                  <a:lnTo>
                    <a:pt x="4939" y="4365"/>
                  </a:lnTo>
                  <a:lnTo>
                    <a:pt x="4919" y="4294"/>
                  </a:lnTo>
                  <a:lnTo>
                    <a:pt x="4896" y="4226"/>
                  </a:lnTo>
                  <a:lnTo>
                    <a:pt x="4872" y="4158"/>
                  </a:lnTo>
                  <a:lnTo>
                    <a:pt x="4846" y="4090"/>
                  </a:lnTo>
                  <a:lnTo>
                    <a:pt x="4816" y="4024"/>
                  </a:lnTo>
                  <a:lnTo>
                    <a:pt x="4786" y="3958"/>
                  </a:lnTo>
                  <a:lnTo>
                    <a:pt x="4754" y="3894"/>
                  </a:lnTo>
                  <a:lnTo>
                    <a:pt x="4721" y="3831"/>
                  </a:lnTo>
                  <a:lnTo>
                    <a:pt x="4686" y="3768"/>
                  </a:lnTo>
                  <a:lnTo>
                    <a:pt x="4648" y="3708"/>
                  </a:lnTo>
                  <a:lnTo>
                    <a:pt x="4609" y="3648"/>
                  </a:lnTo>
                  <a:lnTo>
                    <a:pt x="4569" y="3589"/>
                  </a:lnTo>
                  <a:lnTo>
                    <a:pt x="4527" y="3532"/>
                  </a:lnTo>
                  <a:lnTo>
                    <a:pt x="4482" y="3476"/>
                  </a:lnTo>
                  <a:lnTo>
                    <a:pt x="4437" y="3420"/>
                  </a:lnTo>
                  <a:lnTo>
                    <a:pt x="4391" y="3366"/>
                  </a:lnTo>
                  <a:lnTo>
                    <a:pt x="4343" y="3314"/>
                  </a:lnTo>
                  <a:lnTo>
                    <a:pt x="4292" y="3263"/>
                  </a:lnTo>
                  <a:lnTo>
                    <a:pt x="4241" y="3213"/>
                  </a:lnTo>
                  <a:lnTo>
                    <a:pt x="4189" y="3165"/>
                  </a:lnTo>
                  <a:lnTo>
                    <a:pt x="4135" y="3118"/>
                  </a:lnTo>
                  <a:lnTo>
                    <a:pt x="4080" y="3073"/>
                  </a:lnTo>
                  <a:lnTo>
                    <a:pt x="4024" y="30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08"/>
            <p:cNvSpPr>
              <a:spLocks noEditPoints="1"/>
            </p:cNvSpPr>
            <p:nvPr/>
          </p:nvSpPr>
          <p:spPr bwMode="auto">
            <a:xfrm>
              <a:off x="4106863" y="4152900"/>
              <a:ext cx="215900" cy="690563"/>
            </a:xfrm>
            <a:custGeom>
              <a:avLst/>
              <a:gdLst>
                <a:gd name="T0" fmla="*/ 3785 w 5030"/>
                <a:gd name="T1" fmla="*/ 5837 h 16095"/>
                <a:gd name="T2" fmla="*/ 3571 w 5030"/>
                <a:gd name="T3" fmla="*/ 6098 h 16095"/>
                <a:gd name="T4" fmla="*/ 3350 w 5030"/>
                <a:gd name="T5" fmla="*/ 6279 h 16095"/>
                <a:gd name="T6" fmla="*/ 3045 w 5030"/>
                <a:gd name="T7" fmla="*/ 6436 h 16095"/>
                <a:gd name="T8" fmla="*/ 2678 w 5030"/>
                <a:gd name="T9" fmla="*/ 6529 h 16095"/>
                <a:gd name="T10" fmla="*/ 2288 w 5030"/>
                <a:gd name="T11" fmla="*/ 6519 h 16095"/>
                <a:gd name="T12" fmla="*/ 1932 w 5030"/>
                <a:gd name="T13" fmla="*/ 6415 h 16095"/>
                <a:gd name="T14" fmla="*/ 1633 w 5030"/>
                <a:gd name="T15" fmla="*/ 6246 h 16095"/>
                <a:gd name="T16" fmla="*/ 1420 w 5030"/>
                <a:gd name="T17" fmla="*/ 6059 h 16095"/>
                <a:gd name="T18" fmla="*/ 1245 w 5030"/>
                <a:gd name="T19" fmla="*/ 5837 h 16095"/>
                <a:gd name="T20" fmla="*/ 1060 w 5030"/>
                <a:gd name="T21" fmla="*/ 5402 h 16095"/>
                <a:gd name="T22" fmla="*/ 1006 w 5030"/>
                <a:gd name="T23" fmla="*/ 5002 h 16095"/>
                <a:gd name="T24" fmla="*/ 1080 w 5030"/>
                <a:gd name="T25" fmla="*/ 4586 h 16095"/>
                <a:gd name="T26" fmla="*/ 1274 w 5030"/>
                <a:gd name="T27" fmla="*/ 4178 h 16095"/>
                <a:gd name="T28" fmla="*/ 1540 w 5030"/>
                <a:gd name="T29" fmla="*/ 3885 h 16095"/>
                <a:gd name="T30" fmla="*/ 1777 w 5030"/>
                <a:gd name="T31" fmla="*/ 3721 h 16095"/>
                <a:gd name="T32" fmla="*/ 2102 w 5030"/>
                <a:gd name="T33" fmla="*/ 3584 h 16095"/>
                <a:gd name="T34" fmla="*/ 2482 w 5030"/>
                <a:gd name="T35" fmla="*/ 3521 h 16095"/>
                <a:gd name="T36" fmla="*/ 2867 w 5030"/>
                <a:gd name="T37" fmla="*/ 3567 h 16095"/>
                <a:gd name="T38" fmla="*/ 3202 w 5030"/>
                <a:gd name="T39" fmla="*/ 3694 h 16095"/>
                <a:gd name="T40" fmla="*/ 3490 w 5030"/>
                <a:gd name="T41" fmla="*/ 3885 h 16095"/>
                <a:gd name="T42" fmla="*/ 3756 w 5030"/>
                <a:gd name="T43" fmla="*/ 4178 h 16095"/>
                <a:gd name="T44" fmla="*/ 3951 w 5030"/>
                <a:gd name="T45" fmla="*/ 4586 h 16095"/>
                <a:gd name="T46" fmla="*/ 4024 w 5030"/>
                <a:gd name="T47" fmla="*/ 5002 h 16095"/>
                <a:gd name="T48" fmla="*/ 3971 w 5030"/>
                <a:gd name="T49" fmla="*/ 5402 h 16095"/>
                <a:gd name="T50" fmla="*/ 2958 w 5030"/>
                <a:gd name="T51" fmla="*/ 14827 h 16095"/>
                <a:gd name="T52" fmla="*/ 2755 w 5030"/>
                <a:gd name="T53" fmla="*/ 15029 h 16095"/>
                <a:gd name="T54" fmla="*/ 2464 w 5030"/>
                <a:gd name="T55" fmla="*/ 15086 h 16095"/>
                <a:gd name="T56" fmla="*/ 2195 w 5030"/>
                <a:gd name="T57" fmla="*/ 14974 h 16095"/>
                <a:gd name="T58" fmla="*/ 2035 w 5030"/>
                <a:gd name="T59" fmla="*/ 14736 h 16095"/>
                <a:gd name="T60" fmla="*/ 2323 w 5030"/>
                <a:gd name="T61" fmla="*/ 7537 h 16095"/>
                <a:gd name="T62" fmla="*/ 3018 w 5030"/>
                <a:gd name="T63" fmla="*/ 14586 h 16095"/>
                <a:gd name="T64" fmla="*/ 2085 w 5030"/>
                <a:gd name="T65" fmla="*/ 1248 h 16095"/>
                <a:gd name="T66" fmla="*/ 2297 w 5030"/>
                <a:gd name="T67" fmla="*/ 1055 h 16095"/>
                <a:gd name="T68" fmla="*/ 2592 w 5030"/>
                <a:gd name="T69" fmla="*/ 1012 h 16095"/>
                <a:gd name="T70" fmla="*/ 2853 w 5030"/>
                <a:gd name="T71" fmla="*/ 1137 h 16095"/>
                <a:gd name="T72" fmla="*/ 3002 w 5030"/>
                <a:gd name="T73" fmla="*/ 1383 h 16095"/>
                <a:gd name="T74" fmla="*/ 2644 w 5030"/>
                <a:gd name="T75" fmla="*/ 2518 h 16095"/>
                <a:gd name="T76" fmla="*/ 4024 w 5030"/>
                <a:gd name="T77" fmla="*/ 3029 h 16095"/>
                <a:gd name="T78" fmla="*/ 3806 w 5030"/>
                <a:gd name="T79" fmla="*/ 727 h 16095"/>
                <a:gd name="T80" fmla="*/ 3169 w 5030"/>
                <a:gd name="T81" fmla="*/ 149 h 16095"/>
                <a:gd name="T82" fmla="*/ 2286 w 5030"/>
                <a:gd name="T83" fmla="*/ 17 h 16095"/>
                <a:gd name="T84" fmla="*/ 1501 w 5030"/>
                <a:gd name="T85" fmla="*/ 392 h 16095"/>
                <a:gd name="T86" fmla="*/ 1054 w 5030"/>
                <a:gd name="T87" fmla="*/ 1133 h 16095"/>
                <a:gd name="T88" fmla="*/ 687 w 5030"/>
                <a:gd name="T89" fmla="*/ 3314 h 16095"/>
                <a:gd name="T90" fmla="*/ 214 w 5030"/>
                <a:gd name="T91" fmla="*/ 4024 h 16095"/>
                <a:gd name="T92" fmla="*/ 5 w 5030"/>
                <a:gd name="T93" fmla="*/ 4877 h 16095"/>
                <a:gd name="T94" fmla="*/ 111 w 5030"/>
                <a:gd name="T95" fmla="*/ 5765 h 16095"/>
                <a:gd name="T96" fmla="*/ 503 w 5030"/>
                <a:gd name="T97" fmla="*/ 6529 h 16095"/>
                <a:gd name="T98" fmla="*/ 1008 w 5030"/>
                <a:gd name="T99" fmla="*/ 14664 h 16095"/>
                <a:gd name="T100" fmla="*/ 1306 w 5030"/>
                <a:gd name="T101" fmla="*/ 15488 h 16095"/>
                <a:gd name="T102" fmla="*/ 1997 w 5030"/>
                <a:gd name="T103" fmla="*/ 16003 h 16095"/>
                <a:gd name="T104" fmla="*/ 2891 w 5030"/>
                <a:gd name="T105" fmla="*/ 16048 h 16095"/>
                <a:gd name="T106" fmla="*/ 3632 w 5030"/>
                <a:gd name="T107" fmla="*/ 15600 h 16095"/>
                <a:gd name="T108" fmla="*/ 4007 w 5030"/>
                <a:gd name="T109" fmla="*/ 14815 h 16095"/>
                <a:gd name="T110" fmla="*/ 4438 w 5030"/>
                <a:gd name="T111" fmla="*/ 6639 h 16095"/>
                <a:gd name="T112" fmla="*/ 4872 w 5030"/>
                <a:gd name="T113" fmla="*/ 5902 h 16095"/>
                <a:gd name="T114" fmla="*/ 5030 w 5030"/>
                <a:gd name="T115" fmla="*/ 5030 h 16095"/>
                <a:gd name="T116" fmla="*/ 4872 w 5030"/>
                <a:gd name="T117" fmla="*/ 4158 h 16095"/>
                <a:gd name="T118" fmla="*/ 4438 w 5030"/>
                <a:gd name="T119" fmla="*/ 3420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30" h="16095">
                  <a:moveTo>
                    <a:pt x="3956" y="5452"/>
                  </a:moveTo>
                  <a:lnTo>
                    <a:pt x="3951" y="5472"/>
                  </a:lnTo>
                  <a:lnTo>
                    <a:pt x="3945" y="5492"/>
                  </a:lnTo>
                  <a:lnTo>
                    <a:pt x="3939" y="5512"/>
                  </a:lnTo>
                  <a:lnTo>
                    <a:pt x="3932" y="5532"/>
                  </a:lnTo>
                  <a:lnTo>
                    <a:pt x="3913" y="5581"/>
                  </a:lnTo>
                  <a:lnTo>
                    <a:pt x="3893" y="5630"/>
                  </a:lnTo>
                  <a:lnTo>
                    <a:pt x="3872" y="5678"/>
                  </a:lnTo>
                  <a:lnTo>
                    <a:pt x="3849" y="5725"/>
                  </a:lnTo>
                  <a:lnTo>
                    <a:pt x="3825" y="5771"/>
                  </a:lnTo>
                  <a:lnTo>
                    <a:pt x="3799" y="5815"/>
                  </a:lnTo>
                  <a:lnTo>
                    <a:pt x="3785" y="5837"/>
                  </a:lnTo>
                  <a:lnTo>
                    <a:pt x="3771" y="5860"/>
                  </a:lnTo>
                  <a:lnTo>
                    <a:pt x="3756" y="5881"/>
                  </a:lnTo>
                  <a:lnTo>
                    <a:pt x="3741" y="5903"/>
                  </a:lnTo>
                  <a:lnTo>
                    <a:pt x="3738" y="5906"/>
                  </a:lnTo>
                  <a:lnTo>
                    <a:pt x="3735" y="5910"/>
                  </a:lnTo>
                  <a:lnTo>
                    <a:pt x="3701" y="5954"/>
                  </a:lnTo>
                  <a:lnTo>
                    <a:pt x="3666" y="5997"/>
                  </a:lnTo>
                  <a:lnTo>
                    <a:pt x="3648" y="6019"/>
                  </a:lnTo>
                  <a:lnTo>
                    <a:pt x="3630" y="6039"/>
                  </a:lnTo>
                  <a:lnTo>
                    <a:pt x="3611" y="6059"/>
                  </a:lnTo>
                  <a:lnTo>
                    <a:pt x="3592" y="6079"/>
                  </a:lnTo>
                  <a:lnTo>
                    <a:pt x="3571" y="6098"/>
                  </a:lnTo>
                  <a:lnTo>
                    <a:pt x="3552" y="6118"/>
                  </a:lnTo>
                  <a:lnTo>
                    <a:pt x="3531" y="6136"/>
                  </a:lnTo>
                  <a:lnTo>
                    <a:pt x="3511" y="6155"/>
                  </a:lnTo>
                  <a:lnTo>
                    <a:pt x="3490" y="6173"/>
                  </a:lnTo>
                  <a:lnTo>
                    <a:pt x="3469" y="6191"/>
                  </a:lnTo>
                  <a:lnTo>
                    <a:pt x="3447" y="6209"/>
                  </a:lnTo>
                  <a:lnTo>
                    <a:pt x="3425" y="6225"/>
                  </a:lnTo>
                  <a:lnTo>
                    <a:pt x="3423" y="6228"/>
                  </a:lnTo>
                  <a:lnTo>
                    <a:pt x="3421" y="6230"/>
                  </a:lnTo>
                  <a:lnTo>
                    <a:pt x="3397" y="6246"/>
                  </a:lnTo>
                  <a:lnTo>
                    <a:pt x="3374" y="6263"/>
                  </a:lnTo>
                  <a:lnTo>
                    <a:pt x="3350" y="6279"/>
                  </a:lnTo>
                  <a:lnTo>
                    <a:pt x="3326" y="6294"/>
                  </a:lnTo>
                  <a:lnTo>
                    <a:pt x="3302" y="6309"/>
                  </a:lnTo>
                  <a:lnTo>
                    <a:pt x="3278" y="6324"/>
                  </a:lnTo>
                  <a:lnTo>
                    <a:pt x="3253" y="6338"/>
                  </a:lnTo>
                  <a:lnTo>
                    <a:pt x="3228" y="6352"/>
                  </a:lnTo>
                  <a:lnTo>
                    <a:pt x="3202" y="6366"/>
                  </a:lnTo>
                  <a:lnTo>
                    <a:pt x="3177" y="6379"/>
                  </a:lnTo>
                  <a:lnTo>
                    <a:pt x="3151" y="6391"/>
                  </a:lnTo>
                  <a:lnTo>
                    <a:pt x="3125" y="6403"/>
                  </a:lnTo>
                  <a:lnTo>
                    <a:pt x="3099" y="6415"/>
                  </a:lnTo>
                  <a:lnTo>
                    <a:pt x="3072" y="6425"/>
                  </a:lnTo>
                  <a:lnTo>
                    <a:pt x="3045" y="6436"/>
                  </a:lnTo>
                  <a:lnTo>
                    <a:pt x="3018" y="6446"/>
                  </a:lnTo>
                  <a:lnTo>
                    <a:pt x="2988" y="6456"/>
                  </a:lnTo>
                  <a:lnTo>
                    <a:pt x="2959" y="6466"/>
                  </a:lnTo>
                  <a:lnTo>
                    <a:pt x="2929" y="6475"/>
                  </a:lnTo>
                  <a:lnTo>
                    <a:pt x="2897" y="6484"/>
                  </a:lnTo>
                  <a:lnTo>
                    <a:pt x="2867" y="6492"/>
                  </a:lnTo>
                  <a:lnTo>
                    <a:pt x="2836" y="6500"/>
                  </a:lnTo>
                  <a:lnTo>
                    <a:pt x="2805" y="6507"/>
                  </a:lnTo>
                  <a:lnTo>
                    <a:pt x="2774" y="6513"/>
                  </a:lnTo>
                  <a:lnTo>
                    <a:pt x="2742" y="6519"/>
                  </a:lnTo>
                  <a:lnTo>
                    <a:pt x="2710" y="6525"/>
                  </a:lnTo>
                  <a:lnTo>
                    <a:pt x="2678" y="6529"/>
                  </a:lnTo>
                  <a:lnTo>
                    <a:pt x="2646" y="6533"/>
                  </a:lnTo>
                  <a:lnTo>
                    <a:pt x="2614" y="6535"/>
                  </a:lnTo>
                  <a:lnTo>
                    <a:pt x="2582" y="6537"/>
                  </a:lnTo>
                  <a:lnTo>
                    <a:pt x="2548" y="6539"/>
                  </a:lnTo>
                  <a:lnTo>
                    <a:pt x="2515" y="6539"/>
                  </a:lnTo>
                  <a:lnTo>
                    <a:pt x="2482" y="6539"/>
                  </a:lnTo>
                  <a:lnTo>
                    <a:pt x="2449" y="6537"/>
                  </a:lnTo>
                  <a:lnTo>
                    <a:pt x="2417" y="6535"/>
                  </a:lnTo>
                  <a:lnTo>
                    <a:pt x="2383" y="6533"/>
                  </a:lnTo>
                  <a:lnTo>
                    <a:pt x="2351" y="6529"/>
                  </a:lnTo>
                  <a:lnTo>
                    <a:pt x="2320" y="6525"/>
                  </a:lnTo>
                  <a:lnTo>
                    <a:pt x="2288" y="6519"/>
                  </a:lnTo>
                  <a:lnTo>
                    <a:pt x="2257" y="6513"/>
                  </a:lnTo>
                  <a:lnTo>
                    <a:pt x="2225" y="6507"/>
                  </a:lnTo>
                  <a:lnTo>
                    <a:pt x="2194" y="6500"/>
                  </a:lnTo>
                  <a:lnTo>
                    <a:pt x="2163" y="6492"/>
                  </a:lnTo>
                  <a:lnTo>
                    <a:pt x="2133" y="6484"/>
                  </a:lnTo>
                  <a:lnTo>
                    <a:pt x="2102" y="6475"/>
                  </a:lnTo>
                  <a:lnTo>
                    <a:pt x="2072" y="6466"/>
                  </a:lnTo>
                  <a:lnTo>
                    <a:pt x="2042" y="6456"/>
                  </a:lnTo>
                  <a:lnTo>
                    <a:pt x="2012" y="6446"/>
                  </a:lnTo>
                  <a:lnTo>
                    <a:pt x="1985" y="6436"/>
                  </a:lnTo>
                  <a:lnTo>
                    <a:pt x="1958" y="6425"/>
                  </a:lnTo>
                  <a:lnTo>
                    <a:pt x="1932" y="6415"/>
                  </a:lnTo>
                  <a:lnTo>
                    <a:pt x="1906" y="6403"/>
                  </a:lnTo>
                  <a:lnTo>
                    <a:pt x="1879" y="6391"/>
                  </a:lnTo>
                  <a:lnTo>
                    <a:pt x="1853" y="6379"/>
                  </a:lnTo>
                  <a:lnTo>
                    <a:pt x="1827" y="6366"/>
                  </a:lnTo>
                  <a:lnTo>
                    <a:pt x="1802" y="6352"/>
                  </a:lnTo>
                  <a:lnTo>
                    <a:pt x="1777" y="6338"/>
                  </a:lnTo>
                  <a:lnTo>
                    <a:pt x="1753" y="6324"/>
                  </a:lnTo>
                  <a:lnTo>
                    <a:pt x="1728" y="6309"/>
                  </a:lnTo>
                  <a:lnTo>
                    <a:pt x="1703" y="6294"/>
                  </a:lnTo>
                  <a:lnTo>
                    <a:pt x="1680" y="6279"/>
                  </a:lnTo>
                  <a:lnTo>
                    <a:pt x="1656" y="6263"/>
                  </a:lnTo>
                  <a:lnTo>
                    <a:pt x="1633" y="6246"/>
                  </a:lnTo>
                  <a:lnTo>
                    <a:pt x="1611" y="6230"/>
                  </a:lnTo>
                  <a:lnTo>
                    <a:pt x="1608" y="6228"/>
                  </a:lnTo>
                  <a:lnTo>
                    <a:pt x="1606" y="6225"/>
                  </a:lnTo>
                  <a:lnTo>
                    <a:pt x="1584" y="6209"/>
                  </a:lnTo>
                  <a:lnTo>
                    <a:pt x="1562" y="6191"/>
                  </a:lnTo>
                  <a:lnTo>
                    <a:pt x="1540" y="6173"/>
                  </a:lnTo>
                  <a:lnTo>
                    <a:pt x="1519" y="6155"/>
                  </a:lnTo>
                  <a:lnTo>
                    <a:pt x="1499" y="6136"/>
                  </a:lnTo>
                  <a:lnTo>
                    <a:pt x="1478" y="6118"/>
                  </a:lnTo>
                  <a:lnTo>
                    <a:pt x="1459" y="6098"/>
                  </a:lnTo>
                  <a:lnTo>
                    <a:pt x="1439" y="6079"/>
                  </a:lnTo>
                  <a:lnTo>
                    <a:pt x="1420" y="6059"/>
                  </a:lnTo>
                  <a:lnTo>
                    <a:pt x="1401" y="6039"/>
                  </a:lnTo>
                  <a:lnTo>
                    <a:pt x="1382" y="6019"/>
                  </a:lnTo>
                  <a:lnTo>
                    <a:pt x="1364" y="5997"/>
                  </a:lnTo>
                  <a:lnTo>
                    <a:pt x="1346" y="5976"/>
                  </a:lnTo>
                  <a:lnTo>
                    <a:pt x="1329" y="5954"/>
                  </a:lnTo>
                  <a:lnTo>
                    <a:pt x="1312" y="5932"/>
                  </a:lnTo>
                  <a:lnTo>
                    <a:pt x="1296" y="5910"/>
                  </a:lnTo>
                  <a:lnTo>
                    <a:pt x="1292" y="5906"/>
                  </a:lnTo>
                  <a:lnTo>
                    <a:pt x="1289" y="5903"/>
                  </a:lnTo>
                  <a:lnTo>
                    <a:pt x="1274" y="5881"/>
                  </a:lnTo>
                  <a:lnTo>
                    <a:pt x="1259" y="5860"/>
                  </a:lnTo>
                  <a:lnTo>
                    <a:pt x="1245" y="5837"/>
                  </a:lnTo>
                  <a:lnTo>
                    <a:pt x="1232" y="5815"/>
                  </a:lnTo>
                  <a:lnTo>
                    <a:pt x="1205" y="5771"/>
                  </a:lnTo>
                  <a:lnTo>
                    <a:pt x="1181" y="5725"/>
                  </a:lnTo>
                  <a:lnTo>
                    <a:pt x="1158" y="5678"/>
                  </a:lnTo>
                  <a:lnTo>
                    <a:pt x="1137" y="5630"/>
                  </a:lnTo>
                  <a:lnTo>
                    <a:pt x="1117" y="5581"/>
                  </a:lnTo>
                  <a:lnTo>
                    <a:pt x="1099" y="5532"/>
                  </a:lnTo>
                  <a:lnTo>
                    <a:pt x="1092" y="5512"/>
                  </a:lnTo>
                  <a:lnTo>
                    <a:pt x="1086" y="5492"/>
                  </a:lnTo>
                  <a:lnTo>
                    <a:pt x="1080" y="5472"/>
                  </a:lnTo>
                  <a:lnTo>
                    <a:pt x="1075" y="5452"/>
                  </a:lnTo>
                  <a:lnTo>
                    <a:pt x="1060" y="5402"/>
                  </a:lnTo>
                  <a:lnTo>
                    <a:pt x="1046" y="5350"/>
                  </a:lnTo>
                  <a:lnTo>
                    <a:pt x="1034" y="5298"/>
                  </a:lnTo>
                  <a:lnTo>
                    <a:pt x="1025" y="5246"/>
                  </a:lnTo>
                  <a:lnTo>
                    <a:pt x="1020" y="5219"/>
                  </a:lnTo>
                  <a:lnTo>
                    <a:pt x="1017" y="5193"/>
                  </a:lnTo>
                  <a:lnTo>
                    <a:pt x="1014" y="5165"/>
                  </a:lnTo>
                  <a:lnTo>
                    <a:pt x="1011" y="5139"/>
                  </a:lnTo>
                  <a:lnTo>
                    <a:pt x="1009" y="5112"/>
                  </a:lnTo>
                  <a:lnTo>
                    <a:pt x="1007" y="5085"/>
                  </a:lnTo>
                  <a:lnTo>
                    <a:pt x="1006" y="5057"/>
                  </a:lnTo>
                  <a:lnTo>
                    <a:pt x="1006" y="5030"/>
                  </a:lnTo>
                  <a:lnTo>
                    <a:pt x="1006" y="5002"/>
                  </a:lnTo>
                  <a:lnTo>
                    <a:pt x="1007" y="4974"/>
                  </a:lnTo>
                  <a:lnTo>
                    <a:pt x="1009" y="4947"/>
                  </a:lnTo>
                  <a:lnTo>
                    <a:pt x="1011" y="4920"/>
                  </a:lnTo>
                  <a:lnTo>
                    <a:pt x="1014" y="4893"/>
                  </a:lnTo>
                  <a:lnTo>
                    <a:pt x="1017" y="4866"/>
                  </a:lnTo>
                  <a:lnTo>
                    <a:pt x="1020" y="4840"/>
                  </a:lnTo>
                  <a:lnTo>
                    <a:pt x="1025" y="4812"/>
                  </a:lnTo>
                  <a:lnTo>
                    <a:pt x="1034" y="4760"/>
                  </a:lnTo>
                  <a:lnTo>
                    <a:pt x="1046" y="4709"/>
                  </a:lnTo>
                  <a:lnTo>
                    <a:pt x="1060" y="4657"/>
                  </a:lnTo>
                  <a:lnTo>
                    <a:pt x="1075" y="4606"/>
                  </a:lnTo>
                  <a:lnTo>
                    <a:pt x="1080" y="4586"/>
                  </a:lnTo>
                  <a:lnTo>
                    <a:pt x="1086" y="4567"/>
                  </a:lnTo>
                  <a:lnTo>
                    <a:pt x="1092" y="4547"/>
                  </a:lnTo>
                  <a:lnTo>
                    <a:pt x="1099" y="4528"/>
                  </a:lnTo>
                  <a:lnTo>
                    <a:pt x="1117" y="4478"/>
                  </a:lnTo>
                  <a:lnTo>
                    <a:pt x="1137" y="4429"/>
                  </a:lnTo>
                  <a:lnTo>
                    <a:pt x="1158" y="4382"/>
                  </a:lnTo>
                  <a:lnTo>
                    <a:pt x="1181" y="4335"/>
                  </a:lnTo>
                  <a:lnTo>
                    <a:pt x="1205" y="4288"/>
                  </a:lnTo>
                  <a:lnTo>
                    <a:pt x="1232" y="4243"/>
                  </a:lnTo>
                  <a:lnTo>
                    <a:pt x="1245" y="4221"/>
                  </a:lnTo>
                  <a:lnTo>
                    <a:pt x="1259" y="4200"/>
                  </a:lnTo>
                  <a:lnTo>
                    <a:pt x="1274" y="4178"/>
                  </a:lnTo>
                  <a:lnTo>
                    <a:pt x="1289" y="4157"/>
                  </a:lnTo>
                  <a:lnTo>
                    <a:pt x="1292" y="4153"/>
                  </a:lnTo>
                  <a:lnTo>
                    <a:pt x="1296" y="4148"/>
                  </a:lnTo>
                  <a:lnTo>
                    <a:pt x="1329" y="4104"/>
                  </a:lnTo>
                  <a:lnTo>
                    <a:pt x="1364" y="4062"/>
                  </a:lnTo>
                  <a:lnTo>
                    <a:pt x="1401" y="4020"/>
                  </a:lnTo>
                  <a:lnTo>
                    <a:pt x="1439" y="3979"/>
                  </a:lnTo>
                  <a:lnTo>
                    <a:pt x="1459" y="3960"/>
                  </a:lnTo>
                  <a:lnTo>
                    <a:pt x="1478" y="3941"/>
                  </a:lnTo>
                  <a:lnTo>
                    <a:pt x="1499" y="3922"/>
                  </a:lnTo>
                  <a:lnTo>
                    <a:pt x="1519" y="3903"/>
                  </a:lnTo>
                  <a:lnTo>
                    <a:pt x="1540" y="3885"/>
                  </a:lnTo>
                  <a:lnTo>
                    <a:pt x="1562" y="3868"/>
                  </a:lnTo>
                  <a:lnTo>
                    <a:pt x="1584" y="3850"/>
                  </a:lnTo>
                  <a:lnTo>
                    <a:pt x="1606" y="3833"/>
                  </a:lnTo>
                  <a:lnTo>
                    <a:pt x="1608" y="3832"/>
                  </a:lnTo>
                  <a:lnTo>
                    <a:pt x="1611" y="3830"/>
                  </a:lnTo>
                  <a:lnTo>
                    <a:pt x="1633" y="3813"/>
                  </a:lnTo>
                  <a:lnTo>
                    <a:pt x="1656" y="3796"/>
                  </a:lnTo>
                  <a:lnTo>
                    <a:pt x="1680" y="3780"/>
                  </a:lnTo>
                  <a:lnTo>
                    <a:pt x="1703" y="3765"/>
                  </a:lnTo>
                  <a:lnTo>
                    <a:pt x="1728" y="3750"/>
                  </a:lnTo>
                  <a:lnTo>
                    <a:pt x="1753" y="3735"/>
                  </a:lnTo>
                  <a:lnTo>
                    <a:pt x="1777" y="3721"/>
                  </a:lnTo>
                  <a:lnTo>
                    <a:pt x="1802" y="3707"/>
                  </a:lnTo>
                  <a:lnTo>
                    <a:pt x="1827" y="3694"/>
                  </a:lnTo>
                  <a:lnTo>
                    <a:pt x="1853" y="3681"/>
                  </a:lnTo>
                  <a:lnTo>
                    <a:pt x="1879" y="3669"/>
                  </a:lnTo>
                  <a:lnTo>
                    <a:pt x="1906" y="3657"/>
                  </a:lnTo>
                  <a:lnTo>
                    <a:pt x="1932" y="3645"/>
                  </a:lnTo>
                  <a:lnTo>
                    <a:pt x="1958" y="3633"/>
                  </a:lnTo>
                  <a:lnTo>
                    <a:pt x="1985" y="3623"/>
                  </a:lnTo>
                  <a:lnTo>
                    <a:pt x="2012" y="3613"/>
                  </a:lnTo>
                  <a:lnTo>
                    <a:pt x="2042" y="3603"/>
                  </a:lnTo>
                  <a:lnTo>
                    <a:pt x="2072" y="3593"/>
                  </a:lnTo>
                  <a:lnTo>
                    <a:pt x="2102" y="3584"/>
                  </a:lnTo>
                  <a:lnTo>
                    <a:pt x="2133" y="3575"/>
                  </a:lnTo>
                  <a:lnTo>
                    <a:pt x="2163" y="3567"/>
                  </a:lnTo>
                  <a:lnTo>
                    <a:pt x="2194" y="3559"/>
                  </a:lnTo>
                  <a:lnTo>
                    <a:pt x="2225" y="3552"/>
                  </a:lnTo>
                  <a:lnTo>
                    <a:pt x="2257" y="3546"/>
                  </a:lnTo>
                  <a:lnTo>
                    <a:pt x="2288" y="3540"/>
                  </a:lnTo>
                  <a:lnTo>
                    <a:pt x="2320" y="3535"/>
                  </a:lnTo>
                  <a:lnTo>
                    <a:pt x="2351" y="3531"/>
                  </a:lnTo>
                  <a:lnTo>
                    <a:pt x="2383" y="3528"/>
                  </a:lnTo>
                  <a:lnTo>
                    <a:pt x="2417" y="3525"/>
                  </a:lnTo>
                  <a:lnTo>
                    <a:pt x="2449" y="3523"/>
                  </a:lnTo>
                  <a:lnTo>
                    <a:pt x="2482" y="3521"/>
                  </a:lnTo>
                  <a:lnTo>
                    <a:pt x="2515" y="3521"/>
                  </a:lnTo>
                  <a:lnTo>
                    <a:pt x="2548" y="3521"/>
                  </a:lnTo>
                  <a:lnTo>
                    <a:pt x="2582" y="3523"/>
                  </a:lnTo>
                  <a:lnTo>
                    <a:pt x="2614" y="3525"/>
                  </a:lnTo>
                  <a:lnTo>
                    <a:pt x="2646" y="3528"/>
                  </a:lnTo>
                  <a:lnTo>
                    <a:pt x="2678" y="3531"/>
                  </a:lnTo>
                  <a:lnTo>
                    <a:pt x="2710" y="3535"/>
                  </a:lnTo>
                  <a:lnTo>
                    <a:pt x="2742" y="3540"/>
                  </a:lnTo>
                  <a:lnTo>
                    <a:pt x="2774" y="3546"/>
                  </a:lnTo>
                  <a:lnTo>
                    <a:pt x="2805" y="3552"/>
                  </a:lnTo>
                  <a:lnTo>
                    <a:pt x="2836" y="3559"/>
                  </a:lnTo>
                  <a:lnTo>
                    <a:pt x="2867" y="3567"/>
                  </a:lnTo>
                  <a:lnTo>
                    <a:pt x="2897" y="3575"/>
                  </a:lnTo>
                  <a:lnTo>
                    <a:pt x="2929" y="3584"/>
                  </a:lnTo>
                  <a:lnTo>
                    <a:pt x="2959" y="3593"/>
                  </a:lnTo>
                  <a:lnTo>
                    <a:pt x="2988" y="3603"/>
                  </a:lnTo>
                  <a:lnTo>
                    <a:pt x="3018" y="3613"/>
                  </a:lnTo>
                  <a:lnTo>
                    <a:pt x="3045" y="3623"/>
                  </a:lnTo>
                  <a:lnTo>
                    <a:pt x="3072" y="3633"/>
                  </a:lnTo>
                  <a:lnTo>
                    <a:pt x="3099" y="3645"/>
                  </a:lnTo>
                  <a:lnTo>
                    <a:pt x="3125" y="3657"/>
                  </a:lnTo>
                  <a:lnTo>
                    <a:pt x="3151" y="3669"/>
                  </a:lnTo>
                  <a:lnTo>
                    <a:pt x="3177" y="3681"/>
                  </a:lnTo>
                  <a:lnTo>
                    <a:pt x="3202" y="3694"/>
                  </a:lnTo>
                  <a:lnTo>
                    <a:pt x="3228" y="3707"/>
                  </a:lnTo>
                  <a:lnTo>
                    <a:pt x="3253" y="3721"/>
                  </a:lnTo>
                  <a:lnTo>
                    <a:pt x="3278" y="3735"/>
                  </a:lnTo>
                  <a:lnTo>
                    <a:pt x="3302" y="3750"/>
                  </a:lnTo>
                  <a:lnTo>
                    <a:pt x="3326" y="3765"/>
                  </a:lnTo>
                  <a:lnTo>
                    <a:pt x="3374" y="3796"/>
                  </a:lnTo>
                  <a:lnTo>
                    <a:pt x="3421" y="3830"/>
                  </a:lnTo>
                  <a:lnTo>
                    <a:pt x="3423" y="3832"/>
                  </a:lnTo>
                  <a:lnTo>
                    <a:pt x="3425" y="3833"/>
                  </a:lnTo>
                  <a:lnTo>
                    <a:pt x="3447" y="3850"/>
                  </a:lnTo>
                  <a:lnTo>
                    <a:pt x="3469" y="3868"/>
                  </a:lnTo>
                  <a:lnTo>
                    <a:pt x="3490" y="3885"/>
                  </a:lnTo>
                  <a:lnTo>
                    <a:pt x="3511" y="3903"/>
                  </a:lnTo>
                  <a:lnTo>
                    <a:pt x="3531" y="3922"/>
                  </a:lnTo>
                  <a:lnTo>
                    <a:pt x="3552" y="3941"/>
                  </a:lnTo>
                  <a:lnTo>
                    <a:pt x="3571" y="3960"/>
                  </a:lnTo>
                  <a:lnTo>
                    <a:pt x="3592" y="3979"/>
                  </a:lnTo>
                  <a:lnTo>
                    <a:pt x="3630" y="4020"/>
                  </a:lnTo>
                  <a:lnTo>
                    <a:pt x="3666" y="4062"/>
                  </a:lnTo>
                  <a:lnTo>
                    <a:pt x="3701" y="4104"/>
                  </a:lnTo>
                  <a:lnTo>
                    <a:pt x="3735" y="4148"/>
                  </a:lnTo>
                  <a:lnTo>
                    <a:pt x="3738" y="4153"/>
                  </a:lnTo>
                  <a:lnTo>
                    <a:pt x="3741" y="4157"/>
                  </a:lnTo>
                  <a:lnTo>
                    <a:pt x="3756" y="4178"/>
                  </a:lnTo>
                  <a:lnTo>
                    <a:pt x="3771" y="4200"/>
                  </a:lnTo>
                  <a:lnTo>
                    <a:pt x="3785" y="4221"/>
                  </a:lnTo>
                  <a:lnTo>
                    <a:pt x="3799" y="4243"/>
                  </a:lnTo>
                  <a:lnTo>
                    <a:pt x="3825" y="4288"/>
                  </a:lnTo>
                  <a:lnTo>
                    <a:pt x="3849" y="4335"/>
                  </a:lnTo>
                  <a:lnTo>
                    <a:pt x="3872" y="4382"/>
                  </a:lnTo>
                  <a:lnTo>
                    <a:pt x="3893" y="4429"/>
                  </a:lnTo>
                  <a:lnTo>
                    <a:pt x="3913" y="4478"/>
                  </a:lnTo>
                  <a:lnTo>
                    <a:pt x="3932" y="4528"/>
                  </a:lnTo>
                  <a:lnTo>
                    <a:pt x="3939" y="4547"/>
                  </a:lnTo>
                  <a:lnTo>
                    <a:pt x="3945" y="4567"/>
                  </a:lnTo>
                  <a:lnTo>
                    <a:pt x="3951" y="4586"/>
                  </a:lnTo>
                  <a:lnTo>
                    <a:pt x="3956" y="4606"/>
                  </a:lnTo>
                  <a:lnTo>
                    <a:pt x="3971" y="4657"/>
                  </a:lnTo>
                  <a:lnTo>
                    <a:pt x="3984" y="4709"/>
                  </a:lnTo>
                  <a:lnTo>
                    <a:pt x="3996" y="4760"/>
                  </a:lnTo>
                  <a:lnTo>
                    <a:pt x="4005" y="4812"/>
                  </a:lnTo>
                  <a:lnTo>
                    <a:pt x="4010" y="4840"/>
                  </a:lnTo>
                  <a:lnTo>
                    <a:pt x="4013" y="4866"/>
                  </a:lnTo>
                  <a:lnTo>
                    <a:pt x="4016" y="4893"/>
                  </a:lnTo>
                  <a:lnTo>
                    <a:pt x="4019" y="4920"/>
                  </a:lnTo>
                  <a:lnTo>
                    <a:pt x="4021" y="4947"/>
                  </a:lnTo>
                  <a:lnTo>
                    <a:pt x="4023" y="4974"/>
                  </a:lnTo>
                  <a:lnTo>
                    <a:pt x="4024" y="5002"/>
                  </a:lnTo>
                  <a:lnTo>
                    <a:pt x="4024" y="5030"/>
                  </a:lnTo>
                  <a:lnTo>
                    <a:pt x="4024" y="5057"/>
                  </a:lnTo>
                  <a:lnTo>
                    <a:pt x="4023" y="5085"/>
                  </a:lnTo>
                  <a:lnTo>
                    <a:pt x="4021" y="5112"/>
                  </a:lnTo>
                  <a:lnTo>
                    <a:pt x="4019" y="5139"/>
                  </a:lnTo>
                  <a:lnTo>
                    <a:pt x="4016" y="5165"/>
                  </a:lnTo>
                  <a:lnTo>
                    <a:pt x="4013" y="5193"/>
                  </a:lnTo>
                  <a:lnTo>
                    <a:pt x="4010" y="5219"/>
                  </a:lnTo>
                  <a:lnTo>
                    <a:pt x="4005" y="5246"/>
                  </a:lnTo>
                  <a:lnTo>
                    <a:pt x="3996" y="5298"/>
                  </a:lnTo>
                  <a:lnTo>
                    <a:pt x="3984" y="5350"/>
                  </a:lnTo>
                  <a:lnTo>
                    <a:pt x="3971" y="5402"/>
                  </a:lnTo>
                  <a:lnTo>
                    <a:pt x="3956" y="5452"/>
                  </a:lnTo>
                  <a:close/>
                  <a:moveTo>
                    <a:pt x="3018" y="14586"/>
                  </a:moveTo>
                  <a:lnTo>
                    <a:pt x="3017" y="14612"/>
                  </a:lnTo>
                  <a:lnTo>
                    <a:pt x="3015" y="14637"/>
                  </a:lnTo>
                  <a:lnTo>
                    <a:pt x="3012" y="14663"/>
                  </a:lnTo>
                  <a:lnTo>
                    <a:pt x="3008" y="14688"/>
                  </a:lnTo>
                  <a:lnTo>
                    <a:pt x="3002" y="14712"/>
                  </a:lnTo>
                  <a:lnTo>
                    <a:pt x="2996" y="14736"/>
                  </a:lnTo>
                  <a:lnTo>
                    <a:pt x="2988" y="14759"/>
                  </a:lnTo>
                  <a:lnTo>
                    <a:pt x="2979" y="14782"/>
                  </a:lnTo>
                  <a:lnTo>
                    <a:pt x="2969" y="14804"/>
                  </a:lnTo>
                  <a:lnTo>
                    <a:pt x="2958" y="14827"/>
                  </a:lnTo>
                  <a:lnTo>
                    <a:pt x="2946" y="14847"/>
                  </a:lnTo>
                  <a:lnTo>
                    <a:pt x="2933" y="14868"/>
                  </a:lnTo>
                  <a:lnTo>
                    <a:pt x="2919" y="14887"/>
                  </a:lnTo>
                  <a:lnTo>
                    <a:pt x="2903" y="14906"/>
                  </a:lnTo>
                  <a:lnTo>
                    <a:pt x="2887" y="14924"/>
                  </a:lnTo>
                  <a:lnTo>
                    <a:pt x="2871" y="14942"/>
                  </a:lnTo>
                  <a:lnTo>
                    <a:pt x="2853" y="14958"/>
                  </a:lnTo>
                  <a:lnTo>
                    <a:pt x="2835" y="14974"/>
                  </a:lnTo>
                  <a:lnTo>
                    <a:pt x="2816" y="14989"/>
                  </a:lnTo>
                  <a:lnTo>
                    <a:pt x="2796" y="15004"/>
                  </a:lnTo>
                  <a:lnTo>
                    <a:pt x="2776" y="15017"/>
                  </a:lnTo>
                  <a:lnTo>
                    <a:pt x="2755" y="15029"/>
                  </a:lnTo>
                  <a:lnTo>
                    <a:pt x="2733" y="15040"/>
                  </a:lnTo>
                  <a:lnTo>
                    <a:pt x="2711" y="15050"/>
                  </a:lnTo>
                  <a:lnTo>
                    <a:pt x="2688" y="15059"/>
                  </a:lnTo>
                  <a:lnTo>
                    <a:pt x="2665" y="15067"/>
                  </a:lnTo>
                  <a:lnTo>
                    <a:pt x="2641" y="15073"/>
                  </a:lnTo>
                  <a:lnTo>
                    <a:pt x="2617" y="15079"/>
                  </a:lnTo>
                  <a:lnTo>
                    <a:pt x="2592" y="15083"/>
                  </a:lnTo>
                  <a:lnTo>
                    <a:pt x="2566" y="15086"/>
                  </a:lnTo>
                  <a:lnTo>
                    <a:pt x="2541" y="15088"/>
                  </a:lnTo>
                  <a:lnTo>
                    <a:pt x="2515" y="15089"/>
                  </a:lnTo>
                  <a:lnTo>
                    <a:pt x="2489" y="15088"/>
                  </a:lnTo>
                  <a:lnTo>
                    <a:pt x="2464" y="15086"/>
                  </a:lnTo>
                  <a:lnTo>
                    <a:pt x="2439" y="15083"/>
                  </a:lnTo>
                  <a:lnTo>
                    <a:pt x="2414" y="15079"/>
                  </a:lnTo>
                  <a:lnTo>
                    <a:pt x="2389" y="15073"/>
                  </a:lnTo>
                  <a:lnTo>
                    <a:pt x="2365" y="15067"/>
                  </a:lnTo>
                  <a:lnTo>
                    <a:pt x="2342" y="15059"/>
                  </a:lnTo>
                  <a:lnTo>
                    <a:pt x="2319" y="15050"/>
                  </a:lnTo>
                  <a:lnTo>
                    <a:pt x="2297" y="15040"/>
                  </a:lnTo>
                  <a:lnTo>
                    <a:pt x="2276" y="15029"/>
                  </a:lnTo>
                  <a:lnTo>
                    <a:pt x="2255" y="15017"/>
                  </a:lnTo>
                  <a:lnTo>
                    <a:pt x="2233" y="15004"/>
                  </a:lnTo>
                  <a:lnTo>
                    <a:pt x="2214" y="14989"/>
                  </a:lnTo>
                  <a:lnTo>
                    <a:pt x="2195" y="14974"/>
                  </a:lnTo>
                  <a:lnTo>
                    <a:pt x="2177" y="14958"/>
                  </a:lnTo>
                  <a:lnTo>
                    <a:pt x="2159" y="14942"/>
                  </a:lnTo>
                  <a:lnTo>
                    <a:pt x="2143" y="14924"/>
                  </a:lnTo>
                  <a:lnTo>
                    <a:pt x="2127" y="14906"/>
                  </a:lnTo>
                  <a:lnTo>
                    <a:pt x="2112" y="14887"/>
                  </a:lnTo>
                  <a:lnTo>
                    <a:pt x="2098" y="14868"/>
                  </a:lnTo>
                  <a:lnTo>
                    <a:pt x="2085" y="14847"/>
                  </a:lnTo>
                  <a:lnTo>
                    <a:pt x="2073" y="14827"/>
                  </a:lnTo>
                  <a:lnTo>
                    <a:pt x="2061" y="14804"/>
                  </a:lnTo>
                  <a:lnTo>
                    <a:pt x="2051" y="14782"/>
                  </a:lnTo>
                  <a:lnTo>
                    <a:pt x="2042" y="14759"/>
                  </a:lnTo>
                  <a:lnTo>
                    <a:pt x="2035" y="14736"/>
                  </a:lnTo>
                  <a:lnTo>
                    <a:pt x="2028" y="14712"/>
                  </a:lnTo>
                  <a:lnTo>
                    <a:pt x="2022" y="14688"/>
                  </a:lnTo>
                  <a:lnTo>
                    <a:pt x="2018" y="14663"/>
                  </a:lnTo>
                  <a:lnTo>
                    <a:pt x="2018" y="14637"/>
                  </a:lnTo>
                  <a:lnTo>
                    <a:pt x="2013" y="14612"/>
                  </a:lnTo>
                  <a:lnTo>
                    <a:pt x="2012" y="14586"/>
                  </a:lnTo>
                  <a:lnTo>
                    <a:pt x="2012" y="7493"/>
                  </a:lnTo>
                  <a:lnTo>
                    <a:pt x="2074" y="7505"/>
                  </a:lnTo>
                  <a:lnTo>
                    <a:pt x="2135" y="7515"/>
                  </a:lnTo>
                  <a:lnTo>
                    <a:pt x="2197" y="7524"/>
                  </a:lnTo>
                  <a:lnTo>
                    <a:pt x="2260" y="7531"/>
                  </a:lnTo>
                  <a:lnTo>
                    <a:pt x="2323" y="7537"/>
                  </a:lnTo>
                  <a:lnTo>
                    <a:pt x="2386" y="7542"/>
                  </a:lnTo>
                  <a:lnTo>
                    <a:pt x="2451" y="7544"/>
                  </a:lnTo>
                  <a:lnTo>
                    <a:pt x="2515" y="7545"/>
                  </a:lnTo>
                  <a:lnTo>
                    <a:pt x="2580" y="7544"/>
                  </a:lnTo>
                  <a:lnTo>
                    <a:pt x="2644" y="7542"/>
                  </a:lnTo>
                  <a:lnTo>
                    <a:pt x="2707" y="7537"/>
                  </a:lnTo>
                  <a:lnTo>
                    <a:pt x="2771" y="7531"/>
                  </a:lnTo>
                  <a:lnTo>
                    <a:pt x="2833" y="7524"/>
                  </a:lnTo>
                  <a:lnTo>
                    <a:pt x="2895" y="7515"/>
                  </a:lnTo>
                  <a:lnTo>
                    <a:pt x="2957" y="7505"/>
                  </a:lnTo>
                  <a:lnTo>
                    <a:pt x="3018" y="7493"/>
                  </a:lnTo>
                  <a:lnTo>
                    <a:pt x="3018" y="14586"/>
                  </a:lnTo>
                  <a:close/>
                  <a:moveTo>
                    <a:pt x="2012" y="1509"/>
                  </a:moveTo>
                  <a:lnTo>
                    <a:pt x="2013" y="1483"/>
                  </a:lnTo>
                  <a:lnTo>
                    <a:pt x="2018" y="1458"/>
                  </a:lnTo>
                  <a:lnTo>
                    <a:pt x="2018" y="1432"/>
                  </a:lnTo>
                  <a:lnTo>
                    <a:pt x="2022" y="1407"/>
                  </a:lnTo>
                  <a:lnTo>
                    <a:pt x="2028" y="1383"/>
                  </a:lnTo>
                  <a:lnTo>
                    <a:pt x="2035" y="1359"/>
                  </a:lnTo>
                  <a:lnTo>
                    <a:pt x="2042" y="1336"/>
                  </a:lnTo>
                  <a:lnTo>
                    <a:pt x="2051" y="1313"/>
                  </a:lnTo>
                  <a:lnTo>
                    <a:pt x="2061" y="1291"/>
                  </a:lnTo>
                  <a:lnTo>
                    <a:pt x="2073" y="1269"/>
                  </a:lnTo>
                  <a:lnTo>
                    <a:pt x="2085" y="1248"/>
                  </a:lnTo>
                  <a:lnTo>
                    <a:pt x="2098" y="1227"/>
                  </a:lnTo>
                  <a:lnTo>
                    <a:pt x="2112" y="1208"/>
                  </a:lnTo>
                  <a:lnTo>
                    <a:pt x="2127" y="1189"/>
                  </a:lnTo>
                  <a:lnTo>
                    <a:pt x="2143" y="1171"/>
                  </a:lnTo>
                  <a:lnTo>
                    <a:pt x="2159" y="1153"/>
                  </a:lnTo>
                  <a:lnTo>
                    <a:pt x="2177" y="1137"/>
                  </a:lnTo>
                  <a:lnTo>
                    <a:pt x="2195" y="1121"/>
                  </a:lnTo>
                  <a:lnTo>
                    <a:pt x="2214" y="1106"/>
                  </a:lnTo>
                  <a:lnTo>
                    <a:pt x="2233" y="1091"/>
                  </a:lnTo>
                  <a:lnTo>
                    <a:pt x="2255" y="1078"/>
                  </a:lnTo>
                  <a:lnTo>
                    <a:pt x="2276" y="1066"/>
                  </a:lnTo>
                  <a:lnTo>
                    <a:pt x="2297" y="1055"/>
                  </a:lnTo>
                  <a:lnTo>
                    <a:pt x="2319" y="1045"/>
                  </a:lnTo>
                  <a:lnTo>
                    <a:pt x="2342" y="1036"/>
                  </a:lnTo>
                  <a:lnTo>
                    <a:pt x="2365" y="1029"/>
                  </a:lnTo>
                  <a:lnTo>
                    <a:pt x="2389" y="1022"/>
                  </a:lnTo>
                  <a:lnTo>
                    <a:pt x="2414" y="1016"/>
                  </a:lnTo>
                  <a:lnTo>
                    <a:pt x="2439" y="1012"/>
                  </a:lnTo>
                  <a:lnTo>
                    <a:pt x="2464" y="1009"/>
                  </a:lnTo>
                  <a:lnTo>
                    <a:pt x="2489" y="1007"/>
                  </a:lnTo>
                  <a:lnTo>
                    <a:pt x="2515" y="1006"/>
                  </a:lnTo>
                  <a:lnTo>
                    <a:pt x="2541" y="1007"/>
                  </a:lnTo>
                  <a:lnTo>
                    <a:pt x="2566" y="1009"/>
                  </a:lnTo>
                  <a:lnTo>
                    <a:pt x="2592" y="1012"/>
                  </a:lnTo>
                  <a:lnTo>
                    <a:pt x="2617" y="1016"/>
                  </a:lnTo>
                  <a:lnTo>
                    <a:pt x="2641" y="1022"/>
                  </a:lnTo>
                  <a:lnTo>
                    <a:pt x="2665" y="1029"/>
                  </a:lnTo>
                  <a:lnTo>
                    <a:pt x="2688" y="1036"/>
                  </a:lnTo>
                  <a:lnTo>
                    <a:pt x="2711" y="1045"/>
                  </a:lnTo>
                  <a:lnTo>
                    <a:pt x="2733" y="1055"/>
                  </a:lnTo>
                  <a:lnTo>
                    <a:pt x="2755" y="1066"/>
                  </a:lnTo>
                  <a:lnTo>
                    <a:pt x="2776" y="1078"/>
                  </a:lnTo>
                  <a:lnTo>
                    <a:pt x="2796" y="1091"/>
                  </a:lnTo>
                  <a:lnTo>
                    <a:pt x="2816" y="1106"/>
                  </a:lnTo>
                  <a:lnTo>
                    <a:pt x="2835" y="1121"/>
                  </a:lnTo>
                  <a:lnTo>
                    <a:pt x="2853" y="1137"/>
                  </a:lnTo>
                  <a:lnTo>
                    <a:pt x="2871" y="1153"/>
                  </a:lnTo>
                  <a:lnTo>
                    <a:pt x="2887" y="1171"/>
                  </a:lnTo>
                  <a:lnTo>
                    <a:pt x="2903" y="1189"/>
                  </a:lnTo>
                  <a:lnTo>
                    <a:pt x="2919" y="1208"/>
                  </a:lnTo>
                  <a:lnTo>
                    <a:pt x="2933" y="1227"/>
                  </a:lnTo>
                  <a:lnTo>
                    <a:pt x="2946" y="1248"/>
                  </a:lnTo>
                  <a:lnTo>
                    <a:pt x="2958" y="1269"/>
                  </a:lnTo>
                  <a:lnTo>
                    <a:pt x="2969" y="1291"/>
                  </a:lnTo>
                  <a:lnTo>
                    <a:pt x="2979" y="1313"/>
                  </a:lnTo>
                  <a:lnTo>
                    <a:pt x="2988" y="1336"/>
                  </a:lnTo>
                  <a:lnTo>
                    <a:pt x="2996" y="1359"/>
                  </a:lnTo>
                  <a:lnTo>
                    <a:pt x="3002" y="1383"/>
                  </a:lnTo>
                  <a:lnTo>
                    <a:pt x="3008" y="1407"/>
                  </a:lnTo>
                  <a:lnTo>
                    <a:pt x="3012" y="1432"/>
                  </a:lnTo>
                  <a:lnTo>
                    <a:pt x="3015" y="1458"/>
                  </a:lnTo>
                  <a:lnTo>
                    <a:pt x="3017" y="1483"/>
                  </a:lnTo>
                  <a:lnTo>
                    <a:pt x="3018" y="1509"/>
                  </a:lnTo>
                  <a:lnTo>
                    <a:pt x="3018" y="2565"/>
                  </a:lnTo>
                  <a:lnTo>
                    <a:pt x="2957" y="2554"/>
                  </a:lnTo>
                  <a:lnTo>
                    <a:pt x="2895" y="2543"/>
                  </a:lnTo>
                  <a:lnTo>
                    <a:pt x="2833" y="2535"/>
                  </a:lnTo>
                  <a:lnTo>
                    <a:pt x="2771" y="2528"/>
                  </a:lnTo>
                  <a:lnTo>
                    <a:pt x="2707" y="2522"/>
                  </a:lnTo>
                  <a:lnTo>
                    <a:pt x="2644" y="2518"/>
                  </a:lnTo>
                  <a:lnTo>
                    <a:pt x="2580" y="2516"/>
                  </a:lnTo>
                  <a:lnTo>
                    <a:pt x="2515" y="2515"/>
                  </a:lnTo>
                  <a:lnTo>
                    <a:pt x="2451" y="2516"/>
                  </a:lnTo>
                  <a:lnTo>
                    <a:pt x="2386" y="2518"/>
                  </a:lnTo>
                  <a:lnTo>
                    <a:pt x="2323" y="2522"/>
                  </a:lnTo>
                  <a:lnTo>
                    <a:pt x="2260" y="2528"/>
                  </a:lnTo>
                  <a:lnTo>
                    <a:pt x="2197" y="2535"/>
                  </a:lnTo>
                  <a:lnTo>
                    <a:pt x="2135" y="2543"/>
                  </a:lnTo>
                  <a:lnTo>
                    <a:pt x="2074" y="2554"/>
                  </a:lnTo>
                  <a:lnTo>
                    <a:pt x="2012" y="2565"/>
                  </a:lnTo>
                  <a:lnTo>
                    <a:pt x="2012" y="1509"/>
                  </a:lnTo>
                  <a:close/>
                  <a:moveTo>
                    <a:pt x="4024" y="3029"/>
                  </a:moveTo>
                  <a:lnTo>
                    <a:pt x="4024" y="1509"/>
                  </a:lnTo>
                  <a:lnTo>
                    <a:pt x="4022" y="1431"/>
                  </a:lnTo>
                  <a:lnTo>
                    <a:pt x="4016" y="1355"/>
                  </a:lnTo>
                  <a:lnTo>
                    <a:pt x="4007" y="1280"/>
                  </a:lnTo>
                  <a:lnTo>
                    <a:pt x="3994" y="1205"/>
                  </a:lnTo>
                  <a:lnTo>
                    <a:pt x="3977" y="1133"/>
                  </a:lnTo>
                  <a:lnTo>
                    <a:pt x="3956" y="1060"/>
                  </a:lnTo>
                  <a:lnTo>
                    <a:pt x="3933" y="991"/>
                  </a:lnTo>
                  <a:lnTo>
                    <a:pt x="3905" y="922"/>
                  </a:lnTo>
                  <a:lnTo>
                    <a:pt x="3875" y="855"/>
                  </a:lnTo>
                  <a:lnTo>
                    <a:pt x="3842" y="791"/>
                  </a:lnTo>
                  <a:lnTo>
                    <a:pt x="3806" y="727"/>
                  </a:lnTo>
                  <a:lnTo>
                    <a:pt x="3766" y="666"/>
                  </a:lnTo>
                  <a:lnTo>
                    <a:pt x="3724" y="607"/>
                  </a:lnTo>
                  <a:lnTo>
                    <a:pt x="3679" y="549"/>
                  </a:lnTo>
                  <a:lnTo>
                    <a:pt x="3632" y="495"/>
                  </a:lnTo>
                  <a:lnTo>
                    <a:pt x="3581" y="443"/>
                  </a:lnTo>
                  <a:lnTo>
                    <a:pt x="3529" y="392"/>
                  </a:lnTo>
                  <a:lnTo>
                    <a:pt x="3475" y="345"/>
                  </a:lnTo>
                  <a:lnTo>
                    <a:pt x="3417" y="300"/>
                  </a:lnTo>
                  <a:lnTo>
                    <a:pt x="3358" y="259"/>
                  </a:lnTo>
                  <a:lnTo>
                    <a:pt x="3297" y="219"/>
                  </a:lnTo>
                  <a:lnTo>
                    <a:pt x="3233" y="182"/>
                  </a:lnTo>
                  <a:lnTo>
                    <a:pt x="3169" y="149"/>
                  </a:lnTo>
                  <a:lnTo>
                    <a:pt x="3102" y="119"/>
                  </a:lnTo>
                  <a:lnTo>
                    <a:pt x="3033" y="92"/>
                  </a:lnTo>
                  <a:lnTo>
                    <a:pt x="2963" y="68"/>
                  </a:lnTo>
                  <a:lnTo>
                    <a:pt x="2891" y="47"/>
                  </a:lnTo>
                  <a:lnTo>
                    <a:pt x="2819" y="31"/>
                  </a:lnTo>
                  <a:lnTo>
                    <a:pt x="2745" y="17"/>
                  </a:lnTo>
                  <a:lnTo>
                    <a:pt x="2669" y="8"/>
                  </a:lnTo>
                  <a:lnTo>
                    <a:pt x="2593" y="2"/>
                  </a:lnTo>
                  <a:lnTo>
                    <a:pt x="2515" y="0"/>
                  </a:lnTo>
                  <a:lnTo>
                    <a:pt x="2438" y="2"/>
                  </a:lnTo>
                  <a:lnTo>
                    <a:pt x="2361" y="8"/>
                  </a:lnTo>
                  <a:lnTo>
                    <a:pt x="2286" y="17"/>
                  </a:lnTo>
                  <a:lnTo>
                    <a:pt x="2211" y="31"/>
                  </a:lnTo>
                  <a:lnTo>
                    <a:pt x="2138" y="47"/>
                  </a:lnTo>
                  <a:lnTo>
                    <a:pt x="2067" y="68"/>
                  </a:lnTo>
                  <a:lnTo>
                    <a:pt x="1997" y="92"/>
                  </a:lnTo>
                  <a:lnTo>
                    <a:pt x="1929" y="119"/>
                  </a:lnTo>
                  <a:lnTo>
                    <a:pt x="1861" y="149"/>
                  </a:lnTo>
                  <a:lnTo>
                    <a:pt x="1796" y="182"/>
                  </a:lnTo>
                  <a:lnTo>
                    <a:pt x="1734" y="219"/>
                  </a:lnTo>
                  <a:lnTo>
                    <a:pt x="1672" y="259"/>
                  </a:lnTo>
                  <a:lnTo>
                    <a:pt x="1613" y="300"/>
                  </a:lnTo>
                  <a:lnTo>
                    <a:pt x="1555" y="345"/>
                  </a:lnTo>
                  <a:lnTo>
                    <a:pt x="1501" y="392"/>
                  </a:lnTo>
                  <a:lnTo>
                    <a:pt x="1449" y="443"/>
                  </a:lnTo>
                  <a:lnTo>
                    <a:pt x="1399" y="495"/>
                  </a:lnTo>
                  <a:lnTo>
                    <a:pt x="1351" y="549"/>
                  </a:lnTo>
                  <a:lnTo>
                    <a:pt x="1306" y="607"/>
                  </a:lnTo>
                  <a:lnTo>
                    <a:pt x="1264" y="666"/>
                  </a:lnTo>
                  <a:lnTo>
                    <a:pt x="1225" y="727"/>
                  </a:lnTo>
                  <a:lnTo>
                    <a:pt x="1188" y="791"/>
                  </a:lnTo>
                  <a:lnTo>
                    <a:pt x="1155" y="855"/>
                  </a:lnTo>
                  <a:lnTo>
                    <a:pt x="1125" y="922"/>
                  </a:lnTo>
                  <a:lnTo>
                    <a:pt x="1098" y="991"/>
                  </a:lnTo>
                  <a:lnTo>
                    <a:pt x="1075" y="1060"/>
                  </a:lnTo>
                  <a:lnTo>
                    <a:pt x="1054" y="1133"/>
                  </a:lnTo>
                  <a:lnTo>
                    <a:pt x="1037" y="1205"/>
                  </a:lnTo>
                  <a:lnTo>
                    <a:pt x="1023" y="1280"/>
                  </a:lnTo>
                  <a:lnTo>
                    <a:pt x="1014" y="1355"/>
                  </a:lnTo>
                  <a:lnTo>
                    <a:pt x="1008" y="1431"/>
                  </a:lnTo>
                  <a:lnTo>
                    <a:pt x="1006" y="1509"/>
                  </a:lnTo>
                  <a:lnTo>
                    <a:pt x="1006" y="3029"/>
                  </a:lnTo>
                  <a:lnTo>
                    <a:pt x="950" y="3073"/>
                  </a:lnTo>
                  <a:lnTo>
                    <a:pt x="895" y="3118"/>
                  </a:lnTo>
                  <a:lnTo>
                    <a:pt x="841" y="3165"/>
                  </a:lnTo>
                  <a:lnTo>
                    <a:pt x="789" y="3213"/>
                  </a:lnTo>
                  <a:lnTo>
                    <a:pt x="738" y="3263"/>
                  </a:lnTo>
                  <a:lnTo>
                    <a:pt x="687" y="3314"/>
                  </a:lnTo>
                  <a:lnTo>
                    <a:pt x="639" y="3366"/>
                  </a:lnTo>
                  <a:lnTo>
                    <a:pt x="593" y="3420"/>
                  </a:lnTo>
                  <a:lnTo>
                    <a:pt x="548" y="3476"/>
                  </a:lnTo>
                  <a:lnTo>
                    <a:pt x="503" y="3532"/>
                  </a:lnTo>
                  <a:lnTo>
                    <a:pt x="461" y="3589"/>
                  </a:lnTo>
                  <a:lnTo>
                    <a:pt x="421" y="3648"/>
                  </a:lnTo>
                  <a:lnTo>
                    <a:pt x="382" y="3708"/>
                  </a:lnTo>
                  <a:lnTo>
                    <a:pt x="344" y="3768"/>
                  </a:lnTo>
                  <a:lnTo>
                    <a:pt x="309" y="3831"/>
                  </a:lnTo>
                  <a:lnTo>
                    <a:pt x="276" y="3894"/>
                  </a:lnTo>
                  <a:lnTo>
                    <a:pt x="244" y="3958"/>
                  </a:lnTo>
                  <a:lnTo>
                    <a:pt x="214" y="4024"/>
                  </a:lnTo>
                  <a:lnTo>
                    <a:pt x="184" y="4090"/>
                  </a:lnTo>
                  <a:lnTo>
                    <a:pt x="158" y="4158"/>
                  </a:lnTo>
                  <a:lnTo>
                    <a:pt x="134" y="4226"/>
                  </a:lnTo>
                  <a:lnTo>
                    <a:pt x="111" y="4294"/>
                  </a:lnTo>
                  <a:lnTo>
                    <a:pt x="91" y="4365"/>
                  </a:lnTo>
                  <a:lnTo>
                    <a:pt x="72" y="4435"/>
                  </a:lnTo>
                  <a:lnTo>
                    <a:pt x="56" y="4508"/>
                  </a:lnTo>
                  <a:lnTo>
                    <a:pt x="42" y="4580"/>
                  </a:lnTo>
                  <a:lnTo>
                    <a:pt x="28" y="4653"/>
                  </a:lnTo>
                  <a:lnTo>
                    <a:pt x="18" y="4727"/>
                  </a:lnTo>
                  <a:lnTo>
                    <a:pt x="10" y="4801"/>
                  </a:lnTo>
                  <a:lnTo>
                    <a:pt x="5" y="4877"/>
                  </a:lnTo>
                  <a:lnTo>
                    <a:pt x="1" y="4953"/>
                  </a:lnTo>
                  <a:lnTo>
                    <a:pt x="0" y="5030"/>
                  </a:lnTo>
                  <a:lnTo>
                    <a:pt x="1" y="5106"/>
                  </a:lnTo>
                  <a:lnTo>
                    <a:pt x="5" y="5183"/>
                  </a:lnTo>
                  <a:lnTo>
                    <a:pt x="10" y="5258"/>
                  </a:lnTo>
                  <a:lnTo>
                    <a:pt x="18" y="5332"/>
                  </a:lnTo>
                  <a:lnTo>
                    <a:pt x="28" y="5407"/>
                  </a:lnTo>
                  <a:lnTo>
                    <a:pt x="42" y="5479"/>
                  </a:lnTo>
                  <a:lnTo>
                    <a:pt x="56" y="5552"/>
                  </a:lnTo>
                  <a:lnTo>
                    <a:pt x="72" y="5624"/>
                  </a:lnTo>
                  <a:lnTo>
                    <a:pt x="91" y="5695"/>
                  </a:lnTo>
                  <a:lnTo>
                    <a:pt x="111" y="5765"/>
                  </a:lnTo>
                  <a:lnTo>
                    <a:pt x="134" y="5834"/>
                  </a:lnTo>
                  <a:lnTo>
                    <a:pt x="158" y="5902"/>
                  </a:lnTo>
                  <a:lnTo>
                    <a:pt x="184" y="5969"/>
                  </a:lnTo>
                  <a:lnTo>
                    <a:pt x="214" y="6036"/>
                  </a:lnTo>
                  <a:lnTo>
                    <a:pt x="244" y="6101"/>
                  </a:lnTo>
                  <a:lnTo>
                    <a:pt x="276" y="6165"/>
                  </a:lnTo>
                  <a:lnTo>
                    <a:pt x="309" y="6229"/>
                  </a:lnTo>
                  <a:lnTo>
                    <a:pt x="344" y="6291"/>
                  </a:lnTo>
                  <a:lnTo>
                    <a:pt x="382" y="6351"/>
                  </a:lnTo>
                  <a:lnTo>
                    <a:pt x="421" y="6412"/>
                  </a:lnTo>
                  <a:lnTo>
                    <a:pt x="461" y="6470"/>
                  </a:lnTo>
                  <a:lnTo>
                    <a:pt x="503" y="6529"/>
                  </a:lnTo>
                  <a:lnTo>
                    <a:pt x="548" y="6584"/>
                  </a:lnTo>
                  <a:lnTo>
                    <a:pt x="593" y="6639"/>
                  </a:lnTo>
                  <a:lnTo>
                    <a:pt x="639" y="6694"/>
                  </a:lnTo>
                  <a:lnTo>
                    <a:pt x="687" y="6746"/>
                  </a:lnTo>
                  <a:lnTo>
                    <a:pt x="738" y="6796"/>
                  </a:lnTo>
                  <a:lnTo>
                    <a:pt x="789" y="6846"/>
                  </a:lnTo>
                  <a:lnTo>
                    <a:pt x="841" y="6895"/>
                  </a:lnTo>
                  <a:lnTo>
                    <a:pt x="895" y="6941"/>
                  </a:lnTo>
                  <a:lnTo>
                    <a:pt x="950" y="6986"/>
                  </a:lnTo>
                  <a:lnTo>
                    <a:pt x="1006" y="7030"/>
                  </a:lnTo>
                  <a:lnTo>
                    <a:pt x="1006" y="14586"/>
                  </a:lnTo>
                  <a:lnTo>
                    <a:pt x="1008" y="14664"/>
                  </a:lnTo>
                  <a:lnTo>
                    <a:pt x="1014" y="14740"/>
                  </a:lnTo>
                  <a:lnTo>
                    <a:pt x="1023" y="14815"/>
                  </a:lnTo>
                  <a:lnTo>
                    <a:pt x="1037" y="14890"/>
                  </a:lnTo>
                  <a:lnTo>
                    <a:pt x="1054" y="14962"/>
                  </a:lnTo>
                  <a:lnTo>
                    <a:pt x="1075" y="15035"/>
                  </a:lnTo>
                  <a:lnTo>
                    <a:pt x="1098" y="15104"/>
                  </a:lnTo>
                  <a:lnTo>
                    <a:pt x="1125" y="15173"/>
                  </a:lnTo>
                  <a:lnTo>
                    <a:pt x="1155" y="15240"/>
                  </a:lnTo>
                  <a:lnTo>
                    <a:pt x="1188" y="15304"/>
                  </a:lnTo>
                  <a:lnTo>
                    <a:pt x="1225" y="15368"/>
                  </a:lnTo>
                  <a:lnTo>
                    <a:pt x="1264" y="15429"/>
                  </a:lnTo>
                  <a:lnTo>
                    <a:pt x="1306" y="15488"/>
                  </a:lnTo>
                  <a:lnTo>
                    <a:pt x="1351" y="15546"/>
                  </a:lnTo>
                  <a:lnTo>
                    <a:pt x="1399" y="15600"/>
                  </a:lnTo>
                  <a:lnTo>
                    <a:pt x="1449" y="15652"/>
                  </a:lnTo>
                  <a:lnTo>
                    <a:pt x="1501" y="15703"/>
                  </a:lnTo>
                  <a:lnTo>
                    <a:pt x="1555" y="15750"/>
                  </a:lnTo>
                  <a:lnTo>
                    <a:pt x="1613" y="15795"/>
                  </a:lnTo>
                  <a:lnTo>
                    <a:pt x="1672" y="15836"/>
                  </a:lnTo>
                  <a:lnTo>
                    <a:pt x="1734" y="15877"/>
                  </a:lnTo>
                  <a:lnTo>
                    <a:pt x="1796" y="15913"/>
                  </a:lnTo>
                  <a:lnTo>
                    <a:pt x="1861" y="15946"/>
                  </a:lnTo>
                  <a:lnTo>
                    <a:pt x="1929" y="15976"/>
                  </a:lnTo>
                  <a:lnTo>
                    <a:pt x="1997" y="16003"/>
                  </a:lnTo>
                  <a:lnTo>
                    <a:pt x="2067" y="16027"/>
                  </a:lnTo>
                  <a:lnTo>
                    <a:pt x="2138" y="16048"/>
                  </a:lnTo>
                  <a:lnTo>
                    <a:pt x="2211" y="16064"/>
                  </a:lnTo>
                  <a:lnTo>
                    <a:pt x="2286" y="16078"/>
                  </a:lnTo>
                  <a:lnTo>
                    <a:pt x="2361" y="16087"/>
                  </a:lnTo>
                  <a:lnTo>
                    <a:pt x="2438" y="16093"/>
                  </a:lnTo>
                  <a:lnTo>
                    <a:pt x="2515" y="16095"/>
                  </a:lnTo>
                  <a:lnTo>
                    <a:pt x="2593" y="16093"/>
                  </a:lnTo>
                  <a:lnTo>
                    <a:pt x="2669" y="16087"/>
                  </a:lnTo>
                  <a:lnTo>
                    <a:pt x="2745" y="16078"/>
                  </a:lnTo>
                  <a:lnTo>
                    <a:pt x="2819" y="16064"/>
                  </a:lnTo>
                  <a:lnTo>
                    <a:pt x="2891" y="16048"/>
                  </a:lnTo>
                  <a:lnTo>
                    <a:pt x="2963" y="16027"/>
                  </a:lnTo>
                  <a:lnTo>
                    <a:pt x="3033" y="16003"/>
                  </a:lnTo>
                  <a:lnTo>
                    <a:pt x="3102" y="15976"/>
                  </a:lnTo>
                  <a:lnTo>
                    <a:pt x="3169" y="15946"/>
                  </a:lnTo>
                  <a:lnTo>
                    <a:pt x="3233" y="15913"/>
                  </a:lnTo>
                  <a:lnTo>
                    <a:pt x="3297" y="15877"/>
                  </a:lnTo>
                  <a:lnTo>
                    <a:pt x="3358" y="15836"/>
                  </a:lnTo>
                  <a:lnTo>
                    <a:pt x="3417" y="15795"/>
                  </a:lnTo>
                  <a:lnTo>
                    <a:pt x="3475" y="15750"/>
                  </a:lnTo>
                  <a:lnTo>
                    <a:pt x="3529" y="15703"/>
                  </a:lnTo>
                  <a:lnTo>
                    <a:pt x="3581" y="15652"/>
                  </a:lnTo>
                  <a:lnTo>
                    <a:pt x="3632" y="15600"/>
                  </a:lnTo>
                  <a:lnTo>
                    <a:pt x="3679" y="15546"/>
                  </a:lnTo>
                  <a:lnTo>
                    <a:pt x="3724" y="15488"/>
                  </a:lnTo>
                  <a:lnTo>
                    <a:pt x="3766" y="15429"/>
                  </a:lnTo>
                  <a:lnTo>
                    <a:pt x="3806" y="15368"/>
                  </a:lnTo>
                  <a:lnTo>
                    <a:pt x="3842" y="15304"/>
                  </a:lnTo>
                  <a:lnTo>
                    <a:pt x="3875" y="15240"/>
                  </a:lnTo>
                  <a:lnTo>
                    <a:pt x="3905" y="15173"/>
                  </a:lnTo>
                  <a:lnTo>
                    <a:pt x="3933" y="15104"/>
                  </a:lnTo>
                  <a:lnTo>
                    <a:pt x="3956" y="15035"/>
                  </a:lnTo>
                  <a:lnTo>
                    <a:pt x="3977" y="14962"/>
                  </a:lnTo>
                  <a:lnTo>
                    <a:pt x="3994" y="14890"/>
                  </a:lnTo>
                  <a:lnTo>
                    <a:pt x="4007" y="14815"/>
                  </a:lnTo>
                  <a:lnTo>
                    <a:pt x="4016" y="14740"/>
                  </a:lnTo>
                  <a:lnTo>
                    <a:pt x="4022" y="14664"/>
                  </a:lnTo>
                  <a:lnTo>
                    <a:pt x="4024" y="14586"/>
                  </a:lnTo>
                  <a:lnTo>
                    <a:pt x="4024" y="7030"/>
                  </a:lnTo>
                  <a:lnTo>
                    <a:pt x="4080" y="6986"/>
                  </a:lnTo>
                  <a:lnTo>
                    <a:pt x="4136" y="6941"/>
                  </a:lnTo>
                  <a:lnTo>
                    <a:pt x="4189" y="6895"/>
                  </a:lnTo>
                  <a:lnTo>
                    <a:pt x="4241" y="6846"/>
                  </a:lnTo>
                  <a:lnTo>
                    <a:pt x="4293" y="6796"/>
                  </a:lnTo>
                  <a:lnTo>
                    <a:pt x="4343" y="6746"/>
                  </a:lnTo>
                  <a:lnTo>
                    <a:pt x="4391" y="6694"/>
                  </a:lnTo>
                  <a:lnTo>
                    <a:pt x="4438" y="6639"/>
                  </a:lnTo>
                  <a:lnTo>
                    <a:pt x="4483" y="6584"/>
                  </a:lnTo>
                  <a:lnTo>
                    <a:pt x="4527" y="6529"/>
                  </a:lnTo>
                  <a:lnTo>
                    <a:pt x="4569" y="6470"/>
                  </a:lnTo>
                  <a:lnTo>
                    <a:pt x="4610" y="6412"/>
                  </a:lnTo>
                  <a:lnTo>
                    <a:pt x="4649" y="6351"/>
                  </a:lnTo>
                  <a:lnTo>
                    <a:pt x="4686" y="6291"/>
                  </a:lnTo>
                  <a:lnTo>
                    <a:pt x="4721" y="6229"/>
                  </a:lnTo>
                  <a:lnTo>
                    <a:pt x="4754" y="6165"/>
                  </a:lnTo>
                  <a:lnTo>
                    <a:pt x="4787" y="6101"/>
                  </a:lnTo>
                  <a:lnTo>
                    <a:pt x="4817" y="6036"/>
                  </a:lnTo>
                  <a:lnTo>
                    <a:pt x="4846" y="5969"/>
                  </a:lnTo>
                  <a:lnTo>
                    <a:pt x="4872" y="5902"/>
                  </a:lnTo>
                  <a:lnTo>
                    <a:pt x="4896" y="5834"/>
                  </a:lnTo>
                  <a:lnTo>
                    <a:pt x="4919" y="5765"/>
                  </a:lnTo>
                  <a:lnTo>
                    <a:pt x="4939" y="5695"/>
                  </a:lnTo>
                  <a:lnTo>
                    <a:pt x="4959" y="5624"/>
                  </a:lnTo>
                  <a:lnTo>
                    <a:pt x="4975" y="5552"/>
                  </a:lnTo>
                  <a:lnTo>
                    <a:pt x="4989" y="5479"/>
                  </a:lnTo>
                  <a:lnTo>
                    <a:pt x="5002" y="5407"/>
                  </a:lnTo>
                  <a:lnTo>
                    <a:pt x="5012" y="5332"/>
                  </a:lnTo>
                  <a:lnTo>
                    <a:pt x="5020" y="5258"/>
                  </a:lnTo>
                  <a:lnTo>
                    <a:pt x="5025" y="5183"/>
                  </a:lnTo>
                  <a:lnTo>
                    <a:pt x="5029" y="5106"/>
                  </a:lnTo>
                  <a:lnTo>
                    <a:pt x="5030" y="5030"/>
                  </a:lnTo>
                  <a:lnTo>
                    <a:pt x="5029" y="4953"/>
                  </a:lnTo>
                  <a:lnTo>
                    <a:pt x="5025" y="4877"/>
                  </a:lnTo>
                  <a:lnTo>
                    <a:pt x="5020" y="4801"/>
                  </a:lnTo>
                  <a:lnTo>
                    <a:pt x="5012" y="4727"/>
                  </a:lnTo>
                  <a:lnTo>
                    <a:pt x="5002" y="4653"/>
                  </a:lnTo>
                  <a:lnTo>
                    <a:pt x="4989" y="4580"/>
                  </a:lnTo>
                  <a:lnTo>
                    <a:pt x="4975" y="4508"/>
                  </a:lnTo>
                  <a:lnTo>
                    <a:pt x="4959" y="4435"/>
                  </a:lnTo>
                  <a:lnTo>
                    <a:pt x="4939" y="4365"/>
                  </a:lnTo>
                  <a:lnTo>
                    <a:pt x="4919" y="4294"/>
                  </a:lnTo>
                  <a:lnTo>
                    <a:pt x="4896" y="4226"/>
                  </a:lnTo>
                  <a:lnTo>
                    <a:pt x="4872" y="4158"/>
                  </a:lnTo>
                  <a:lnTo>
                    <a:pt x="4846" y="4090"/>
                  </a:lnTo>
                  <a:lnTo>
                    <a:pt x="4817" y="4024"/>
                  </a:lnTo>
                  <a:lnTo>
                    <a:pt x="4787" y="3958"/>
                  </a:lnTo>
                  <a:lnTo>
                    <a:pt x="4754" y="3894"/>
                  </a:lnTo>
                  <a:lnTo>
                    <a:pt x="4721" y="3831"/>
                  </a:lnTo>
                  <a:lnTo>
                    <a:pt x="4686" y="3768"/>
                  </a:lnTo>
                  <a:lnTo>
                    <a:pt x="4649" y="3708"/>
                  </a:lnTo>
                  <a:lnTo>
                    <a:pt x="4610" y="3648"/>
                  </a:lnTo>
                  <a:lnTo>
                    <a:pt x="4569" y="3589"/>
                  </a:lnTo>
                  <a:lnTo>
                    <a:pt x="4527" y="3532"/>
                  </a:lnTo>
                  <a:lnTo>
                    <a:pt x="4483" y="3476"/>
                  </a:lnTo>
                  <a:lnTo>
                    <a:pt x="4438" y="3420"/>
                  </a:lnTo>
                  <a:lnTo>
                    <a:pt x="4391" y="3366"/>
                  </a:lnTo>
                  <a:lnTo>
                    <a:pt x="4343" y="3314"/>
                  </a:lnTo>
                  <a:lnTo>
                    <a:pt x="4293" y="3263"/>
                  </a:lnTo>
                  <a:lnTo>
                    <a:pt x="4241" y="3213"/>
                  </a:lnTo>
                  <a:lnTo>
                    <a:pt x="4189" y="3165"/>
                  </a:lnTo>
                  <a:lnTo>
                    <a:pt x="4136" y="3118"/>
                  </a:lnTo>
                  <a:lnTo>
                    <a:pt x="4080" y="3073"/>
                  </a:lnTo>
                  <a:lnTo>
                    <a:pt x="4024" y="30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09"/>
            <p:cNvSpPr>
              <a:spLocks noEditPoints="1"/>
            </p:cNvSpPr>
            <p:nvPr/>
          </p:nvSpPr>
          <p:spPr bwMode="auto">
            <a:xfrm>
              <a:off x="3870325" y="4152900"/>
              <a:ext cx="214313" cy="690563"/>
            </a:xfrm>
            <a:custGeom>
              <a:avLst/>
              <a:gdLst>
                <a:gd name="T0" fmla="*/ 3784 w 5029"/>
                <a:gd name="T1" fmla="*/ 11873 h 16095"/>
                <a:gd name="T2" fmla="*/ 3571 w 5029"/>
                <a:gd name="T3" fmla="*/ 12135 h 16095"/>
                <a:gd name="T4" fmla="*/ 3349 w 5029"/>
                <a:gd name="T5" fmla="*/ 12315 h 16095"/>
                <a:gd name="T6" fmla="*/ 3045 w 5029"/>
                <a:gd name="T7" fmla="*/ 12472 h 16095"/>
                <a:gd name="T8" fmla="*/ 2677 w 5029"/>
                <a:gd name="T9" fmla="*/ 12564 h 16095"/>
                <a:gd name="T10" fmla="*/ 2287 w 5029"/>
                <a:gd name="T11" fmla="*/ 12555 h 16095"/>
                <a:gd name="T12" fmla="*/ 1931 w 5029"/>
                <a:gd name="T13" fmla="*/ 12450 h 16095"/>
                <a:gd name="T14" fmla="*/ 1632 w 5029"/>
                <a:gd name="T15" fmla="*/ 12281 h 16095"/>
                <a:gd name="T16" fmla="*/ 1400 w 5029"/>
                <a:gd name="T17" fmla="*/ 12074 h 16095"/>
                <a:gd name="T18" fmla="*/ 1157 w 5029"/>
                <a:gd name="T19" fmla="*/ 11713 h 16095"/>
                <a:gd name="T20" fmla="*/ 1020 w 5029"/>
                <a:gd name="T21" fmla="*/ 11254 h 16095"/>
                <a:gd name="T22" fmla="*/ 1013 w 5029"/>
                <a:gd name="T23" fmla="*/ 10929 h 16095"/>
                <a:gd name="T24" fmla="*/ 1116 w 5029"/>
                <a:gd name="T25" fmla="*/ 10514 h 16095"/>
                <a:gd name="T26" fmla="*/ 1328 w 5029"/>
                <a:gd name="T27" fmla="*/ 10140 h 16095"/>
                <a:gd name="T28" fmla="*/ 1607 w 5029"/>
                <a:gd name="T29" fmla="*/ 9867 h 16095"/>
                <a:gd name="T30" fmla="*/ 1931 w 5029"/>
                <a:gd name="T31" fmla="*/ 9680 h 16095"/>
                <a:gd name="T32" fmla="*/ 2287 w 5029"/>
                <a:gd name="T33" fmla="*/ 9576 h 16095"/>
                <a:gd name="T34" fmla="*/ 2677 w 5029"/>
                <a:gd name="T35" fmla="*/ 9566 h 16095"/>
                <a:gd name="T36" fmla="*/ 3045 w 5029"/>
                <a:gd name="T37" fmla="*/ 9659 h 16095"/>
                <a:gd name="T38" fmla="*/ 3373 w 5029"/>
                <a:gd name="T39" fmla="*/ 9832 h 16095"/>
                <a:gd name="T40" fmla="*/ 3629 w 5029"/>
                <a:gd name="T41" fmla="*/ 10055 h 16095"/>
                <a:gd name="T42" fmla="*/ 3872 w 5029"/>
                <a:gd name="T43" fmla="*/ 10417 h 16095"/>
                <a:gd name="T44" fmla="*/ 4008 w 5029"/>
                <a:gd name="T45" fmla="*/ 10875 h 16095"/>
                <a:gd name="T46" fmla="*/ 4015 w 5029"/>
                <a:gd name="T47" fmla="*/ 11201 h 16095"/>
                <a:gd name="T48" fmla="*/ 3007 w 5029"/>
                <a:gd name="T49" fmla="*/ 14688 h 16095"/>
                <a:gd name="T50" fmla="*/ 2870 w 5029"/>
                <a:gd name="T51" fmla="*/ 14942 h 16095"/>
                <a:gd name="T52" fmla="*/ 2616 w 5029"/>
                <a:gd name="T53" fmla="*/ 15079 h 16095"/>
                <a:gd name="T54" fmla="*/ 2318 w 5029"/>
                <a:gd name="T55" fmla="*/ 15050 h 16095"/>
                <a:gd name="T56" fmla="*/ 2097 w 5029"/>
                <a:gd name="T57" fmla="*/ 14868 h 16095"/>
                <a:gd name="T58" fmla="*/ 2012 w 5029"/>
                <a:gd name="T59" fmla="*/ 14586 h 16095"/>
                <a:gd name="T60" fmla="*/ 2707 w 5029"/>
                <a:gd name="T61" fmla="*/ 13573 h 16095"/>
                <a:gd name="T62" fmla="*/ 2028 w 5029"/>
                <a:gd name="T63" fmla="*/ 1383 h 16095"/>
                <a:gd name="T64" fmla="*/ 2177 w 5029"/>
                <a:gd name="T65" fmla="*/ 1137 h 16095"/>
                <a:gd name="T66" fmla="*/ 2438 w 5029"/>
                <a:gd name="T67" fmla="*/ 1012 h 16095"/>
                <a:gd name="T68" fmla="*/ 2733 w 5029"/>
                <a:gd name="T69" fmla="*/ 1055 h 16095"/>
                <a:gd name="T70" fmla="*/ 2945 w 5029"/>
                <a:gd name="T71" fmla="*/ 1248 h 16095"/>
                <a:gd name="T72" fmla="*/ 3017 w 5029"/>
                <a:gd name="T73" fmla="*/ 8601 h 16095"/>
                <a:gd name="T74" fmla="*/ 2259 w 5029"/>
                <a:gd name="T75" fmla="*/ 8564 h 16095"/>
                <a:gd name="T76" fmla="*/ 3976 w 5029"/>
                <a:gd name="T77" fmla="*/ 1133 h 16095"/>
                <a:gd name="T78" fmla="*/ 3528 w 5029"/>
                <a:gd name="T79" fmla="*/ 392 h 16095"/>
                <a:gd name="T80" fmla="*/ 2744 w 5029"/>
                <a:gd name="T81" fmla="*/ 17 h 16095"/>
                <a:gd name="T82" fmla="*/ 1861 w 5029"/>
                <a:gd name="T83" fmla="*/ 149 h 16095"/>
                <a:gd name="T84" fmla="*/ 1224 w 5029"/>
                <a:gd name="T85" fmla="*/ 727 h 16095"/>
                <a:gd name="T86" fmla="*/ 1006 w 5029"/>
                <a:gd name="T87" fmla="*/ 9065 h 16095"/>
                <a:gd name="T88" fmla="*/ 420 w 5029"/>
                <a:gd name="T89" fmla="*/ 9683 h 16095"/>
                <a:gd name="T90" fmla="*/ 71 w 5029"/>
                <a:gd name="T91" fmla="*/ 10471 h 16095"/>
                <a:gd name="T92" fmla="*/ 18 w 5029"/>
                <a:gd name="T93" fmla="*/ 11368 h 16095"/>
                <a:gd name="T94" fmla="*/ 275 w 5029"/>
                <a:gd name="T95" fmla="*/ 12201 h 16095"/>
                <a:gd name="T96" fmla="*/ 788 w 5029"/>
                <a:gd name="T97" fmla="*/ 12882 h 16095"/>
                <a:gd name="T98" fmla="*/ 1097 w 5029"/>
                <a:gd name="T99" fmla="*/ 15104 h 16095"/>
                <a:gd name="T100" fmla="*/ 1612 w 5029"/>
                <a:gd name="T101" fmla="*/ 15795 h 16095"/>
                <a:gd name="T102" fmla="*/ 2437 w 5029"/>
                <a:gd name="T103" fmla="*/ 16093 h 16095"/>
                <a:gd name="T104" fmla="*/ 3296 w 5029"/>
                <a:gd name="T105" fmla="*/ 15877 h 16095"/>
                <a:gd name="T106" fmla="*/ 3875 w 5029"/>
                <a:gd name="T107" fmla="*/ 15240 h 16095"/>
                <a:gd name="T108" fmla="*/ 4135 w 5029"/>
                <a:gd name="T109" fmla="*/ 12977 h 16095"/>
                <a:gd name="T110" fmla="*/ 4685 w 5029"/>
                <a:gd name="T111" fmla="*/ 12327 h 16095"/>
                <a:gd name="T112" fmla="*/ 4989 w 5029"/>
                <a:gd name="T113" fmla="*/ 11515 h 16095"/>
                <a:gd name="T114" fmla="*/ 4989 w 5029"/>
                <a:gd name="T115" fmla="*/ 10616 h 16095"/>
                <a:gd name="T116" fmla="*/ 4685 w 5029"/>
                <a:gd name="T117" fmla="*/ 9804 h 16095"/>
                <a:gd name="T118" fmla="*/ 4135 w 5029"/>
                <a:gd name="T119" fmla="*/ 9154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29" h="16095">
                  <a:moveTo>
                    <a:pt x="3956" y="11488"/>
                  </a:moveTo>
                  <a:lnTo>
                    <a:pt x="3950" y="11508"/>
                  </a:lnTo>
                  <a:lnTo>
                    <a:pt x="3944" y="11528"/>
                  </a:lnTo>
                  <a:lnTo>
                    <a:pt x="3938" y="11547"/>
                  </a:lnTo>
                  <a:lnTo>
                    <a:pt x="3931" y="11567"/>
                  </a:lnTo>
                  <a:lnTo>
                    <a:pt x="3913" y="11617"/>
                  </a:lnTo>
                  <a:lnTo>
                    <a:pt x="3893" y="11666"/>
                  </a:lnTo>
                  <a:lnTo>
                    <a:pt x="3872" y="11713"/>
                  </a:lnTo>
                  <a:lnTo>
                    <a:pt x="3848" y="11760"/>
                  </a:lnTo>
                  <a:lnTo>
                    <a:pt x="3824" y="11807"/>
                  </a:lnTo>
                  <a:lnTo>
                    <a:pt x="3798" y="11851"/>
                  </a:lnTo>
                  <a:lnTo>
                    <a:pt x="3784" y="11873"/>
                  </a:lnTo>
                  <a:lnTo>
                    <a:pt x="3770" y="11895"/>
                  </a:lnTo>
                  <a:lnTo>
                    <a:pt x="3756" y="11916"/>
                  </a:lnTo>
                  <a:lnTo>
                    <a:pt x="3741" y="11938"/>
                  </a:lnTo>
                  <a:lnTo>
                    <a:pt x="3738" y="11941"/>
                  </a:lnTo>
                  <a:lnTo>
                    <a:pt x="3735" y="11946"/>
                  </a:lnTo>
                  <a:lnTo>
                    <a:pt x="3701" y="11990"/>
                  </a:lnTo>
                  <a:lnTo>
                    <a:pt x="3665" y="12033"/>
                  </a:lnTo>
                  <a:lnTo>
                    <a:pt x="3647" y="12054"/>
                  </a:lnTo>
                  <a:lnTo>
                    <a:pt x="3629" y="12074"/>
                  </a:lnTo>
                  <a:lnTo>
                    <a:pt x="3610" y="12094"/>
                  </a:lnTo>
                  <a:lnTo>
                    <a:pt x="3591" y="12115"/>
                  </a:lnTo>
                  <a:lnTo>
                    <a:pt x="3571" y="12135"/>
                  </a:lnTo>
                  <a:lnTo>
                    <a:pt x="3552" y="12154"/>
                  </a:lnTo>
                  <a:lnTo>
                    <a:pt x="3530" y="12172"/>
                  </a:lnTo>
                  <a:lnTo>
                    <a:pt x="3510" y="12191"/>
                  </a:lnTo>
                  <a:lnTo>
                    <a:pt x="3489" y="12209"/>
                  </a:lnTo>
                  <a:lnTo>
                    <a:pt x="3468" y="12226"/>
                  </a:lnTo>
                  <a:lnTo>
                    <a:pt x="3446" y="12244"/>
                  </a:lnTo>
                  <a:lnTo>
                    <a:pt x="3424" y="12261"/>
                  </a:lnTo>
                  <a:lnTo>
                    <a:pt x="3422" y="12263"/>
                  </a:lnTo>
                  <a:lnTo>
                    <a:pt x="3419" y="12265"/>
                  </a:lnTo>
                  <a:lnTo>
                    <a:pt x="3397" y="12281"/>
                  </a:lnTo>
                  <a:lnTo>
                    <a:pt x="3373" y="12299"/>
                  </a:lnTo>
                  <a:lnTo>
                    <a:pt x="3349" y="12315"/>
                  </a:lnTo>
                  <a:lnTo>
                    <a:pt x="3325" y="12330"/>
                  </a:lnTo>
                  <a:lnTo>
                    <a:pt x="3301" y="12345"/>
                  </a:lnTo>
                  <a:lnTo>
                    <a:pt x="3277" y="12360"/>
                  </a:lnTo>
                  <a:lnTo>
                    <a:pt x="3252" y="12374"/>
                  </a:lnTo>
                  <a:lnTo>
                    <a:pt x="3228" y="12388"/>
                  </a:lnTo>
                  <a:lnTo>
                    <a:pt x="3202" y="12401"/>
                  </a:lnTo>
                  <a:lnTo>
                    <a:pt x="3176" y="12414"/>
                  </a:lnTo>
                  <a:lnTo>
                    <a:pt x="3150" y="12426"/>
                  </a:lnTo>
                  <a:lnTo>
                    <a:pt x="3124" y="12438"/>
                  </a:lnTo>
                  <a:lnTo>
                    <a:pt x="3098" y="12450"/>
                  </a:lnTo>
                  <a:lnTo>
                    <a:pt x="3072" y="12461"/>
                  </a:lnTo>
                  <a:lnTo>
                    <a:pt x="3045" y="12472"/>
                  </a:lnTo>
                  <a:lnTo>
                    <a:pt x="3017" y="12482"/>
                  </a:lnTo>
                  <a:lnTo>
                    <a:pt x="2987" y="12492"/>
                  </a:lnTo>
                  <a:lnTo>
                    <a:pt x="2958" y="12502"/>
                  </a:lnTo>
                  <a:lnTo>
                    <a:pt x="2927" y="12511"/>
                  </a:lnTo>
                  <a:lnTo>
                    <a:pt x="2897" y="12520"/>
                  </a:lnTo>
                  <a:lnTo>
                    <a:pt x="2867" y="12528"/>
                  </a:lnTo>
                  <a:lnTo>
                    <a:pt x="2835" y="12536"/>
                  </a:lnTo>
                  <a:lnTo>
                    <a:pt x="2804" y="12543"/>
                  </a:lnTo>
                  <a:lnTo>
                    <a:pt x="2773" y="12549"/>
                  </a:lnTo>
                  <a:lnTo>
                    <a:pt x="2742" y="12555"/>
                  </a:lnTo>
                  <a:lnTo>
                    <a:pt x="2710" y="12560"/>
                  </a:lnTo>
                  <a:lnTo>
                    <a:pt x="2677" y="12564"/>
                  </a:lnTo>
                  <a:lnTo>
                    <a:pt x="2645" y="12568"/>
                  </a:lnTo>
                  <a:lnTo>
                    <a:pt x="2613" y="12570"/>
                  </a:lnTo>
                  <a:lnTo>
                    <a:pt x="2581" y="12572"/>
                  </a:lnTo>
                  <a:lnTo>
                    <a:pt x="2548" y="12574"/>
                  </a:lnTo>
                  <a:lnTo>
                    <a:pt x="2515" y="12574"/>
                  </a:lnTo>
                  <a:lnTo>
                    <a:pt x="2481" y="12574"/>
                  </a:lnTo>
                  <a:lnTo>
                    <a:pt x="2448" y="12572"/>
                  </a:lnTo>
                  <a:lnTo>
                    <a:pt x="2416" y="12570"/>
                  </a:lnTo>
                  <a:lnTo>
                    <a:pt x="2384" y="12568"/>
                  </a:lnTo>
                  <a:lnTo>
                    <a:pt x="2352" y="12564"/>
                  </a:lnTo>
                  <a:lnTo>
                    <a:pt x="2319" y="12560"/>
                  </a:lnTo>
                  <a:lnTo>
                    <a:pt x="2287" y="12555"/>
                  </a:lnTo>
                  <a:lnTo>
                    <a:pt x="2256" y="12549"/>
                  </a:lnTo>
                  <a:lnTo>
                    <a:pt x="2225" y="12543"/>
                  </a:lnTo>
                  <a:lnTo>
                    <a:pt x="2194" y="12536"/>
                  </a:lnTo>
                  <a:lnTo>
                    <a:pt x="2162" y="12528"/>
                  </a:lnTo>
                  <a:lnTo>
                    <a:pt x="2132" y="12520"/>
                  </a:lnTo>
                  <a:lnTo>
                    <a:pt x="2101" y="12511"/>
                  </a:lnTo>
                  <a:lnTo>
                    <a:pt x="2071" y="12502"/>
                  </a:lnTo>
                  <a:lnTo>
                    <a:pt x="2042" y="12492"/>
                  </a:lnTo>
                  <a:lnTo>
                    <a:pt x="2012" y="12482"/>
                  </a:lnTo>
                  <a:lnTo>
                    <a:pt x="1984" y="12472"/>
                  </a:lnTo>
                  <a:lnTo>
                    <a:pt x="1957" y="12461"/>
                  </a:lnTo>
                  <a:lnTo>
                    <a:pt x="1931" y="12450"/>
                  </a:lnTo>
                  <a:lnTo>
                    <a:pt x="1905" y="12438"/>
                  </a:lnTo>
                  <a:lnTo>
                    <a:pt x="1879" y="12426"/>
                  </a:lnTo>
                  <a:lnTo>
                    <a:pt x="1853" y="12414"/>
                  </a:lnTo>
                  <a:lnTo>
                    <a:pt x="1827" y="12401"/>
                  </a:lnTo>
                  <a:lnTo>
                    <a:pt x="1801" y="12388"/>
                  </a:lnTo>
                  <a:lnTo>
                    <a:pt x="1776" y="12374"/>
                  </a:lnTo>
                  <a:lnTo>
                    <a:pt x="1752" y="12360"/>
                  </a:lnTo>
                  <a:lnTo>
                    <a:pt x="1727" y="12345"/>
                  </a:lnTo>
                  <a:lnTo>
                    <a:pt x="1703" y="12330"/>
                  </a:lnTo>
                  <a:lnTo>
                    <a:pt x="1680" y="12315"/>
                  </a:lnTo>
                  <a:lnTo>
                    <a:pt x="1655" y="12299"/>
                  </a:lnTo>
                  <a:lnTo>
                    <a:pt x="1632" y="12281"/>
                  </a:lnTo>
                  <a:lnTo>
                    <a:pt x="1609" y="12265"/>
                  </a:lnTo>
                  <a:lnTo>
                    <a:pt x="1607" y="12263"/>
                  </a:lnTo>
                  <a:lnTo>
                    <a:pt x="1605" y="12261"/>
                  </a:lnTo>
                  <a:lnTo>
                    <a:pt x="1583" y="12244"/>
                  </a:lnTo>
                  <a:lnTo>
                    <a:pt x="1561" y="12226"/>
                  </a:lnTo>
                  <a:lnTo>
                    <a:pt x="1540" y="12209"/>
                  </a:lnTo>
                  <a:lnTo>
                    <a:pt x="1519" y="12191"/>
                  </a:lnTo>
                  <a:lnTo>
                    <a:pt x="1499" y="12172"/>
                  </a:lnTo>
                  <a:lnTo>
                    <a:pt x="1477" y="12154"/>
                  </a:lnTo>
                  <a:lnTo>
                    <a:pt x="1458" y="12135"/>
                  </a:lnTo>
                  <a:lnTo>
                    <a:pt x="1438" y="12115"/>
                  </a:lnTo>
                  <a:lnTo>
                    <a:pt x="1400" y="12074"/>
                  </a:lnTo>
                  <a:lnTo>
                    <a:pt x="1364" y="12033"/>
                  </a:lnTo>
                  <a:lnTo>
                    <a:pt x="1328" y="11990"/>
                  </a:lnTo>
                  <a:lnTo>
                    <a:pt x="1295" y="11946"/>
                  </a:lnTo>
                  <a:lnTo>
                    <a:pt x="1291" y="11941"/>
                  </a:lnTo>
                  <a:lnTo>
                    <a:pt x="1288" y="11938"/>
                  </a:lnTo>
                  <a:lnTo>
                    <a:pt x="1273" y="11916"/>
                  </a:lnTo>
                  <a:lnTo>
                    <a:pt x="1258" y="11895"/>
                  </a:lnTo>
                  <a:lnTo>
                    <a:pt x="1244" y="11873"/>
                  </a:lnTo>
                  <a:lnTo>
                    <a:pt x="1231" y="11851"/>
                  </a:lnTo>
                  <a:lnTo>
                    <a:pt x="1205" y="11807"/>
                  </a:lnTo>
                  <a:lnTo>
                    <a:pt x="1181" y="11760"/>
                  </a:lnTo>
                  <a:lnTo>
                    <a:pt x="1157" y="11713"/>
                  </a:lnTo>
                  <a:lnTo>
                    <a:pt x="1136" y="11666"/>
                  </a:lnTo>
                  <a:lnTo>
                    <a:pt x="1116" y="11617"/>
                  </a:lnTo>
                  <a:lnTo>
                    <a:pt x="1098" y="11567"/>
                  </a:lnTo>
                  <a:lnTo>
                    <a:pt x="1091" y="11547"/>
                  </a:lnTo>
                  <a:lnTo>
                    <a:pt x="1085" y="11528"/>
                  </a:lnTo>
                  <a:lnTo>
                    <a:pt x="1079" y="11508"/>
                  </a:lnTo>
                  <a:lnTo>
                    <a:pt x="1074" y="11488"/>
                  </a:lnTo>
                  <a:lnTo>
                    <a:pt x="1059" y="11438"/>
                  </a:lnTo>
                  <a:lnTo>
                    <a:pt x="1046" y="11385"/>
                  </a:lnTo>
                  <a:lnTo>
                    <a:pt x="1034" y="11334"/>
                  </a:lnTo>
                  <a:lnTo>
                    <a:pt x="1025" y="11282"/>
                  </a:lnTo>
                  <a:lnTo>
                    <a:pt x="1020" y="11254"/>
                  </a:lnTo>
                  <a:lnTo>
                    <a:pt x="1017" y="11228"/>
                  </a:lnTo>
                  <a:lnTo>
                    <a:pt x="1013" y="11201"/>
                  </a:lnTo>
                  <a:lnTo>
                    <a:pt x="1011" y="11175"/>
                  </a:lnTo>
                  <a:lnTo>
                    <a:pt x="1009" y="11148"/>
                  </a:lnTo>
                  <a:lnTo>
                    <a:pt x="1007" y="11121"/>
                  </a:lnTo>
                  <a:lnTo>
                    <a:pt x="1006" y="11092"/>
                  </a:lnTo>
                  <a:lnTo>
                    <a:pt x="1006" y="11065"/>
                  </a:lnTo>
                  <a:lnTo>
                    <a:pt x="1006" y="11037"/>
                  </a:lnTo>
                  <a:lnTo>
                    <a:pt x="1007" y="11010"/>
                  </a:lnTo>
                  <a:lnTo>
                    <a:pt x="1009" y="10983"/>
                  </a:lnTo>
                  <a:lnTo>
                    <a:pt x="1011" y="10956"/>
                  </a:lnTo>
                  <a:lnTo>
                    <a:pt x="1013" y="10929"/>
                  </a:lnTo>
                  <a:lnTo>
                    <a:pt x="1017" y="10901"/>
                  </a:lnTo>
                  <a:lnTo>
                    <a:pt x="1020" y="10875"/>
                  </a:lnTo>
                  <a:lnTo>
                    <a:pt x="1025" y="10848"/>
                  </a:lnTo>
                  <a:lnTo>
                    <a:pt x="1034" y="10796"/>
                  </a:lnTo>
                  <a:lnTo>
                    <a:pt x="1046" y="10744"/>
                  </a:lnTo>
                  <a:lnTo>
                    <a:pt x="1059" y="10693"/>
                  </a:lnTo>
                  <a:lnTo>
                    <a:pt x="1074" y="10642"/>
                  </a:lnTo>
                  <a:lnTo>
                    <a:pt x="1079" y="10622"/>
                  </a:lnTo>
                  <a:lnTo>
                    <a:pt x="1085" y="10603"/>
                  </a:lnTo>
                  <a:lnTo>
                    <a:pt x="1091" y="10582"/>
                  </a:lnTo>
                  <a:lnTo>
                    <a:pt x="1098" y="10563"/>
                  </a:lnTo>
                  <a:lnTo>
                    <a:pt x="1116" y="10514"/>
                  </a:lnTo>
                  <a:lnTo>
                    <a:pt x="1136" y="10465"/>
                  </a:lnTo>
                  <a:lnTo>
                    <a:pt x="1157" y="10417"/>
                  </a:lnTo>
                  <a:lnTo>
                    <a:pt x="1181" y="10370"/>
                  </a:lnTo>
                  <a:lnTo>
                    <a:pt x="1205" y="10324"/>
                  </a:lnTo>
                  <a:lnTo>
                    <a:pt x="1231" y="10279"/>
                  </a:lnTo>
                  <a:lnTo>
                    <a:pt x="1244" y="10257"/>
                  </a:lnTo>
                  <a:lnTo>
                    <a:pt x="1258" y="10235"/>
                  </a:lnTo>
                  <a:lnTo>
                    <a:pt x="1273" y="10213"/>
                  </a:lnTo>
                  <a:lnTo>
                    <a:pt x="1288" y="10192"/>
                  </a:lnTo>
                  <a:lnTo>
                    <a:pt x="1291" y="10188"/>
                  </a:lnTo>
                  <a:lnTo>
                    <a:pt x="1295" y="10184"/>
                  </a:lnTo>
                  <a:lnTo>
                    <a:pt x="1328" y="10140"/>
                  </a:lnTo>
                  <a:lnTo>
                    <a:pt x="1364" y="10098"/>
                  </a:lnTo>
                  <a:lnTo>
                    <a:pt x="1400" y="10055"/>
                  </a:lnTo>
                  <a:lnTo>
                    <a:pt x="1438" y="10015"/>
                  </a:lnTo>
                  <a:lnTo>
                    <a:pt x="1458" y="9996"/>
                  </a:lnTo>
                  <a:lnTo>
                    <a:pt x="1477" y="9977"/>
                  </a:lnTo>
                  <a:lnTo>
                    <a:pt x="1499" y="9958"/>
                  </a:lnTo>
                  <a:lnTo>
                    <a:pt x="1519" y="9939"/>
                  </a:lnTo>
                  <a:lnTo>
                    <a:pt x="1540" y="9921"/>
                  </a:lnTo>
                  <a:lnTo>
                    <a:pt x="1561" y="9903"/>
                  </a:lnTo>
                  <a:lnTo>
                    <a:pt x="1583" y="9885"/>
                  </a:lnTo>
                  <a:lnTo>
                    <a:pt x="1605" y="9869"/>
                  </a:lnTo>
                  <a:lnTo>
                    <a:pt x="1607" y="9867"/>
                  </a:lnTo>
                  <a:lnTo>
                    <a:pt x="1609" y="9864"/>
                  </a:lnTo>
                  <a:lnTo>
                    <a:pt x="1655" y="9832"/>
                  </a:lnTo>
                  <a:lnTo>
                    <a:pt x="1703" y="9800"/>
                  </a:lnTo>
                  <a:lnTo>
                    <a:pt x="1727" y="9785"/>
                  </a:lnTo>
                  <a:lnTo>
                    <a:pt x="1752" y="9771"/>
                  </a:lnTo>
                  <a:lnTo>
                    <a:pt x="1776" y="9757"/>
                  </a:lnTo>
                  <a:lnTo>
                    <a:pt x="1801" y="9743"/>
                  </a:lnTo>
                  <a:lnTo>
                    <a:pt x="1827" y="9729"/>
                  </a:lnTo>
                  <a:lnTo>
                    <a:pt x="1853" y="9716"/>
                  </a:lnTo>
                  <a:lnTo>
                    <a:pt x="1879" y="9704"/>
                  </a:lnTo>
                  <a:lnTo>
                    <a:pt x="1905" y="9692"/>
                  </a:lnTo>
                  <a:lnTo>
                    <a:pt x="1931" y="9680"/>
                  </a:lnTo>
                  <a:lnTo>
                    <a:pt x="1957" y="9669"/>
                  </a:lnTo>
                  <a:lnTo>
                    <a:pt x="1984" y="9659"/>
                  </a:lnTo>
                  <a:lnTo>
                    <a:pt x="2012" y="9649"/>
                  </a:lnTo>
                  <a:lnTo>
                    <a:pt x="2042" y="9639"/>
                  </a:lnTo>
                  <a:lnTo>
                    <a:pt x="2071" y="9629"/>
                  </a:lnTo>
                  <a:lnTo>
                    <a:pt x="2101" y="9620"/>
                  </a:lnTo>
                  <a:lnTo>
                    <a:pt x="2132" y="9611"/>
                  </a:lnTo>
                  <a:lnTo>
                    <a:pt x="2162" y="9603"/>
                  </a:lnTo>
                  <a:lnTo>
                    <a:pt x="2194" y="9595"/>
                  </a:lnTo>
                  <a:lnTo>
                    <a:pt x="2225" y="9588"/>
                  </a:lnTo>
                  <a:lnTo>
                    <a:pt x="2256" y="9582"/>
                  </a:lnTo>
                  <a:lnTo>
                    <a:pt x="2287" y="9576"/>
                  </a:lnTo>
                  <a:lnTo>
                    <a:pt x="2319" y="9570"/>
                  </a:lnTo>
                  <a:lnTo>
                    <a:pt x="2352" y="9566"/>
                  </a:lnTo>
                  <a:lnTo>
                    <a:pt x="2384" y="9563"/>
                  </a:lnTo>
                  <a:lnTo>
                    <a:pt x="2416" y="9560"/>
                  </a:lnTo>
                  <a:lnTo>
                    <a:pt x="2448" y="9558"/>
                  </a:lnTo>
                  <a:lnTo>
                    <a:pt x="2481" y="9556"/>
                  </a:lnTo>
                  <a:lnTo>
                    <a:pt x="2515" y="9556"/>
                  </a:lnTo>
                  <a:lnTo>
                    <a:pt x="2548" y="9556"/>
                  </a:lnTo>
                  <a:lnTo>
                    <a:pt x="2581" y="9558"/>
                  </a:lnTo>
                  <a:lnTo>
                    <a:pt x="2613" y="9560"/>
                  </a:lnTo>
                  <a:lnTo>
                    <a:pt x="2645" y="9563"/>
                  </a:lnTo>
                  <a:lnTo>
                    <a:pt x="2677" y="9566"/>
                  </a:lnTo>
                  <a:lnTo>
                    <a:pt x="2710" y="9570"/>
                  </a:lnTo>
                  <a:lnTo>
                    <a:pt x="2742" y="9576"/>
                  </a:lnTo>
                  <a:lnTo>
                    <a:pt x="2773" y="9582"/>
                  </a:lnTo>
                  <a:lnTo>
                    <a:pt x="2804" y="9588"/>
                  </a:lnTo>
                  <a:lnTo>
                    <a:pt x="2835" y="9595"/>
                  </a:lnTo>
                  <a:lnTo>
                    <a:pt x="2867" y="9603"/>
                  </a:lnTo>
                  <a:lnTo>
                    <a:pt x="2897" y="9611"/>
                  </a:lnTo>
                  <a:lnTo>
                    <a:pt x="2927" y="9620"/>
                  </a:lnTo>
                  <a:lnTo>
                    <a:pt x="2958" y="9629"/>
                  </a:lnTo>
                  <a:lnTo>
                    <a:pt x="2987" y="9639"/>
                  </a:lnTo>
                  <a:lnTo>
                    <a:pt x="3017" y="9649"/>
                  </a:lnTo>
                  <a:lnTo>
                    <a:pt x="3045" y="9659"/>
                  </a:lnTo>
                  <a:lnTo>
                    <a:pt x="3072" y="9669"/>
                  </a:lnTo>
                  <a:lnTo>
                    <a:pt x="3098" y="9680"/>
                  </a:lnTo>
                  <a:lnTo>
                    <a:pt x="3124" y="9692"/>
                  </a:lnTo>
                  <a:lnTo>
                    <a:pt x="3150" y="9704"/>
                  </a:lnTo>
                  <a:lnTo>
                    <a:pt x="3176" y="9716"/>
                  </a:lnTo>
                  <a:lnTo>
                    <a:pt x="3202" y="9729"/>
                  </a:lnTo>
                  <a:lnTo>
                    <a:pt x="3228" y="9743"/>
                  </a:lnTo>
                  <a:lnTo>
                    <a:pt x="3252" y="9757"/>
                  </a:lnTo>
                  <a:lnTo>
                    <a:pt x="3277" y="9771"/>
                  </a:lnTo>
                  <a:lnTo>
                    <a:pt x="3301" y="9785"/>
                  </a:lnTo>
                  <a:lnTo>
                    <a:pt x="3325" y="9800"/>
                  </a:lnTo>
                  <a:lnTo>
                    <a:pt x="3373" y="9832"/>
                  </a:lnTo>
                  <a:lnTo>
                    <a:pt x="3419" y="9864"/>
                  </a:lnTo>
                  <a:lnTo>
                    <a:pt x="3422" y="9867"/>
                  </a:lnTo>
                  <a:lnTo>
                    <a:pt x="3424" y="9869"/>
                  </a:lnTo>
                  <a:lnTo>
                    <a:pt x="3446" y="9885"/>
                  </a:lnTo>
                  <a:lnTo>
                    <a:pt x="3468" y="9903"/>
                  </a:lnTo>
                  <a:lnTo>
                    <a:pt x="3489" y="9921"/>
                  </a:lnTo>
                  <a:lnTo>
                    <a:pt x="3510" y="9939"/>
                  </a:lnTo>
                  <a:lnTo>
                    <a:pt x="3530" y="9958"/>
                  </a:lnTo>
                  <a:lnTo>
                    <a:pt x="3552" y="9977"/>
                  </a:lnTo>
                  <a:lnTo>
                    <a:pt x="3571" y="9996"/>
                  </a:lnTo>
                  <a:lnTo>
                    <a:pt x="3591" y="10015"/>
                  </a:lnTo>
                  <a:lnTo>
                    <a:pt x="3629" y="10055"/>
                  </a:lnTo>
                  <a:lnTo>
                    <a:pt x="3665" y="10098"/>
                  </a:lnTo>
                  <a:lnTo>
                    <a:pt x="3701" y="10140"/>
                  </a:lnTo>
                  <a:lnTo>
                    <a:pt x="3735" y="10184"/>
                  </a:lnTo>
                  <a:lnTo>
                    <a:pt x="3738" y="10188"/>
                  </a:lnTo>
                  <a:lnTo>
                    <a:pt x="3741" y="10192"/>
                  </a:lnTo>
                  <a:lnTo>
                    <a:pt x="3756" y="10213"/>
                  </a:lnTo>
                  <a:lnTo>
                    <a:pt x="3770" y="10235"/>
                  </a:lnTo>
                  <a:lnTo>
                    <a:pt x="3784" y="10257"/>
                  </a:lnTo>
                  <a:lnTo>
                    <a:pt x="3798" y="10279"/>
                  </a:lnTo>
                  <a:lnTo>
                    <a:pt x="3824" y="10324"/>
                  </a:lnTo>
                  <a:lnTo>
                    <a:pt x="3848" y="10370"/>
                  </a:lnTo>
                  <a:lnTo>
                    <a:pt x="3872" y="10417"/>
                  </a:lnTo>
                  <a:lnTo>
                    <a:pt x="3893" y="10465"/>
                  </a:lnTo>
                  <a:lnTo>
                    <a:pt x="3913" y="10514"/>
                  </a:lnTo>
                  <a:lnTo>
                    <a:pt x="3931" y="10563"/>
                  </a:lnTo>
                  <a:lnTo>
                    <a:pt x="3938" y="10582"/>
                  </a:lnTo>
                  <a:lnTo>
                    <a:pt x="3944" y="10603"/>
                  </a:lnTo>
                  <a:lnTo>
                    <a:pt x="3950" y="10622"/>
                  </a:lnTo>
                  <a:lnTo>
                    <a:pt x="3956" y="10642"/>
                  </a:lnTo>
                  <a:lnTo>
                    <a:pt x="3970" y="10693"/>
                  </a:lnTo>
                  <a:lnTo>
                    <a:pt x="3983" y="10744"/>
                  </a:lnTo>
                  <a:lnTo>
                    <a:pt x="3994" y="10796"/>
                  </a:lnTo>
                  <a:lnTo>
                    <a:pt x="4004" y="10848"/>
                  </a:lnTo>
                  <a:lnTo>
                    <a:pt x="4008" y="10875"/>
                  </a:lnTo>
                  <a:lnTo>
                    <a:pt x="4012" y="10901"/>
                  </a:lnTo>
                  <a:lnTo>
                    <a:pt x="4015" y="10929"/>
                  </a:lnTo>
                  <a:lnTo>
                    <a:pt x="4018" y="10956"/>
                  </a:lnTo>
                  <a:lnTo>
                    <a:pt x="4020" y="10983"/>
                  </a:lnTo>
                  <a:lnTo>
                    <a:pt x="4022" y="11010"/>
                  </a:lnTo>
                  <a:lnTo>
                    <a:pt x="4023" y="11037"/>
                  </a:lnTo>
                  <a:lnTo>
                    <a:pt x="4023" y="11065"/>
                  </a:lnTo>
                  <a:lnTo>
                    <a:pt x="4023" y="11092"/>
                  </a:lnTo>
                  <a:lnTo>
                    <a:pt x="4022" y="11121"/>
                  </a:lnTo>
                  <a:lnTo>
                    <a:pt x="4020" y="11148"/>
                  </a:lnTo>
                  <a:lnTo>
                    <a:pt x="4018" y="11175"/>
                  </a:lnTo>
                  <a:lnTo>
                    <a:pt x="4015" y="11201"/>
                  </a:lnTo>
                  <a:lnTo>
                    <a:pt x="4012" y="11228"/>
                  </a:lnTo>
                  <a:lnTo>
                    <a:pt x="4008" y="11254"/>
                  </a:lnTo>
                  <a:lnTo>
                    <a:pt x="4004" y="11282"/>
                  </a:lnTo>
                  <a:lnTo>
                    <a:pt x="3994" y="11334"/>
                  </a:lnTo>
                  <a:lnTo>
                    <a:pt x="3983" y="11385"/>
                  </a:lnTo>
                  <a:lnTo>
                    <a:pt x="3970" y="11438"/>
                  </a:lnTo>
                  <a:lnTo>
                    <a:pt x="3956" y="11488"/>
                  </a:lnTo>
                  <a:close/>
                  <a:moveTo>
                    <a:pt x="3017" y="14586"/>
                  </a:moveTo>
                  <a:lnTo>
                    <a:pt x="3016" y="14612"/>
                  </a:lnTo>
                  <a:lnTo>
                    <a:pt x="3014" y="14637"/>
                  </a:lnTo>
                  <a:lnTo>
                    <a:pt x="3011" y="14663"/>
                  </a:lnTo>
                  <a:lnTo>
                    <a:pt x="3007" y="14688"/>
                  </a:lnTo>
                  <a:lnTo>
                    <a:pt x="3001" y="14712"/>
                  </a:lnTo>
                  <a:lnTo>
                    <a:pt x="2995" y="14736"/>
                  </a:lnTo>
                  <a:lnTo>
                    <a:pt x="2987" y="14759"/>
                  </a:lnTo>
                  <a:lnTo>
                    <a:pt x="2978" y="14782"/>
                  </a:lnTo>
                  <a:lnTo>
                    <a:pt x="2968" y="14804"/>
                  </a:lnTo>
                  <a:lnTo>
                    <a:pt x="2957" y="14827"/>
                  </a:lnTo>
                  <a:lnTo>
                    <a:pt x="2945" y="14847"/>
                  </a:lnTo>
                  <a:lnTo>
                    <a:pt x="2932" y="14868"/>
                  </a:lnTo>
                  <a:lnTo>
                    <a:pt x="2918" y="14887"/>
                  </a:lnTo>
                  <a:lnTo>
                    <a:pt x="2903" y="14906"/>
                  </a:lnTo>
                  <a:lnTo>
                    <a:pt x="2887" y="14924"/>
                  </a:lnTo>
                  <a:lnTo>
                    <a:pt x="2870" y="14942"/>
                  </a:lnTo>
                  <a:lnTo>
                    <a:pt x="2852" y="14958"/>
                  </a:lnTo>
                  <a:lnTo>
                    <a:pt x="2834" y="14974"/>
                  </a:lnTo>
                  <a:lnTo>
                    <a:pt x="2815" y="14989"/>
                  </a:lnTo>
                  <a:lnTo>
                    <a:pt x="2795" y="15004"/>
                  </a:lnTo>
                  <a:lnTo>
                    <a:pt x="2775" y="15017"/>
                  </a:lnTo>
                  <a:lnTo>
                    <a:pt x="2754" y="15029"/>
                  </a:lnTo>
                  <a:lnTo>
                    <a:pt x="2733" y="15040"/>
                  </a:lnTo>
                  <a:lnTo>
                    <a:pt x="2711" y="15050"/>
                  </a:lnTo>
                  <a:lnTo>
                    <a:pt x="2688" y="15059"/>
                  </a:lnTo>
                  <a:lnTo>
                    <a:pt x="2664" y="15067"/>
                  </a:lnTo>
                  <a:lnTo>
                    <a:pt x="2640" y="15073"/>
                  </a:lnTo>
                  <a:lnTo>
                    <a:pt x="2616" y="15079"/>
                  </a:lnTo>
                  <a:lnTo>
                    <a:pt x="2591" y="15083"/>
                  </a:lnTo>
                  <a:lnTo>
                    <a:pt x="2566" y="15086"/>
                  </a:lnTo>
                  <a:lnTo>
                    <a:pt x="2541" y="15088"/>
                  </a:lnTo>
                  <a:lnTo>
                    <a:pt x="2515" y="15089"/>
                  </a:lnTo>
                  <a:lnTo>
                    <a:pt x="2488" y="15088"/>
                  </a:lnTo>
                  <a:lnTo>
                    <a:pt x="2463" y="15086"/>
                  </a:lnTo>
                  <a:lnTo>
                    <a:pt x="2438" y="15083"/>
                  </a:lnTo>
                  <a:lnTo>
                    <a:pt x="2413" y="15079"/>
                  </a:lnTo>
                  <a:lnTo>
                    <a:pt x="2389" y="15073"/>
                  </a:lnTo>
                  <a:lnTo>
                    <a:pt x="2365" y="15067"/>
                  </a:lnTo>
                  <a:lnTo>
                    <a:pt x="2341" y="15059"/>
                  </a:lnTo>
                  <a:lnTo>
                    <a:pt x="2318" y="15050"/>
                  </a:lnTo>
                  <a:lnTo>
                    <a:pt x="2296" y="15040"/>
                  </a:lnTo>
                  <a:lnTo>
                    <a:pt x="2275" y="15029"/>
                  </a:lnTo>
                  <a:lnTo>
                    <a:pt x="2254" y="15017"/>
                  </a:lnTo>
                  <a:lnTo>
                    <a:pt x="2233" y="15004"/>
                  </a:lnTo>
                  <a:lnTo>
                    <a:pt x="2214" y="14989"/>
                  </a:lnTo>
                  <a:lnTo>
                    <a:pt x="2195" y="14974"/>
                  </a:lnTo>
                  <a:lnTo>
                    <a:pt x="2177" y="14958"/>
                  </a:lnTo>
                  <a:lnTo>
                    <a:pt x="2158" y="14942"/>
                  </a:lnTo>
                  <a:lnTo>
                    <a:pt x="2142" y="14924"/>
                  </a:lnTo>
                  <a:lnTo>
                    <a:pt x="2126" y="14906"/>
                  </a:lnTo>
                  <a:lnTo>
                    <a:pt x="2111" y="14887"/>
                  </a:lnTo>
                  <a:lnTo>
                    <a:pt x="2097" y="14868"/>
                  </a:lnTo>
                  <a:lnTo>
                    <a:pt x="2084" y="14847"/>
                  </a:lnTo>
                  <a:lnTo>
                    <a:pt x="2072" y="14827"/>
                  </a:lnTo>
                  <a:lnTo>
                    <a:pt x="2061" y="14804"/>
                  </a:lnTo>
                  <a:lnTo>
                    <a:pt x="2051" y="14782"/>
                  </a:lnTo>
                  <a:lnTo>
                    <a:pt x="2042" y="14759"/>
                  </a:lnTo>
                  <a:lnTo>
                    <a:pt x="2034" y="14736"/>
                  </a:lnTo>
                  <a:lnTo>
                    <a:pt x="2028" y="14712"/>
                  </a:lnTo>
                  <a:lnTo>
                    <a:pt x="2022" y="14688"/>
                  </a:lnTo>
                  <a:lnTo>
                    <a:pt x="2018" y="14663"/>
                  </a:lnTo>
                  <a:lnTo>
                    <a:pt x="2018" y="14637"/>
                  </a:lnTo>
                  <a:lnTo>
                    <a:pt x="2013" y="14612"/>
                  </a:lnTo>
                  <a:lnTo>
                    <a:pt x="2012" y="14586"/>
                  </a:lnTo>
                  <a:lnTo>
                    <a:pt x="2012" y="13530"/>
                  </a:lnTo>
                  <a:lnTo>
                    <a:pt x="2073" y="13541"/>
                  </a:lnTo>
                  <a:lnTo>
                    <a:pt x="2134" y="13551"/>
                  </a:lnTo>
                  <a:lnTo>
                    <a:pt x="2197" y="13560"/>
                  </a:lnTo>
                  <a:lnTo>
                    <a:pt x="2259" y="13567"/>
                  </a:lnTo>
                  <a:lnTo>
                    <a:pt x="2322" y="13573"/>
                  </a:lnTo>
                  <a:lnTo>
                    <a:pt x="2386" y="13577"/>
                  </a:lnTo>
                  <a:lnTo>
                    <a:pt x="2450" y="13579"/>
                  </a:lnTo>
                  <a:lnTo>
                    <a:pt x="2515" y="13580"/>
                  </a:lnTo>
                  <a:lnTo>
                    <a:pt x="2579" y="13579"/>
                  </a:lnTo>
                  <a:lnTo>
                    <a:pt x="2643" y="13577"/>
                  </a:lnTo>
                  <a:lnTo>
                    <a:pt x="2707" y="13573"/>
                  </a:lnTo>
                  <a:lnTo>
                    <a:pt x="2770" y="13567"/>
                  </a:lnTo>
                  <a:lnTo>
                    <a:pt x="2832" y="13560"/>
                  </a:lnTo>
                  <a:lnTo>
                    <a:pt x="2895" y="13551"/>
                  </a:lnTo>
                  <a:lnTo>
                    <a:pt x="2956" y="13541"/>
                  </a:lnTo>
                  <a:lnTo>
                    <a:pt x="3017" y="13530"/>
                  </a:lnTo>
                  <a:lnTo>
                    <a:pt x="3017" y="14586"/>
                  </a:lnTo>
                  <a:close/>
                  <a:moveTo>
                    <a:pt x="2012" y="1509"/>
                  </a:moveTo>
                  <a:lnTo>
                    <a:pt x="2013" y="1483"/>
                  </a:lnTo>
                  <a:lnTo>
                    <a:pt x="2018" y="1458"/>
                  </a:lnTo>
                  <a:lnTo>
                    <a:pt x="2018" y="1432"/>
                  </a:lnTo>
                  <a:lnTo>
                    <a:pt x="2022" y="1407"/>
                  </a:lnTo>
                  <a:lnTo>
                    <a:pt x="2028" y="1383"/>
                  </a:lnTo>
                  <a:lnTo>
                    <a:pt x="2034" y="1359"/>
                  </a:lnTo>
                  <a:lnTo>
                    <a:pt x="2042" y="1336"/>
                  </a:lnTo>
                  <a:lnTo>
                    <a:pt x="2051" y="1313"/>
                  </a:lnTo>
                  <a:lnTo>
                    <a:pt x="2061" y="1291"/>
                  </a:lnTo>
                  <a:lnTo>
                    <a:pt x="2072" y="1269"/>
                  </a:lnTo>
                  <a:lnTo>
                    <a:pt x="2084" y="1248"/>
                  </a:lnTo>
                  <a:lnTo>
                    <a:pt x="2097" y="1227"/>
                  </a:lnTo>
                  <a:lnTo>
                    <a:pt x="2111" y="1208"/>
                  </a:lnTo>
                  <a:lnTo>
                    <a:pt x="2126" y="1189"/>
                  </a:lnTo>
                  <a:lnTo>
                    <a:pt x="2142" y="1171"/>
                  </a:lnTo>
                  <a:lnTo>
                    <a:pt x="2158" y="1153"/>
                  </a:lnTo>
                  <a:lnTo>
                    <a:pt x="2177" y="1137"/>
                  </a:lnTo>
                  <a:lnTo>
                    <a:pt x="2195" y="1121"/>
                  </a:lnTo>
                  <a:lnTo>
                    <a:pt x="2214" y="1106"/>
                  </a:lnTo>
                  <a:lnTo>
                    <a:pt x="2233" y="1091"/>
                  </a:lnTo>
                  <a:lnTo>
                    <a:pt x="2254" y="1078"/>
                  </a:lnTo>
                  <a:lnTo>
                    <a:pt x="2275" y="1066"/>
                  </a:lnTo>
                  <a:lnTo>
                    <a:pt x="2296" y="1055"/>
                  </a:lnTo>
                  <a:lnTo>
                    <a:pt x="2318" y="1045"/>
                  </a:lnTo>
                  <a:lnTo>
                    <a:pt x="2341" y="1036"/>
                  </a:lnTo>
                  <a:lnTo>
                    <a:pt x="2365" y="1029"/>
                  </a:lnTo>
                  <a:lnTo>
                    <a:pt x="2389" y="1022"/>
                  </a:lnTo>
                  <a:lnTo>
                    <a:pt x="2413" y="1016"/>
                  </a:lnTo>
                  <a:lnTo>
                    <a:pt x="2438" y="1012"/>
                  </a:lnTo>
                  <a:lnTo>
                    <a:pt x="2463" y="1009"/>
                  </a:lnTo>
                  <a:lnTo>
                    <a:pt x="2488" y="1007"/>
                  </a:lnTo>
                  <a:lnTo>
                    <a:pt x="2515" y="1006"/>
                  </a:lnTo>
                  <a:lnTo>
                    <a:pt x="2541" y="1007"/>
                  </a:lnTo>
                  <a:lnTo>
                    <a:pt x="2566" y="1009"/>
                  </a:lnTo>
                  <a:lnTo>
                    <a:pt x="2591" y="1012"/>
                  </a:lnTo>
                  <a:lnTo>
                    <a:pt x="2616" y="1016"/>
                  </a:lnTo>
                  <a:lnTo>
                    <a:pt x="2640" y="1022"/>
                  </a:lnTo>
                  <a:lnTo>
                    <a:pt x="2664" y="1029"/>
                  </a:lnTo>
                  <a:lnTo>
                    <a:pt x="2688" y="1036"/>
                  </a:lnTo>
                  <a:lnTo>
                    <a:pt x="2711" y="1045"/>
                  </a:lnTo>
                  <a:lnTo>
                    <a:pt x="2733" y="1055"/>
                  </a:lnTo>
                  <a:lnTo>
                    <a:pt x="2754" y="1066"/>
                  </a:lnTo>
                  <a:lnTo>
                    <a:pt x="2775" y="1078"/>
                  </a:lnTo>
                  <a:lnTo>
                    <a:pt x="2795" y="1091"/>
                  </a:lnTo>
                  <a:lnTo>
                    <a:pt x="2815" y="1106"/>
                  </a:lnTo>
                  <a:lnTo>
                    <a:pt x="2834" y="1121"/>
                  </a:lnTo>
                  <a:lnTo>
                    <a:pt x="2852" y="1137"/>
                  </a:lnTo>
                  <a:lnTo>
                    <a:pt x="2870" y="1153"/>
                  </a:lnTo>
                  <a:lnTo>
                    <a:pt x="2887" y="1171"/>
                  </a:lnTo>
                  <a:lnTo>
                    <a:pt x="2903" y="1189"/>
                  </a:lnTo>
                  <a:lnTo>
                    <a:pt x="2918" y="1208"/>
                  </a:lnTo>
                  <a:lnTo>
                    <a:pt x="2932" y="1227"/>
                  </a:lnTo>
                  <a:lnTo>
                    <a:pt x="2945" y="1248"/>
                  </a:lnTo>
                  <a:lnTo>
                    <a:pt x="2957" y="1269"/>
                  </a:lnTo>
                  <a:lnTo>
                    <a:pt x="2968" y="1291"/>
                  </a:lnTo>
                  <a:lnTo>
                    <a:pt x="2978" y="1313"/>
                  </a:lnTo>
                  <a:lnTo>
                    <a:pt x="2987" y="1336"/>
                  </a:lnTo>
                  <a:lnTo>
                    <a:pt x="2995" y="1359"/>
                  </a:lnTo>
                  <a:lnTo>
                    <a:pt x="3001" y="1383"/>
                  </a:lnTo>
                  <a:lnTo>
                    <a:pt x="3007" y="1407"/>
                  </a:lnTo>
                  <a:lnTo>
                    <a:pt x="3011" y="1432"/>
                  </a:lnTo>
                  <a:lnTo>
                    <a:pt x="3014" y="1458"/>
                  </a:lnTo>
                  <a:lnTo>
                    <a:pt x="3016" y="1483"/>
                  </a:lnTo>
                  <a:lnTo>
                    <a:pt x="3017" y="1509"/>
                  </a:lnTo>
                  <a:lnTo>
                    <a:pt x="3017" y="8601"/>
                  </a:lnTo>
                  <a:lnTo>
                    <a:pt x="2956" y="8590"/>
                  </a:lnTo>
                  <a:lnTo>
                    <a:pt x="2895" y="8579"/>
                  </a:lnTo>
                  <a:lnTo>
                    <a:pt x="2832" y="8571"/>
                  </a:lnTo>
                  <a:lnTo>
                    <a:pt x="2770" y="8564"/>
                  </a:lnTo>
                  <a:lnTo>
                    <a:pt x="2707" y="8558"/>
                  </a:lnTo>
                  <a:lnTo>
                    <a:pt x="2643" y="8553"/>
                  </a:lnTo>
                  <a:lnTo>
                    <a:pt x="2579" y="8551"/>
                  </a:lnTo>
                  <a:lnTo>
                    <a:pt x="2515" y="8550"/>
                  </a:lnTo>
                  <a:lnTo>
                    <a:pt x="2450" y="8551"/>
                  </a:lnTo>
                  <a:lnTo>
                    <a:pt x="2386" y="8553"/>
                  </a:lnTo>
                  <a:lnTo>
                    <a:pt x="2322" y="8558"/>
                  </a:lnTo>
                  <a:lnTo>
                    <a:pt x="2259" y="8564"/>
                  </a:lnTo>
                  <a:lnTo>
                    <a:pt x="2197" y="8571"/>
                  </a:lnTo>
                  <a:lnTo>
                    <a:pt x="2134" y="8579"/>
                  </a:lnTo>
                  <a:lnTo>
                    <a:pt x="2073" y="8590"/>
                  </a:lnTo>
                  <a:lnTo>
                    <a:pt x="2012" y="8601"/>
                  </a:lnTo>
                  <a:lnTo>
                    <a:pt x="2012" y="1509"/>
                  </a:lnTo>
                  <a:close/>
                  <a:moveTo>
                    <a:pt x="4023" y="9065"/>
                  </a:moveTo>
                  <a:lnTo>
                    <a:pt x="4023" y="1509"/>
                  </a:lnTo>
                  <a:lnTo>
                    <a:pt x="4021" y="1431"/>
                  </a:lnTo>
                  <a:lnTo>
                    <a:pt x="4015" y="1355"/>
                  </a:lnTo>
                  <a:lnTo>
                    <a:pt x="4006" y="1280"/>
                  </a:lnTo>
                  <a:lnTo>
                    <a:pt x="3992" y="1205"/>
                  </a:lnTo>
                  <a:lnTo>
                    <a:pt x="3976" y="1133"/>
                  </a:lnTo>
                  <a:lnTo>
                    <a:pt x="3955" y="1060"/>
                  </a:lnTo>
                  <a:lnTo>
                    <a:pt x="3932" y="991"/>
                  </a:lnTo>
                  <a:lnTo>
                    <a:pt x="3905" y="922"/>
                  </a:lnTo>
                  <a:lnTo>
                    <a:pt x="3875" y="855"/>
                  </a:lnTo>
                  <a:lnTo>
                    <a:pt x="3841" y="791"/>
                  </a:lnTo>
                  <a:lnTo>
                    <a:pt x="3805" y="727"/>
                  </a:lnTo>
                  <a:lnTo>
                    <a:pt x="3765" y="666"/>
                  </a:lnTo>
                  <a:lnTo>
                    <a:pt x="3724" y="607"/>
                  </a:lnTo>
                  <a:lnTo>
                    <a:pt x="3678" y="549"/>
                  </a:lnTo>
                  <a:lnTo>
                    <a:pt x="3631" y="495"/>
                  </a:lnTo>
                  <a:lnTo>
                    <a:pt x="3581" y="443"/>
                  </a:lnTo>
                  <a:lnTo>
                    <a:pt x="3528" y="392"/>
                  </a:lnTo>
                  <a:lnTo>
                    <a:pt x="3474" y="345"/>
                  </a:lnTo>
                  <a:lnTo>
                    <a:pt x="3417" y="300"/>
                  </a:lnTo>
                  <a:lnTo>
                    <a:pt x="3357" y="259"/>
                  </a:lnTo>
                  <a:lnTo>
                    <a:pt x="3296" y="219"/>
                  </a:lnTo>
                  <a:lnTo>
                    <a:pt x="3233" y="182"/>
                  </a:lnTo>
                  <a:lnTo>
                    <a:pt x="3168" y="149"/>
                  </a:lnTo>
                  <a:lnTo>
                    <a:pt x="3101" y="119"/>
                  </a:lnTo>
                  <a:lnTo>
                    <a:pt x="3033" y="92"/>
                  </a:lnTo>
                  <a:lnTo>
                    <a:pt x="2963" y="68"/>
                  </a:lnTo>
                  <a:lnTo>
                    <a:pt x="2891" y="47"/>
                  </a:lnTo>
                  <a:lnTo>
                    <a:pt x="2818" y="31"/>
                  </a:lnTo>
                  <a:lnTo>
                    <a:pt x="2744" y="17"/>
                  </a:lnTo>
                  <a:lnTo>
                    <a:pt x="2668" y="8"/>
                  </a:lnTo>
                  <a:lnTo>
                    <a:pt x="2592" y="2"/>
                  </a:lnTo>
                  <a:lnTo>
                    <a:pt x="2515" y="0"/>
                  </a:lnTo>
                  <a:lnTo>
                    <a:pt x="2437" y="2"/>
                  </a:lnTo>
                  <a:lnTo>
                    <a:pt x="2361" y="8"/>
                  </a:lnTo>
                  <a:lnTo>
                    <a:pt x="2285" y="17"/>
                  </a:lnTo>
                  <a:lnTo>
                    <a:pt x="2211" y="31"/>
                  </a:lnTo>
                  <a:lnTo>
                    <a:pt x="2137" y="47"/>
                  </a:lnTo>
                  <a:lnTo>
                    <a:pt x="2066" y="68"/>
                  </a:lnTo>
                  <a:lnTo>
                    <a:pt x="1996" y="92"/>
                  </a:lnTo>
                  <a:lnTo>
                    <a:pt x="1928" y="119"/>
                  </a:lnTo>
                  <a:lnTo>
                    <a:pt x="1861" y="149"/>
                  </a:lnTo>
                  <a:lnTo>
                    <a:pt x="1795" y="182"/>
                  </a:lnTo>
                  <a:lnTo>
                    <a:pt x="1733" y="219"/>
                  </a:lnTo>
                  <a:lnTo>
                    <a:pt x="1672" y="259"/>
                  </a:lnTo>
                  <a:lnTo>
                    <a:pt x="1612" y="300"/>
                  </a:lnTo>
                  <a:lnTo>
                    <a:pt x="1555" y="345"/>
                  </a:lnTo>
                  <a:lnTo>
                    <a:pt x="1501" y="392"/>
                  </a:lnTo>
                  <a:lnTo>
                    <a:pt x="1448" y="443"/>
                  </a:lnTo>
                  <a:lnTo>
                    <a:pt x="1398" y="495"/>
                  </a:lnTo>
                  <a:lnTo>
                    <a:pt x="1351" y="549"/>
                  </a:lnTo>
                  <a:lnTo>
                    <a:pt x="1305" y="607"/>
                  </a:lnTo>
                  <a:lnTo>
                    <a:pt x="1263" y="666"/>
                  </a:lnTo>
                  <a:lnTo>
                    <a:pt x="1224" y="727"/>
                  </a:lnTo>
                  <a:lnTo>
                    <a:pt x="1188" y="791"/>
                  </a:lnTo>
                  <a:lnTo>
                    <a:pt x="1154" y="855"/>
                  </a:lnTo>
                  <a:lnTo>
                    <a:pt x="1124" y="922"/>
                  </a:lnTo>
                  <a:lnTo>
                    <a:pt x="1097" y="991"/>
                  </a:lnTo>
                  <a:lnTo>
                    <a:pt x="1073" y="1060"/>
                  </a:lnTo>
                  <a:lnTo>
                    <a:pt x="1053" y="1133"/>
                  </a:lnTo>
                  <a:lnTo>
                    <a:pt x="1036" y="1205"/>
                  </a:lnTo>
                  <a:lnTo>
                    <a:pt x="1023" y="1280"/>
                  </a:lnTo>
                  <a:lnTo>
                    <a:pt x="1014" y="1355"/>
                  </a:lnTo>
                  <a:lnTo>
                    <a:pt x="1008" y="1431"/>
                  </a:lnTo>
                  <a:lnTo>
                    <a:pt x="1006" y="1509"/>
                  </a:lnTo>
                  <a:lnTo>
                    <a:pt x="1006" y="9065"/>
                  </a:lnTo>
                  <a:lnTo>
                    <a:pt x="949" y="9109"/>
                  </a:lnTo>
                  <a:lnTo>
                    <a:pt x="894" y="9154"/>
                  </a:lnTo>
                  <a:lnTo>
                    <a:pt x="841" y="9200"/>
                  </a:lnTo>
                  <a:lnTo>
                    <a:pt x="788" y="9249"/>
                  </a:lnTo>
                  <a:lnTo>
                    <a:pt x="737" y="9299"/>
                  </a:lnTo>
                  <a:lnTo>
                    <a:pt x="687" y="9349"/>
                  </a:lnTo>
                  <a:lnTo>
                    <a:pt x="638" y="9401"/>
                  </a:lnTo>
                  <a:lnTo>
                    <a:pt x="592" y="9456"/>
                  </a:lnTo>
                  <a:lnTo>
                    <a:pt x="547" y="9511"/>
                  </a:lnTo>
                  <a:lnTo>
                    <a:pt x="503" y="9567"/>
                  </a:lnTo>
                  <a:lnTo>
                    <a:pt x="460" y="9625"/>
                  </a:lnTo>
                  <a:lnTo>
                    <a:pt x="420" y="9683"/>
                  </a:lnTo>
                  <a:lnTo>
                    <a:pt x="381" y="9744"/>
                  </a:lnTo>
                  <a:lnTo>
                    <a:pt x="344" y="9804"/>
                  </a:lnTo>
                  <a:lnTo>
                    <a:pt x="308" y="9866"/>
                  </a:lnTo>
                  <a:lnTo>
                    <a:pt x="275" y="9930"/>
                  </a:lnTo>
                  <a:lnTo>
                    <a:pt x="243" y="9994"/>
                  </a:lnTo>
                  <a:lnTo>
                    <a:pt x="213" y="10059"/>
                  </a:lnTo>
                  <a:lnTo>
                    <a:pt x="184" y="10126"/>
                  </a:lnTo>
                  <a:lnTo>
                    <a:pt x="158" y="10193"/>
                  </a:lnTo>
                  <a:lnTo>
                    <a:pt x="133" y="10262"/>
                  </a:lnTo>
                  <a:lnTo>
                    <a:pt x="110" y="10330"/>
                  </a:lnTo>
                  <a:lnTo>
                    <a:pt x="90" y="10400"/>
                  </a:lnTo>
                  <a:lnTo>
                    <a:pt x="71" y="10471"/>
                  </a:lnTo>
                  <a:lnTo>
                    <a:pt x="55" y="10543"/>
                  </a:lnTo>
                  <a:lnTo>
                    <a:pt x="41" y="10616"/>
                  </a:lnTo>
                  <a:lnTo>
                    <a:pt x="28" y="10689"/>
                  </a:lnTo>
                  <a:lnTo>
                    <a:pt x="18" y="10763"/>
                  </a:lnTo>
                  <a:lnTo>
                    <a:pt x="10" y="10837"/>
                  </a:lnTo>
                  <a:lnTo>
                    <a:pt x="5" y="10912"/>
                  </a:lnTo>
                  <a:lnTo>
                    <a:pt x="1" y="10989"/>
                  </a:lnTo>
                  <a:lnTo>
                    <a:pt x="0" y="11065"/>
                  </a:lnTo>
                  <a:lnTo>
                    <a:pt x="1" y="11142"/>
                  </a:lnTo>
                  <a:lnTo>
                    <a:pt x="5" y="11218"/>
                  </a:lnTo>
                  <a:lnTo>
                    <a:pt x="10" y="11294"/>
                  </a:lnTo>
                  <a:lnTo>
                    <a:pt x="18" y="11368"/>
                  </a:lnTo>
                  <a:lnTo>
                    <a:pt x="28" y="11442"/>
                  </a:lnTo>
                  <a:lnTo>
                    <a:pt x="41" y="11515"/>
                  </a:lnTo>
                  <a:lnTo>
                    <a:pt x="55" y="11587"/>
                  </a:lnTo>
                  <a:lnTo>
                    <a:pt x="71" y="11660"/>
                  </a:lnTo>
                  <a:lnTo>
                    <a:pt x="90" y="11730"/>
                  </a:lnTo>
                  <a:lnTo>
                    <a:pt x="110" y="11801"/>
                  </a:lnTo>
                  <a:lnTo>
                    <a:pt x="133" y="11869"/>
                  </a:lnTo>
                  <a:lnTo>
                    <a:pt x="158" y="11937"/>
                  </a:lnTo>
                  <a:lnTo>
                    <a:pt x="184" y="12005"/>
                  </a:lnTo>
                  <a:lnTo>
                    <a:pt x="213" y="12071"/>
                  </a:lnTo>
                  <a:lnTo>
                    <a:pt x="243" y="12137"/>
                  </a:lnTo>
                  <a:lnTo>
                    <a:pt x="275" y="12201"/>
                  </a:lnTo>
                  <a:lnTo>
                    <a:pt x="308" y="12264"/>
                  </a:lnTo>
                  <a:lnTo>
                    <a:pt x="344" y="12327"/>
                  </a:lnTo>
                  <a:lnTo>
                    <a:pt x="381" y="12387"/>
                  </a:lnTo>
                  <a:lnTo>
                    <a:pt x="420" y="12447"/>
                  </a:lnTo>
                  <a:lnTo>
                    <a:pt x="460" y="12506"/>
                  </a:lnTo>
                  <a:lnTo>
                    <a:pt x="503" y="12564"/>
                  </a:lnTo>
                  <a:lnTo>
                    <a:pt x="547" y="12619"/>
                  </a:lnTo>
                  <a:lnTo>
                    <a:pt x="592" y="12675"/>
                  </a:lnTo>
                  <a:lnTo>
                    <a:pt x="638" y="12729"/>
                  </a:lnTo>
                  <a:lnTo>
                    <a:pt x="687" y="12781"/>
                  </a:lnTo>
                  <a:lnTo>
                    <a:pt x="737" y="12832"/>
                  </a:lnTo>
                  <a:lnTo>
                    <a:pt x="788" y="12882"/>
                  </a:lnTo>
                  <a:lnTo>
                    <a:pt x="841" y="12930"/>
                  </a:lnTo>
                  <a:lnTo>
                    <a:pt x="894" y="12977"/>
                  </a:lnTo>
                  <a:lnTo>
                    <a:pt x="949" y="13022"/>
                  </a:lnTo>
                  <a:lnTo>
                    <a:pt x="1006" y="13066"/>
                  </a:lnTo>
                  <a:lnTo>
                    <a:pt x="1006" y="14586"/>
                  </a:lnTo>
                  <a:lnTo>
                    <a:pt x="1008" y="14664"/>
                  </a:lnTo>
                  <a:lnTo>
                    <a:pt x="1014" y="14740"/>
                  </a:lnTo>
                  <a:lnTo>
                    <a:pt x="1023" y="14815"/>
                  </a:lnTo>
                  <a:lnTo>
                    <a:pt x="1036" y="14890"/>
                  </a:lnTo>
                  <a:lnTo>
                    <a:pt x="1053" y="14962"/>
                  </a:lnTo>
                  <a:lnTo>
                    <a:pt x="1073" y="15035"/>
                  </a:lnTo>
                  <a:lnTo>
                    <a:pt x="1097" y="15104"/>
                  </a:lnTo>
                  <a:lnTo>
                    <a:pt x="1124" y="15173"/>
                  </a:lnTo>
                  <a:lnTo>
                    <a:pt x="1154" y="15240"/>
                  </a:lnTo>
                  <a:lnTo>
                    <a:pt x="1188" y="15304"/>
                  </a:lnTo>
                  <a:lnTo>
                    <a:pt x="1224" y="15368"/>
                  </a:lnTo>
                  <a:lnTo>
                    <a:pt x="1263" y="15429"/>
                  </a:lnTo>
                  <a:lnTo>
                    <a:pt x="1305" y="15488"/>
                  </a:lnTo>
                  <a:lnTo>
                    <a:pt x="1351" y="15546"/>
                  </a:lnTo>
                  <a:lnTo>
                    <a:pt x="1398" y="15600"/>
                  </a:lnTo>
                  <a:lnTo>
                    <a:pt x="1448" y="15652"/>
                  </a:lnTo>
                  <a:lnTo>
                    <a:pt x="1501" y="15703"/>
                  </a:lnTo>
                  <a:lnTo>
                    <a:pt x="1555" y="15750"/>
                  </a:lnTo>
                  <a:lnTo>
                    <a:pt x="1612" y="15795"/>
                  </a:lnTo>
                  <a:lnTo>
                    <a:pt x="1672" y="15836"/>
                  </a:lnTo>
                  <a:lnTo>
                    <a:pt x="1733" y="15877"/>
                  </a:lnTo>
                  <a:lnTo>
                    <a:pt x="1795" y="15913"/>
                  </a:lnTo>
                  <a:lnTo>
                    <a:pt x="1861" y="15946"/>
                  </a:lnTo>
                  <a:lnTo>
                    <a:pt x="1928" y="15976"/>
                  </a:lnTo>
                  <a:lnTo>
                    <a:pt x="1996" y="16003"/>
                  </a:lnTo>
                  <a:lnTo>
                    <a:pt x="2066" y="16027"/>
                  </a:lnTo>
                  <a:lnTo>
                    <a:pt x="2137" y="16048"/>
                  </a:lnTo>
                  <a:lnTo>
                    <a:pt x="2211" y="16064"/>
                  </a:lnTo>
                  <a:lnTo>
                    <a:pt x="2285" y="16078"/>
                  </a:lnTo>
                  <a:lnTo>
                    <a:pt x="2361" y="16087"/>
                  </a:lnTo>
                  <a:lnTo>
                    <a:pt x="2437" y="16093"/>
                  </a:lnTo>
                  <a:lnTo>
                    <a:pt x="2515" y="16095"/>
                  </a:lnTo>
                  <a:lnTo>
                    <a:pt x="2592" y="16093"/>
                  </a:lnTo>
                  <a:lnTo>
                    <a:pt x="2668" y="16087"/>
                  </a:lnTo>
                  <a:lnTo>
                    <a:pt x="2744" y="16078"/>
                  </a:lnTo>
                  <a:lnTo>
                    <a:pt x="2818" y="16064"/>
                  </a:lnTo>
                  <a:lnTo>
                    <a:pt x="2891" y="16048"/>
                  </a:lnTo>
                  <a:lnTo>
                    <a:pt x="2963" y="16027"/>
                  </a:lnTo>
                  <a:lnTo>
                    <a:pt x="3033" y="16003"/>
                  </a:lnTo>
                  <a:lnTo>
                    <a:pt x="3101" y="15976"/>
                  </a:lnTo>
                  <a:lnTo>
                    <a:pt x="3168" y="15946"/>
                  </a:lnTo>
                  <a:lnTo>
                    <a:pt x="3233" y="15913"/>
                  </a:lnTo>
                  <a:lnTo>
                    <a:pt x="3296" y="15877"/>
                  </a:lnTo>
                  <a:lnTo>
                    <a:pt x="3357" y="15836"/>
                  </a:lnTo>
                  <a:lnTo>
                    <a:pt x="3417" y="15795"/>
                  </a:lnTo>
                  <a:lnTo>
                    <a:pt x="3474" y="15750"/>
                  </a:lnTo>
                  <a:lnTo>
                    <a:pt x="3528" y="15703"/>
                  </a:lnTo>
                  <a:lnTo>
                    <a:pt x="3581" y="15652"/>
                  </a:lnTo>
                  <a:lnTo>
                    <a:pt x="3631" y="15600"/>
                  </a:lnTo>
                  <a:lnTo>
                    <a:pt x="3678" y="15546"/>
                  </a:lnTo>
                  <a:lnTo>
                    <a:pt x="3724" y="15488"/>
                  </a:lnTo>
                  <a:lnTo>
                    <a:pt x="3765" y="15429"/>
                  </a:lnTo>
                  <a:lnTo>
                    <a:pt x="3805" y="15368"/>
                  </a:lnTo>
                  <a:lnTo>
                    <a:pt x="3841" y="15304"/>
                  </a:lnTo>
                  <a:lnTo>
                    <a:pt x="3875" y="15240"/>
                  </a:lnTo>
                  <a:lnTo>
                    <a:pt x="3905" y="15173"/>
                  </a:lnTo>
                  <a:lnTo>
                    <a:pt x="3932" y="15104"/>
                  </a:lnTo>
                  <a:lnTo>
                    <a:pt x="3955" y="15035"/>
                  </a:lnTo>
                  <a:lnTo>
                    <a:pt x="3976" y="14962"/>
                  </a:lnTo>
                  <a:lnTo>
                    <a:pt x="3992" y="14890"/>
                  </a:lnTo>
                  <a:lnTo>
                    <a:pt x="4006" y="14815"/>
                  </a:lnTo>
                  <a:lnTo>
                    <a:pt x="4015" y="14740"/>
                  </a:lnTo>
                  <a:lnTo>
                    <a:pt x="4021" y="14664"/>
                  </a:lnTo>
                  <a:lnTo>
                    <a:pt x="4023" y="14586"/>
                  </a:lnTo>
                  <a:lnTo>
                    <a:pt x="4023" y="13066"/>
                  </a:lnTo>
                  <a:lnTo>
                    <a:pt x="4080" y="13022"/>
                  </a:lnTo>
                  <a:lnTo>
                    <a:pt x="4135" y="12977"/>
                  </a:lnTo>
                  <a:lnTo>
                    <a:pt x="4188" y="12930"/>
                  </a:lnTo>
                  <a:lnTo>
                    <a:pt x="4241" y="12882"/>
                  </a:lnTo>
                  <a:lnTo>
                    <a:pt x="4292" y="12832"/>
                  </a:lnTo>
                  <a:lnTo>
                    <a:pt x="4342" y="12781"/>
                  </a:lnTo>
                  <a:lnTo>
                    <a:pt x="4391" y="12729"/>
                  </a:lnTo>
                  <a:lnTo>
                    <a:pt x="4437" y="12675"/>
                  </a:lnTo>
                  <a:lnTo>
                    <a:pt x="4482" y="12619"/>
                  </a:lnTo>
                  <a:lnTo>
                    <a:pt x="4526" y="12564"/>
                  </a:lnTo>
                  <a:lnTo>
                    <a:pt x="4569" y="12506"/>
                  </a:lnTo>
                  <a:lnTo>
                    <a:pt x="4609" y="12447"/>
                  </a:lnTo>
                  <a:lnTo>
                    <a:pt x="4648" y="12387"/>
                  </a:lnTo>
                  <a:lnTo>
                    <a:pt x="4685" y="12327"/>
                  </a:lnTo>
                  <a:lnTo>
                    <a:pt x="4721" y="12264"/>
                  </a:lnTo>
                  <a:lnTo>
                    <a:pt x="4755" y="12201"/>
                  </a:lnTo>
                  <a:lnTo>
                    <a:pt x="4786" y="12137"/>
                  </a:lnTo>
                  <a:lnTo>
                    <a:pt x="4816" y="12071"/>
                  </a:lnTo>
                  <a:lnTo>
                    <a:pt x="4845" y="12005"/>
                  </a:lnTo>
                  <a:lnTo>
                    <a:pt x="4871" y="11937"/>
                  </a:lnTo>
                  <a:lnTo>
                    <a:pt x="4896" y="11869"/>
                  </a:lnTo>
                  <a:lnTo>
                    <a:pt x="4919" y="11801"/>
                  </a:lnTo>
                  <a:lnTo>
                    <a:pt x="4939" y="11730"/>
                  </a:lnTo>
                  <a:lnTo>
                    <a:pt x="4958" y="11660"/>
                  </a:lnTo>
                  <a:lnTo>
                    <a:pt x="4974" y="11587"/>
                  </a:lnTo>
                  <a:lnTo>
                    <a:pt x="4989" y="11515"/>
                  </a:lnTo>
                  <a:lnTo>
                    <a:pt x="5001" y="11442"/>
                  </a:lnTo>
                  <a:lnTo>
                    <a:pt x="5011" y="11368"/>
                  </a:lnTo>
                  <a:lnTo>
                    <a:pt x="5019" y="11294"/>
                  </a:lnTo>
                  <a:lnTo>
                    <a:pt x="5024" y="11218"/>
                  </a:lnTo>
                  <a:lnTo>
                    <a:pt x="5028" y="11142"/>
                  </a:lnTo>
                  <a:lnTo>
                    <a:pt x="5029" y="11065"/>
                  </a:lnTo>
                  <a:lnTo>
                    <a:pt x="5028" y="10989"/>
                  </a:lnTo>
                  <a:lnTo>
                    <a:pt x="5024" y="10912"/>
                  </a:lnTo>
                  <a:lnTo>
                    <a:pt x="5019" y="10837"/>
                  </a:lnTo>
                  <a:lnTo>
                    <a:pt x="5011" y="10763"/>
                  </a:lnTo>
                  <a:lnTo>
                    <a:pt x="5001" y="10689"/>
                  </a:lnTo>
                  <a:lnTo>
                    <a:pt x="4989" y="10616"/>
                  </a:lnTo>
                  <a:lnTo>
                    <a:pt x="4974" y="10543"/>
                  </a:lnTo>
                  <a:lnTo>
                    <a:pt x="4958" y="10471"/>
                  </a:lnTo>
                  <a:lnTo>
                    <a:pt x="4939" y="10400"/>
                  </a:lnTo>
                  <a:lnTo>
                    <a:pt x="4919" y="10330"/>
                  </a:lnTo>
                  <a:lnTo>
                    <a:pt x="4896" y="10262"/>
                  </a:lnTo>
                  <a:lnTo>
                    <a:pt x="4871" y="10193"/>
                  </a:lnTo>
                  <a:lnTo>
                    <a:pt x="4845" y="10126"/>
                  </a:lnTo>
                  <a:lnTo>
                    <a:pt x="4816" y="10059"/>
                  </a:lnTo>
                  <a:lnTo>
                    <a:pt x="4786" y="9994"/>
                  </a:lnTo>
                  <a:lnTo>
                    <a:pt x="4755" y="9930"/>
                  </a:lnTo>
                  <a:lnTo>
                    <a:pt x="4721" y="9866"/>
                  </a:lnTo>
                  <a:lnTo>
                    <a:pt x="4685" y="9804"/>
                  </a:lnTo>
                  <a:lnTo>
                    <a:pt x="4648" y="9744"/>
                  </a:lnTo>
                  <a:lnTo>
                    <a:pt x="4609" y="9683"/>
                  </a:lnTo>
                  <a:lnTo>
                    <a:pt x="4569" y="9625"/>
                  </a:lnTo>
                  <a:lnTo>
                    <a:pt x="4526" y="9567"/>
                  </a:lnTo>
                  <a:lnTo>
                    <a:pt x="4482" y="9511"/>
                  </a:lnTo>
                  <a:lnTo>
                    <a:pt x="4437" y="9456"/>
                  </a:lnTo>
                  <a:lnTo>
                    <a:pt x="4391" y="9401"/>
                  </a:lnTo>
                  <a:lnTo>
                    <a:pt x="4342" y="9349"/>
                  </a:lnTo>
                  <a:lnTo>
                    <a:pt x="4292" y="9299"/>
                  </a:lnTo>
                  <a:lnTo>
                    <a:pt x="4241" y="9249"/>
                  </a:lnTo>
                  <a:lnTo>
                    <a:pt x="4188" y="9200"/>
                  </a:lnTo>
                  <a:lnTo>
                    <a:pt x="4135" y="9154"/>
                  </a:lnTo>
                  <a:lnTo>
                    <a:pt x="4080" y="9109"/>
                  </a:lnTo>
                  <a:lnTo>
                    <a:pt x="4023" y="90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7" tIns="48208" rIns="96417" bIns="4820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30000"/>
                </a:lnSpc>
              </a:pPr>
              <a:endParaRPr lang="id-ID" sz="200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8" name="Freeform 213"/>
          <p:cNvSpPr>
            <a:spLocks noEditPoints="1"/>
          </p:cNvSpPr>
          <p:nvPr/>
        </p:nvSpPr>
        <p:spPr bwMode="auto">
          <a:xfrm>
            <a:off x="7374352" y="2662129"/>
            <a:ext cx="627228" cy="627229"/>
          </a:xfrm>
          <a:custGeom>
            <a:avLst/>
            <a:gdLst>
              <a:gd name="T0" fmla="*/ 8330 w 16095"/>
              <a:gd name="T1" fmla="*/ 13155 h 16095"/>
              <a:gd name="T2" fmla="*/ 8153 w 16095"/>
              <a:gd name="T3" fmla="*/ 13120 h 16095"/>
              <a:gd name="T4" fmla="*/ 5125 w 16095"/>
              <a:gd name="T5" fmla="*/ 12104 h 16095"/>
              <a:gd name="T6" fmla="*/ 5125 w 16095"/>
              <a:gd name="T7" fmla="*/ 12104 h 16095"/>
              <a:gd name="T8" fmla="*/ 4694 w 16095"/>
              <a:gd name="T9" fmla="*/ 11707 h 16095"/>
              <a:gd name="T10" fmla="*/ 1577 w 16095"/>
              <a:gd name="T11" fmla="*/ 10451 h 16095"/>
              <a:gd name="T12" fmla="*/ 15800 w 16095"/>
              <a:gd name="T13" fmla="*/ 45 h 16095"/>
              <a:gd name="T14" fmla="*/ 15716 w 16095"/>
              <a:gd name="T15" fmla="*/ 15 h 16095"/>
              <a:gd name="T16" fmla="*/ 15627 w 16095"/>
              <a:gd name="T17" fmla="*/ 1 h 16095"/>
              <a:gd name="T18" fmla="*/ 15537 w 16095"/>
              <a:gd name="T19" fmla="*/ 3 h 16095"/>
              <a:gd name="T20" fmla="*/ 15448 w 16095"/>
              <a:gd name="T21" fmla="*/ 21 h 16095"/>
              <a:gd name="T22" fmla="*/ 15362 w 16095"/>
              <a:gd name="T23" fmla="*/ 55 h 16095"/>
              <a:gd name="T24" fmla="*/ 210 w 16095"/>
              <a:gd name="T25" fmla="*/ 10154 h 16095"/>
              <a:gd name="T26" fmla="*/ 145 w 16095"/>
              <a:gd name="T27" fmla="*/ 10209 h 16095"/>
              <a:gd name="T28" fmla="*/ 91 w 16095"/>
              <a:gd name="T29" fmla="*/ 10275 h 16095"/>
              <a:gd name="T30" fmla="*/ 48 w 16095"/>
              <a:gd name="T31" fmla="*/ 10348 h 16095"/>
              <a:gd name="T32" fmla="*/ 18 w 16095"/>
              <a:gd name="T33" fmla="*/ 10428 h 16095"/>
              <a:gd name="T34" fmla="*/ 3 w 16095"/>
              <a:gd name="T35" fmla="*/ 10511 h 16095"/>
              <a:gd name="T36" fmla="*/ 1 w 16095"/>
              <a:gd name="T37" fmla="*/ 10597 h 16095"/>
              <a:gd name="T38" fmla="*/ 15 w 16095"/>
              <a:gd name="T39" fmla="*/ 10682 h 16095"/>
              <a:gd name="T40" fmla="*/ 42 w 16095"/>
              <a:gd name="T41" fmla="*/ 10764 h 16095"/>
              <a:gd name="T42" fmla="*/ 82 w 16095"/>
              <a:gd name="T43" fmla="*/ 10838 h 16095"/>
              <a:gd name="T44" fmla="*/ 134 w 16095"/>
              <a:gd name="T45" fmla="*/ 10904 h 16095"/>
              <a:gd name="T46" fmla="*/ 197 w 16095"/>
              <a:gd name="T47" fmla="*/ 10961 h 16095"/>
              <a:gd name="T48" fmla="*/ 269 w 16095"/>
              <a:gd name="T49" fmla="*/ 11007 h 16095"/>
              <a:gd name="T50" fmla="*/ 6102 w 16095"/>
              <a:gd name="T51" fmla="*/ 15842 h 16095"/>
              <a:gd name="T52" fmla="*/ 6148 w 16095"/>
              <a:gd name="T53" fmla="*/ 15910 h 16095"/>
              <a:gd name="T54" fmla="*/ 6206 w 16095"/>
              <a:gd name="T55" fmla="*/ 15968 h 16095"/>
              <a:gd name="T56" fmla="*/ 6270 w 16095"/>
              <a:gd name="T57" fmla="*/ 16018 h 16095"/>
              <a:gd name="T58" fmla="*/ 6341 w 16095"/>
              <a:gd name="T59" fmla="*/ 16055 h 16095"/>
              <a:gd name="T60" fmla="*/ 6419 w 16095"/>
              <a:gd name="T61" fmla="*/ 16081 h 16095"/>
              <a:gd name="T62" fmla="*/ 6499 w 16095"/>
              <a:gd name="T63" fmla="*/ 16093 h 16095"/>
              <a:gd name="T64" fmla="*/ 6572 w 16095"/>
              <a:gd name="T65" fmla="*/ 16094 h 16095"/>
              <a:gd name="T66" fmla="*/ 6652 w 16095"/>
              <a:gd name="T67" fmla="*/ 16082 h 16095"/>
              <a:gd name="T68" fmla="*/ 6729 w 16095"/>
              <a:gd name="T69" fmla="*/ 16058 h 16095"/>
              <a:gd name="T70" fmla="*/ 6800 w 16095"/>
              <a:gd name="T71" fmla="*/ 16022 h 16095"/>
              <a:gd name="T72" fmla="*/ 6866 w 16095"/>
              <a:gd name="T73" fmla="*/ 15974 h 16095"/>
              <a:gd name="T74" fmla="*/ 6922 w 16095"/>
              <a:gd name="T75" fmla="*/ 15917 h 16095"/>
              <a:gd name="T76" fmla="*/ 6970 w 16095"/>
              <a:gd name="T77" fmla="*/ 15851 h 16095"/>
              <a:gd name="T78" fmla="*/ 12958 w 16095"/>
              <a:gd name="T79" fmla="*/ 16081 h 16095"/>
              <a:gd name="T80" fmla="*/ 13077 w 16095"/>
              <a:gd name="T81" fmla="*/ 16095 h 16095"/>
              <a:gd name="T82" fmla="*/ 13157 w 16095"/>
              <a:gd name="T83" fmla="*/ 16089 h 16095"/>
              <a:gd name="T84" fmla="*/ 13234 w 16095"/>
              <a:gd name="T85" fmla="*/ 16070 h 16095"/>
              <a:gd name="T86" fmla="*/ 13309 w 16095"/>
              <a:gd name="T87" fmla="*/ 16038 h 16095"/>
              <a:gd name="T88" fmla="*/ 13415 w 16095"/>
              <a:gd name="T89" fmla="*/ 15964 h 16095"/>
              <a:gd name="T90" fmla="*/ 13504 w 16095"/>
              <a:gd name="T91" fmla="*/ 15858 h 16095"/>
              <a:gd name="T92" fmla="*/ 13561 w 16095"/>
              <a:gd name="T93" fmla="*/ 15730 h 16095"/>
              <a:gd name="T94" fmla="*/ 16093 w 16095"/>
              <a:gd name="T95" fmla="*/ 548 h 16095"/>
              <a:gd name="T96" fmla="*/ 16093 w 16095"/>
              <a:gd name="T97" fmla="*/ 457 h 16095"/>
              <a:gd name="T98" fmla="*/ 16076 w 16095"/>
              <a:gd name="T99" fmla="*/ 367 h 16095"/>
              <a:gd name="T100" fmla="*/ 16045 w 16095"/>
              <a:gd name="T101" fmla="*/ 284 h 16095"/>
              <a:gd name="T102" fmla="*/ 15997 w 16095"/>
              <a:gd name="T103" fmla="*/ 206 h 16095"/>
              <a:gd name="T104" fmla="*/ 15938 w 16095"/>
              <a:gd name="T105" fmla="*/ 138 h 16095"/>
              <a:gd name="T106" fmla="*/ 15865 w 16095"/>
              <a:gd name="T107" fmla="*/ 80 h 16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095" h="16095">
                <a:moveTo>
                  <a:pt x="12684" y="14892"/>
                </a:moveTo>
                <a:lnTo>
                  <a:pt x="8388" y="13174"/>
                </a:lnTo>
                <a:lnTo>
                  <a:pt x="8368" y="13167"/>
                </a:lnTo>
                <a:lnTo>
                  <a:pt x="8349" y="13161"/>
                </a:lnTo>
                <a:lnTo>
                  <a:pt x="8330" y="13155"/>
                </a:lnTo>
                <a:lnTo>
                  <a:pt x="8310" y="13149"/>
                </a:lnTo>
                <a:lnTo>
                  <a:pt x="8271" y="13140"/>
                </a:lnTo>
                <a:lnTo>
                  <a:pt x="8232" y="13132"/>
                </a:lnTo>
                <a:lnTo>
                  <a:pt x="8192" y="13125"/>
                </a:lnTo>
                <a:lnTo>
                  <a:pt x="8153" y="13120"/>
                </a:lnTo>
                <a:lnTo>
                  <a:pt x="8114" y="13117"/>
                </a:lnTo>
                <a:lnTo>
                  <a:pt x="8074" y="13114"/>
                </a:lnTo>
                <a:lnTo>
                  <a:pt x="14689" y="2860"/>
                </a:lnTo>
                <a:lnTo>
                  <a:pt x="12684" y="14892"/>
                </a:lnTo>
                <a:close/>
                <a:moveTo>
                  <a:pt x="5125" y="12104"/>
                </a:moveTo>
                <a:lnTo>
                  <a:pt x="5123" y="12102"/>
                </a:lnTo>
                <a:lnTo>
                  <a:pt x="5121" y="12099"/>
                </a:lnTo>
                <a:lnTo>
                  <a:pt x="14648" y="1902"/>
                </a:lnTo>
                <a:lnTo>
                  <a:pt x="6527" y="14558"/>
                </a:lnTo>
                <a:lnTo>
                  <a:pt x="5125" y="12104"/>
                </a:lnTo>
                <a:close/>
                <a:moveTo>
                  <a:pt x="1577" y="10451"/>
                </a:moveTo>
                <a:lnTo>
                  <a:pt x="13234" y="2679"/>
                </a:lnTo>
                <a:lnTo>
                  <a:pt x="4759" y="11751"/>
                </a:lnTo>
                <a:lnTo>
                  <a:pt x="4726" y="11729"/>
                </a:lnTo>
                <a:lnTo>
                  <a:pt x="4694" y="11707"/>
                </a:lnTo>
                <a:lnTo>
                  <a:pt x="4678" y="11697"/>
                </a:lnTo>
                <a:lnTo>
                  <a:pt x="4661" y="11687"/>
                </a:lnTo>
                <a:lnTo>
                  <a:pt x="4643" y="11677"/>
                </a:lnTo>
                <a:lnTo>
                  <a:pt x="4625" y="11669"/>
                </a:lnTo>
                <a:lnTo>
                  <a:pt x="1577" y="10451"/>
                </a:lnTo>
                <a:close/>
                <a:moveTo>
                  <a:pt x="15865" y="80"/>
                </a:moveTo>
                <a:lnTo>
                  <a:pt x="15850" y="70"/>
                </a:lnTo>
                <a:lnTo>
                  <a:pt x="15833" y="61"/>
                </a:lnTo>
                <a:lnTo>
                  <a:pt x="15817" y="53"/>
                </a:lnTo>
                <a:lnTo>
                  <a:pt x="15800" y="45"/>
                </a:lnTo>
                <a:lnTo>
                  <a:pt x="15784" y="38"/>
                </a:lnTo>
                <a:lnTo>
                  <a:pt x="15767" y="31"/>
                </a:lnTo>
                <a:lnTo>
                  <a:pt x="15750" y="25"/>
                </a:lnTo>
                <a:lnTo>
                  <a:pt x="15733" y="20"/>
                </a:lnTo>
                <a:lnTo>
                  <a:pt x="15716" y="15"/>
                </a:lnTo>
                <a:lnTo>
                  <a:pt x="15698" y="11"/>
                </a:lnTo>
                <a:lnTo>
                  <a:pt x="15681" y="8"/>
                </a:lnTo>
                <a:lnTo>
                  <a:pt x="15662" y="5"/>
                </a:lnTo>
                <a:lnTo>
                  <a:pt x="15645" y="3"/>
                </a:lnTo>
                <a:lnTo>
                  <a:pt x="15627" y="1"/>
                </a:lnTo>
                <a:lnTo>
                  <a:pt x="15609" y="0"/>
                </a:lnTo>
                <a:lnTo>
                  <a:pt x="15592" y="0"/>
                </a:lnTo>
                <a:lnTo>
                  <a:pt x="15574" y="0"/>
                </a:lnTo>
                <a:lnTo>
                  <a:pt x="15556" y="1"/>
                </a:lnTo>
                <a:lnTo>
                  <a:pt x="15537" y="3"/>
                </a:lnTo>
                <a:lnTo>
                  <a:pt x="15520" y="5"/>
                </a:lnTo>
                <a:lnTo>
                  <a:pt x="15501" y="8"/>
                </a:lnTo>
                <a:lnTo>
                  <a:pt x="15483" y="12"/>
                </a:lnTo>
                <a:lnTo>
                  <a:pt x="15465" y="16"/>
                </a:lnTo>
                <a:lnTo>
                  <a:pt x="15448" y="21"/>
                </a:lnTo>
                <a:lnTo>
                  <a:pt x="15430" y="26"/>
                </a:lnTo>
                <a:lnTo>
                  <a:pt x="15413" y="32"/>
                </a:lnTo>
                <a:lnTo>
                  <a:pt x="15396" y="39"/>
                </a:lnTo>
                <a:lnTo>
                  <a:pt x="15379" y="47"/>
                </a:lnTo>
                <a:lnTo>
                  <a:pt x="15362" y="55"/>
                </a:lnTo>
                <a:lnTo>
                  <a:pt x="15346" y="64"/>
                </a:lnTo>
                <a:lnTo>
                  <a:pt x="15329" y="74"/>
                </a:lnTo>
                <a:lnTo>
                  <a:pt x="15313" y="84"/>
                </a:lnTo>
                <a:lnTo>
                  <a:pt x="224" y="10144"/>
                </a:lnTo>
                <a:lnTo>
                  <a:pt x="210" y="10154"/>
                </a:lnTo>
                <a:lnTo>
                  <a:pt x="196" y="10164"/>
                </a:lnTo>
                <a:lnTo>
                  <a:pt x="182" y="10175"/>
                </a:lnTo>
                <a:lnTo>
                  <a:pt x="169" y="10186"/>
                </a:lnTo>
                <a:lnTo>
                  <a:pt x="157" y="10197"/>
                </a:lnTo>
                <a:lnTo>
                  <a:pt x="145" y="10209"/>
                </a:lnTo>
                <a:lnTo>
                  <a:pt x="133" y="10222"/>
                </a:lnTo>
                <a:lnTo>
                  <a:pt x="122" y="10234"/>
                </a:lnTo>
                <a:lnTo>
                  <a:pt x="111" y="10247"/>
                </a:lnTo>
                <a:lnTo>
                  <a:pt x="100" y="10262"/>
                </a:lnTo>
                <a:lnTo>
                  <a:pt x="91" y="10275"/>
                </a:lnTo>
                <a:lnTo>
                  <a:pt x="80" y="10289"/>
                </a:lnTo>
                <a:lnTo>
                  <a:pt x="71" y="10304"/>
                </a:lnTo>
                <a:lnTo>
                  <a:pt x="63" y="10318"/>
                </a:lnTo>
                <a:lnTo>
                  <a:pt x="55" y="10333"/>
                </a:lnTo>
                <a:lnTo>
                  <a:pt x="48" y="10348"/>
                </a:lnTo>
                <a:lnTo>
                  <a:pt x="41" y="10363"/>
                </a:lnTo>
                <a:lnTo>
                  <a:pt x="34" y="10379"/>
                </a:lnTo>
                <a:lnTo>
                  <a:pt x="29" y="10395"/>
                </a:lnTo>
                <a:lnTo>
                  <a:pt x="23" y="10411"/>
                </a:lnTo>
                <a:lnTo>
                  <a:pt x="18" y="10428"/>
                </a:lnTo>
                <a:lnTo>
                  <a:pt x="14" y="10444"/>
                </a:lnTo>
                <a:lnTo>
                  <a:pt x="10" y="10460"/>
                </a:lnTo>
                <a:lnTo>
                  <a:pt x="7" y="10477"/>
                </a:lnTo>
                <a:lnTo>
                  <a:pt x="5" y="10494"/>
                </a:lnTo>
                <a:lnTo>
                  <a:pt x="3" y="10511"/>
                </a:lnTo>
                <a:lnTo>
                  <a:pt x="1" y="10528"/>
                </a:lnTo>
                <a:lnTo>
                  <a:pt x="0" y="10545"/>
                </a:lnTo>
                <a:lnTo>
                  <a:pt x="0" y="10562"/>
                </a:lnTo>
                <a:lnTo>
                  <a:pt x="0" y="10579"/>
                </a:lnTo>
                <a:lnTo>
                  <a:pt x="1" y="10597"/>
                </a:lnTo>
                <a:lnTo>
                  <a:pt x="3" y="10614"/>
                </a:lnTo>
                <a:lnTo>
                  <a:pt x="5" y="10632"/>
                </a:lnTo>
                <a:lnTo>
                  <a:pt x="8" y="10649"/>
                </a:lnTo>
                <a:lnTo>
                  <a:pt x="11" y="10666"/>
                </a:lnTo>
                <a:lnTo>
                  <a:pt x="15" y="10682"/>
                </a:lnTo>
                <a:lnTo>
                  <a:pt x="19" y="10699"/>
                </a:lnTo>
                <a:lnTo>
                  <a:pt x="24" y="10715"/>
                </a:lnTo>
                <a:lnTo>
                  <a:pt x="29" y="10731"/>
                </a:lnTo>
                <a:lnTo>
                  <a:pt x="35" y="10747"/>
                </a:lnTo>
                <a:lnTo>
                  <a:pt x="42" y="10764"/>
                </a:lnTo>
                <a:lnTo>
                  <a:pt x="49" y="10779"/>
                </a:lnTo>
                <a:lnTo>
                  <a:pt x="56" y="10794"/>
                </a:lnTo>
                <a:lnTo>
                  <a:pt x="64" y="10809"/>
                </a:lnTo>
                <a:lnTo>
                  <a:pt x="73" y="10824"/>
                </a:lnTo>
                <a:lnTo>
                  <a:pt x="82" y="10838"/>
                </a:lnTo>
                <a:lnTo>
                  <a:pt x="92" y="10852"/>
                </a:lnTo>
                <a:lnTo>
                  <a:pt x="102" y="10865"/>
                </a:lnTo>
                <a:lnTo>
                  <a:pt x="112" y="10878"/>
                </a:lnTo>
                <a:lnTo>
                  <a:pt x="123" y="10891"/>
                </a:lnTo>
                <a:lnTo>
                  <a:pt x="134" y="10904"/>
                </a:lnTo>
                <a:lnTo>
                  <a:pt x="146" y="10916"/>
                </a:lnTo>
                <a:lnTo>
                  <a:pt x="158" y="10929"/>
                </a:lnTo>
                <a:lnTo>
                  <a:pt x="171" y="10940"/>
                </a:lnTo>
                <a:lnTo>
                  <a:pt x="183" y="10951"/>
                </a:lnTo>
                <a:lnTo>
                  <a:pt x="197" y="10961"/>
                </a:lnTo>
                <a:lnTo>
                  <a:pt x="210" y="10972"/>
                </a:lnTo>
                <a:lnTo>
                  <a:pt x="224" y="10981"/>
                </a:lnTo>
                <a:lnTo>
                  <a:pt x="239" y="10990"/>
                </a:lnTo>
                <a:lnTo>
                  <a:pt x="253" y="10999"/>
                </a:lnTo>
                <a:lnTo>
                  <a:pt x="269" y="11007"/>
                </a:lnTo>
                <a:lnTo>
                  <a:pt x="285" y="11015"/>
                </a:lnTo>
                <a:lnTo>
                  <a:pt x="300" y="11022"/>
                </a:lnTo>
                <a:lnTo>
                  <a:pt x="316" y="11029"/>
                </a:lnTo>
                <a:lnTo>
                  <a:pt x="4251" y="12603"/>
                </a:lnTo>
                <a:lnTo>
                  <a:pt x="6102" y="15842"/>
                </a:lnTo>
                <a:lnTo>
                  <a:pt x="6110" y="15856"/>
                </a:lnTo>
                <a:lnTo>
                  <a:pt x="6119" y="15870"/>
                </a:lnTo>
                <a:lnTo>
                  <a:pt x="6128" y="15884"/>
                </a:lnTo>
                <a:lnTo>
                  <a:pt x="6138" y="15897"/>
                </a:lnTo>
                <a:lnTo>
                  <a:pt x="6148" y="15910"/>
                </a:lnTo>
                <a:lnTo>
                  <a:pt x="6159" y="15922"/>
                </a:lnTo>
                <a:lnTo>
                  <a:pt x="6170" y="15934"/>
                </a:lnTo>
                <a:lnTo>
                  <a:pt x="6181" y="15946"/>
                </a:lnTo>
                <a:lnTo>
                  <a:pt x="6194" y="15957"/>
                </a:lnTo>
                <a:lnTo>
                  <a:pt x="6206" y="15968"/>
                </a:lnTo>
                <a:lnTo>
                  <a:pt x="6218" y="15979"/>
                </a:lnTo>
                <a:lnTo>
                  <a:pt x="6230" y="15989"/>
                </a:lnTo>
                <a:lnTo>
                  <a:pt x="6243" y="15999"/>
                </a:lnTo>
                <a:lnTo>
                  <a:pt x="6257" y="16008"/>
                </a:lnTo>
                <a:lnTo>
                  <a:pt x="6270" y="16018"/>
                </a:lnTo>
                <a:lnTo>
                  <a:pt x="6284" y="16026"/>
                </a:lnTo>
                <a:lnTo>
                  <a:pt x="6298" y="16034"/>
                </a:lnTo>
                <a:lnTo>
                  <a:pt x="6312" y="16041"/>
                </a:lnTo>
                <a:lnTo>
                  <a:pt x="6326" y="16048"/>
                </a:lnTo>
                <a:lnTo>
                  <a:pt x="6341" y="16055"/>
                </a:lnTo>
                <a:lnTo>
                  <a:pt x="6357" y="16061"/>
                </a:lnTo>
                <a:lnTo>
                  <a:pt x="6372" y="16067"/>
                </a:lnTo>
                <a:lnTo>
                  <a:pt x="6388" y="16072"/>
                </a:lnTo>
                <a:lnTo>
                  <a:pt x="6403" y="16076"/>
                </a:lnTo>
                <a:lnTo>
                  <a:pt x="6419" y="16081"/>
                </a:lnTo>
                <a:lnTo>
                  <a:pt x="6435" y="16084"/>
                </a:lnTo>
                <a:lnTo>
                  <a:pt x="6451" y="16087"/>
                </a:lnTo>
                <a:lnTo>
                  <a:pt x="6467" y="16090"/>
                </a:lnTo>
                <a:lnTo>
                  <a:pt x="6483" y="16092"/>
                </a:lnTo>
                <a:lnTo>
                  <a:pt x="6499" y="16093"/>
                </a:lnTo>
                <a:lnTo>
                  <a:pt x="6516" y="16094"/>
                </a:lnTo>
                <a:lnTo>
                  <a:pt x="6533" y="16095"/>
                </a:lnTo>
                <a:lnTo>
                  <a:pt x="6539" y="16095"/>
                </a:lnTo>
                <a:lnTo>
                  <a:pt x="6555" y="16095"/>
                </a:lnTo>
                <a:lnTo>
                  <a:pt x="6572" y="16094"/>
                </a:lnTo>
                <a:lnTo>
                  <a:pt x="6588" y="16093"/>
                </a:lnTo>
                <a:lnTo>
                  <a:pt x="6604" y="16091"/>
                </a:lnTo>
                <a:lnTo>
                  <a:pt x="6620" y="16088"/>
                </a:lnTo>
                <a:lnTo>
                  <a:pt x="6636" y="16085"/>
                </a:lnTo>
                <a:lnTo>
                  <a:pt x="6652" y="16082"/>
                </a:lnTo>
                <a:lnTo>
                  <a:pt x="6667" y="16078"/>
                </a:lnTo>
                <a:lnTo>
                  <a:pt x="6683" y="16074"/>
                </a:lnTo>
                <a:lnTo>
                  <a:pt x="6699" y="16069"/>
                </a:lnTo>
                <a:lnTo>
                  <a:pt x="6714" y="16063"/>
                </a:lnTo>
                <a:lnTo>
                  <a:pt x="6729" y="16058"/>
                </a:lnTo>
                <a:lnTo>
                  <a:pt x="6743" y="16051"/>
                </a:lnTo>
                <a:lnTo>
                  <a:pt x="6758" y="16045"/>
                </a:lnTo>
                <a:lnTo>
                  <a:pt x="6772" y="16037"/>
                </a:lnTo>
                <a:lnTo>
                  <a:pt x="6786" y="16030"/>
                </a:lnTo>
                <a:lnTo>
                  <a:pt x="6800" y="16022"/>
                </a:lnTo>
                <a:lnTo>
                  <a:pt x="6813" y="16013"/>
                </a:lnTo>
                <a:lnTo>
                  <a:pt x="6827" y="16003"/>
                </a:lnTo>
                <a:lnTo>
                  <a:pt x="6840" y="15994"/>
                </a:lnTo>
                <a:lnTo>
                  <a:pt x="6852" y="15984"/>
                </a:lnTo>
                <a:lnTo>
                  <a:pt x="6866" y="15974"/>
                </a:lnTo>
                <a:lnTo>
                  <a:pt x="6878" y="15963"/>
                </a:lnTo>
                <a:lnTo>
                  <a:pt x="6889" y="15952"/>
                </a:lnTo>
                <a:lnTo>
                  <a:pt x="6901" y="15941"/>
                </a:lnTo>
                <a:lnTo>
                  <a:pt x="6912" y="15929"/>
                </a:lnTo>
                <a:lnTo>
                  <a:pt x="6922" y="15917"/>
                </a:lnTo>
                <a:lnTo>
                  <a:pt x="6933" y="15904"/>
                </a:lnTo>
                <a:lnTo>
                  <a:pt x="6943" y="15891"/>
                </a:lnTo>
                <a:lnTo>
                  <a:pt x="6952" y="15878"/>
                </a:lnTo>
                <a:lnTo>
                  <a:pt x="6961" y="15864"/>
                </a:lnTo>
                <a:lnTo>
                  <a:pt x="6970" y="15851"/>
                </a:lnTo>
                <a:lnTo>
                  <a:pt x="8014" y="14108"/>
                </a:lnTo>
                <a:lnTo>
                  <a:pt x="12890" y="16059"/>
                </a:lnTo>
                <a:lnTo>
                  <a:pt x="12913" y="16067"/>
                </a:lnTo>
                <a:lnTo>
                  <a:pt x="12936" y="16074"/>
                </a:lnTo>
                <a:lnTo>
                  <a:pt x="12958" y="16081"/>
                </a:lnTo>
                <a:lnTo>
                  <a:pt x="12983" y="16086"/>
                </a:lnTo>
                <a:lnTo>
                  <a:pt x="13006" y="16090"/>
                </a:lnTo>
                <a:lnTo>
                  <a:pt x="13030" y="16093"/>
                </a:lnTo>
                <a:lnTo>
                  <a:pt x="13053" y="16094"/>
                </a:lnTo>
                <a:lnTo>
                  <a:pt x="13077" y="16095"/>
                </a:lnTo>
                <a:lnTo>
                  <a:pt x="13093" y="16095"/>
                </a:lnTo>
                <a:lnTo>
                  <a:pt x="13109" y="16094"/>
                </a:lnTo>
                <a:lnTo>
                  <a:pt x="13124" y="16093"/>
                </a:lnTo>
                <a:lnTo>
                  <a:pt x="13141" y="16091"/>
                </a:lnTo>
                <a:lnTo>
                  <a:pt x="13157" y="16089"/>
                </a:lnTo>
                <a:lnTo>
                  <a:pt x="13173" y="16086"/>
                </a:lnTo>
                <a:lnTo>
                  <a:pt x="13188" y="16083"/>
                </a:lnTo>
                <a:lnTo>
                  <a:pt x="13204" y="16079"/>
                </a:lnTo>
                <a:lnTo>
                  <a:pt x="13219" y="16075"/>
                </a:lnTo>
                <a:lnTo>
                  <a:pt x="13234" y="16070"/>
                </a:lnTo>
                <a:lnTo>
                  <a:pt x="13250" y="16064"/>
                </a:lnTo>
                <a:lnTo>
                  <a:pt x="13265" y="16059"/>
                </a:lnTo>
                <a:lnTo>
                  <a:pt x="13279" y="16052"/>
                </a:lnTo>
                <a:lnTo>
                  <a:pt x="13294" y="16046"/>
                </a:lnTo>
                <a:lnTo>
                  <a:pt x="13309" y="16038"/>
                </a:lnTo>
                <a:lnTo>
                  <a:pt x="13324" y="16031"/>
                </a:lnTo>
                <a:lnTo>
                  <a:pt x="13348" y="16016"/>
                </a:lnTo>
                <a:lnTo>
                  <a:pt x="13371" y="15999"/>
                </a:lnTo>
                <a:lnTo>
                  <a:pt x="13394" y="15982"/>
                </a:lnTo>
                <a:lnTo>
                  <a:pt x="13415" y="15964"/>
                </a:lnTo>
                <a:lnTo>
                  <a:pt x="13435" y="15945"/>
                </a:lnTo>
                <a:lnTo>
                  <a:pt x="13454" y="15924"/>
                </a:lnTo>
                <a:lnTo>
                  <a:pt x="13473" y="15903"/>
                </a:lnTo>
                <a:lnTo>
                  <a:pt x="13489" y="15881"/>
                </a:lnTo>
                <a:lnTo>
                  <a:pt x="13504" y="15858"/>
                </a:lnTo>
                <a:lnTo>
                  <a:pt x="13518" y="15833"/>
                </a:lnTo>
                <a:lnTo>
                  <a:pt x="13531" y="15808"/>
                </a:lnTo>
                <a:lnTo>
                  <a:pt x="13542" y="15783"/>
                </a:lnTo>
                <a:lnTo>
                  <a:pt x="13552" y="15757"/>
                </a:lnTo>
                <a:lnTo>
                  <a:pt x="13561" y="15730"/>
                </a:lnTo>
                <a:lnTo>
                  <a:pt x="13568" y="15703"/>
                </a:lnTo>
                <a:lnTo>
                  <a:pt x="13573" y="15675"/>
                </a:lnTo>
                <a:lnTo>
                  <a:pt x="16088" y="585"/>
                </a:lnTo>
                <a:lnTo>
                  <a:pt x="16091" y="567"/>
                </a:lnTo>
                <a:lnTo>
                  <a:pt x="16093" y="548"/>
                </a:lnTo>
                <a:lnTo>
                  <a:pt x="16094" y="530"/>
                </a:lnTo>
                <a:lnTo>
                  <a:pt x="16095" y="512"/>
                </a:lnTo>
                <a:lnTo>
                  <a:pt x="16095" y="493"/>
                </a:lnTo>
                <a:lnTo>
                  <a:pt x="16094" y="475"/>
                </a:lnTo>
                <a:lnTo>
                  <a:pt x="16093" y="457"/>
                </a:lnTo>
                <a:lnTo>
                  <a:pt x="16091" y="439"/>
                </a:lnTo>
                <a:lnTo>
                  <a:pt x="16088" y="420"/>
                </a:lnTo>
                <a:lnTo>
                  <a:pt x="16085" y="402"/>
                </a:lnTo>
                <a:lnTo>
                  <a:pt x="16081" y="385"/>
                </a:lnTo>
                <a:lnTo>
                  <a:pt x="16076" y="367"/>
                </a:lnTo>
                <a:lnTo>
                  <a:pt x="16071" y="350"/>
                </a:lnTo>
                <a:lnTo>
                  <a:pt x="16066" y="333"/>
                </a:lnTo>
                <a:lnTo>
                  <a:pt x="16059" y="317"/>
                </a:lnTo>
                <a:lnTo>
                  <a:pt x="16052" y="300"/>
                </a:lnTo>
                <a:lnTo>
                  <a:pt x="16045" y="284"/>
                </a:lnTo>
                <a:lnTo>
                  <a:pt x="16037" y="268"/>
                </a:lnTo>
                <a:lnTo>
                  <a:pt x="16028" y="251"/>
                </a:lnTo>
                <a:lnTo>
                  <a:pt x="16019" y="236"/>
                </a:lnTo>
                <a:lnTo>
                  <a:pt x="16008" y="221"/>
                </a:lnTo>
                <a:lnTo>
                  <a:pt x="15997" y="206"/>
                </a:lnTo>
                <a:lnTo>
                  <a:pt x="15987" y="192"/>
                </a:lnTo>
                <a:lnTo>
                  <a:pt x="15975" y="178"/>
                </a:lnTo>
                <a:lnTo>
                  <a:pt x="15963" y="164"/>
                </a:lnTo>
                <a:lnTo>
                  <a:pt x="15951" y="151"/>
                </a:lnTo>
                <a:lnTo>
                  <a:pt x="15938" y="138"/>
                </a:lnTo>
                <a:lnTo>
                  <a:pt x="15924" y="126"/>
                </a:lnTo>
                <a:lnTo>
                  <a:pt x="15910" y="114"/>
                </a:lnTo>
                <a:lnTo>
                  <a:pt x="15896" y="102"/>
                </a:lnTo>
                <a:lnTo>
                  <a:pt x="15881" y="92"/>
                </a:lnTo>
                <a:lnTo>
                  <a:pt x="15865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17" tIns="48208" rIns="96417" bIns="4820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 sz="200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286"/>
          <p:cNvSpPr>
            <a:spLocks noEditPoints="1"/>
          </p:cNvSpPr>
          <p:nvPr/>
        </p:nvSpPr>
        <p:spPr bwMode="auto">
          <a:xfrm>
            <a:off x="5220145" y="2933269"/>
            <a:ext cx="607042" cy="608484"/>
          </a:xfrm>
          <a:custGeom>
            <a:avLst/>
            <a:gdLst>
              <a:gd name="T0" fmla="*/ 11438 w 16419"/>
              <a:gd name="T1" fmla="*/ 11992 h 16036"/>
              <a:gd name="T2" fmla="*/ 12051 w 16419"/>
              <a:gd name="T3" fmla="*/ 9611 h 16036"/>
              <a:gd name="T4" fmla="*/ 15080 w 16419"/>
              <a:gd name="T5" fmla="*/ 9931 h 16036"/>
              <a:gd name="T6" fmla="*/ 13248 w 16419"/>
              <a:gd name="T7" fmla="*/ 12967 h 16036"/>
              <a:gd name="T8" fmla="*/ 4590 w 16419"/>
              <a:gd name="T9" fmla="*/ 10655 h 16036"/>
              <a:gd name="T10" fmla="*/ 4429 w 16419"/>
              <a:gd name="T11" fmla="*/ 12231 h 16036"/>
              <a:gd name="T12" fmla="*/ 2147 w 16419"/>
              <a:gd name="T13" fmla="*/ 11712 h 16036"/>
              <a:gd name="T14" fmla="*/ 1073 w 16419"/>
              <a:gd name="T15" fmla="*/ 8277 h 16036"/>
              <a:gd name="T16" fmla="*/ 4139 w 16419"/>
              <a:gd name="T17" fmla="*/ 4183 h 16036"/>
              <a:gd name="T18" fmla="*/ 4533 w 16419"/>
              <a:gd name="T19" fmla="*/ 5582 h 16036"/>
              <a:gd name="T20" fmla="*/ 1073 w 16419"/>
              <a:gd name="T21" fmla="*/ 7759 h 16036"/>
              <a:gd name="T22" fmla="*/ 1997 w 16419"/>
              <a:gd name="T23" fmla="*/ 4578 h 16036"/>
              <a:gd name="T24" fmla="*/ 9313 w 16419"/>
              <a:gd name="T25" fmla="*/ 5095 h 16036"/>
              <a:gd name="T26" fmla="*/ 11066 w 16419"/>
              <a:gd name="T27" fmla="*/ 4695 h 16036"/>
              <a:gd name="T28" fmla="*/ 11565 w 16419"/>
              <a:gd name="T29" fmla="*/ 6759 h 16036"/>
              <a:gd name="T30" fmla="*/ 10152 w 16419"/>
              <a:gd name="T31" fmla="*/ 11598 h 16036"/>
              <a:gd name="T32" fmla="*/ 8474 w 16419"/>
              <a:gd name="T33" fmla="*/ 11394 h 16036"/>
              <a:gd name="T34" fmla="*/ 11313 w 16419"/>
              <a:gd name="T35" fmla="*/ 10543 h 16036"/>
              <a:gd name="T36" fmla="*/ 12142 w 16419"/>
              <a:gd name="T37" fmla="*/ 12889 h 16036"/>
              <a:gd name="T38" fmla="*/ 11354 w 16419"/>
              <a:gd name="T39" fmla="*/ 14282 h 16036"/>
              <a:gd name="T40" fmla="*/ 9710 w 16419"/>
              <a:gd name="T41" fmla="*/ 14564 h 16036"/>
              <a:gd name="T42" fmla="*/ 10935 w 16419"/>
              <a:gd name="T43" fmla="*/ 12871 h 16036"/>
              <a:gd name="T44" fmla="*/ 9524 w 16419"/>
              <a:gd name="T45" fmla="*/ 12005 h 16036"/>
              <a:gd name="T46" fmla="*/ 10393 w 16419"/>
              <a:gd name="T47" fmla="*/ 12757 h 16036"/>
              <a:gd name="T48" fmla="*/ 8904 w 16419"/>
              <a:gd name="T49" fmla="*/ 14636 h 16036"/>
              <a:gd name="T50" fmla="*/ 5284 w 16419"/>
              <a:gd name="T51" fmla="*/ 14382 h 16036"/>
              <a:gd name="T52" fmla="*/ 4071 w 16419"/>
              <a:gd name="T53" fmla="*/ 13005 h 16036"/>
              <a:gd name="T54" fmla="*/ 5783 w 16419"/>
              <a:gd name="T55" fmla="*/ 13367 h 16036"/>
              <a:gd name="T56" fmla="*/ 7945 w 16419"/>
              <a:gd name="T57" fmla="*/ 8277 h 16036"/>
              <a:gd name="T58" fmla="*/ 6342 w 16419"/>
              <a:gd name="T59" fmla="*/ 11582 h 16036"/>
              <a:gd name="T60" fmla="*/ 5136 w 16419"/>
              <a:gd name="T61" fmla="*/ 10650 h 16036"/>
              <a:gd name="T62" fmla="*/ 7945 w 16419"/>
              <a:gd name="T63" fmla="*/ 8277 h 16036"/>
              <a:gd name="T64" fmla="*/ 7024 w 16419"/>
              <a:gd name="T65" fmla="*/ 5084 h 16036"/>
              <a:gd name="T66" fmla="*/ 4843 w 16419"/>
              <a:gd name="T67" fmla="*/ 6857 h 16036"/>
              <a:gd name="T68" fmla="*/ 5321 w 16419"/>
              <a:gd name="T69" fmla="*/ 4784 h 16036"/>
              <a:gd name="T70" fmla="*/ 3667 w 16419"/>
              <a:gd name="T71" fmla="*/ 3305 h 16036"/>
              <a:gd name="T72" fmla="*/ 5215 w 16419"/>
              <a:gd name="T73" fmla="*/ 1684 h 16036"/>
              <a:gd name="T74" fmla="*/ 6448 w 16419"/>
              <a:gd name="T75" fmla="*/ 1771 h 16036"/>
              <a:gd name="T76" fmla="*/ 5148 w 16419"/>
              <a:gd name="T77" fmla="*/ 3833 h 16036"/>
              <a:gd name="T78" fmla="*/ 6569 w 16419"/>
              <a:gd name="T79" fmla="*/ 4486 h 16036"/>
              <a:gd name="T80" fmla="*/ 6014 w 16419"/>
              <a:gd name="T81" fmla="*/ 3301 h 16036"/>
              <a:gd name="T82" fmla="*/ 7732 w 16419"/>
              <a:gd name="T83" fmla="*/ 1205 h 16036"/>
              <a:gd name="T84" fmla="*/ 11565 w 16419"/>
              <a:gd name="T85" fmla="*/ 1859 h 16036"/>
              <a:gd name="T86" fmla="*/ 12421 w 16419"/>
              <a:gd name="T87" fmla="*/ 3513 h 16036"/>
              <a:gd name="T88" fmla="*/ 11123 w 16419"/>
              <a:gd name="T89" fmla="*/ 3527 h 16036"/>
              <a:gd name="T90" fmla="*/ 9758 w 16419"/>
              <a:gd name="T91" fmla="*/ 1525 h 16036"/>
              <a:gd name="T92" fmla="*/ 9852 w 16419"/>
              <a:gd name="T93" fmla="*/ 2463 h 16036"/>
              <a:gd name="T94" fmla="*/ 10437 w 16419"/>
              <a:gd name="T95" fmla="*/ 4348 h 16036"/>
              <a:gd name="T96" fmla="*/ 8786 w 16419"/>
              <a:gd name="T97" fmla="*/ 4626 h 16036"/>
              <a:gd name="T98" fmla="*/ 6848 w 16419"/>
              <a:gd name="T99" fmla="*/ 13930 h 16036"/>
              <a:gd name="T100" fmla="*/ 6020 w 16419"/>
              <a:gd name="T101" fmla="*/ 12187 h 16036"/>
              <a:gd name="T102" fmla="*/ 7521 w 16419"/>
              <a:gd name="T103" fmla="*/ 11934 h 16036"/>
              <a:gd name="T104" fmla="*/ 12063 w 16419"/>
              <a:gd name="T105" fmla="*/ 6494 h 16036"/>
              <a:gd name="T106" fmla="*/ 11695 w 16419"/>
              <a:gd name="T107" fmla="*/ 4461 h 16036"/>
              <a:gd name="T108" fmla="*/ 13078 w 16419"/>
              <a:gd name="T109" fmla="*/ 3710 h 16036"/>
              <a:gd name="T110" fmla="*/ 14700 w 16419"/>
              <a:gd name="T111" fmla="*/ 5106 h 16036"/>
              <a:gd name="T112" fmla="*/ 6960 w 16419"/>
              <a:gd name="T113" fmla="*/ 92 h 16036"/>
              <a:gd name="T114" fmla="*/ 498 w 16419"/>
              <a:gd name="T115" fmla="*/ 5261 h 16036"/>
              <a:gd name="T116" fmla="*/ 2132 w 16419"/>
              <a:gd name="T117" fmla="*/ 13409 h 16036"/>
              <a:gd name="T118" fmla="*/ 10261 w 16419"/>
              <a:gd name="T119" fmla="*/ 15783 h 16036"/>
              <a:gd name="T120" fmla="*/ 16160 w 16419"/>
              <a:gd name="T121" fmla="*/ 10021 h 16036"/>
              <a:gd name="T122" fmla="*/ 13729 w 16419"/>
              <a:gd name="T123" fmla="*/ 2083 h 160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6419" h="16036">
                <a:moveTo>
                  <a:pt x="13248" y="12967"/>
                </a:moveTo>
                <a:lnTo>
                  <a:pt x="13139" y="12892"/>
                </a:lnTo>
                <a:lnTo>
                  <a:pt x="13030" y="12819"/>
                </a:lnTo>
                <a:lnTo>
                  <a:pt x="12919" y="12748"/>
                </a:lnTo>
                <a:lnTo>
                  <a:pt x="12807" y="12676"/>
                </a:lnTo>
                <a:lnTo>
                  <a:pt x="12693" y="12608"/>
                </a:lnTo>
                <a:lnTo>
                  <a:pt x="12579" y="12541"/>
                </a:lnTo>
                <a:lnTo>
                  <a:pt x="12463" y="12476"/>
                </a:lnTo>
                <a:lnTo>
                  <a:pt x="12347" y="12413"/>
                </a:lnTo>
                <a:lnTo>
                  <a:pt x="12229" y="12351"/>
                </a:lnTo>
                <a:lnTo>
                  <a:pt x="12110" y="12291"/>
                </a:lnTo>
                <a:lnTo>
                  <a:pt x="12051" y="12261"/>
                </a:lnTo>
                <a:lnTo>
                  <a:pt x="11990" y="12231"/>
                </a:lnTo>
                <a:lnTo>
                  <a:pt x="11930" y="12203"/>
                </a:lnTo>
                <a:lnTo>
                  <a:pt x="11869" y="12175"/>
                </a:lnTo>
                <a:lnTo>
                  <a:pt x="11808" y="12147"/>
                </a:lnTo>
                <a:lnTo>
                  <a:pt x="11747" y="12120"/>
                </a:lnTo>
                <a:lnTo>
                  <a:pt x="11686" y="12094"/>
                </a:lnTo>
                <a:lnTo>
                  <a:pt x="11625" y="12068"/>
                </a:lnTo>
                <a:lnTo>
                  <a:pt x="11562" y="12042"/>
                </a:lnTo>
                <a:lnTo>
                  <a:pt x="11499" y="12018"/>
                </a:lnTo>
                <a:lnTo>
                  <a:pt x="11438" y="11992"/>
                </a:lnTo>
                <a:lnTo>
                  <a:pt x="11374" y="11968"/>
                </a:lnTo>
                <a:lnTo>
                  <a:pt x="11419" y="11863"/>
                </a:lnTo>
                <a:lnTo>
                  <a:pt x="11463" y="11756"/>
                </a:lnTo>
                <a:lnTo>
                  <a:pt x="11505" y="11649"/>
                </a:lnTo>
                <a:lnTo>
                  <a:pt x="11546" y="11541"/>
                </a:lnTo>
                <a:lnTo>
                  <a:pt x="11585" y="11433"/>
                </a:lnTo>
                <a:lnTo>
                  <a:pt x="11624" y="11323"/>
                </a:lnTo>
                <a:lnTo>
                  <a:pt x="11661" y="11214"/>
                </a:lnTo>
                <a:lnTo>
                  <a:pt x="11696" y="11104"/>
                </a:lnTo>
                <a:lnTo>
                  <a:pt x="11731" y="10993"/>
                </a:lnTo>
                <a:lnTo>
                  <a:pt x="11765" y="10880"/>
                </a:lnTo>
                <a:lnTo>
                  <a:pt x="11798" y="10768"/>
                </a:lnTo>
                <a:lnTo>
                  <a:pt x="11829" y="10655"/>
                </a:lnTo>
                <a:lnTo>
                  <a:pt x="11859" y="10542"/>
                </a:lnTo>
                <a:lnTo>
                  <a:pt x="11887" y="10427"/>
                </a:lnTo>
                <a:lnTo>
                  <a:pt x="11914" y="10312"/>
                </a:lnTo>
                <a:lnTo>
                  <a:pt x="11941" y="10197"/>
                </a:lnTo>
                <a:lnTo>
                  <a:pt x="11965" y="10081"/>
                </a:lnTo>
                <a:lnTo>
                  <a:pt x="11988" y="9964"/>
                </a:lnTo>
                <a:lnTo>
                  <a:pt x="12010" y="9847"/>
                </a:lnTo>
                <a:lnTo>
                  <a:pt x="12031" y="9729"/>
                </a:lnTo>
                <a:lnTo>
                  <a:pt x="12051" y="9611"/>
                </a:lnTo>
                <a:lnTo>
                  <a:pt x="12068" y="9492"/>
                </a:lnTo>
                <a:lnTo>
                  <a:pt x="12084" y="9373"/>
                </a:lnTo>
                <a:lnTo>
                  <a:pt x="12100" y="9253"/>
                </a:lnTo>
                <a:lnTo>
                  <a:pt x="12113" y="9133"/>
                </a:lnTo>
                <a:lnTo>
                  <a:pt x="12126" y="9011"/>
                </a:lnTo>
                <a:lnTo>
                  <a:pt x="12137" y="8890"/>
                </a:lnTo>
                <a:lnTo>
                  <a:pt x="12147" y="8769"/>
                </a:lnTo>
                <a:lnTo>
                  <a:pt x="12155" y="8646"/>
                </a:lnTo>
                <a:lnTo>
                  <a:pt x="12161" y="8523"/>
                </a:lnTo>
                <a:lnTo>
                  <a:pt x="12166" y="8400"/>
                </a:lnTo>
                <a:lnTo>
                  <a:pt x="12171" y="8277"/>
                </a:lnTo>
                <a:lnTo>
                  <a:pt x="15347" y="8277"/>
                </a:lnTo>
                <a:lnTo>
                  <a:pt x="15337" y="8448"/>
                </a:lnTo>
                <a:lnTo>
                  <a:pt x="15325" y="8617"/>
                </a:lnTo>
                <a:lnTo>
                  <a:pt x="15309" y="8786"/>
                </a:lnTo>
                <a:lnTo>
                  <a:pt x="15287" y="8954"/>
                </a:lnTo>
                <a:lnTo>
                  <a:pt x="15262" y="9119"/>
                </a:lnTo>
                <a:lnTo>
                  <a:pt x="15234" y="9285"/>
                </a:lnTo>
                <a:lnTo>
                  <a:pt x="15201" y="9449"/>
                </a:lnTo>
                <a:lnTo>
                  <a:pt x="15164" y="9612"/>
                </a:lnTo>
                <a:lnTo>
                  <a:pt x="15124" y="9772"/>
                </a:lnTo>
                <a:lnTo>
                  <a:pt x="15080" y="9931"/>
                </a:lnTo>
                <a:lnTo>
                  <a:pt x="15032" y="10090"/>
                </a:lnTo>
                <a:lnTo>
                  <a:pt x="14980" y="10246"/>
                </a:lnTo>
                <a:lnTo>
                  <a:pt x="14925" y="10400"/>
                </a:lnTo>
                <a:lnTo>
                  <a:pt x="14866" y="10554"/>
                </a:lnTo>
                <a:lnTo>
                  <a:pt x="14804" y="10705"/>
                </a:lnTo>
                <a:lnTo>
                  <a:pt x="14738" y="10854"/>
                </a:lnTo>
                <a:lnTo>
                  <a:pt x="14668" y="11002"/>
                </a:lnTo>
                <a:lnTo>
                  <a:pt x="14596" y="11148"/>
                </a:lnTo>
                <a:lnTo>
                  <a:pt x="14521" y="11292"/>
                </a:lnTo>
                <a:lnTo>
                  <a:pt x="14441" y="11434"/>
                </a:lnTo>
                <a:lnTo>
                  <a:pt x="14358" y="11574"/>
                </a:lnTo>
                <a:lnTo>
                  <a:pt x="14272" y="11712"/>
                </a:lnTo>
                <a:lnTo>
                  <a:pt x="14183" y="11848"/>
                </a:lnTo>
                <a:lnTo>
                  <a:pt x="14092" y="11981"/>
                </a:lnTo>
                <a:lnTo>
                  <a:pt x="13996" y="12113"/>
                </a:lnTo>
                <a:lnTo>
                  <a:pt x="13898" y="12241"/>
                </a:lnTo>
                <a:lnTo>
                  <a:pt x="13797" y="12369"/>
                </a:lnTo>
                <a:lnTo>
                  <a:pt x="13693" y="12493"/>
                </a:lnTo>
                <a:lnTo>
                  <a:pt x="13586" y="12615"/>
                </a:lnTo>
                <a:lnTo>
                  <a:pt x="13476" y="12735"/>
                </a:lnTo>
                <a:lnTo>
                  <a:pt x="13364" y="12852"/>
                </a:lnTo>
                <a:lnTo>
                  <a:pt x="13248" y="12967"/>
                </a:lnTo>
                <a:close/>
                <a:moveTo>
                  <a:pt x="1073" y="8277"/>
                </a:moveTo>
                <a:lnTo>
                  <a:pt x="4248" y="8277"/>
                </a:lnTo>
                <a:lnTo>
                  <a:pt x="4253" y="8400"/>
                </a:lnTo>
                <a:lnTo>
                  <a:pt x="4258" y="8523"/>
                </a:lnTo>
                <a:lnTo>
                  <a:pt x="4265" y="8646"/>
                </a:lnTo>
                <a:lnTo>
                  <a:pt x="4273" y="8769"/>
                </a:lnTo>
                <a:lnTo>
                  <a:pt x="4282" y="8890"/>
                </a:lnTo>
                <a:lnTo>
                  <a:pt x="4294" y="9011"/>
                </a:lnTo>
                <a:lnTo>
                  <a:pt x="4306" y="9133"/>
                </a:lnTo>
                <a:lnTo>
                  <a:pt x="4319" y="9253"/>
                </a:lnTo>
                <a:lnTo>
                  <a:pt x="4335" y="9373"/>
                </a:lnTo>
                <a:lnTo>
                  <a:pt x="4351" y="9492"/>
                </a:lnTo>
                <a:lnTo>
                  <a:pt x="4370" y="9611"/>
                </a:lnTo>
                <a:lnTo>
                  <a:pt x="4388" y="9729"/>
                </a:lnTo>
                <a:lnTo>
                  <a:pt x="4410" y="9847"/>
                </a:lnTo>
                <a:lnTo>
                  <a:pt x="4431" y="9964"/>
                </a:lnTo>
                <a:lnTo>
                  <a:pt x="4455" y="10081"/>
                </a:lnTo>
                <a:lnTo>
                  <a:pt x="4479" y="10197"/>
                </a:lnTo>
                <a:lnTo>
                  <a:pt x="4505" y="10312"/>
                </a:lnTo>
                <a:lnTo>
                  <a:pt x="4533" y="10427"/>
                </a:lnTo>
                <a:lnTo>
                  <a:pt x="4560" y="10542"/>
                </a:lnTo>
                <a:lnTo>
                  <a:pt x="4590" y="10655"/>
                </a:lnTo>
                <a:lnTo>
                  <a:pt x="4622" y="10768"/>
                </a:lnTo>
                <a:lnTo>
                  <a:pt x="4654" y="10880"/>
                </a:lnTo>
                <a:lnTo>
                  <a:pt x="4688" y="10993"/>
                </a:lnTo>
                <a:lnTo>
                  <a:pt x="4723" y="11104"/>
                </a:lnTo>
                <a:lnTo>
                  <a:pt x="4758" y="11214"/>
                </a:lnTo>
                <a:lnTo>
                  <a:pt x="4795" y="11323"/>
                </a:lnTo>
                <a:lnTo>
                  <a:pt x="4834" y="11433"/>
                </a:lnTo>
                <a:lnTo>
                  <a:pt x="4874" y="11541"/>
                </a:lnTo>
                <a:lnTo>
                  <a:pt x="4915" y="11649"/>
                </a:lnTo>
                <a:lnTo>
                  <a:pt x="4958" y="11756"/>
                </a:lnTo>
                <a:lnTo>
                  <a:pt x="5001" y="11863"/>
                </a:lnTo>
                <a:lnTo>
                  <a:pt x="5045" y="11968"/>
                </a:lnTo>
                <a:lnTo>
                  <a:pt x="4982" y="11992"/>
                </a:lnTo>
                <a:lnTo>
                  <a:pt x="4920" y="12018"/>
                </a:lnTo>
                <a:lnTo>
                  <a:pt x="4857" y="12042"/>
                </a:lnTo>
                <a:lnTo>
                  <a:pt x="4795" y="12068"/>
                </a:lnTo>
                <a:lnTo>
                  <a:pt x="4734" y="12094"/>
                </a:lnTo>
                <a:lnTo>
                  <a:pt x="4672" y="12120"/>
                </a:lnTo>
                <a:lnTo>
                  <a:pt x="4611" y="12147"/>
                </a:lnTo>
                <a:lnTo>
                  <a:pt x="4550" y="12175"/>
                </a:lnTo>
                <a:lnTo>
                  <a:pt x="4490" y="12203"/>
                </a:lnTo>
                <a:lnTo>
                  <a:pt x="4429" y="12231"/>
                </a:lnTo>
                <a:lnTo>
                  <a:pt x="4370" y="12261"/>
                </a:lnTo>
                <a:lnTo>
                  <a:pt x="4309" y="12291"/>
                </a:lnTo>
                <a:lnTo>
                  <a:pt x="4191" y="12351"/>
                </a:lnTo>
                <a:lnTo>
                  <a:pt x="4073" y="12413"/>
                </a:lnTo>
                <a:lnTo>
                  <a:pt x="3956" y="12476"/>
                </a:lnTo>
                <a:lnTo>
                  <a:pt x="3841" y="12541"/>
                </a:lnTo>
                <a:lnTo>
                  <a:pt x="3726" y="12608"/>
                </a:lnTo>
                <a:lnTo>
                  <a:pt x="3613" y="12676"/>
                </a:lnTo>
                <a:lnTo>
                  <a:pt x="3501" y="12748"/>
                </a:lnTo>
                <a:lnTo>
                  <a:pt x="3389" y="12819"/>
                </a:lnTo>
                <a:lnTo>
                  <a:pt x="3280" y="12892"/>
                </a:lnTo>
                <a:lnTo>
                  <a:pt x="3171" y="12967"/>
                </a:lnTo>
                <a:lnTo>
                  <a:pt x="3056" y="12852"/>
                </a:lnTo>
                <a:lnTo>
                  <a:pt x="2943" y="12735"/>
                </a:lnTo>
                <a:lnTo>
                  <a:pt x="2833" y="12615"/>
                </a:lnTo>
                <a:lnTo>
                  <a:pt x="2727" y="12493"/>
                </a:lnTo>
                <a:lnTo>
                  <a:pt x="2623" y="12369"/>
                </a:lnTo>
                <a:lnTo>
                  <a:pt x="2521" y="12241"/>
                </a:lnTo>
                <a:lnTo>
                  <a:pt x="2423" y="12113"/>
                </a:lnTo>
                <a:lnTo>
                  <a:pt x="2328" y="11981"/>
                </a:lnTo>
                <a:lnTo>
                  <a:pt x="2236" y="11848"/>
                </a:lnTo>
                <a:lnTo>
                  <a:pt x="2147" y="11712"/>
                </a:lnTo>
                <a:lnTo>
                  <a:pt x="2062" y="11574"/>
                </a:lnTo>
                <a:lnTo>
                  <a:pt x="1978" y="11434"/>
                </a:lnTo>
                <a:lnTo>
                  <a:pt x="1899" y="11292"/>
                </a:lnTo>
                <a:lnTo>
                  <a:pt x="1824" y="11148"/>
                </a:lnTo>
                <a:lnTo>
                  <a:pt x="1751" y="11002"/>
                </a:lnTo>
                <a:lnTo>
                  <a:pt x="1682" y="10854"/>
                </a:lnTo>
                <a:lnTo>
                  <a:pt x="1615" y="10705"/>
                </a:lnTo>
                <a:lnTo>
                  <a:pt x="1554" y="10554"/>
                </a:lnTo>
                <a:lnTo>
                  <a:pt x="1494" y="10400"/>
                </a:lnTo>
                <a:lnTo>
                  <a:pt x="1440" y="10246"/>
                </a:lnTo>
                <a:lnTo>
                  <a:pt x="1387" y="10090"/>
                </a:lnTo>
                <a:lnTo>
                  <a:pt x="1340" y="9931"/>
                </a:lnTo>
                <a:lnTo>
                  <a:pt x="1296" y="9772"/>
                </a:lnTo>
                <a:lnTo>
                  <a:pt x="1255" y="9612"/>
                </a:lnTo>
                <a:lnTo>
                  <a:pt x="1219" y="9449"/>
                </a:lnTo>
                <a:lnTo>
                  <a:pt x="1186" y="9285"/>
                </a:lnTo>
                <a:lnTo>
                  <a:pt x="1158" y="9119"/>
                </a:lnTo>
                <a:lnTo>
                  <a:pt x="1132" y="8954"/>
                </a:lnTo>
                <a:lnTo>
                  <a:pt x="1111" y="8786"/>
                </a:lnTo>
                <a:lnTo>
                  <a:pt x="1095" y="8617"/>
                </a:lnTo>
                <a:lnTo>
                  <a:pt x="1082" y="8448"/>
                </a:lnTo>
                <a:lnTo>
                  <a:pt x="1073" y="8277"/>
                </a:lnTo>
                <a:close/>
                <a:moveTo>
                  <a:pt x="2878" y="3381"/>
                </a:moveTo>
                <a:lnTo>
                  <a:pt x="2935" y="3423"/>
                </a:lnTo>
                <a:lnTo>
                  <a:pt x="2992" y="3466"/>
                </a:lnTo>
                <a:lnTo>
                  <a:pt x="3050" y="3507"/>
                </a:lnTo>
                <a:lnTo>
                  <a:pt x="3107" y="3549"/>
                </a:lnTo>
                <a:lnTo>
                  <a:pt x="3165" y="3590"/>
                </a:lnTo>
                <a:lnTo>
                  <a:pt x="3223" y="3630"/>
                </a:lnTo>
                <a:lnTo>
                  <a:pt x="3282" y="3670"/>
                </a:lnTo>
                <a:lnTo>
                  <a:pt x="3341" y="3710"/>
                </a:lnTo>
                <a:lnTo>
                  <a:pt x="3401" y="3749"/>
                </a:lnTo>
                <a:lnTo>
                  <a:pt x="3460" y="3789"/>
                </a:lnTo>
                <a:lnTo>
                  <a:pt x="3521" y="3827"/>
                </a:lnTo>
                <a:lnTo>
                  <a:pt x="3581" y="3865"/>
                </a:lnTo>
                <a:lnTo>
                  <a:pt x="3642" y="3902"/>
                </a:lnTo>
                <a:lnTo>
                  <a:pt x="3702" y="3939"/>
                </a:lnTo>
                <a:lnTo>
                  <a:pt x="3764" y="3975"/>
                </a:lnTo>
                <a:lnTo>
                  <a:pt x="3826" y="4011"/>
                </a:lnTo>
                <a:lnTo>
                  <a:pt x="3887" y="4046"/>
                </a:lnTo>
                <a:lnTo>
                  <a:pt x="3950" y="4081"/>
                </a:lnTo>
                <a:lnTo>
                  <a:pt x="4012" y="4116"/>
                </a:lnTo>
                <a:lnTo>
                  <a:pt x="4076" y="4150"/>
                </a:lnTo>
                <a:lnTo>
                  <a:pt x="4139" y="4183"/>
                </a:lnTo>
                <a:lnTo>
                  <a:pt x="4202" y="4216"/>
                </a:lnTo>
                <a:lnTo>
                  <a:pt x="4267" y="4249"/>
                </a:lnTo>
                <a:lnTo>
                  <a:pt x="4331" y="4281"/>
                </a:lnTo>
                <a:lnTo>
                  <a:pt x="4395" y="4312"/>
                </a:lnTo>
                <a:lnTo>
                  <a:pt x="4461" y="4343"/>
                </a:lnTo>
                <a:lnTo>
                  <a:pt x="4525" y="4374"/>
                </a:lnTo>
                <a:lnTo>
                  <a:pt x="4591" y="4403"/>
                </a:lnTo>
                <a:lnTo>
                  <a:pt x="4657" y="4432"/>
                </a:lnTo>
                <a:lnTo>
                  <a:pt x="4724" y="4461"/>
                </a:lnTo>
                <a:lnTo>
                  <a:pt x="4789" y="4489"/>
                </a:lnTo>
                <a:lnTo>
                  <a:pt x="4856" y="4517"/>
                </a:lnTo>
                <a:lnTo>
                  <a:pt x="4822" y="4611"/>
                </a:lnTo>
                <a:lnTo>
                  <a:pt x="4789" y="4706"/>
                </a:lnTo>
                <a:lnTo>
                  <a:pt x="4756" y="4801"/>
                </a:lnTo>
                <a:lnTo>
                  <a:pt x="4726" y="4897"/>
                </a:lnTo>
                <a:lnTo>
                  <a:pt x="4695" y="4993"/>
                </a:lnTo>
                <a:lnTo>
                  <a:pt x="4665" y="5090"/>
                </a:lnTo>
                <a:lnTo>
                  <a:pt x="4637" y="5188"/>
                </a:lnTo>
                <a:lnTo>
                  <a:pt x="4610" y="5285"/>
                </a:lnTo>
                <a:lnTo>
                  <a:pt x="4583" y="5383"/>
                </a:lnTo>
                <a:lnTo>
                  <a:pt x="4557" y="5482"/>
                </a:lnTo>
                <a:lnTo>
                  <a:pt x="4533" y="5582"/>
                </a:lnTo>
                <a:lnTo>
                  <a:pt x="4509" y="5681"/>
                </a:lnTo>
                <a:lnTo>
                  <a:pt x="4486" y="5781"/>
                </a:lnTo>
                <a:lnTo>
                  <a:pt x="4465" y="5881"/>
                </a:lnTo>
                <a:lnTo>
                  <a:pt x="4444" y="5982"/>
                </a:lnTo>
                <a:lnTo>
                  <a:pt x="4425" y="6084"/>
                </a:lnTo>
                <a:lnTo>
                  <a:pt x="4406" y="6186"/>
                </a:lnTo>
                <a:lnTo>
                  <a:pt x="4388" y="6288"/>
                </a:lnTo>
                <a:lnTo>
                  <a:pt x="4372" y="6391"/>
                </a:lnTo>
                <a:lnTo>
                  <a:pt x="4356" y="6494"/>
                </a:lnTo>
                <a:lnTo>
                  <a:pt x="4342" y="6598"/>
                </a:lnTo>
                <a:lnTo>
                  <a:pt x="4328" y="6701"/>
                </a:lnTo>
                <a:lnTo>
                  <a:pt x="4315" y="6805"/>
                </a:lnTo>
                <a:lnTo>
                  <a:pt x="4304" y="6911"/>
                </a:lnTo>
                <a:lnTo>
                  <a:pt x="4294" y="7015"/>
                </a:lnTo>
                <a:lnTo>
                  <a:pt x="4284" y="7120"/>
                </a:lnTo>
                <a:lnTo>
                  <a:pt x="4275" y="7226"/>
                </a:lnTo>
                <a:lnTo>
                  <a:pt x="4268" y="7332"/>
                </a:lnTo>
                <a:lnTo>
                  <a:pt x="4262" y="7439"/>
                </a:lnTo>
                <a:lnTo>
                  <a:pt x="4257" y="7545"/>
                </a:lnTo>
                <a:lnTo>
                  <a:pt x="4253" y="7652"/>
                </a:lnTo>
                <a:lnTo>
                  <a:pt x="4248" y="7759"/>
                </a:lnTo>
                <a:lnTo>
                  <a:pt x="1073" y="7759"/>
                </a:lnTo>
                <a:lnTo>
                  <a:pt x="1081" y="7602"/>
                </a:lnTo>
                <a:lnTo>
                  <a:pt x="1092" y="7446"/>
                </a:lnTo>
                <a:lnTo>
                  <a:pt x="1107" y="7291"/>
                </a:lnTo>
                <a:lnTo>
                  <a:pt x="1125" y="7137"/>
                </a:lnTo>
                <a:lnTo>
                  <a:pt x="1146" y="6984"/>
                </a:lnTo>
                <a:lnTo>
                  <a:pt x="1171" y="6832"/>
                </a:lnTo>
                <a:lnTo>
                  <a:pt x="1200" y="6681"/>
                </a:lnTo>
                <a:lnTo>
                  <a:pt x="1231" y="6532"/>
                </a:lnTo>
                <a:lnTo>
                  <a:pt x="1265" y="6383"/>
                </a:lnTo>
                <a:lnTo>
                  <a:pt x="1304" y="6236"/>
                </a:lnTo>
                <a:lnTo>
                  <a:pt x="1345" y="6090"/>
                </a:lnTo>
                <a:lnTo>
                  <a:pt x="1389" y="5945"/>
                </a:lnTo>
                <a:lnTo>
                  <a:pt x="1437" y="5802"/>
                </a:lnTo>
                <a:lnTo>
                  <a:pt x="1487" y="5660"/>
                </a:lnTo>
                <a:lnTo>
                  <a:pt x="1540" y="5519"/>
                </a:lnTo>
                <a:lnTo>
                  <a:pt x="1597" y="5380"/>
                </a:lnTo>
                <a:lnTo>
                  <a:pt x="1656" y="5243"/>
                </a:lnTo>
                <a:lnTo>
                  <a:pt x="1719" y="5106"/>
                </a:lnTo>
                <a:lnTo>
                  <a:pt x="1785" y="4972"/>
                </a:lnTo>
                <a:lnTo>
                  <a:pt x="1852" y="4839"/>
                </a:lnTo>
                <a:lnTo>
                  <a:pt x="1923" y="4708"/>
                </a:lnTo>
                <a:lnTo>
                  <a:pt x="1997" y="4578"/>
                </a:lnTo>
                <a:lnTo>
                  <a:pt x="2074" y="4450"/>
                </a:lnTo>
                <a:lnTo>
                  <a:pt x="2153" y="4324"/>
                </a:lnTo>
                <a:lnTo>
                  <a:pt x="2234" y="4199"/>
                </a:lnTo>
                <a:lnTo>
                  <a:pt x="2319" y="4076"/>
                </a:lnTo>
                <a:lnTo>
                  <a:pt x="2405" y="3956"/>
                </a:lnTo>
                <a:lnTo>
                  <a:pt x="2496" y="3837"/>
                </a:lnTo>
                <a:lnTo>
                  <a:pt x="2587" y="3719"/>
                </a:lnTo>
                <a:lnTo>
                  <a:pt x="2681" y="3605"/>
                </a:lnTo>
                <a:lnTo>
                  <a:pt x="2779" y="3492"/>
                </a:lnTo>
                <a:lnTo>
                  <a:pt x="2878" y="3381"/>
                </a:lnTo>
                <a:close/>
                <a:moveTo>
                  <a:pt x="8474" y="7759"/>
                </a:moveTo>
                <a:lnTo>
                  <a:pt x="8474" y="5160"/>
                </a:lnTo>
                <a:lnTo>
                  <a:pt x="8559" y="5157"/>
                </a:lnTo>
                <a:lnTo>
                  <a:pt x="8644" y="5153"/>
                </a:lnTo>
                <a:lnTo>
                  <a:pt x="8728" y="5149"/>
                </a:lnTo>
                <a:lnTo>
                  <a:pt x="8812" y="5143"/>
                </a:lnTo>
                <a:lnTo>
                  <a:pt x="8896" y="5137"/>
                </a:lnTo>
                <a:lnTo>
                  <a:pt x="8980" y="5131"/>
                </a:lnTo>
                <a:lnTo>
                  <a:pt x="9063" y="5122"/>
                </a:lnTo>
                <a:lnTo>
                  <a:pt x="9146" y="5114"/>
                </a:lnTo>
                <a:lnTo>
                  <a:pt x="9230" y="5105"/>
                </a:lnTo>
                <a:lnTo>
                  <a:pt x="9313" y="5095"/>
                </a:lnTo>
                <a:lnTo>
                  <a:pt x="9395" y="5084"/>
                </a:lnTo>
                <a:lnTo>
                  <a:pt x="9477" y="5073"/>
                </a:lnTo>
                <a:lnTo>
                  <a:pt x="9559" y="5061"/>
                </a:lnTo>
                <a:lnTo>
                  <a:pt x="9641" y="5048"/>
                </a:lnTo>
                <a:lnTo>
                  <a:pt x="9723" y="5035"/>
                </a:lnTo>
                <a:lnTo>
                  <a:pt x="9804" y="5020"/>
                </a:lnTo>
                <a:lnTo>
                  <a:pt x="9885" y="5005"/>
                </a:lnTo>
                <a:lnTo>
                  <a:pt x="9965" y="4990"/>
                </a:lnTo>
                <a:lnTo>
                  <a:pt x="10046" y="4973"/>
                </a:lnTo>
                <a:lnTo>
                  <a:pt x="10126" y="4956"/>
                </a:lnTo>
                <a:lnTo>
                  <a:pt x="10206" y="4938"/>
                </a:lnTo>
                <a:lnTo>
                  <a:pt x="10287" y="4920"/>
                </a:lnTo>
                <a:lnTo>
                  <a:pt x="10366" y="4900"/>
                </a:lnTo>
                <a:lnTo>
                  <a:pt x="10445" y="4880"/>
                </a:lnTo>
                <a:lnTo>
                  <a:pt x="10524" y="4860"/>
                </a:lnTo>
                <a:lnTo>
                  <a:pt x="10602" y="4838"/>
                </a:lnTo>
                <a:lnTo>
                  <a:pt x="10681" y="4816"/>
                </a:lnTo>
                <a:lnTo>
                  <a:pt x="10759" y="4793"/>
                </a:lnTo>
                <a:lnTo>
                  <a:pt x="10836" y="4770"/>
                </a:lnTo>
                <a:lnTo>
                  <a:pt x="10914" y="4746"/>
                </a:lnTo>
                <a:lnTo>
                  <a:pt x="10990" y="4721"/>
                </a:lnTo>
                <a:lnTo>
                  <a:pt x="11066" y="4695"/>
                </a:lnTo>
                <a:lnTo>
                  <a:pt x="11099" y="4784"/>
                </a:lnTo>
                <a:lnTo>
                  <a:pt x="11130" y="4873"/>
                </a:lnTo>
                <a:lnTo>
                  <a:pt x="11161" y="4963"/>
                </a:lnTo>
                <a:lnTo>
                  <a:pt x="11191" y="5053"/>
                </a:lnTo>
                <a:lnTo>
                  <a:pt x="11219" y="5145"/>
                </a:lnTo>
                <a:lnTo>
                  <a:pt x="11247" y="5236"/>
                </a:lnTo>
                <a:lnTo>
                  <a:pt x="11274" y="5328"/>
                </a:lnTo>
                <a:lnTo>
                  <a:pt x="11299" y="5420"/>
                </a:lnTo>
                <a:lnTo>
                  <a:pt x="11325" y="5513"/>
                </a:lnTo>
                <a:lnTo>
                  <a:pt x="11349" y="5607"/>
                </a:lnTo>
                <a:lnTo>
                  <a:pt x="11372" y="5701"/>
                </a:lnTo>
                <a:lnTo>
                  <a:pt x="11395" y="5795"/>
                </a:lnTo>
                <a:lnTo>
                  <a:pt x="11415" y="5889"/>
                </a:lnTo>
                <a:lnTo>
                  <a:pt x="11436" y="5984"/>
                </a:lnTo>
                <a:lnTo>
                  <a:pt x="11455" y="6080"/>
                </a:lnTo>
                <a:lnTo>
                  <a:pt x="11474" y="6176"/>
                </a:lnTo>
                <a:lnTo>
                  <a:pt x="11491" y="6272"/>
                </a:lnTo>
                <a:lnTo>
                  <a:pt x="11509" y="6368"/>
                </a:lnTo>
                <a:lnTo>
                  <a:pt x="11524" y="6466"/>
                </a:lnTo>
                <a:lnTo>
                  <a:pt x="11538" y="6563"/>
                </a:lnTo>
                <a:lnTo>
                  <a:pt x="11553" y="6661"/>
                </a:lnTo>
                <a:lnTo>
                  <a:pt x="11565" y="6759"/>
                </a:lnTo>
                <a:lnTo>
                  <a:pt x="11577" y="6857"/>
                </a:lnTo>
                <a:lnTo>
                  <a:pt x="11589" y="6957"/>
                </a:lnTo>
                <a:lnTo>
                  <a:pt x="11598" y="7056"/>
                </a:lnTo>
                <a:lnTo>
                  <a:pt x="11607" y="7155"/>
                </a:lnTo>
                <a:lnTo>
                  <a:pt x="11615" y="7255"/>
                </a:lnTo>
                <a:lnTo>
                  <a:pt x="11623" y="7356"/>
                </a:lnTo>
                <a:lnTo>
                  <a:pt x="11629" y="7456"/>
                </a:lnTo>
                <a:lnTo>
                  <a:pt x="11634" y="7557"/>
                </a:lnTo>
                <a:lnTo>
                  <a:pt x="11638" y="7658"/>
                </a:lnTo>
                <a:lnTo>
                  <a:pt x="11641" y="7759"/>
                </a:lnTo>
                <a:lnTo>
                  <a:pt x="8474" y="7759"/>
                </a:lnTo>
                <a:close/>
                <a:moveTo>
                  <a:pt x="10879" y="11791"/>
                </a:moveTo>
                <a:lnTo>
                  <a:pt x="10807" y="11768"/>
                </a:lnTo>
                <a:lnTo>
                  <a:pt x="10735" y="11747"/>
                </a:lnTo>
                <a:lnTo>
                  <a:pt x="10663" y="11726"/>
                </a:lnTo>
                <a:lnTo>
                  <a:pt x="10590" y="11706"/>
                </a:lnTo>
                <a:lnTo>
                  <a:pt x="10518" y="11686"/>
                </a:lnTo>
                <a:lnTo>
                  <a:pt x="10446" y="11667"/>
                </a:lnTo>
                <a:lnTo>
                  <a:pt x="10373" y="11649"/>
                </a:lnTo>
                <a:lnTo>
                  <a:pt x="10299" y="11631"/>
                </a:lnTo>
                <a:lnTo>
                  <a:pt x="10226" y="11614"/>
                </a:lnTo>
                <a:lnTo>
                  <a:pt x="10152" y="11598"/>
                </a:lnTo>
                <a:lnTo>
                  <a:pt x="10078" y="11582"/>
                </a:lnTo>
                <a:lnTo>
                  <a:pt x="10003" y="11566"/>
                </a:lnTo>
                <a:lnTo>
                  <a:pt x="9929" y="11552"/>
                </a:lnTo>
                <a:lnTo>
                  <a:pt x="9854" y="11538"/>
                </a:lnTo>
                <a:lnTo>
                  <a:pt x="9780" y="11525"/>
                </a:lnTo>
                <a:lnTo>
                  <a:pt x="9704" y="11512"/>
                </a:lnTo>
                <a:lnTo>
                  <a:pt x="9629" y="11500"/>
                </a:lnTo>
                <a:lnTo>
                  <a:pt x="9553" y="11488"/>
                </a:lnTo>
                <a:lnTo>
                  <a:pt x="9477" y="11477"/>
                </a:lnTo>
                <a:lnTo>
                  <a:pt x="9401" y="11467"/>
                </a:lnTo>
                <a:lnTo>
                  <a:pt x="9325" y="11458"/>
                </a:lnTo>
                <a:lnTo>
                  <a:pt x="9249" y="11449"/>
                </a:lnTo>
                <a:lnTo>
                  <a:pt x="9172" y="11440"/>
                </a:lnTo>
                <a:lnTo>
                  <a:pt x="9095" y="11433"/>
                </a:lnTo>
                <a:lnTo>
                  <a:pt x="9018" y="11425"/>
                </a:lnTo>
                <a:lnTo>
                  <a:pt x="8941" y="11419"/>
                </a:lnTo>
                <a:lnTo>
                  <a:pt x="8864" y="11413"/>
                </a:lnTo>
                <a:lnTo>
                  <a:pt x="8786" y="11408"/>
                </a:lnTo>
                <a:lnTo>
                  <a:pt x="8708" y="11404"/>
                </a:lnTo>
                <a:lnTo>
                  <a:pt x="8630" y="11400"/>
                </a:lnTo>
                <a:lnTo>
                  <a:pt x="8552" y="11396"/>
                </a:lnTo>
                <a:lnTo>
                  <a:pt x="8474" y="11394"/>
                </a:lnTo>
                <a:lnTo>
                  <a:pt x="8474" y="8277"/>
                </a:lnTo>
                <a:lnTo>
                  <a:pt x="11641" y="8277"/>
                </a:lnTo>
                <a:lnTo>
                  <a:pt x="11637" y="8394"/>
                </a:lnTo>
                <a:lnTo>
                  <a:pt x="11632" y="8512"/>
                </a:lnTo>
                <a:lnTo>
                  <a:pt x="11626" y="8628"/>
                </a:lnTo>
                <a:lnTo>
                  <a:pt x="11617" y="8746"/>
                </a:lnTo>
                <a:lnTo>
                  <a:pt x="11608" y="8862"/>
                </a:lnTo>
                <a:lnTo>
                  <a:pt x="11598" y="8977"/>
                </a:lnTo>
                <a:lnTo>
                  <a:pt x="11586" y="9092"/>
                </a:lnTo>
                <a:lnTo>
                  <a:pt x="11572" y="9207"/>
                </a:lnTo>
                <a:lnTo>
                  <a:pt x="11558" y="9321"/>
                </a:lnTo>
                <a:lnTo>
                  <a:pt x="11542" y="9435"/>
                </a:lnTo>
                <a:lnTo>
                  <a:pt x="11525" y="9548"/>
                </a:lnTo>
                <a:lnTo>
                  <a:pt x="11506" y="9661"/>
                </a:lnTo>
                <a:lnTo>
                  <a:pt x="11486" y="9773"/>
                </a:lnTo>
                <a:lnTo>
                  <a:pt x="11466" y="9884"/>
                </a:lnTo>
                <a:lnTo>
                  <a:pt x="11443" y="9995"/>
                </a:lnTo>
                <a:lnTo>
                  <a:pt x="11419" y="10106"/>
                </a:lnTo>
                <a:lnTo>
                  <a:pt x="11395" y="10216"/>
                </a:lnTo>
                <a:lnTo>
                  <a:pt x="11368" y="10325"/>
                </a:lnTo>
                <a:lnTo>
                  <a:pt x="11341" y="10434"/>
                </a:lnTo>
                <a:lnTo>
                  <a:pt x="11313" y="10543"/>
                </a:lnTo>
                <a:lnTo>
                  <a:pt x="11283" y="10650"/>
                </a:lnTo>
                <a:lnTo>
                  <a:pt x="11252" y="10757"/>
                </a:lnTo>
                <a:lnTo>
                  <a:pt x="11220" y="10863"/>
                </a:lnTo>
                <a:lnTo>
                  <a:pt x="11186" y="10969"/>
                </a:lnTo>
                <a:lnTo>
                  <a:pt x="11152" y="11074"/>
                </a:lnTo>
                <a:lnTo>
                  <a:pt x="11117" y="11178"/>
                </a:lnTo>
                <a:lnTo>
                  <a:pt x="11080" y="11282"/>
                </a:lnTo>
                <a:lnTo>
                  <a:pt x="11042" y="11386"/>
                </a:lnTo>
                <a:lnTo>
                  <a:pt x="11003" y="11488"/>
                </a:lnTo>
                <a:lnTo>
                  <a:pt x="10962" y="11590"/>
                </a:lnTo>
                <a:lnTo>
                  <a:pt x="10921" y="11690"/>
                </a:lnTo>
                <a:lnTo>
                  <a:pt x="10879" y="11791"/>
                </a:lnTo>
                <a:close/>
                <a:moveTo>
                  <a:pt x="11162" y="12440"/>
                </a:moveTo>
                <a:lnTo>
                  <a:pt x="11275" y="12484"/>
                </a:lnTo>
                <a:lnTo>
                  <a:pt x="11387" y="12529"/>
                </a:lnTo>
                <a:lnTo>
                  <a:pt x="11497" y="12575"/>
                </a:lnTo>
                <a:lnTo>
                  <a:pt x="11606" y="12624"/>
                </a:lnTo>
                <a:lnTo>
                  <a:pt x="11715" y="12674"/>
                </a:lnTo>
                <a:lnTo>
                  <a:pt x="11824" y="12726"/>
                </a:lnTo>
                <a:lnTo>
                  <a:pt x="11930" y="12779"/>
                </a:lnTo>
                <a:lnTo>
                  <a:pt x="12036" y="12833"/>
                </a:lnTo>
                <a:lnTo>
                  <a:pt x="12142" y="12889"/>
                </a:lnTo>
                <a:lnTo>
                  <a:pt x="12245" y="12946"/>
                </a:lnTo>
                <a:lnTo>
                  <a:pt x="12349" y="13005"/>
                </a:lnTo>
                <a:lnTo>
                  <a:pt x="12451" y="13065"/>
                </a:lnTo>
                <a:lnTo>
                  <a:pt x="12552" y="13127"/>
                </a:lnTo>
                <a:lnTo>
                  <a:pt x="12653" y="13191"/>
                </a:lnTo>
                <a:lnTo>
                  <a:pt x="12751" y="13255"/>
                </a:lnTo>
                <a:lnTo>
                  <a:pt x="12850" y="13320"/>
                </a:lnTo>
                <a:lnTo>
                  <a:pt x="12759" y="13395"/>
                </a:lnTo>
                <a:lnTo>
                  <a:pt x="12666" y="13469"/>
                </a:lnTo>
                <a:lnTo>
                  <a:pt x="12573" y="13540"/>
                </a:lnTo>
                <a:lnTo>
                  <a:pt x="12477" y="13612"/>
                </a:lnTo>
                <a:lnTo>
                  <a:pt x="12381" y="13681"/>
                </a:lnTo>
                <a:lnTo>
                  <a:pt x="12283" y="13748"/>
                </a:lnTo>
                <a:lnTo>
                  <a:pt x="12185" y="13814"/>
                </a:lnTo>
                <a:lnTo>
                  <a:pt x="12084" y="13878"/>
                </a:lnTo>
                <a:lnTo>
                  <a:pt x="11984" y="13940"/>
                </a:lnTo>
                <a:lnTo>
                  <a:pt x="11881" y="14001"/>
                </a:lnTo>
                <a:lnTo>
                  <a:pt x="11779" y="14062"/>
                </a:lnTo>
                <a:lnTo>
                  <a:pt x="11674" y="14119"/>
                </a:lnTo>
                <a:lnTo>
                  <a:pt x="11568" y="14175"/>
                </a:lnTo>
                <a:lnTo>
                  <a:pt x="11461" y="14229"/>
                </a:lnTo>
                <a:lnTo>
                  <a:pt x="11354" y="14282"/>
                </a:lnTo>
                <a:lnTo>
                  <a:pt x="11245" y="14333"/>
                </a:lnTo>
                <a:lnTo>
                  <a:pt x="11136" y="14382"/>
                </a:lnTo>
                <a:lnTo>
                  <a:pt x="11025" y="14429"/>
                </a:lnTo>
                <a:lnTo>
                  <a:pt x="10914" y="14475"/>
                </a:lnTo>
                <a:lnTo>
                  <a:pt x="10802" y="14519"/>
                </a:lnTo>
                <a:lnTo>
                  <a:pt x="10688" y="14561"/>
                </a:lnTo>
                <a:lnTo>
                  <a:pt x="10573" y="14601"/>
                </a:lnTo>
                <a:lnTo>
                  <a:pt x="10458" y="14639"/>
                </a:lnTo>
                <a:lnTo>
                  <a:pt x="10342" y="14676"/>
                </a:lnTo>
                <a:lnTo>
                  <a:pt x="10225" y="14710"/>
                </a:lnTo>
                <a:lnTo>
                  <a:pt x="10107" y="14743"/>
                </a:lnTo>
                <a:lnTo>
                  <a:pt x="9989" y="14774"/>
                </a:lnTo>
                <a:lnTo>
                  <a:pt x="9869" y="14802"/>
                </a:lnTo>
                <a:lnTo>
                  <a:pt x="9749" y="14829"/>
                </a:lnTo>
                <a:lnTo>
                  <a:pt x="9628" y="14854"/>
                </a:lnTo>
                <a:lnTo>
                  <a:pt x="9507" y="14877"/>
                </a:lnTo>
                <a:lnTo>
                  <a:pt x="9383" y="14898"/>
                </a:lnTo>
                <a:lnTo>
                  <a:pt x="9450" y="14833"/>
                </a:lnTo>
                <a:lnTo>
                  <a:pt x="9516" y="14767"/>
                </a:lnTo>
                <a:lnTo>
                  <a:pt x="9582" y="14700"/>
                </a:lnTo>
                <a:lnTo>
                  <a:pt x="9645" y="14633"/>
                </a:lnTo>
                <a:lnTo>
                  <a:pt x="9710" y="14564"/>
                </a:lnTo>
                <a:lnTo>
                  <a:pt x="9772" y="14495"/>
                </a:lnTo>
                <a:lnTo>
                  <a:pt x="9835" y="14424"/>
                </a:lnTo>
                <a:lnTo>
                  <a:pt x="9897" y="14354"/>
                </a:lnTo>
                <a:lnTo>
                  <a:pt x="9958" y="14282"/>
                </a:lnTo>
                <a:lnTo>
                  <a:pt x="10019" y="14210"/>
                </a:lnTo>
                <a:lnTo>
                  <a:pt x="10078" y="14137"/>
                </a:lnTo>
                <a:lnTo>
                  <a:pt x="10138" y="14064"/>
                </a:lnTo>
                <a:lnTo>
                  <a:pt x="10195" y="13988"/>
                </a:lnTo>
                <a:lnTo>
                  <a:pt x="10254" y="13913"/>
                </a:lnTo>
                <a:lnTo>
                  <a:pt x="10310" y="13837"/>
                </a:lnTo>
                <a:lnTo>
                  <a:pt x="10367" y="13761"/>
                </a:lnTo>
                <a:lnTo>
                  <a:pt x="10422" y="13684"/>
                </a:lnTo>
                <a:lnTo>
                  <a:pt x="10476" y="13606"/>
                </a:lnTo>
                <a:lnTo>
                  <a:pt x="10531" y="13526"/>
                </a:lnTo>
                <a:lnTo>
                  <a:pt x="10584" y="13447"/>
                </a:lnTo>
                <a:lnTo>
                  <a:pt x="10636" y="13367"/>
                </a:lnTo>
                <a:lnTo>
                  <a:pt x="10688" y="13286"/>
                </a:lnTo>
                <a:lnTo>
                  <a:pt x="10739" y="13204"/>
                </a:lnTo>
                <a:lnTo>
                  <a:pt x="10789" y="13121"/>
                </a:lnTo>
                <a:lnTo>
                  <a:pt x="10839" y="13039"/>
                </a:lnTo>
                <a:lnTo>
                  <a:pt x="10888" y="12955"/>
                </a:lnTo>
                <a:lnTo>
                  <a:pt x="10935" y="12871"/>
                </a:lnTo>
                <a:lnTo>
                  <a:pt x="10982" y="12786"/>
                </a:lnTo>
                <a:lnTo>
                  <a:pt x="11028" y="12701"/>
                </a:lnTo>
                <a:lnTo>
                  <a:pt x="11074" y="12614"/>
                </a:lnTo>
                <a:lnTo>
                  <a:pt x="11119" y="12528"/>
                </a:lnTo>
                <a:lnTo>
                  <a:pt x="11162" y="12440"/>
                </a:lnTo>
                <a:close/>
                <a:moveTo>
                  <a:pt x="8474" y="14988"/>
                </a:moveTo>
                <a:lnTo>
                  <a:pt x="8474" y="11911"/>
                </a:lnTo>
                <a:lnTo>
                  <a:pt x="8545" y="11913"/>
                </a:lnTo>
                <a:lnTo>
                  <a:pt x="8616" y="11916"/>
                </a:lnTo>
                <a:lnTo>
                  <a:pt x="8687" y="11920"/>
                </a:lnTo>
                <a:lnTo>
                  <a:pt x="8757" y="11924"/>
                </a:lnTo>
                <a:lnTo>
                  <a:pt x="8828" y="11929"/>
                </a:lnTo>
                <a:lnTo>
                  <a:pt x="8899" y="11934"/>
                </a:lnTo>
                <a:lnTo>
                  <a:pt x="8969" y="11940"/>
                </a:lnTo>
                <a:lnTo>
                  <a:pt x="9039" y="11946"/>
                </a:lnTo>
                <a:lnTo>
                  <a:pt x="9108" y="11953"/>
                </a:lnTo>
                <a:lnTo>
                  <a:pt x="9178" y="11960"/>
                </a:lnTo>
                <a:lnTo>
                  <a:pt x="9248" y="11968"/>
                </a:lnTo>
                <a:lnTo>
                  <a:pt x="9317" y="11976"/>
                </a:lnTo>
                <a:lnTo>
                  <a:pt x="9387" y="11986"/>
                </a:lnTo>
                <a:lnTo>
                  <a:pt x="9455" y="11995"/>
                </a:lnTo>
                <a:lnTo>
                  <a:pt x="9524" y="12005"/>
                </a:lnTo>
                <a:lnTo>
                  <a:pt x="9593" y="12018"/>
                </a:lnTo>
                <a:lnTo>
                  <a:pt x="9661" y="12027"/>
                </a:lnTo>
                <a:lnTo>
                  <a:pt x="9729" y="12039"/>
                </a:lnTo>
                <a:lnTo>
                  <a:pt x="9797" y="12051"/>
                </a:lnTo>
                <a:lnTo>
                  <a:pt x="9865" y="12064"/>
                </a:lnTo>
                <a:lnTo>
                  <a:pt x="9932" y="12077"/>
                </a:lnTo>
                <a:lnTo>
                  <a:pt x="10000" y="12091"/>
                </a:lnTo>
                <a:lnTo>
                  <a:pt x="10067" y="12106"/>
                </a:lnTo>
                <a:lnTo>
                  <a:pt x="10134" y="12121"/>
                </a:lnTo>
                <a:lnTo>
                  <a:pt x="10200" y="12136"/>
                </a:lnTo>
                <a:lnTo>
                  <a:pt x="10267" y="12153"/>
                </a:lnTo>
                <a:lnTo>
                  <a:pt x="10334" y="12169"/>
                </a:lnTo>
                <a:lnTo>
                  <a:pt x="10399" y="12187"/>
                </a:lnTo>
                <a:lnTo>
                  <a:pt x="10465" y="12204"/>
                </a:lnTo>
                <a:lnTo>
                  <a:pt x="10531" y="12223"/>
                </a:lnTo>
                <a:lnTo>
                  <a:pt x="10596" y="12242"/>
                </a:lnTo>
                <a:lnTo>
                  <a:pt x="10661" y="12262"/>
                </a:lnTo>
                <a:lnTo>
                  <a:pt x="10610" y="12363"/>
                </a:lnTo>
                <a:lnTo>
                  <a:pt x="10557" y="12462"/>
                </a:lnTo>
                <a:lnTo>
                  <a:pt x="10504" y="12561"/>
                </a:lnTo>
                <a:lnTo>
                  <a:pt x="10450" y="12659"/>
                </a:lnTo>
                <a:lnTo>
                  <a:pt x="10393" y="12757"/>
                </a:lnTo>
                <a:lnTo>
                  <a:pt x="10337" y="12853"/>
                </a:lnTo>
                <a:lnTo>
                  <a:pt x="10279" y="12948"/>
                </a:lnTo>
                <a:lnTo>
                  <a:pt x="10220" y="13042"/>
                </a:lnTo>
                <a:lnTo>
                  <a:pt x="10159" y="13135"/>
                </a:lnTo>
                <a:lnTo>
                  <a:pt x="10099" y="13228"/>
                </a:lnTo>
                <a:lnTo>
                  <a:pt x="10036" y="13319"/>
                </a:lnTo>
                <a:lnTo>
                  <a:pt x="9972" y="13410"/>
                </a:lnTo>
                <a:lnTo>
                  <a:pt x="9909" y="13499"/>
                </a:lnTo>
                <a:lnTo>
                  <a:pt x="9843" y="13588"/>
                </a:lnTo>
                <a:lnTo>
                  <a:pt x="9776" y="13675"/>
                </a:lnTo>
                <a:lnTo>
                  <a:pt x="9710" y="13761"/>
                </a:lnTo>
                <a:lnTo>
                  <a:pt x="9641" y="13846"/>
                </a:lnTo>
                <a:lnTo>
                  <a:pt x="9571" y="13930"/>
                </a:lnTo>
                <a:lnTo>
                  <a:pt x="9501" y="14012"/>
                </a:lnTo>
                <a:lnTo>
                  <a:pt x="9430" y="14095"/>
                </a:lnTo>
                <a:lnTo>
                  <a:pt x="9358" y="14175"/>
                </a:lnTo>
                <a:lnTo>
                  <a:pt x="9284" y="14255"/>
                </a:lnTo>
                <a:lnTo>
                  <a:pt x="9210" y="14333"/>
                </a:lnTo>
                <a:lnTo>
                  <a:pt x="9135" y="14410"/>
                </a:lnTo>
                <a:lnTo>
                  <a:pt x="9059" y="14487"/>
                </a:lnTo>
                <a:lnTo>
                  <a:pt x="8982" y="14562"/>
                </a:lnTo>
                <a:lnTo>
                  <a:pt x="8904" y="14636"/>
                </a:lnTo>
                <a:lnTo>
                  <a:pt x="8825" y="14708"/>
                </a:lnTo>
                <a:lnTo>
                  <a:pt x="8746" y="14779"/>
                </a:lnTo>
                <a:lnTo>
                  <a:pt x="8666" y="14850"/>
                </a:lnTo>
                <a:lnTo>
                  <a:pt x="8584" y="14918"/>
                </a:lnTo>
                <a:lnTo>
                  <a:pt x="8502" y="14987"/>
                </a:lnTo>
                <a:lnTo>
                  <a:pt x="8474" y="14988"/>
                </a:lnTo>
                <a:close/>
                <a:moveTo>
                  <a:pt x="7036" y="14898"/>
                </a:moveTo>
                <a:lnTo>
                  <a:pt x="6913" y="14877"/>
                </a:lnTo>
                <a:lnTo>
                  <a:pt x="6791" y="14854"/>
                </a:lnTo>
                <a:lnTo>
                  <a:pt x="6670" y="14829"/>
                </a:lnTo>
                <a:lnTo>
                  <a:pt x="6550" y="14802"/>
                </a:lnTo>
                <a:lnTo>
                  <a:pt x="6431" y="14774"/>
                </a:lnTo>
                <a:lnTo>
                  <a:pt x="6312" y="14743"/>
                </a:lnTo>
                <a:lnTo>
                  <a:pt x="6194" y="14710"/>
                </a:lnTo>
                <a:lnTo>
                  <a:pt x="6077" y="14676"/>
                </a:lnTo>
                <a:lnTo>
                  <a:pt x="5961" y="14639"/>
                </a:lnTo>
                <a:lnTo>
                  <a:pt x="5846" y="14601"/>
                </a:lnTo>
                <a:lnTo>
                  <a:pt x="5731" y="14561"/>
                </a:lnTo>
                <a:lnTo>
                  <a:pt x="5618" y="14519"/>
                </a:lnTo>
                <a:lnTo>
                  <a:pt x="5505" y="14475"/>
                </a:lnTo>
                <a:lnTo>
                  <a:pt x="5395" y="14429"/>
                </a:lnTo>
                <a:lnTo>
                  <a:pt x="5284" y="14382"/>
                </a:lnTo>
                <a:lnTo>
                  <a:pt x="5174" y="14333"/>
                </a:lnTo>
                <a:lnTo>
                  <a:pt x="5065" y="14282"/>
                </a:lnTo>
                <a:lnTo>
                  <a:pt x="4958" y="14229"/>
                </a:lnTo>
                <a:lnTo>
                  <a:pt x="4851" y="14175"/>
                </a:lnTo>
                <a:lnTo>
                  <a:pt x="4746" y="14119"/>
                </a:lnTo>
                <a:lnTo>
                  <a:pt x="4641" y="14062"/>
                </a:lnTo>
                <a:lnTo>
                  <a:pt x="4538" y="14001"/>
                </a:lnTo>
                <a:lnTo>
                  <a:pt x="4436" y="13940"/>
                </a:lnTo>
                <a:lnTo>
                  <a:pt x="4335" y="13878"/>
                </a:lnTo>
                <a:lnTo>
                  <a:pt x="4235" y="13814"/>
                </a:lnTo>
                <a:lnTo>
                  <a:pt x="4137" y="13748"/>
                </a:lnTo>
                <a:lnTo>
                  <a:pt x="4038" y="13681"/>
                </a:lnTo>
                <a:lnTo>
                  <a:pt x="3943" y="13612"/>
                </a:lnTo>
                <a:lnTo>
                  <a:pt x="3847" y="13540"/>
                </a:lnTo>
                <a:lnTo>
                  <a:pt x="3753" y="13469"/>
                </a:lnTo>
                <a:lnTo>
                  <a:pt x="3660" y="13395"/>
                </a:lnTo>
                <a:lnTo>
                  <a:pt x="3569" y="13320"/>
                </a:lnTo>
                <a:lnTo>
                  <a:pt x="3668" y="13255"/>
                </a:lnTo>
                <a:lnTo>
                  <a:pt x="3767" y="13191"/>
                </a:lnTo>
                <a:lnTo>
                  <a:pt x="3867" y="13127"/>
                </a:lnTo>
                <a:lnTo>
                  <a:pt x="3968" y="13065"/>
                </a:lnTo>
                <a:lnTo>
                  <a:pt x="4071" y="13005"/>
                </a:lnTo>
                <a:lnTo>
                  <a:pt x="4174" y="12946"/>
                </a:lnTo>
                <a:lnTo>
                  <a:pt x="4278" y="12889"/>
                </a:lnTo>
                <a:lnTo>
                  <a:pt x="4383" y="12833"/>
                </a:lnTo>
                <a:lnTo>
                  <a:pt x="4489" y="12779"/>
                </a:lnTo>
                <a:lnTo>
                  <a:pt x="4596" y="12726"/>
                </a:lnTo>
                <a:lnTo>
                  <a:pt x="4704" y="12674"/>
                </a:lnTo>
                <a:lnTo>
                  <a:pt x="4813" y="12624"/>
                </a:lnTo>
                <a:lnTo>
                  <a:pt x="4923" y="12575"/>
                </a:lnTo>
                <a:lnTo>
                  <a:pt x="5033" y="12529"/>
                </a:lnTo>
                <a:lnTo>
                  <a:pt x="5144" y="12484"/>
                </a:lnTo>
                <a:lnTo>
                  <a:pt x="5257" y="12440"/>
                </a:lnTo>
                <a:lnTo>
                  <a:pt x="5301" y="12528"/>
                </a:lnTo>
                <a:lnTo>
                  <a:pt x="5345" y="12614"/>
                </a:lnTo>
                <a:lnTo>
                  <a:pt x="5391" y="12701"/>
                </a:lnTo>
                <a:lnTo>
                  <a:pt x="5437" y="12786"/>
                </a:lnTo>
                <a:lnTo>
                  <a:pt x="5484" y="12871"/>
                </a:lnTo>
                <a:lnTo>
                  <a:pt x="5532" y="12955"/>
                </a:lnTo>
                <a:lnTo>
                  <a:pt x="5580" y="13039"/>
                </a:lnTo>
                <a:lnTo>
                  <a:pt x="5630" y="13121"/>
                </a:lnTo>
                <a:lnTo>
                  <a:pt x="5680" y="13204"/>
                </a:lnTo>
                <a:lnTo>
                  <a:pt x="5731" y="13286"/>
                </a:lnTo>
                <a:lnTo>
                  <a:pt x="5783" y="13367"/>
                </a:lnTo>
                <a:lnTo>
                  <a:pt x="5835" y="13447"/>
                </a:lnTo>
                <a:lnTo>
                  <a:pt x="5888" y="13526"/>
                </a:lnTo>
                <a:lnTo>
                  <a:pt x="5943" y="13606"/>
                </a:lnTo>
                <a:lnTo>
                  <a:pt x="5997" y="13684"/>
                </a:lnTo>
                <a:lnTo>
                  <a:pt x="6052" y="13761"/>
                </a:lnTo>
                <a:lnTo>
                  <a:pt x="6109" y="13837"/>
                </a:lnTo>
                <a:lnTo>
                  <a:pt x="6166" y="13913"/>
                </a:lnTo>
                <a:lnTo>
                  <a:pt x="6224" y="13988"/>
                </a:lnTo>
                <a:lnTo>
                  <a:pt x="6282" y="14064"/>
                </a:lnTo>
                <a:lnTo>
                  <a:pt x="6341" y="14137"/>
                </a:lnTo>
                <a:lnTo>
                  <a:pt x="6400" y="14210"/>
                </a:lnTo>
                <a:lnTo>
                  <a:pt x="6461" y="14282"/>
                </a:lnTo>
                <a:lnTo>
                  <a:pt x="6522" y="14354"/>
                </a:lnTo>
                <a:lnTo>
                  <a:pt x="6584" y="14424"/>
                </a:lnTo>
                <a:lnTo>
                  <a:pt x="6647" y="14495"/>
                </a:lnTo>
                <a:lnTo>
                  <a:pt x="6710" y="14564"/>
                </a:lnTo>
                <a:lnTo>
                  <a:pt x="6774" y="14633"/>
                </a:lnTo>
                <a:lnTo>
                  <a:pt x="6839" y="14700"/>
                </a:lnTo>
                <a:lnTo>
                  <a:pt x="6903" y="14767"/>
                </a:lnTo>
                <a:lnTo>
                  <a:pt x="6969" y="14833"/>
                </a:lnTo>
                <a:lnTo>
                  <a:pt x="7036" y="14898"/>
                </a:lnTo>
                <a:close/>
                <a:moveTo>
                  <a:pt x="7945" y="8277"/>
                </a:moveTo>
                <a:lnTo>
                  <a:pt x="7945" y="11394"/>
                </a:lnTo>
                <a:lnTo>
                  <a:pt x="7867" y="11396"/>
                </a:lnTo>
                <a:lnTo>
                  <a:pt x="7789" y="11400"/>
                </a:lnTo>
                <a:lnTo>
                  <a:pt x="7711" y="11404"/>
                </a:lnTo>
                <a:lnTo>
                  <a:pt x="7633" y="11408"/>
                </a:lnTo>
                <a:lnTo>
                  <a:pt x="7555" y="11413"/>
                </a:lnTo>
                <a:lnTo>
                  <a:pt x="7478" y="11419"/>
                </a:lnTo>
                <a:lnTo>
                  <a:pt x="7401" y="11425"/>
                </a:lnTo>
                <a:lnTo>
                  <a:pt x="7324" y="11433"/>
                </a:lnTo>
                <a:lnTo>
                  <a:pt x="7247" y="11440"/>
                </a:lnTo>
                <a:lnTo>
                  <a:pt x="7170" y="11449"/>
                </a:lnTo>
                <a:lnTo>
                  <a:pt x="7094" y="11458"/>
                </a:lnTo>
                <a:lnTo>
                  <a:pt x="7018" y="11467"/>
                </a:lnTo>
                <a:lnTo>
                  <a:pt x="6942" y="11477"/>
                </a:lnTo>
                <a:lnTo>
                  <a:pt x="6866" y="11488"/>
                </a:lnTo>
                <a:lnTo>
                  <a:pt x="6790" y="11500"/>
                </a:lnTo>
                <a:lnTo>
                  <a:pt x="6715" y="11512"/>
                </a:lnTo>
                <a:lnTo>
                  <a:pt x="6640" y="11525"/>
                </a:lnTo>
                <a:lnTo>
                  <a:pt x="6565" y="11538"/>
                </a:lnTo>
                <a:lnTo>
                  <a:pt x="6491" y="11552"/>
                </a:lnTo>
                <a:lnTo>
                  <a:pt x="6416" y="11566"/>
                </a:lnTo>
                <a:lnTo>
                  <a:pt x="6342" y="11582"/>
                </a:lnTo>
                <a:lnTo>
                  <a:pt x="6268" y="11598"/>
                </a:lnTo>
                <a:lnTo>
                  <a:pt x="6194" y="11614"/>
                </a:lnTo>
                <a:lnTo>
                  <a:pt x="6120" y="11631"/>
                </a:lnTo>
                <a:lnTo>
                  <a:pt x="6047" y="11649"/>
                </a:lnTo>
                <a:lnTo>
                  <a:pt x="5973" y="11667"/>
                </a:lnTo>
                <a:lnTo>
                  <a:pt x="5901" y="11686"/>
                </a:lnTo>
                <a:lnTo>
                  <a:pt x="5829" y="11706"/>
                </a:lnTo>
                <a:lnTo>
                  <a:pt x="5756" y="11726"/>
                </a:lnTo>
                <a:lnTo>
                  <a:pt x="5684" y="11747"/>
                </a:lnTo>
                <a:lnTo>
                  <a:pt x="5612" y="11768"/>
                </a:lnTo>
                <a:lnTo>
                  <a:pt x="5540" y="11791"/>
                </a:lnTo>
                <a:lnTo>
                  <a:pt x="5498" y="11690"/>
                </a:lnTo>
                <a:lnTo>
                  <a:pt x="5457" y="11590"/>
                </a:lnTo>
                <a:lnTo>
                  <a:pt x="5417" y="11488"/>
                </a:lnTo>
                <a:lnTo>
                  <a:pt x="5377" y="11386"/>
                </a:lnTo>
                <a:lnTo>
                  <a:pt x="5339" y="11282"/>
                </a:lnTo>
                <a:lnTo>
                  <a:pt x="5303" y="11178"/>
                </a:lnTo>
                <a:lnTo>
                  <a:pt x="5267" y="11074"/>
                </a:lnTo>
                <a:lnTo>
                  <a:pt x="5233" y="10969"/>
                </a:lnTo>
                <a:lnTo>
                  <a:pt x="5200" y="10863"/>
                </a:lnTo>
                <a:lnTo>
                  <a:pt x="5167" y="10757"/>
                </a:lnTo>
                <a:lnTo>
                  <a:pt x="5136" y="10650"/>
                </a:lnTo>
                <a:lnTo>
                  <a:pt x="5106" y="10543"/>
                </a:lnTo>
                <a:lnTo>
                  <a:pt x="5079" y="10434"/>
                </a:lnTo>
                <a:lnTo>
                  <a:pt x="5051" y="10325"/>
                </a:lnTo>
                <a:lnTo>
                  <a:pt x="5025" y="10216"/>
                </a:lnTo>
                <a:lnTo>
                  <a:pt x="5000" y="10106"/>
                </a:lnTo>
                <a:lnTo>
                  <a:pt x="4976" y="9995"/>
                </a:lnTo>
                <a:lnTo>
                  <a:pt x="4954" y="9884"/>
                </a:lnTo>
                <a:lnTo>
                  <a:pt x="4933" y="9773"/>
                </a:lnTo>
                <a:lnTo>
                  <a:pt x="4913" y="9661"/>
                </a:lnTo>
                <a:lnTo>
                  <a:pt x="4895" y="9548"/>
                </a:lnTo>
                <a:lnTo>
                  <a:pt x="4877" y="9435"/>
                </a:lnTo>
                <a:lnTo>
                  <a:pt x="4861" y="9321"/>
                </a:lnTo>
                <a:lnTo>
                  <a:pt x="4847" y="9207"/>
                </a:lnTo>
                <a:lnTo>
                  <a:pt x="4833" y="9092"/>
                </a:lnTo>
                <a:lnTo>
                  <a:pt x="4822" y="8977"/>
                </a:lnTo>
                <a:lnTo>
                  <a:pt x="4811" y="8862"/>
                </a:lnTo>
                <a:lnTo>
                  <a:pt x="4802" y="8746"/>
                </a:lnTo>
                <a:lnTo>
                  <a:pt x="4794" y="8628"/>
                </a:lnTo>
                <a:lnTo>
                  <a:pt x="4787" y="8512"/>
                </a:lnTo>
                <a:lnTo>
                  <a:pt x="4782" y="8394"/>
                </a:lnTo>
                <a:lnTo>
                  <a:pt x="4779" y="8277"/>
                </a:lnTo>
                <a:lnTo>
                  <a:pt x="7945" y="8277"/>
                </a:lnTo>
                <a:close/>
                <a:moveTo>
                  <a:pt x="5353" y="4695"/>
                </a:moveTo>
                <a:lnTo>
                  <a:pt x="5430" y="4721"/>
                </a:lnTo>
                <a:lnTo>
                  <a:pt x="5507" y="4746"/>
                </a:lnTo>
                <a:lnTo>
                  <a:pt x="5583" y="4770"/>
                </a:lnTo>
                <a:lnTo>
                  <a:pt x="5661" y="4793"/>
                </a:lnTo>
                <a:lnTo>
                  <a:pt x="5739" y="4816"/>
                </a:lnTo>
                <a:lnTo>
                  <a:pt x="5817" y="4838"/>
                </a:lnTo>
                <a:lnTo>
                  <a:pt x="5896" y="4860"/>
                </a:lnTo>
                <a:lnTo>
                  <a:pt x="5974" y="4880"/>
                </a:lnTo>
                <a:lnTo>
                  <a:pt x="6053" y="4900"/>
                </a:lnTo>
                <a:lnTo>
                  <a:pt x="6134" y="4920"/>
                </a:lnTo>
                <a:lnTo>
                  <a:pt x="6213" y="4938"/>
                </a:lnTo>
                <a:lnTo>
                  <a:pt x="6293" y="4956"/>
                </a:lnTo>
                <a:lnTo>
                  <a:pt x="6373" y="4973"/>
                </a:lnTo>
                <a:lnTo>
                  <a:pt x="6454" y="4990"/>
                </a:lnTo>
                <a:lnTo>
                  <a:pt x="6535" y="5005"/>
                </a:lnTo>
                <a:lnTo>
                  <a:pt x="6615" y="5020"/>
                </a:lnTo>
                <a:lnTo>
                  <a:pt x="6697" y="5035"/>
                </a:lnTo>
                <a:lnTo>
                  <a:pt x="6778" y="5048"/>
                </a:lnTo>
                <a:lnTo>
                  <a:pt x="6860" y="5061"/>
                </a:lnTo>
                <a:lnTo>
                  <a:pt x="6942" y="5073"/>
                </a:lnTo>
                <a:lnTo>
                  <a:pt x="7024" y="5084"/>
                </a:lnTo>
                <a:lnTo>
                  <a:pt x="7106" y="5095"/>
                </a:lnTo>
                <a:lnTo>
                  <a:pt x="7189" y="5105"/>
                </a:lnTo>
                <a:lnTo>
                  <a:pt x="7273" y="5114"/>
                </a:lnTo>
                <a:lnTo>
                  <a:pt x="7356" y="5122"/>
                </a:lnTo>
                <a:lnTo>
                  <a:pt x="7439" y="5131"/>
                </a:lnTo>
                <a:lnTo>
                  <a:pt x="7523" y="5137"/>
                </a:lnTo>
                <a:lnTo>
                  <a:pt x="7607" y="5143"/>
                </a:lnTo>
                <a:lnTo>
                  <a:pt x="7691" y="5149"/>
                </a:lnTo>
                <a:lnTo>
                  <a:pt x="7775" y="5153"/>
                </a:lnTo>
                <a:lnTo>
                  <a:pt x="7860" y="5157"/>
                </a:lnTo>
                <a:lnTo>
                  <a:pt x="7945" y="5160"/>
                </a:lnTo>
                <a:lnTo>
                  <a:pt x="7945" y="7759"/>
                </a:lnTo>
                <a:lnTo>
                  <a:pt x="4779" y="7759"/>
                </a:lnTo>
                <a:lnTo>
                  <a:pt x="4782" y="7658"/>
                </a:lnTo>
                <a:lnTo>
                  <a:pt x="4786" y="7557"/>
                </a:lnTo>
                <a:lnTo>
                  <a:pt x="4791" y="7456"/>
                </a:lnTo>
                <a:lnTo>
                  <a:pt x="4797" y="7356"/>
                </a:lnTo>
                <a:lnTo>
                  <a:pt x="4805" y="7255"/>
                </a:lnTo>
                <a:lnTo>
                  <a:pt x="4812" y="7155"/>
                </a:lnTo>
                <a:lnTo>
                  <a:pt x="4821" y="7056"/>
                </a:lnTo>
                <a:lnTo>
                  <a:pt x="4831" y="6957"/>
                </a:lnTo>
                <a:lnTo>
                  <a:pt x="4843" y="6857"/>
                </a:lnTo>
                <a:lnTo>
                  <a:pt x="4854" y="6759"/>
                </a:lnTo>
                <a:lnTo>
                  <a:pt x="4867" y="6661"/>
                </a:lnTo>
                <a:lnTo>
                  <a:pt x="4881" y="6563"/>
                </a:lnTo>
                <a:lnTo>
                  <a:pt x="4896" y="6466"/>
                </a:lnTo>
                <a:lnTo>
                  <a:pt x="4911" y="6368"/>
                </a:lnTo>
                <a:lnTo>
                  <a:pt x="4928" y="6272"/>
                </a:lnTo>
                <a:lnTo>
                  <a:pt x="4945" y="6176"/>
                </a:lnTo>
                <a:lnTo>
                  <a:pt x="4964" y="6080"/>
                </a:lnTo>
                <a:lnTo>
                  <a:pt x="4983" y="5984"/>
                </a:lnTo>
                <a:lnTo>
                  <a:pt x="5004" y="5889"/>
                </a:lnTo>
                <a:lnTo>
                  <a:pt x="5025" y="5795"/>
                </a:lnTo>
                <a:lnTo>
                  <a:pt x="5048" y="5701"/>
                </a:lnTo>
                <a:lnTo>
                  <a:pt x="5070" y="5607"/>
                </a:lnTo>
                <a:lnTo>
                  <a:pt x="5095" y="5513"/>
                </a:lnTo>
                <a:lnTo>
                  <a:pt x="5120" y="5420"/>
                </a:lnTo>
                <a:lnTo>
                  <a:pt x="5145" y="5328"/>
                </a:lnTo>
                <a:lnTo>
                  <a:pt x="5172" y="5236"/>
                </a:lnTo>
                <a:lnTo>
                  <a:pt x="5201" y="5145"/>
                </a:lnTo>
                <a:lnTo>
                  <a:pt x="5228" y="5053"/>
                </a:lnTo>
                <a:lnTo>
                  <a:pt x="5258" y="4963"/>
                </a:lnTo>
                <a:lnTo>
                  <a:pt x="5289" y="4873"/>
                </a:lnTo>
                <a:lnTo>
                  <a:pt x="5321" y="4784"/>
                </a:lnTo>
                <a:lnTo>
                  <a:pt x="5353" y="4695"/>
                </a:lnTo>
                <a:close/>
                <a:moveTo>
                  <a:pt x="5056" y="4040"/>
                </a:moveTo>
                <a:lnTo>
                  <a:pt x="4994" y="4015"/>
                </a:lnTo>
                <a:lnTo>
                  <a:pt x="4934" y="3989"/>
                </a:lnTo>
                <a:lnTo>
                  <a:pt x="4873" y="3963"/>
                </a:lnTo>
                <a:lnTo>
                  <a:pt x="4813" y="3936"/>
                </a:lnTo>
                <a:lnTo>
                  <a:pt x="4753" y="3909"/>
                </a:lnTo>
                <a:lnTo>
                  <a:pt x="4693" y="3882"/>
                </a:lnTo>
                <a:lnTo>
                  <a:pt x="4633" y="3854"/>
                </a:lnTo>
                <a:lnTo>
                  <a:pt x="4575" y="3825"/>
                </a:lnTo>
                <a:lnTo>
                  <a:pt x="4515" y="3796"/>
                </a:lnTo>
                <a:lnTo>
                  <a:pt x="4457" y="3766"/>
                </a:lnTo>
                <a:lnTo>
                  <a:pt x="4398" y="3736"/>
                </a:lnTo>
                <a:lnTo>
                  <a:pt x="4341" y="3705"/>
                </a:lnTo>
                <a:lnTo>
                  <a:pt x="4282" y="3674"/>
                </a:lnTo>
                <a:lnTo>
                  <a:pt x="4225" y="3643"/>
                </a:lnTo>
                <a:lnTo>
                  <a:pt x="4168" y="3611"/>
                </a:lnTo>
                <a:lnTo>
                  <a:pt x="4111" y="3579"/>
                </a:lnTo>
                <a:lnTo>
                  <a:pt x="3998" y="3513"/>
                </a:lnTo>
                <a:lnTo>
                  <a:pt x="3886" y="3446"/>
                </a:lnTo>
                <a:lnTo>
                  <a:pt x="3776" y="3377"/>
                </a:lnTo>
                <a:lnTo>
                  <a:pt x="3667" y="3305"/>
                </a:lnTo>
                <a:lnTo>
                  <a:pt x="3559" y="3233"/>
                </a:lnTo>
                <a:lnTo>
                  <a:pt x="3451" y="3159"/>
                </a:lnTo>
                <a:lnTo>
                  <a:pt x="3345" y="3084"/>
                </a:lnTo>
                <a:lnTo>
                  <a:pt x="3241" y="3007"/>
                </a:lnTo>
                <a:lnTo>
                  <a:pt x="3337" y="2917"/>
                </a:lnTo>
                <a:lnTo>
                  <a:pt x="3436" y="2829"/>
                </a:lnTo>
                <a:lnTo>
                  <a:pt x="3535" y="2743"/>
                </a:lnTo>
                <a:lnTo>
                  <a:pt x="3637" y="2659"/>
                </a:lnTo>
                <a:lnTo>
                  <a:pt x="3740" y="2576"/>
                </a:lnTo>
                <a:lnTo>
                  <a:pt x="3845" y="2496"/>
                </a:lnTo>
                <a:lnTo>
                  <a:pt x="3951" y="2417"/>
                </a:lnTo>
                <a:lnTo>
                  <a:pt x="4059" y="2340"/>
                </a:lnTo>
                <a:lnTo>
                  <a:pt x="4168" y="2266"/>
                </a:lnTo>
                <a:lnTo>
                  <a:pt x="4279" y="2193"/>
                </a:lnTo>
                <a:lnTo>
                  <a:pt x="4391" y="2122"/>
                </a:lnTo>
                <a:lnTo>
                  <a:pt x="4505" y="2054"/>
                </a:lnTo>
                <a:lnTo>
                  <a:pt x="4620" y="1986"/>
                </a:lnTo>
                <a:lnTo>
                  <a:pt x="4736" y="1921"/>
                </a:lnTo>
                <a:lnTo>
                  <a:pt x="4854" y="1859"/>
                </a:lnTo>
                <a:lnTo>
                  <a:pt x="4973" y="1799"/>
                </a:lnTo>
                <a:lnTo>
                  <a:pt x="5093" y="1740"/>
                </a:lnTo>
                <a:lnTo>
                  <a:pt x="5215" y="1684"/>
                </a:lnTo>
                <a:lnTo>
                  <a:pt x="5338" y="1630"/>
                </a:lnTo>
                <a:lnTo>
                  <a:pt x="5461" y="1579"/>
                </a:lnTo>
                <a:lnTo>
                  <a:pt x="5587" y="1528"/>
                </a:lnTo>
                <a:lnTo>
                  <a:pt x="5714" y="1481"/>
                </a:lnTo>
                <a:lnTo>
                  <a:pt x="5841" y="1436"/>
                </a:lnTo>
                <a:lnTo>
                  <a:pt x="5969" y="1393"/>
                </a:lnTo>
                <a:lnTo>
                  <a:pt x="6100" y="1353"/>
                </a:lnTo>
                <a:lnTo>
                  <a:pt x="6230" y="1315"/>
                </a:lnTo>
                <a:lnTo>
                  <a:pt x="6362" y="1279"/>
                </a:lnTo>
                <a:lnTo>
                  <a:pt x="6495" y="1246"/>
                </a:lnTo>
                <a:lnTo>
                  <a:pt x="6628" y="1215"/>
                </a:lnTo>
                <a:lnTo>
                  <a:pt x="6764" y="1187"/>
                </a:lnTo>
                <a:lnTo>
                  <a:pt x="6899" y="1161"/>
                </a:lnTo>
                <a:lnTo>
                  <a:pt x="7036" y="1137"/>
                </a:lnTo>
                <a:lnTo>
                  <a:pt x="6960" y="1213"/>
                </a:lnTo>
                <a:lnTo>
                  <a:pt x="6884" y="1289"/>
                </a:lnTo>
                <a:lnTo>
                  <a:pt x="6809" y="1367"/>
                </a:lnTo>
                <a:lnTo>
                  <a:pt x="6735" y="1446"/>
                </a:lnTo>
                <a:lnTo>
                  <a:pt x="6662" y="1525"/>
                </a:lnTo>
                <a:lnTo>
                  <a:pt x="6589" y="1607"/>
                </a:lnTo>
                <a:lnTo>
                  <a:pt x="6518" y="1689"/>
                </a:lnTo>
                <a:lnTo>
                  <a:pt x="6448" y="1771"/>
                </a:lnTo>
                <a:lnTo>
                  <a:pt x="6379" y="1855"/>
                </a:lnTo>
                <a:lnTo>
                  <a:pt x="6310" y="1940"/>
                </a:lnTo>
                <a:lnTo>
                  <a:pt x="6242" y="2027"/>
                </a:lnTo>
                <a:lnTo>
                  <a:pt x="6176" y="2113"/>
                </a:lnTo>
                <a:lnTo>
                  <a:pt x="6110" y="2201"/>
                </a:lnTo>
                <a:lnTo>
                  <a:pt x="6045" y="2290"/>
                </a:lnTo>
                <a:lnTo>
                  <a:pt x="5982" y="2379"/>
                </a:lnTo>
                <a:lnTo>
                  <a:pt x="5919" y="2471"/>
                </a:lnTo>
                <a:lnTo>
                  <a:pt x="5857" y="2562"/>
                </a:lnTo>
                <a:lnTo>
                  <a:pt x="5797" y="2654"/>
                </a:lnTo>
                <a:lnTo>
                  <a:pt x="5736" y="2748"/>
                </a:lnTo>
                <a:lnTo>
                  <a:pt x="5678" y="2842"/>
                </a:lnTo>
                <a:lnTo>
                  <a:pt x="5620" y="2938"/>
                </a:lnTo>
                <a:lnTo>
                  <a:pt x="5564" y="3034"/>
                </a:lnTo>
                <a:lnTo>
                  <a:pt x="5508" y="3130"/>
                </a:lnTo>
                <a:lnTo>
                  <a:pt x="5453" y="3228"/>
                </a:lnTo>
                <a:lnTo>
                  <a:pt x="5400" y="3326"/>
                </a:lnTo>
                <a:lnTo>
                  <a:pt x="5347" y="3427"/>
                </a:lnTo>
                <a:lnTo>
                  <a:pt x="5296" y="3527"/>
                </a:lnTo>
                <a:lnTo>
                  <a:pt x="5246" y="3628"/>
                </a:lnTo>
                <a:lnTo>
                  <a:pt x="5197" y="3729"/>
                </a:lnTo>
                <a:lnTo>
                  <a:pt x="5148" y="3833"/>
                </a:lnTo>
                <a:lnTo>
                  <a:pt x="5102" y="3936"/>
                </a:lnTo>
                <a:lnTo>
                  <a:pt x="5056" y="4040"/>
                </a:lnTo>
                <a:close/>
                <a:moveTo>
                  <a:pt x="7945" y="1047"/>
                </a:moveTo>
                <a:lnTo>
                  <a:pt x="7945" y="4642"/>
                </a:lnTo>
                <a:lnTo>
                  <a:pt x="7867" y="4639"/>
                </a:lnTo>
                <a:lnTo>
                  <a:pt x="7789" y="4635"/>
                </a:lnTo>
                <a:lnTo>
                  <a:pt x="7711" y="4631"/>
                </a:lnTo>
                <a:lnTo>
                  <a:pt x="7633" y="4626"/>
                </a:lnTo>
                <a:lnTo>
                  <a:pt x="7556" y="4621"/>
                </a:lnTo>
                <a:lnTo>
                  <a:pt x="7478" y="4614"/>
                </a:lnTo>
                <a:lnTo>
                  <a:pt x="7401" y="4607"/>
                </a:lnTo>
                <a:lnTo>
                  <a:pt x="7325" y="4600"/>
                </a:lnTo>
                <a:lnTo>
                  <a:pt x="7248" y="4591"/>
                </a:lnTo>
                <a:lnTo>
                  <a:pt x="7172" y="4582"/>
                </a:lnTo>
                <a:lnTo>
                  <a:pt x="7095" y="4573"/>
                </a:lnTo>
                <a:lnTo>
                  <a:pt x="7020" y="4562"/>
                </a:lnTo>
                <a:lnTo>
                  <a:pt x="6944" y="4551"/>
                </a:lnTo>
                <a:lnTo>
                  <a:pt x="6868" y="4540"/>
                </a:lnTo>
                <a:lnTo>
                  <a:pt x="6793" y="4527"/>
                </a:lnTo>
                <a:lnTo>
                  <a:pt x="6718" y="4514"/>
                </a:lnTo>
                <a:lnTo>
                  <a:pt x="6644" y="4501"/>
                </a:lnTo>
                <a:lnTo>
                  <a:pt x="6569" y="4486"/>
                </a:lnTo>
                <a:lnTo>
                  <a:pt x="6495" y="4471"/>
                </a:lnTo>
                <a:lnTo>
                  <a:pt x="6421" y="4456"/>
                </a:lnTo>
                <a:lnTo>
                  <a:pt x="6347" y="4439"/>
                </a:lnTo>
                <a:lnTo>
                  <a:pt x="6273" y="4423"/>
                </a:lnTo>
                <a:lnTo>
                  <a:pt x="6200" y="4405"/>
                </a:lnTo>
                <a:lnTo>
                  <a:pt x="6127" y="4387"/>
                </a:lnTo>
                <a:lnTo>
                  <a:pt x="6055" y="4368"/>
                </a:lnTo>
                <a:lnTo>
                  <a:pt x="5982" y="4348"/>
                </a:lnTo>
                <a:lnTo>
                  <a:pt x="5910" y="4328"/>
                </a:lnTo>
                <a:lnTo>
                  <a:pt x="5838" y="4308"/>
                </a:lnTo>
                <a:lnTo>
                  <a:pt x="5766" y="4286"/>
                </a:lnTo>
                <a:lnTo>
                  <a:pt x="5694" y="4264"/>
                </a:lnTo>
                <a:lnTo>
                  <a:pt x="5624" y="4242"/>
                </a:lnTo>
                <a:lnTo>
                  <a:pt x="5553" y="4217"/>
                </a:lnTo>
                <a:lnTo>
                  <a:pt x="5605" y="4099"/>
                </a:lnTo>
                <a:lnTo>
                  <a:pt x="5658" y="3982"/>
                </a:lnTo>
                <a:lnTo>
                  <a:pt x="5714" y="3866"/>
                </a:lnTo>
                <a:lnTo>
                  <a:pt x="5771" y="3750"/>
                </a:lnTo>
                <a:lnTo>
                  <a:pt x="5830" y="3637"/>
                </a:lnTo>
                <a:lnTo>
                  <a:pt x="5889" y="3524"/>
                </a:lnTo>
                <a:lnTo>
                  <a:pt x="5951" y="3412"/>
                </a:lnTo>
                <a:lnTo>
                  <a:pt x="6014" y="3301"/>
                </a:lnTo>
                <a:lnTo>
                  <a:pt x="6078" y="3192"/>
                </a:lnTo>
                <a:lnTo>
                  <a:pt x="6144" y="3084"/>
                </a:lnTo>
                <a:lnTo>
                  <a:pt x="6212" y="2978"/>
                </a:lnTo>
                <a:lnTo>
                  <a:pt x="6279" y="2871"/>
                </a:lnTo>
                <a:lnTo>
                  <a:pt x="6349" y="2767"/>
                </a:lnTo>
                <a:lnTo>
                  <a:pt x="6421" y="2664"/>
                </a:lnTo>
                <a:lnTo>
                  <a:pt x="6494" y="2563"/>
                </a:lnTo>
                <a:lnTo>
                  <a:pt x="6568" y="2463"/>
                </a:lnTo>
                <a:lnTo>
                  <a:pt x="6643" y="2363"/>
                </a:lnTo>
                <a:lnTo>
                  <a:pt x="6718" y="2265"/>
                </a:lnTo>
                <a:lnTo>
                  <a:pt x="6796" y="2169"/>
                </a:lnTo>
                <a:lnTo>
                  <a:pt x="6875" y="2074"/>
                </a:lnTo>
                <a:lnTo>
                  <a:pt x="6955" y="1980"/>
                </a:lnTo>
                <a:lnTo>
                  <a:pt x="7038" y="1888"/>
                </a:lnTo>
                <a:lnTo>
                  <a:pt x="7121" y="1798"/>
                </a:lnTo>
                <a:lnTo>
                  <a:pt x="7204" y="1709"/>
                </a:lnTo>
                <a:lnTo>
                  <a:pt x="7289" y="1621"/>
                </a:lnTo>
                <a:lnTo>
                  <a:pt x="7375" y="1534"/>
                </a:lnTo>
                <a:lnTo>
                  <a:pt x="7463" y="1449"/>
                </a:lnTo>
                <a:lnTo>
                  <a:pt x="7552" y="1366"/>
                </a:lnTo>
                <a:lnTo>
                  <a:pt x="7642" y="1285"/>
                </a:lnTo>
                <a:lnTo>
                  <a:pt x="7732" y="1205"/>
                </a:lnTo>
                <a:lnTo>
                  <a:pt x="7825" y="1126"/>
                </a:lnTo>
                <a:lnTo>
                  <a:pt x="7918" y="1049"/>
                </a:lnTo>
                <a:lnTo>
                  <a:pt x="7931" y="1048"/>
                </a:lnTo>
                <a:lnTo>
                  <a:pt x="7945" y="1047"/>
                </a:lnTo>
                <a:close/>
                <a:moveTo>
                  <a:pt x="9383" y="1137"/>
                </a:moveTo>
                <a:lnTo>
                  <a:pt x="9520" y="1161"/>
                </a:lnTo>
                <a:lnTo>
                  <a:pt x="9656" y="1187"/>
                </a:lnTo>
                <a:lnTo>
                  <a:pt x="9791" y="1215"/>
                </a:lnTo>
                <a:lnTo>
                  <a:pt x="9924" y="1246"/>
                </a:lnTo>
                <a:lnTo>
                  <a:pt x="10058" y="1279"/>
                </a:lnTo>
                <a:lnTo>
                  <a:pt x="10189" y="1315"/>
                </a:lnTo>
                <a:lnTo>
                  <a:pt x="10320" y="1353"/>
                </a:lnTo>
                <a:lnTo>
                  <a:pt x="10450" y="1393"/>
                </a:lnTo>
                <a:lnTo>
                  <a:pt x="10578" y="1436"/>
                </a:lnTo>
                <a:lnTo>
                  <a:pt x="10706" y="1481"/>
                </a:lnTo>
                <a:lnTo>
                  <a:pt x="10832" y="1528"/>
                </a:lnTo>
                <a:lnTo>
                  <a:pt x="10958" y="1579"/>
                </a:lnTo>
                <a:lnTo>
                  <a:pt x="11082" y="1630"/>
                </a:lnTo>
                <a:lnTo>
                  <a:pt x="11205" y="1684"/>
                </a:lnTo>
                <a:lnTo>
                  <a:pt x="11326" y="1740"/>
                </a:lnTo>
                <a:lnTo>
                  <a:pt x="11446" y="1799"/>
                </a:lnTo>
                <a:lnTo>
                  <a:pt x="11565" y="1859"/>
                </a:lnTo>
                <a:lnTo>
                  <a:pt x="11683" y="1921"/>
                </a:lnTo>
                <a:lnTo>
                  <a:pt x="11799" y="1986"/>
                </a:lnTo>
                <a:lnTo>
                  <a:pt x="11914" y="2054"/>
                </a:lnTo>
                <a:lnTo>
                  <a:pt x="12028" y="2122"/>
                </a:lnTo>
                <a:lnTo>
                  <a:pt x="12140" y="2193"/>
                </a:lnTo>
                <a:lnTo>
                  <a:pt x="12251" y="2266"/>
                </a:lnTo>
                <a:lnTo>
                  <a:pt x="12360" y="2340"/>
                </a:lnTo>
                <a:lnTo>
                  <a:pt x="12468" y="2417"/>
                </a:lnTo>
                <a:lnTo>
                  <a:pt x="12574" y="2496"/>
                </a:lnTo>
                <a:lnTo>
                  <a:pt x="12679" y="2576"/>
                </a:lnTo>
                <a:lnTo>
                  <a:pt x="12782" y="2659"/>
                </a:lnTo>
                <a:lnTo>
                  <a:pt x="12884" y="2743"/>
                </a:lnTo>
                <a:lnTo>
                  <a:pt x="12983" y="2829"/>
                </a:lnTo>
                <a:lnTo>
                  <a:pt x="13082" y="2917"/>
                </a:lnTo>
                <a:lnTo>
                  <a:pt x="13178" y="3007"/>
                </a:lnTo>
                <a:lnTo>
                  <a:pt x="13074" y="3084"/>
                </a:lnTo>
                <a:lnTo>
                  <a:pt x="12968" y="3159"/>
                </a:lnTo>
                <a:lnTo>
                  <a:pt x="12861" y="3233"/>
                </a:lnTo>
                <a:lnTo>
                  <a:pt x="12752" y="3305"/>
                </a:lnTo>
                <a:lnTo>
                  <a:pt x="12644" y="3377"/>
                </a:lnTo>
                <a:lnTo>
                  <a:pt x="12533" y="3446"/>
                </a:lnTo>
                <a:lnTo>
                  <a:pt x="12421" y="3513"/>
                </a:lnTo>
                <a:lnTo>
                  <a:pt x="12308" y="3579"/>
                </a:lnTo>
                <a:lnTo>
                  <a:pt x="12252" y="3611"/>
                </a:lnTo>
                <a:lnTo>
                  <a:pt x="12194" y="3643"/>
                </a:lnTo>
                <a:lnTo>
                  <a:pt x="12137" y="3674"/>
                </a:lnTo>
                <a:lnTo>
                  <a:pt x="12078" y="3705"/>
                </a:lnTo>
                <a:lnTo>
                  <a:pt x="12021" y="3736"/>
                </a:lnTo>
                <a:lnTo>
                  <a:pt x="11962" y="3766"/>
                </a:lnTo>
                <a:lnTo>
                  <a:pt x="11904" y="3796"/>
                </a:lnTo>
                <a:lnTo>
                  <a:pt x="11844" y="3825"/>
                </a:lnTo>
                <a:lnTo>
                  <a:pt x="11786" y="3854"/>
                </a:lnTo>
                <a:lnTo>
                  <a:pt x="11726" y="3882"/>
                </a:lnTo>
                <a:lnTo>
                  <a:pt x="11667" y="3909"/>
                </a:lnTo>
                <a:lnTo>
                  <a:pt x="11606" y="3936"/>
                </a:lnTo>
                <a:lnTo>
                  <a:pt x="11546" y="3963"/>
                </a:lnTo>
                <a:lnTo>
                  <a:pt x="11485" y="3989"/>
                </a:lnTo>
                <a:lnTo>
                  <a:pt x="11425" y="4015"/>
                </a:lnTo>
                <a:lnTo>
                  <a:pt x="11363" y="4040"/>
                </a:lnTo>
                <a:lnTo>
                  <a:pt x="11317" y="3936"/>
                </a:lnTo>
                <a:lnTo>
                  <a:pt x="11271" y="3833"/>
                </a:lnTo>
                <a:lnTo>
                  <a:pt x="11222" y="3729"/>
                </a:lnTo>
                <a:lnTo>
                  <a:pt x="11173" y="3628"/>
                </a:lnTo>
                <a:lnTo>
                  <a:pt x="11123" y="3527"/>
                </a:lnTo>
                <a:lnTo>
                  <a:pt x="11072" y="3427"/>
                </a:lnTo>
                <a:lnTo>
                  <a:pt x="11019" y="3326"/>
                </a:lnTo>
                <a:lnTo>
                  <a:pt x="10966" y="3228"/>
                </a:lnTo>
                <a:lnTo>
                  <a:pt x="10911" y="3130"/>
                </a:lnTo>
                <a:lnTo>
                  <a:pt x="10855" y="3034"/>
                </a:lnTo>
                <a:lnTo>
                  <a:pt x="10799" y="2938"/>
                </a:lnTo>
                <a:lnTo>
                  <a:pt x="10741" y="2842"/>
                </a:lnTo>
                <a:lnTo>
                  <a:pt x="10683" y="2748"/>
                </a:lnTo>
                <a:lnTo>
                  <a:pt x="10623" y="2654"/>
                </a:lnTo>
                <a:lnTo>
                  <a:pt x="10562" y="2562"/>
                </a:lnTo>
                <a:lnTo>
                  <a:pt x="10500" y="2471"/>
                </a:lnTo>
                <a:lnTo>
                  <a:pt x="10437" y="2379"/>
                </a:lnTo>
                <a:lnTo>
                  <a:pt x="10374" y="2290"/>
                </a:lnTo>
                <a:lnTo>
                  <a:pt x="10309" y="2201"/>
                </a:lnTo>
                <a:lnTo>
                  <a:pt x="10243" y="2113"/>
                </a:lnTo>
                <a:lnTo>
                  <a:pt x="10177" y="2027"/>
                </a:lnTo>
                <a:lnTo>
                  <a:pt x="10109" y="1940"/>
                </a:lnTo>
                <a:lnTo>
                  <a:pt x="10041" y="1855"/>
                </a:lnTo>
                <a:lnTo>
                  <a:pt x="9971" y="1771"/>
                </a:lnTo>
                <a:lnTo>
                  <a:pt x="9901" y="1689"/>
                </a:lnTo>
                <a:lnTo>
                  <a:pt x="9830" y="1607"/>
                </a:lnTo>
                <a:lnTo>
                  <a:pt x="9758" y="1525"/>
                </a:lnTo>
                <a:lnTo>
                  <a:pt x="9685" y="1446"/>
                </a:lnTo>
                <a:lnTo>
                  <a:pt x="9610" y="1367"/>
                </a:lnTo>
                <a:lnTo>
                  <a:pt x="9536" y="1289"/>
                </a:lnTo>
                <a:lnTo>
                  <a:pt x="9460" y="1213"/>
                </a:lnTo>
                <a:lnTo>
                  <a:pt x="9383" y="1137"/>
                </a:lnTo>
                <a:close/>
                <a:moveTo>
                  <a:pt x="8502" y="1049"/>
                </a:moveTo>
                <a:lnTo>
                  <a:pt x="8595" y="1126"/>
                </a:lnTo>
                <a:lnTo>
                  <a:pt x="8687" y="1205"/>
                </a:lnTo>
                <a:lnTo>
                  <a:pt x="8778" y="1285"/>
                </a:lnTo>
                <a:lnTo>
                  <a:pt x="8867" y="1366"/>
                </a:lnTo>
                <a:lnTo>
                  <a:pt x="8957" y="1449"/>
                </a:lnTo>
                <a:lnTo>
                  <a:pt x="9044" y="1534"/>
                </a:lnTo>
                <a:lnTo>
                  <a:pt x="9130" y="1621"/>
                </a:lnTo>
                <a:lnTo>
                  <a:pt x="9215" y="1709"/>
                </a:lnTo>
                <a:lnTo>
                  <a:pt x="9299" y="1798"/>
                </a:lnTo>
                <a:lnTo>
                  <a:pt x="9382" y="1888"/>
                </a:lnTo>
                <a:lnTo>
                  <a:pt x="9464" y="1980"/>
                </a:lnTo>
                <a:lnTo>
                  <a:pt x="9544" y="2074"/>
                </a:lnTo>
                <a:lnTo>
                  <a:pt x="9623" y="2169"/>
                </a:lnTo>
                <a:lnTo>
                  <a:pt x="9701" y="2265"/>
                </a:lnTo>
                <a:lnTo>
                  <a:pt x="9778" y="2363"/>
                </a:lnTo>
                <a:lnTo>
                  <a:pt x="9852" y="2463"/>
                </a:lnTo>
                <a:lnTo>
                  <a:pt x="9926" y="2563"/>
                </a:lnTo>
                <a:lnTo>
                  <a:pt x="9999" y="2664"/>
                </a:lnTo>
                <a:lnTo>
                  <a:pt x="10070" y="2767"/>
                </a:lnTo>
                <a:lnTo>
                  <a:pt x="10140" y="2871"/>
                </a:lnTo>
                <a:lnTo>
                  <a:pt x="10209" y="2978"/>
                </a:lnTo>
                <a:lnTo>
                  <a:pt x="10275" y="3084"/>
                </a:lnTo>
                <a:lnTo>
                  <a:pt x="10341" y="3192"/>
                </a:lnTo>
                <a:lnTo>
                  <a:pt x="10406" y="3301"/>
                </a:lnTo>
                <a:lnTo>
                  <a:pt x="10468" y="3412"/>
                </a:lnTo>
                <a:lnTo>
                  <a:pt x="10530" y="3524"/>
                </a:lnTo>
                <a:lnTo>
                  <a:pt x="10589" y="3637"/>
                </a:lnTo>
                <a:lnTo>
                  <a:pt x="10648" y="3750"/>
                </a:lnTo>
                <a:lnTo>
                  <a:pt x="10705" y="3866"/>
                </a:lnTo>
                <a:lnTo>
                  <a:pt x="10761" y="3982"/>
                </a:lnTo>
                <a:lnTo>
                  <a:pt x="10815" y="4099"/>
                </a:lnTo>
                <a:lnTo>
                  <a:pt x="10867" y="4217"/>
                </a:lnTo>
                <a:lnTo>
                  <a:pt x="10797" y="4242"/>
                </a:lnTo>
                <a:lnTo>
                  <a:pt x="10725" y="4264"/>
                </a:lnTo>
                <a:lnTo>
                  <a:pt x="10654" y="4286"/>
                </a:lnTo>
                <a:lnTo>
                  <a:pt x="10582" y="4308"/>
                </a:lnTo>
                <a:lnTo>
                  <a:pt x="10510" y="4328"/>
                </a:lnTo>
                <a:lnTo>
                  <a:pt x="10437" y="4348"/>
                </a:lnTo>
                <a:lnTo>
                  <a:pt x="10366" y="4368"/>
                </a:lnTo>
                <a:lnTo>
                  <a:pt x="10293" y="4387"/>
                </a:lnTo>
                <a:lnTo>
                  <a:pt x="10219" y="4405"/>
                </a:lnTo>
                <a:lnTo>
                  <a:pt x="10146" y="4423"/>
                </a:lnTo>
                <a:lnTo>
                  <a:pt x="10072" y="4439"/>
                </a:lnTo>
                <a:lnTo>
                  <a:pt x="9998" y="4456"/>
                </a:lnTo>
                <a:lnTo>
                  <a:pt x="9924" y="4471"/>
                </a:lnTo>
                <a:lnTo>
                  <a:pt x="9850" y="4486"/>
                </a:lnTo>
                <a:lnTo>
                  <a:pt x="9775" y="4501"/>
                </a:lnTo>
                <a:lnTo>
                  <a:pt x="9701" y="4514"/>
                </a:lnTo>
                <a:lnTo>
                  <a:pt x="9626" y="4527"/>
                </a:lnTo>
                <a:lnTo>
                  <a:pt x="9551" y="4540"/>
                </a:lnTo>
                <a:lnTo>
                  <a:pt x="9475" y="4551"/>
                </a:lnTo>
                <a:lnTo>
                  <a:pt x="9400" y="4562"/>
                </a:lnTo>
                <a:lnTo>
                  <a:pt x="9324" y="4573"/>
                </a:lnTo>
                <a:lnTo>
                  <a:pt x="9247" y="4582"/>
                </a:lnTo>
                <a:lnTo>
                  <a:pt x="9171" y="4591"/>
                </a:lnTo>
                <a:lnTo>
                  <a:pt x="9094" y="4600"/>
                </a:lnTo>
                <a:lnTo>
                  <a:pt x="9018" y="4607"/>
                </a:lnTo>
                <a:lnTo>
                  <a:pt x="8940" y="4614"/>
                </a:lnTo>
                <a:lnTo>
                  <a:pt x="8863" y="4621"/>
                </a:lnTo>
                <a:lnTo>
                  <a:pt x="8786" y="4626"/>
                </a:lnTo>
                <a:lnTo>
                  <a:pt x="8708" y="4631"/>
                </a:lnTo>
                <a:lnTo>
                  <a:pt x="8630" y="4635"/>
                </a:lnTo>
                <a:lnTo>
                  <a:pt x="8552" y="4639"/>
                </a:lnTo>
                <a:lnTo>
                  <a:pt x="8474" y="4642"/>
                </a:lnTo>
                <a:lnTo>
                  <a:pt x="8474" y="1047"/>
                </a:lnTo>
                <a:lnTo>
                  <a:pt x="8489" y="1048"/>
                </a:lnTo>
                <a:lnTo>
                  <a:pt x="8502" y="1049"/>
                </a:lnTo>
                <a:close/>
                <a:moveTo>
                  <a:pt x="7917" y="14987"/>
                </a:moveTo>
                <a:lnTo>
                  <a:pt x="7835" y="14918"/>
                </a:lnTo>
                <a:lnTo>
                  <a:pt x="7754" y="14850"/>
                </a:lnTo>
                <a:lnTo>
                  <a:pt x="7673" y="14779"/>
                </a:lnTo>
                <a:lnTo>
                  <a:pt x="7594" y="14708"/>
                </a:lnTo>
                <a:lnTo>
                  <a:pt x="7515" y="14636"/>
                </a:lnTo>
                <a:lnTo>
                  <a:pt x="7437" y="14562"/>
                </a:lnTo>
                <a:lnTo>
                  <a:pt x="7360" y="14487"/>
                </a:lnTo>
                <a:lnTo>
                  <a:pt x="7284" y="14410"/>
                </a:lnTo>
                <a:lnTo>
                  <a:pt x="7209" y="14333"/>
                </a:lnTo>
                <a:lnTo>
                  <a:pt x="7135" y="14255"/>
                </a:lnTo>
                <a:lnTo>
                  <a:pt x="7061" y="14175"/>
                </a:lnTo>
                <a:lnTo>
                  <a:pt x="6989" y="14095"/>
                </a:lnTo>
                <a:lnTo>
                  <a:pt x="6919" y="14012"/>
                </a:lnTo>
                <a:lnTo>
                  <a:pt x="6848" y="13930"/>
                </a:lnTo>
                <a:lnTo>
                  <a:pt x="6778" y="13846"/>
                </a:lnTo>
                <a:lnTo>
                  <a:pt x="6710" y="13761"/>
                </a:lnTo>
                <a:lnTo>
                  <a:pt x="6643" y="13675"/>
                </a:lnTo>
                <a:lnTo>
                  <a:pt x="6576" y="13588"/>
                </a:lnTo>
                <a:lnTo>
                  <a:pt x="6511" y="13499"/>
                </a:lnTo>
                <a:lnTo>
                  <a:pt x="6447" y="13410"/>
                </a:lnTo>
                <a:lnTo>
                  <a:pt x="6383" y="13319"/>
                </a:lnTo>
                <a:lnTo>
                  <a:pt x="6321" y="13228"/>
                </a:lnTo>
                <a:lnTo>
                  <a:pt x="6260" y="13135"/>
                </a:lnTo>
                <a:lnTo>
                  <a:pt x="6199" y="13042"/>
                </a:lnTo>
                <a:lnTo>
                  <a:pt x="6141" y="12948"/>
                </a:lnTo>
                <a:lnTo>
                  <a:pt x="6082" y="12853"/>
                </a:lnTo>
                <a:lnTo>
                  <a:pt x="6026" y="12757"/>
                </a:lnTo>
                <a:lnTo>
                  <a:pt x="5969" y="12659"/>
                </a:lnTo>
                <a:lnTo>
                  <a:pt x="5915" y="12561"/>
                </a:lnTo>
                <a:lnTo>
                  <a:pt x="5862" y="12462"/>
                </a:lnTo>
                <a:lnTo>
                  <a:pt x="5809" y="12363"/>
                </a:lnTo>
                <a:lnTo>
                  <a:pt x="5758" y="12262"/>
                </a:lnTo>
                <a:lnTo>
                  <a:pt x="5823" y="12242"/>
                </a:lnTo>
                <a:lnTo>
                  <a:pt x="5888" y="12223"/>
                </a:lnTo>
                <a:lnTo>
                  <a:pt x="5954" y="12204"/>
                </a:lnTo>
                <a:lnTo>
                  <a:pt x="6020" y="12187"/>
                </a:lnTo>
                <a:lnTo>
                  <a:pt x="6086" y="12169"/>
                </a:lnTo>
                <a:lnTo>
                  <a:pt x="6152" y="12153"/>
                </a:lnTo>
                <a:lnTo>
                  <a:pt x="6219" y="12136"/>
                </a:lnTo>
                <a:lnTo>
                  <a:pt x="6285" y="12121"/>
                </a:lnTo>
                <a:lnTo>
                  <a:pt x="6352" y="12106"/>
                </a:lnTo>
                <a:lnTo>
                  <a:pt x="6420" y="12091"/>
                </a:lnTo>
                <a:lnTo>
                  <a:pt x="6487" y="12077"/>
                </a:lnTo>
                <a:lnTo>
                  <a:pt x="6554" y="12064"/>
                </a:lnTo>
                <a:lnTo>
                  <a:pt x="6622" y="12051"/>
                </a:lnTo>
                <a:lnTo>
                  <a:pt x="6691" y="12039"/>
                </a:lnTo>
                <a:lnTo>
                  <a:pt x="6758" y="12027"/>
                </a:lnTo>
                <a:lnTo>
                  <a:pt x="6827" y="12018"/>
                </a:lnTo>
                <a:lnTo>
                  <a:pt x="6895" y="12005"/>
                </a:lnTo>
                <a:lnTo>
                  <a:pt x="6964" y="11995"/>
                </a:lnTo>
                <a:lnTo>
                  <a:pt x="7033" y="11986"/>
                </a:lnTo>
                <a:lnTo>
                  <a:pt x="7102" y="11976"/>
                </a:lnTo>
                <a:lnTo>
                  <a:pt x="7171" y="11968"/>
                </a:lnTo>
                <a:lnTo>
                  <a:pt x="7241" y="11960"/>
                </a:lnTo>
                <a:lnTo>
                  <a:pt x="7311" y="11953"/>
                </a:lnTo>
                <a:lnTo>
                  <a:pt x="7380" y="11946"/>
                </a:lnTo>
                <a:lnTo>
                  <a:pt x="7450" y="11940"/>
                </a:lnTo>
                <a:lnTo>
                  <a:pt x="7521" y="11934"/>
                </a:lnTo>
                <a:lnTo>
                  <a:pt x="7591" y="11929"/>
                </a:lnTo>
                <a:lnTo>
                  <a:pt x="7662" y="11924"/>
                </a:lnTo>
                <a:lnTo>
                  <a:pt x="7732" y="11920"/>
                </a:lnTo>
                <a:lnTo>
                  <a:pt x="7803" y="11916"/>
                </a:lnTo>
                <a:lnTo>
                  <a:pt x="7874" y="11913"/>
                </a:lnTo>
                <a:lnTo>
                  <a:pt x="7945" y="11911"/>
                </a:lnTo>
                <a:lnTo>
                  <a:pt x="7945" y="14988"/>
                </a:lnTo>
                <a:lnTo>
                  <a:pt x="7917" y="14987"/>
                </a:lnTo>
                <a:close/>
                <a:moveTo>
                  <a:pt x="15347" y="7759"/>
                </a:moveTo>
                <a:lnTo>
                  <a:pt x="12171" y="7759"/>
                </a:lnTo>
                <a:lnTo>
                  <a:pt x="12168" y="7652"/>
                </a:lnTo>
                <a:lnTo>
                  <a:pt x="12163" y="7545"/>
                </a:lnTo>
                <a:lnTo>
                  <a:pt x="12157" y="7439"/>
                </a:lnTo>
                <a:lnTo>
                  <a:pt x="12151" y="7332"/>
                </a:lnTo>
                <a:lnTo>
                  <a:pt x="12144" y="7226"/>
                </a:lnTo>
                <a:lnTo>
                  <a:pt x="12136" y="7120"/>
                </a:lnTo>
                <a:lnTo>
                  <a:pt x="12126" y="7015"/>
                </a:lnTo>
                <a:lnTo>
                  <a:pt x="12115" y="6911"/>
                </a:lnTo>
                <a:lnTo>
                  <a:pt x="12104" y="6805"/>
                </a:lnTo>
                <a:lnTo>
                  <a:pt x="12092" y="6701"/>
                </a:lnTo>
                <a:lnTo>
                  <a:pt x="12078" y="6598"/>
                </a:lnTo>
                <a:lnTo>
                  <a:pt x="12063" y="6494"/>
                </a:lnTo>
                <a:lnTo>
                  <a:pt x="12047" y="6391"/>
                </a:lnTo>
                <a:lnTo>
                  <a:pt x="12031" y="6288"/>
                </a:lnTo>
                <a:lnTo>
                  <a:pt x="12014" y="6186"/>
                </a:lnTo>
                <a:lnTo>
                  <a:pt x="11995" y="6084"/>
                </a:lnTo>
                <a:lnTo>
                  <a:pt x="11976" y="5982"/>
                </a:lnTo>
                <a:lnTo>
                  <a:pt x="11954" y="5881"/>
                </a:lnTo>
                <a:lnTo>
                  <a:pt x="11933" y="5781"/>
                </a:lnTo>
                <a:lnTo>
                  <a:pt x="11910" y="5681"/>
                </a:lnTo>
                <a:lnTo>
                  <a:pt x="11886" y="5582"/>
                </a:lnTo>
                <a:lnTo>
                  <a:pt x="11862" y="5482"/>
                </a:lnTo>
                <a:lnTo>
                  <a:pt x="11836" y="5383"/>
                </a:lnTo>
                <a:lnTo>
                  <a:pt x="11810" y="5285"/>
                </a:lnTo>
                <a:lnTo>
                  <a:pt x="11783" y="5188"/>
                </a:lnTo>
                <a:lnTo>
                  <a:pt x="11754" y="5090"/>
                </a:lnTo>
                <a:lnTo>
                  <a:pt x="11724" y="4993"/>
                </a:lnTo>
                <a:lnTo>
                  <a:pt x="11694" y="4897"/>
                </a:lnTo>
                <a:lnTo>
                  <a:pt x="11663" y="4801"/>
                </a:lnTo>
                <a:lnTo>
                  <a:pt x="11630" y="4706"/>
                </a:lnTo>
                <a:lnTo>
                  <a:pt x="11597" y="4611"/>
                </a:lnTo>
                <a:lnTo>
                  <a:pt x="11563" y="4517"/>
                </a:lnTo>
                <a:lnTo>
                  <a:pt x="11630" y="4489"/>
                </a:lnTo>
                <a:lnTo>
                  <a:pt x="11695" y="4461"/>
                </a:lnTo>
                <a:lnTo>
                  <a:pt x="11762" y="4432"/>
                </a:lnTo>
                <a:lnTo>
                  <a:pt x="11828" y="4403"/>
                </a:lnTo>
                <a:lnTo>
                  <a:pt x="11894" y="4374"/>
                </a:lnTo>
                <a:lnTo>
                  <a:pt x="11959" y="4343"/>
                </a:lnTo>
                <a:lnTo>
                  <a:pt x="12024" y="4312"/>
                </a:lnTo>
                <a:lnTo>
                  <a:pt x="12088" y="4281"/>
                </a:lnTo>
                <a:lnTo>
                  <a:pt x="12153" y="4249"/>
                </a:lnTo>
                <a:lnTo>
                  <a:pt x="12217" y="4216"/>
                </a:lnTo>
                <a:lnTo>
                  <a:pt x="12280" y="4183"/>
                </a:lnTo>
                <a:lnTo>
                  <a:pt x="12344" y="4150"/>
                </a:lnTo>
                <a:lnTo>
                  <a:pt x="12407" y="4116"/>
                </a:lnTo>
                <a:lnTo>
                  <a:pt x="12469" y="4081"/>
                </a:lnTo>
                <a:lnTo>
                  <a:pt x="12532" y="4046"/>
                </a:lnTo>
                <a:lnTo>
                  <a:pt x="12593" y="4011"/>
                </a:lnTo>
                <a:lnTo>
                  <a:pt x="12655" y="3975"/>
                </a:lnTo>
                <a:lnTo>
                  <a:pt x="12717" y="3939"/>
                </a:lnTo>
                <a:lnTo>
                  <a:pt x="12778" y="3902"/>
                </a:lnTo>
                <a:lnTo>
                  <a:pt x="12839" y="3865"/>
                </a:lnTo>
                <a:lnTo>
                  <a:pt x="12899" y="3827"/>
                </a:lnTo>
                <a:lnTo>
                  <a:pt x="12959" y="3789"/>
                </a:lnTo>
                <a:lnTo>
                  <a:pt x="13019" y="3749"/>
                </a:lnTo>
                <a:lnTo>
                  <a:pt x="13078" y="3710"/>
                </a:lnTo>
                <a:lnTo>
                  <a:pt x="13137" y="3670"/>
                </a:lnTo>
                <a:lnTo>
                  <a:pt x="13196" y="3630"/>
                </a:lnTo>
                <a:lnTo>
                  <a:pt x="13254" y="3590"/>
                </a:lnTo>
                <a:lnTo>
                  <a:pt x="13313" y="3549"/>
                </a:lnTo>
                <a:lnTo>
                  <a:pt x="13370" y="3507"/>
                </a:lnTo>
                <a:lnTo>
                  <a:pt x="13428" y="3466"/>
                </a:lnTo>
                <a:lnTo>
                  <a:pt x="13485" y="3423"/>
                </a:lnTo>
                <a:lnTo>
                  <a:pt x="13542" y="3381"/>
                </a:lnTo>
                <a:lnTo>
                  <a:pt x="13641" y="3492"/>
                </a:lnTo>
                <a:lnTo>
                  <a:pt x="13738" y="3605"/>
                </a:lnTo>
                <a:lnTo>
                  <a:pt x="13832" y="3719"/>
                </a:lnTo>
                <a:lnTo>
                  <a:pt x="13924" y="3837"/>
                </a:lnTo>
                <a:lnTo>
                  <a:pt x="14014" y="3956"/>
                </a:lnTo>
                <a:lnTo>
                  <a:pt x="14101" y="4076"/>
                </a:lnTo>
                <a:lnTo>
                  <a:pt x="14185" y="4199"/>
                </a:lnTo>
                <a:lnTo>
                  <a:pt x="14266" y="4324"/>
                </a:lnTo>
                <a:lnTo>
                  <a:pt x="14346" y="4450"/>
                </a:lnTo>
                <a:lnTo>
                  <a:pt x="14422" y="4578"/>
                </a:lnTo>
                <a:lnTo>
                  <a:pt x="14496" y="4708"/>
                </a:lnTo>
                <a:lnTo>
                  <a:pt x="14567" y="4839"/>
                </a:lnTo>
                <a:lnTo>
                  <a:pt x="14634" y="4972"/>
                </a:lnTo>
                <a:lnTo>
                  <a:pt x="14700" y="5106"/>
                </a:lnTo>
                <a:lnTo>
                  <a:pt x="14763" y="5243"/>
                </a:lnTo>
                <a:lnTo>
                  <a:pt x="14822" y="5380"/>
                </a:lnTo>
                <a:lnTo>
                  <a:pt x="14879" y="5519"/>
                </a:lnTo>
                <a:lnTo>
                  <a:pt x="14932" y="5660"/>
                </a:lnTo>
                <a:lnTo>
                  <a:pt x="14982" y="5802"/>
                </a:lnTo>
                <a:lnTo>
                  <a:pt x="15031" y="5945"/>
                </a:lnTo>
                <a:lnTo>
                  <a:pt x="15075" y="6090"/>
                </a:lnTo>
                <a:lnTo>
                  <a:pt x="15116" y="6236"/>
                </a:lnTo>
                <a:lnTo>
                  <a:pt x="15154" y="6383"/>
                </a:lnTo>
                <a:lnTo>
                  <a:pt x="15189" y="6532"/>
                </a:lnTo>
                <a:lnTo>
                  <a:pt x="15220" y="6681"/>
                </a:lnTo>
                <a:lnTo>
                  <a:pt x="15248" y="6832"/>
                </a:lnTo>
                <a:lnTo>
                  <a:pt x="15273" y="6984"/>
                </a:lnTo>
                <a:lnTo>
                  <a:pt x="15294" y="7137"/>
                </a:lnTo>
                <a:lnTo>
                  <a:pt x="15313" y="7291"/>
                </a:lnTo>
                <a:lnTo>
                  <a:pt x="15327" y="7446"/>
                </a:lnTo>
                <a:lnTo>
                  <a:pt x="15338" y="7602"/>
                </a:lnTo>
                <a:lnTo>
                  <a:pt x="15347" y="7759"/>
                </a:lnTo>
                <a:close/>
                <a:moveTo>
                  <a:pt x="8210" y="0"/>
                </a:moveTo>
                <a:lnTo>
                  <a:pt x="7787" y="10"/>
                </a:lnTo>
                <a:lnTo>
                  <a:pt x="7370" y="41"/>
                </a:lnTo>
                <a:lnTo>
                  <a:pt x="6960" y="92"/>
                </a:lnTo>
                <a:lnTo>
                  <a:pt x="6555" y="162"/>
                </a:lnTo>
                <a:lnTo>
                  <a:pt x="6158" y="253"/>
                </a:lnTo>
                <a:lnTo>
                  <a:pt x="5768" y="361"/>
                </a:lnTo>
                <a:lnTo>
                  <a:pt x="5386" y="486"/>
                </a:lnTo>
                <a:lnTo>
                  <a:pt x="5014" y="630"/>
                </a:lnTo>
                <a:lnTo>
                  <a:pt x="4651" y="791"/>
                </a:lnTo>
                <a:lnTo>
                  <a:pt x="4297" y="967"/>
                </a:lnTo>
                <a:lnTo>
                  <a:pt x="3953" y="1161"/>
                </a:lnTo>
                <a:lnTo>
                  <a:pt x="3619" y="1369"/>
                </a:lnTo>
                <a:lnTo>
                  <a:pt x="3298" y="1593"/>
                </a:lnTo>
                <a:lnTo>
                  <a:pt x="2987" y="1831"/>
                </a:lnTo>
                <a:lnTo>
                  <a:pt x="2690" y="2083"/>
                </a:lnTo>
                <a:lnTo>
                  <a:pt x="2404" y="2348"/>
                </a:lnTo>
                <a:lnTo>
                  <a:pt x="2132" y="2627"/>
                </a:lnTo>
                <a:lnTo>
                  <a:pt x="1875" y="2918"/>
                </a:lnTo>
                <a:lnTo>
                  <a:pt x="1631" y="3220"/>
                </a:lnTo>
                <a:lnTo>
                  <a:pt x="1402" y="3535"/>
                </a:lnTo>
                <a:lnTo>
                  <a:pt x="1188" y="3861"/>
                </a:lnTo>
                <a:lnTo>
                  <a:pt x="991" y="4195"/>
                </a:lnTo>
                <a:lnTo>
                  <a:pt x="810" y="4541"/>
                </a:lnTo>
                <a:lnTo>
                  <a:pt x="645" y="4897"/>
                </a:lnTo>
                <a:lnTo>
                  <a:pt x="498" y="5261"/>
                </a:lnTo>
                <a:lnTo>
                  <a:pt x="369" y="5634"/>
                </a:lnTo>
                <a:lnTo>
                  <a:pt x="259" y="6014"/>
                </a:lnTo>
                <a:lnTo>
                  <a:pt x="167" y="6402"/>
                </a:lnTo>
                <a:lnTo>
                  <a:pt x="94" y="6797"/>
                </a:lnTo>
                <a:lnTo>
                  <a:pt x="42" y="7198"/>
                </a:lnTo>
                <a:lnTo>
                  <a:pt x="10" y="7605"/>
                </a:lnTo>
                <a:lnTo>
                  <a:pt x="0" y="8018"/>
                </a:lnTo>
                <a:lnTo>
                  <a:pt x="10" y="8431"/>
                </a:lnTo>
                <a:lnTo>
                  <a:pt x="42" y="8838"/>
                </a:lnTo>
                <a:lnTo>
                  <a:pt x="94" y="9239"/>
                </a:lnTo>
                <a:lnTo>
                  <a:pt x="167" y="9634"/>
                </a:lnTo>
                <a:lnTo>
                  <a:pt x="259" y="10021"/>
                </a:lnTo>
                <a:lnTo>
                  <a:pt x="369" y="10402"/>
                </a:lnTo>
                <a:lnTo>
                  <a:pt x="498" y="10774"/>
                </a:lnTo>
                <a:lnTo>
                  <a:pt x="645" y="11139"/>
                </a:lnTo>
                <a:lnTo>
                  <a:pt x="810" y="11494"/>
                </a:lnTo>
                <a:lnTo>
                  <a:pt x="991" y="11840"/>
                </a:lnTo>
                <a:lnTo>
                  <a:pt x="1188" y="12175"/>
                </a:lnTo>
                <a:lnTo>
                  <a:pt x="1402" y="12501"/>
                </a:lnTo>
                <a:lnTo>
                  <a:pt x="1631" y="12815"/>
                </a:lnTo>
                <a:lnTo>
                  <a:pt x="1875" y="13118"/>
                </a:lnTo>
                <a:lnTo>
                  <a:pt x="2132" y="13409"/>
                </a:lnTo>
                <a:lnTo>
                  <a:pt x="2404" y="13688"/>
                </a:lnTo>
                <a:lnTo>
                  <a:pt x="2690" y="13953"/>
                </a:lnTo>
                <a:lnTo>
                  <a:pt x="2987" y="14205"/>
                </a:lnTo>
                <a:lnTo>
                  <a:pt x="3298" y="14443"/>
                </a:lnTo>
                <a:lnTo>
                  <a:pt x="3619" y="14667"/>
                </a:lnTo>
                <a:lnTo>
                  <a:pt x="3953" y="14875"/>
                </a:lnTo>
                <a:lnTo>
                  <a:pt x="4297" y="15068"/>
                </a:lnTo>
                <a:lnTo>
                  <a:pt x="4651" y="15245"/>
                </a:lnTo>
                <a:lnTo>
                  <a:pt x="5014" y="15406"/>
                </a:lnTo>
                <a:lnTo>
                  <a:pt x="5386" y="15550"/>
                </a:lnTo>
                <a:lnTo>
                  <a:pt x="5768" y="15675"/>
                </a:lnTo>
                <a:lnTo>
                  <a:pt x="6158" y="15783"/>
                </a:lnTo>
                <a:lnTo>
                  <a:pt x="6555" y="15873"/>
                </a:lnTo>
                <a:lnTo>
                  <a:pt x="6960" y="15944"/>
                </a:lnTo>
                <a:lnTo>
                  <a:pt x="7370" y="15995"/>
                </a:lnTo>
                <a:lnTo>
                  <a:pt x="7787" y="16026"/>
                </a:lnTo>
                <a:lnTo>
                  <a:pt x="8210" y="16036"/>
                </a:lnTo>
                <a:lnTo>
                  <a:pt x="8632" y="16026"/>
                </a:lnTo>
                <a:lnTo>
                  <a:pt x="9049" y="15995"/>
                </a:lnTo>
                <a:lnTo>
                  <a:pt x="9459" y="15944"/>
                </a:lnTo>
                <a:lnTo>
                  <a:pt x="9864" y="15873"/>
                </a:lnTo>
                <a:lnTo>
                  <a:pt x="10261" y="15783"/>
                </a:lnTo>
                <a:lnTo>
                  <a:pt x="10651" y="15675"/>
                </a:lnTo>
                <a:lnTo>
                  <a:pt x="11033" y="15550"/>
                </a:lnTo>
                <a:lnTo>
                  <a:pt x="11405" y="15406"/>
                </a:lnTo>
                <a:lnTo>
                  <a:pt x="11768" y="15245"/>
                </a:lnTo>
                <a:lnTo>
                  <a:pt x="12122" y="15068"/>
                </a:lnTo>
                <a:lnTo>
                  <a:pt x="12466" y="14875"/>
                </a:lnTo>
                <a:lnTo>
                  <a:pt x="12800" y="14667"/>
                </a:lnTo>
                <a:lnTo>
                  <a:pt x="13122" y="14443"/>
                </a:lnTo>
                <a:lnTo>
                  <a:pt x="13432" y="14205"/>
                </a:lnTo>
                <a:lnTo>
                  <a:pt x="13729" y="13953"/>
                </a:lnTo>
                <a:lnTo>
                  <a:pt x="14015" y="13688"/>
                </a:lnTo>
                <a:lnTo>
                  <a:pt x="14287" y="13409"/>
                </a:lnTo>
                <a:lnTo>
                  <a:pt x="14544" y="13118"/>
                </a:lnTo>
                <a:lnTo>
                  <a:pt x="14788" y="12815"/>
                </a:lnTo>
                <a:lnTo>
                  <a:pt x="15017" y="12501"/>
                </a:lnTo>
                <a:lnTo>
                  <a:pt x="15231" y="12175"/>
                </a:lnTo>
                <a:lnTo>
                  <a:pt x="15428" y="11840"/>
                </a:lnTo>
                <a:lnTo>
                  <a:pt x="15609" y="11494"/>
                </a:lnTo>
                <a:lnTo>
                  <a:pt x="15774" y="11139"/>
                </a:lnTo>
                <a:lnTo>
                  <a:pt x="15921" y="10774"/>
                </a:lnTo>
                <a:lnTo>
                  <a:pt x="16050" y="10402"/>
                </a:lnTo>
                <a:lnTo>
                  <a:pt x="16160" y="10021"/>
                </a:lnTo>
                <a:lnTo>
                  <a:pt x="16253" y="9634"/>
                </a:lnTo>
                <a:lnTo>
                  <a:pt x="16325" y="9239"/>
                </a:lnTo>
                <a:lnTo>
                  <a:pt x="16377" y="8838"/>
                </a:lnTo>
                <a:lnTo>
                  <a:pt x="16409" y="8431"/>
                </a:lnTo>
                <a:lnTo>
                  <a:pt x="16419" y="8018"/>
                </a:lnTo>
                <a:lnTo>
                  <a:pt x="16409" y="7605"/>
                </a:lnTo>
                <a:lnTo>
                  <a:pt x="16377" y="7198"/>
                </a:lnTo>
                <a:lnTo>
                  <a:pt x="16325" y="6797"/>
                </a:lnTo>
                <a:lnTo>
                  <a:pt x="16253" y="6402"/>
                </a:lnTo>
                <a:lnTo>
                  <a:pt x="16160" y="6014"/>
                </a:lnTo>
                <a:lnTo>
                  <a:pt x="16050" y="5634"/>
                </a:lnTo>
                <a:lnTo>
                  <a:pt x="15921" y="5261"/>
                </a:lnTo>
                <a:lnTo>
                  <a:pt x="15774" y="4897"/>
                </a:lnTo>
                <a:lnTo>
                  <a:pt x="15609" y="4541"/>
                </a:lnTo>
                <a:lnTo>
                  <a:pt x="15428" y="4195"/>
                </a:lnTo>
                <a:lnTo>
                  <a:pt x="15231" y="3861"/>
                </a:lnTo>
                <a:lnTo>
                  <a:pt x="15017" y="3535"/>
                </a:lnTo>
                <a:lnTo>
                  <a:pt x="14788" y="3220"/>
                </a:lnTo>
                <a:lnTo>
                  <a:pt x="14544" y="2918"/>
                </a:lnTo>
                <a:lnTo>
                  <a:pt x="14287" y="2627"/>
                </a:lnTo>
                <a:lnTo>
                  <a:pt x="14015" y="2348"/>
                </a:lnTo>
                <a:lnTo>
                  <a:pt x="13729" y="2083"/>
                </a:lnTo>
                <a:lnTo>
                  <a:pt x="13432" y="1831"/>
                </a:lnTo>
                <a:lnTo>
                  <a:pt x="13122" y="1593"/>
                </a:lnTo>
                <a:lnTo>
                  <a:pt x="12800" y="1369"/>
                </a:lnTo>
                <a:lnTo>
                  <a:pt x="12466" y="1161"/>
                </a:lnTo>
                <a:lnTo>
                  <a:pt x="12122" y="967"/>
                </a:lnTo>
                <a:lnTo>
                  <a:pt x="11768" y="791"/>
                </a:lnTo>
                <a:lnTo>
                  <a:pt x="11405" y="630"/>
                </a:lnTo>
                <a:lnTo>
                  <a:pt x="11033" y="486"/>
                </a:lnTo>
                <a:lnTo>
                  <a:pt x="10651" y="361"/>
                </a:lnTo>
                <a:lnTo>
                  <a:pt x="10261" y="253"/>
                </a:lnTo>
                <a:lnTo>
                  <a:pt x="9864" y="162"/>
                </a:lnTo>
                <a:lnTo>
                  <a:pt x="9459" y="92"/>
                </a:lnTo>
                <a:lnTo>
                  <a:pt x="9049" y="41"/>
                </a:lnTo>
                <a:lnTo>
                  <a:pt x="8632" y="10"/>
                </a:lnTo>
                <a:lnTo>
                  <a:pt x="821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17" tIns="48208" rIns="96417" bIns="48208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30000"/>
              </a:lnSpc>
            </a:pPr>
            <a:endParaRPr lang="id-ID" sz="200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Right Triangle 29"/>
          <p:cNvSpPr/>
          <p:nvPr/>
        </p:nvSpPr>
        <p:spPr>
          <a:xfrm>
            <a:off x="8348525" y="1728499"/>
            <a:ext cx="523290" cy="216063"/>
          </a:xfrm>
          <a:prstGeom prst="rt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id-ID" sz="200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849A9EB-38B9-40FF-9920-ECDA79BB328E}"/>
              </a:ext>
            </a:extLst>
          </p:cNvPr>
          <p:cNvGrpSpPr/>
          <p:nvPr/>
        </p:nvGrpSpPr>
        <p:grpSpPr>
          <a:xfrm>
            <a:off x="-409067" y="156298"/>
            <a:ext cx="1073237" cy="1384624"/>
            <a:chOff x="-697582" y="788521"/>
            <a:chExt cx="1867980" cy="2409952"/>
          </a:xfrm>
        </p:grpSpPr>
        <p:sp>
          <p:nvSpPr>
            <p:cNvPr id="32" name="Freeform: Shape 42">
              <a:extLst>
                <a:ext uri="{FF2B5EF4-FFF2-40B4-BE49-F238E27FC236}">
                  <a16:creationId xmlns:a16="http://schemas.microsoft.com/office/drawing/2014/main" id="{1F3F861F-4A7F-487D-BC5C-BC7133DC6A7B}"/>
                </a:ext>
              </a:extLst>
            </p:cNvPr>
            <p:cNvSpPr/>
            <p:nvPr/>
          </p:nvSpPr>
          <p:spPr bwMode="auto">
            <a:xfrm rot="13500000">
              <a:off x="-697579" y="1803317"/>
              <a:ext cx="1395156" cy="1395156"/>
            </a:xfrm>
            <a:custGeom>
              <a:avLst/>
              <a:gdLst>
                <a:gd name="connsiteX0" fmla="*/ 0 w 2304255"/>
                <a:gd name="connsiteY0" fmla="*/ 0 h 2304255"/>
                <a:gd name="connsiteX1" fmla="*/ 2304255 w 2304255"/>
                <a:gd name="connsiteY1" fmla="*/ 2304255 h 2304255"/>
                <a:gd name="connsiteX2" fmla="*/ 0 w 2304255"/>
                <a:gd name="connsiteY2" fmla="*/ 2304255 h 2304255"/>
                <a:gd name="connsiteX3" fmla="*/ 0 w 2304255"/>
                <a:gd name="connsiteY3" fmla="*/ 0 h 2304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4255" h="2304255">
                  <a:moveTo>
                    <a:pt x="0" y="0"/>
                  </a:moveTo>
                  <a:lnTo>
                    <a:pt x="2304255" y="2304255"/>
                  </a:lnTo>
                  <a:lnTo>
                    <a:pt x="0" y="23042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 dirty="0"/>
            </a:p>
          </p:txBody>
        </p:sp>
        <p:sp>
          <p:nvSpPr>
            <p:cNvPr id="33" name="Freeform: Shape 41">
              <a:extLst>
                <a:ext uri="{FF2B5EF4-FFF2-40B4-BE49-F238E27FC236}">
                  <a16:creationId xmlns:a16="http://schemas.microsoft.com/office/drawing/2014/main" id="{042EBED1-B65F-4973-93F6-276C3DB4CDF0}"/>
                </a:ext>
              </a:extLst>
            </p:cNvPr>
            <p:cNvSpPr/>
            <p:nvPr/>
          </p:nvSpPr>
          <p:spPr bwMode="auto">
            <a:xfrm rot="2700000">
              <a:off x="-697582" y="788521"/>
              <a:ext cx="1395156" cy="1395156"/>
            </a:xfrm>
            <a:custGeom>
              <a:avLst/>
              <a:gdLst>
                <a:gd name="connsiteX0" fmla="*/ 2304256 w 2304256"/>
                <a:gd name="connsiteY0" fmla="*/ 0 h 2304256"/>
                <a:gd name="connsiteX1" fmla="*/ 2304256 w 2304256"/>
                <a:gd name="connsiteY1" fmla="*/ 2304256 h 2304256"/>
                <a:gd name="connsiteX2" fmla="*/ 2304255 w 2304256"/>
                <a:gd name="connsiteY2" fmla="*/ 2304256 h 2304256"/>
                <a:gd name="connsiteX3" fmla="*/ 0 w 2304256"/>
                <a:gd name="connsiteY3" fmla="*/ 1 h 2304256"/>
                <a:gd name="connsiteX4" fmla="*/ 0 w 2304256"/>
                <a:gd name="connsiteY4" fmla="*/ 0 h 2304256"/>
                <a:gd name="connsiteX5" fmla="*/ 2304256 w 2304256"/>
                <a:gd name="connsiteY5" fmla="*/ 0 h 2304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04256" h="2304256">
                  <a:moveTo>
                    <a:pt x="2304256" y="0"/>
                  </a:moveTo>
                  <a:lnTo>
                    <a:pt x="2304256" y="2304256"/>
                  </a:lnTo>
                  <a:lnTo>
                    <a:pt x="2304255" y="2304256"/>
                  </a:lnTo>
                  <a:lnTo>
                    <a:pt x="0" y="1"/>
                  </a:lnTo>
                  <a:lnTo>
                    <a:pt x="0" y="0"/>
                  </a:lnTo>
                  <a:lnTo>
                    <a:pt x="2304256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/>
            </a:p>
          </p:txBody>
        </p:sp>
        <p:sp>
          <p:nvSpPr>
            <p:cNvPr id="34" name="Freeform: Shape 35">
              <a:extLst>
                <a:ext uri="{FF2B5EF4-FFF2-40B4-BE49-F238E27FC236}">
                  <a16:creationId xmlns:a16="http://schemas.microsoft.com/office/drawing/2014/main" id="{ECBB9C9B-D23C-466F-ACBF-D21C9689294A}"/>
                </a:ext>
              </a:extLst>
            </p:cNvPr>
            <p:cNvSpPr/>
            <p:nvPr/>
          </p:nvSpPr>
          <p:spPr bwMode="auto">
            <a:xfrm rot="5400000">
              <a:off x="-585200" y="1380060"/>
              <a:ext cx="2340797" cy="1170399"/>
            </a:xfrm>
            <a:custGeom>
              <a:avLst/>
              <a:gdLst>
                <a:gd name="connsiteX0" fmla="*/ 2367656 w 4735313"/>
                <a:gd name="connsiteY0" fmla="*/ 0 h 2367656"/>
                <a:gd name="connsiteX1" fmla="*/ 4735313 w 4735313"/>
                <a:gd name="connsiteY1" fmla="*/ 2367656 h 2367656"/>
                <a:gd name="connsiteX2" fmla="*/ 3847062 w 4735313"/>
                <a:gd name="connsiteY2" fmla="*/ 2367656 h 2367656"/>
                <a:gd name="connsiteX3" fmla="*/ 2367656 w 4735313"/>
                <a:gd name="connsiteY3" fmla="*/ 888250 h 2367656"/>
                <a:gd name="connsiteX4" fmla="*/ 888250 w 4735313"/>
                <a:gd name="connsiteY4" fmla="*/ 2367656 h 2367656"/>
                <a:gd name="connsiteX5" fmla="*/ 0 w 4735313"/>
                <a:gd name="connsiteY5" fmla="*/ 2367656 h 2367656"/>
                <a:gd name="connsiteX6" fmla="*/ 2367656 w 4735313"/>
                <a:gd name="connsiteY6" fmla="*/ 0 h 2367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35313" h="2367656">
                  <a:moveTo>
                    <a:pt x="2367656" y="0"/>
                  </a:moveTo>
                  <a:lnTo>
                    <a:pt x="4735313" y="2367656"/>
                  </a:lnTo>
                  <a:lnTo>
                    <a:pt x="3847062" y="2367656"/>
                  </a:lnTo>
                  <a:lnTo>
                    <a:pt x="2367656" y="888250"/>
                  </a:lnTo>
                  <a:lnTo>
                    <a:pt x="888250" y="2367656"/>
                  </a:lnTo>
                  <a:lnTo>
                    <a:pt x="0" y="2367656"/>
                  </a:lnTo>
                  <a:lnTo>
                    <a:pt x="2367656" y="0"/>
                  </a:lnTo>
                  <a:close/>
                </a:path>
              </a:pathLst>
            </a:custGeom>
            <a:solidFill>
              <a:schemeClr val="accent2">
                <a:alpha val="77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 dirty="0"/>
            </a:p>
          </p:txBody>
        </p:sp>
      </p:grpSp>
      <p:sp>
        <p:nvSpPr>
          <p:cNvPr id="35" name="文本框 10"/>
          <p:cNvSpPr txBox="1">
            <a:spLocks noChangeArrowheads="1"/>
          </p:cNvSpPr>
          <p:nvPr/>
        </p:nvSpPr>
        <p:spPr bwMode="auto">
          <a:xfrm>
            <a:off x="544064" y="489989"/>
            <a:ext cx="4877199" cy="684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4000" dirty="0">
                <a:solidFill>
                  <a:schemeClr val="accent2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sym typeface="Arial" panose="020B0604020202020204" pitchFamily="34" charset="0"/>
              </a:rPr>
              <a:t>添加相关标题文字</a:t>
            </a:r>
            <a:endParaRPr lang="zh-CN" altLang="en-US" sz="4000" dirty="0">
              <a:solidFill>
                <a:schemeClr val="accent2"/>
              </a:solidFill>
              <a:latin typeface="方正尚酷简体" panose="03000509000000000000" pitchFamily="65" charset="-122"/>
              <a:ea typeface="方正尚酷简体" panose="03000509000000000000" pitchFamily="65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59039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8" grpId="0" animBg="1"/>
      <p:bldP spid="29" grpId="0" animBg="1"/>
      <p:bldP spid="3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1"/>
          <p:cNvSpPr/>
          <p:nvPr/>
        </p:nvSpPr>
        <p:spPr>
          <a:xfrm>
            <a:off x="5082648" y="2794640"/>
            <a:ext cx="2693457" cy="3656148"/>
          </a:xfrm>
          <a:prstGeom prst="roundRect">
            <a:avLst>
              <a:gd name="adj" fmla="val 5323"/>
            </a:avLst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66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: Rounded Corners 2"/>
          <p:cNvSpPr/>
          <p:nvPr/>
        </p:nvSpPr>
        <p:spPr>
          <a:xfrm>
            <a:off x="8977430" y="2794640"/>
            <a:ext cx="2693457" cy="3656148"/>
          </a:xfrm>
          <a:prstGeom prst="roundRect">
            <a:avLst>
              <a:gd name="adj" fmla="val 5678"/>
            </a:avLst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66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: Rounded Corners 3"/>
          <p:cNvSpPr/>
          <p:nvPr/>
        </p:nvSpPr>
        <p:spPr>
          <a:xfrm>
            <a:off x="1192272" y="2794640"/>
            <a:ext cx="2693457" cy="3656148"/>
          </a:xfrm>
          <a:prstGeom prst="roundRect">
            <a:avLst>
              <a:gd name="adj" fmla="val 4969"/>
            </a:avLst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66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: Rounded Corners 6"/>
          <p:cNvSpPr/>
          <p:nvPr/>
        </p:nvSpPr>
        <p:spPr>
          <a:xfrm>
            <a:off x="9352716" y="2532280"/>
            <a:ext cx="1942888" cy="524722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687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8" name="Rectangle: Rounded Corners 8"/>
          <p:cNvSpPr/>
          <p:nvPr/>
        </p:nvSpPr>
        <p:spPr>
          <a:xfrm>
            <a:off x="5450841" y="2532280"/>
            <a:ext cx="1942888" cy="52472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687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9" name="Rectangle: Rounded Corners 10"/>
          <p:cNvSpPr/>
          <p:nvPr/>
        </p:nvSpPr>
        <p:spPr>
          <a:xfrm>
            <a:off x="1534782" y="2532278"/>
            <a:ext cx="1942888" cy="524722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 sz="1687"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10" name="TextBox 17"/>
          <p:cNvSpPr txBox="1"/>
          <p:nvPr/>
        </p:nvSpPr>
        <p:spPr>
          <a:xfrm>
            <a:off x="1392997" y="1300102"/>
            <a:ext cx="2657962" cy="357048"/>
          </a:xfrm>
          <a:prstGeom prst="rect">
            <a:avLst/>
          </a:prstGeom>
        </p:spPr>
        <p:txBody>
          <a:bodyPr vert="horz" wrap="none" lIns="0">
            <a:normAutofit fontScale="92500" lnSpcReduction="20000"/>
          </a:bodyPr>
          <a:lstStyle/>
          <a:p>
            <a:pPr algn="ctr"/>
            <a:r>
              <a:rPr lang="zh-CN" altLang="en-US" sz="2250" b="1" kern="90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11" name="TextBox 18"/>
          <p:cNvSpPr txBox="1"/>
          <p:nvPr/>
        </p:nvSpPr>
        <p:spPr>
          <a:xfrm>
            <a:off x="1392997" y="1657149"/>
            <a:ext cx="2657962" cy="525836"/>
          </a:xfrm>
          <a:prstGeom prst="rect">
            <a:avLst/>
          </a:prstGeom>
        </p:spPr>
        <p:txBody>
          <a:bodyPr vert="horz" wrap="square" lIns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此处添加详细文本描述，建议与标题相关并符合整体语言风格，语言描述尽量简洁。</a:t>
            </a:r>
          </a:p>
        </p:txBody>
      </p:sp>
      <p:sp>
        <p:nvSpPr>
          <p:cNvPr id="12" name="TextBox 20"/>
          <p:cNvSpPr txBox="1"/>
          <p:nvPr/>
        </p:nvSpPr>
        <p:spPr>
          <a:xfrm>
            <a:off x="5202960" y="1300102"/>
            <a:ext cx="2657962" cy="357048"/>
          </a:xfrm>
          <a:prstGeom prst="rect">
            <a:avLst/>
          </a:prstGeom>
        </p:spPr>
        <p:txBody>
          <a:bodyPr vert="horz" wrap="none" lIns="0">
            <a:normAutofit fontScale="92500" lnSpcReduction="20000"/>
          </a:bodyPr>
          <a:lstStyle/>
          <a:p>
            <a:pPr algn="ctr"/>
            <a:r>
              <a:rPr lang="zh-CN" altLang="en-US" sz="2250" b="1" kern="9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13" name="TextBox 21"/>
          <p:cNvSpPr txBox="1"/>
          <p:nvPr/>
        </p:nvSpPr>
        <p:spPr>
          <a:xfrm>
            <a:off x="5202960" y="1657149"/>
            <a:ext cx="2657962" cy="525836"/>
          </a:xfrm>
          <a:prstGeom prst="rect">
            <a:avLst/>
          </a:prstGeom>
        </p:spPr>
        <p:txBody>
          <a:bodyPr vert="horz" wrap="square" lIns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此处添加详细文本描述，建议与标题相关并符合整体语言风格，语言描述尽量简洁。</a:t>
            </a:r>
          </a:p>
        </p:txBody>
      </p:sp>
      <p:sp>
        <p:nvSpPr>
          <p:cNvPr id="14" name="TextBox 23"/>
          <p:cNvSpPr txBox="1"/>
          <p:nvPr/>
        </p:nvSpPr>
        <p:spPr>
          <a:xfrm>
            <a:off x="9012925" y="1300102"/>
            <a:ext cx="2657962" cy="357048"/>
          </a:xfrm>
          <a:prstGeom prst="rect">
            <a:avLst/>
          </a:prstGeom>
        </p:spPr>
        <p:txBody>
          <a:bodyPr vert="horz" wrap="none" lIns="0">
            <a:normAutofit fontScale="92500" lnSpcReduction="20000"/>
          </a:bodyPr>
          <a:lstStyle/>
          <a:p>
            <a:pPr algn="ctr"/>
            <a:r>
              <a:rPr lang="zh-CN" altLang="en-US" sz="2250" b="1" kern="90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15" name="TextBox 24"/>
          <p:cNvSpPr txBox="1"/>
          <p:nvPr/>
        </p:nvSpPr>
        <p:spPr>
          <a:xfrm>
            <a:off x="9012925" y="1657149"/>
            <a:ext cx="2657962" cy="525836"/>
          </a:xfrm>
          <a:prstGeom prst="rect">
            <a:avLst/>
          </a:prstGeom>
        </p:spPr>
        <p:txBody>
          <a:bodyPr vert="horz" wrap="square" lIns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此处添加详细文本描述，建议与标题相关并符合整体语言风格，语言描述尽量简洁。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849A9EB-38B9-40FF-9920-ECDA79BB328E}"/>
              </a:ext>
            </a:extLst>
          </p:cNvPr>
          <p:cNvGrpSpPr/>
          <p:nvPr/>
        </p:nvGrpSpPr>
        <p:grpSpPr>
          <a:xfrm>
            <a:off x="-409067" y="156298"/>
            <a:ext cx="1073237" cy="1384624"/>
            <a:chOff x="-697582" y="788521"/>
            <a:chExt cx="1867980" cy="2409952"/>
          </a:xfrm>
        </p:grpSpPr>
        <p:sp>
          <p:nvSpPr>
            <p:cNvPr id="17" name="Freeform: Shape 42">
              <a:extLst>
                <a:ext uri="{FF2B5EF4-FFF2-40B4-BE49-F238E27FC236}">
                  <a16:creationId xmlns:a16="http://schemas.microsoft.com/office/drawing/2014/main" id="{1F3F861F-4A7F-487D-BC5C-BC7133DC6A7B}"/>
                </a:ext>
              </a:extLst>
            </p:cNvPr>
            <p:cNvSpPr/>
            <p:nvPr/>
          </p:nvSpPr>
          <p:spPr bwMode="auto">
            <a:xfrm rot="13500000">
              <a:off x="-697579" y="1803317"/>
              <a:ext cx="1395156" cy="1395156"/>
            </a:xfrm>
            <a:custGeom>
              <a:avLst/>
              <a:gdLst>
                <a:gd name="connsiteX0" fmla="*/ 0 w 2304255"/>
                <a:gd name="connsiteY0" fmla="*/ 0 h 2304255"/>
                <a:gd name="connsiteX1" fmla="*/ 2304255 w 2304255"/>
                <a:gd name="connsiteY1" fmla="*/ 2304255 h 2304255"/>
                <a:gd name="connsiteX2" fmla="*/ 0 w 2304255"/>
                <a:gd name="connsiteY2" fmla="*/ 2304255 h 2304255"/>
                <a:gd name="connsiteX3" fmla="*/ 0 w 2304255"/>
                <a:gd name="connsiteY3" fmla="*/ 0 h 2304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4255" h="2304255">
                  <a:moveTo>
                    <a:pt x="0" y="0"/>
                  </a:moveTo>
                  <a:lnTo>
                    <a:pt x="2304255" y="2304255"/>
                  </a:lnTo>
                  <a:lnTo>
                    <a:pt x="0" y="23042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 dirty="0"/>
            </a:p>
          </p:txBody>
        </p:sp>
        <p:sp>
          <p:nvSpPr>
            <p:cNvPr id="20" name="Freeform: Shape 41">
              <a:extLst>
                <a:ext uri="{FF2B5EF4-FFF2-40B4-BE49-F238E27FC236}">
                  <a16:creationId xmlns:a16="http://schemas.microsoft.com/office/drawing/2014/main" id="{042EBED1-B65F-4973-93F6-276C3DB4CDF0}"/>
                </a:ext>
              </a:extLst>
            </p:cNvPr>
            <p:cNvSpPr/>
            <p:nvPr/>
          </p:nvSpPr>
          <p:spPr bwMode="auto">
            <a:xfrm rot="2700000">
              <a:off x="-697582" y="788521"/>
              <a:ext cx="1395156" cy="1395156"/>
            </a:xfrm>
            <a:custGeom>
              <a:avLst/>
              <a:gdLst>
                <a:gd name="connsiteX0" fmla="*/ 2304256 w 2304256"/>
                <a:gd name="connsiteY0" fmla="*/ 0 h 2304256"/>
                <a:gd name="connsiteX1" fmla="*/ 2304256 w 2304256"/>
                <a:gd name="connsiteY1" fmla="*/ 2304256 h 2304256"/>
                <a:gd name="connsiteX2" fmla="*/ 2304255 w 2304256"/>
                <a:gd name="connsiteY2" fmla="*/ 2304256 h 2304256"/>
                <a:gd name="connsiteX3" fmla="*/ 0 w 2304256"/>
                <a:gd name="connsiteY3" fmla="*/ 1 h 2304256"/>
                <a:gd name="connsiteX4" fmla="*/ 0 w 2304256"/>
                <a:gd name="connsiteY4" fmla="*/ 0 h 2304256"/>
                <a:gd name="connsiteX5" fmla="*/ 2304256 w 2304256"/>
                <a:gd name="connsiteY5" fmla="*/ 0 h 2304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04256" h="2304256">
                  <a:moveTo>
                    <a:pt x="2304256" y="0"/>
                  </a:moveTo>
                  <a:lnTo>
                    <a:pt x="2304256" y="2304256"/>
                  </a:lnTo>
                  <a:lnTo>
                    <a:pt x="2304255" y="2304256"/>
                  </a:lnTo>
                  <a:lnTo>
                    <a:pt x="0" y="1"/>
                  </a:lnTo>
                  <a:lnTo>
                    <a:pt x="0" y="0"/>
                  </a:lnTo>
                  <a:lnTo>
                    <a:pt x="2304256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/>
            </a:p>
          </p:txBody>
        </p:sp>
        <p:sp>
          <p:nvSpPr>
            <p:cNvPr id="21" name="Freeform: Shape 35">
              <a:extLst>
                <a:ext uri="{FF2B5EF4-FFF2-40B4-BE49-F238E27FC236}">
                  <a16:creationId xmlns:a16="http://schemas.microsoft.com/office/drawing/2014/main" id="{ECBB9C9B-D23C-466F-ACBF-D21C9689294A}"/>
                </a:ext>
              </a:extLst>
            </p:cNvPr>
            <p:cNvSpPr/>
            <p:nvPr/>
          </p:nvSpPr>
          <p:spPr bwMode="auto">
            <a:xfrm rot="5400000">
              <a:off x="-585200" y="1380060"/>
              <a:ext cx="2340797" cy="1170399"/>
            </a:xfrm>
            <a:custGeom>
              <a:avLst/>
              <a:gdLst>
                <a:gd name="connsiteX0" fmla="*/ 2367656 w 4735313"/>
                <a:gd name="connsiteY0" fmla="*/ 0 h 2367656"/>
                <a:gd name="connsiteX1" fmla="*/ 4735313 w 4735313"/>
                <a:gd name="connsiteY1" fmla="*/ 2367656 h 2367656"/>
                <a:gd name="connsiteX2" fmla="*/ 3847062 w 4735313"/>
                <a:gd name="connsiteY2" fmla="*/ 2367656 h 2367656"/>
                <a:gd name="connsiteX3" fmla="*/ 2367656 w 4735313"/>
                <a:gd name="connsiteY3" fmla="*/ 888250 h 2367656"/>
                <a:gd name="connsiteX4" fmla="*/ 888250 w 4735313"/>
                <a:gd name="connsiteY4" fmla="*/ 2367656 h 2367656"/>
                <a:gd name="connsiteX5" fmla="*/ 0 w 4735313"/>
                <a:gd name="connsiteY5" fmla="*/ 2367656 h 2367656"/>
                <a:gd name="connsiteX6" fmla="*/ 2367656 w 4735313"/>
                <a:gd name="connsiteY6" fmla="*/ 0 h 2367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35313" h="2367656">
                  <a:moveTo>
                    <a:pt x="2367656" y="0"/>
                  </a:moveTo>
                  <a:lnTo>
                    <a:pt x="4735313" y="2367656"/>
                  </a:lnTo>
                  <a:lnTo>
                    <a:pt x="3847062" y="2367656"/>
                  </a:lnTo>
                  <a:lnTo>
                    <a:pt x="2367656" y="888250"/>
                  </a:lnTo>
                  <a:lnTo>
                    <a:pt x="888250" y="2367656"/>
                  </a:lnTo>
                  <a:lnTo>
                    <a:pt x="0" y="2367656"/>
                  </a:lnTo>
                  <a:lnTo>
                    <a:pt x="2367656" y="0"/>
                  </a:lnTo>
                  <a:close/>
                </a:path>
              </a:pathLst>
            </a:custGeom>
            <a:solidFill>
              <a:schemeClr val="accent2">
                <a:alpha val="77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 dirty="0"/>
            </a:p>
          </p:txBody>
        </p:sp>
      </p:grpSp>
      <p:sp>
        <p:nvSpPr>
          <p:cNvPr id="22" name="文本框 10"/>
          <p:cNvSpPr txBox="1">
            <a:spLocks noChangeArrowheads="1"/>
          </p:cNvSpPr>
          <p:nvPr/>
        </p:nvSpPr>
        <p:spPr bwMode="auto">
          <a:xfrm>
            <a:off x="544064" y="489989"/>
            <a:ext cx="4877199" cy="684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4000" dirty="0">
                <a:solidFill>
                  <a:schemeClr val="accent2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sym typeface="Arial" panose="020B0604020202020204" pitchFamily="34" charset="0"/>
              </a:rPr>
              <a:t>添加相关标题文字</a:t>
            </a:r>
            <a:endParaRPr lang="zh-CN" altLang="en-US" sz="4000" dirty="0">
              <a:solidFill>
                <a:schemeClr val="accent2"/>
              </a:solidFill>
              <a:latin typeface="方正尚酷简体" panose="03000509000000000000" pitchFamily="65" charset="-122"/>
              <a:ea typeface="方正尚酷简体" panose="03000509000000000000" pitchFamily="65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06712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2784432" y="1593974"/>
            <a:ext cx="10073613" cy="2997814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6" rIns="91434" bIns="45716" anchor="ctr"/>
          <a:lstStyle/>
          <a:p>
            <a:pPr algn="ctr" defTabSz="1450404">
              <a:lnSpc>
                <a:spcPct val="150000"/>
              </a:lnSpc>
              <a:defRPr/>
            </a:pPr>
            <a:endParaRPr lang="en-US" sz="266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-10102" y="1593974"/>
            <a:ext cx="3069073" cy="2997816"/>
            <a:chOff x="-7985" y="901147"/>
            <a:chExt cx="2182716" cy="2131459"/>
          </a:xfrm>
        </p:grpSpPr>
        <p:grpSp>
          <p:nvGrpSpPr>
            <p:cNvPr id="3" name="Group 41"/>
            <p:cNvGrpSpPr/>
            <p:nvPr/>
          </p:nvGrpSpPr>
          <p:grpSpPr>
            <a:xfrm>
              <a:off x="-7985" y="901147"/>
              <a:ext cx="2012646" cy="2131459"/>
              <a:chOff x="3189432" y="1419609"/>
              <a:chExt cx="2765136" cy="2131459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13" name="Rectangle 12"/>
              <p:cNvSpPr/>
              <p:nvPr/>
            </p:nvSpPr>
            <p:spPr>
              <a:xfrm>
                <a:off x="3189432" y="1419609"/>
                <a:ext cx="2765136" cy="213145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317500" sx="1000" sy="1000" rotWithShape="0">
                  <a:prstClr val="black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450404">
                  <a:lnSpc>
                    <a:spcPct val="150000"/>
                  </a:lnSpc>
                  <a:defRPr/>
                </a:pPr>
                <a:endParaRPr lang="en-US" sz="2669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3477469" y="2541315"/>
                <a:ext cx="2189067" cy="567637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Gill Sans" charset="0"/>
                  </a:rPr>
                  <a:t>此处添加详细文本描述，建议与标题相关并符合整体语言风格，语言描述尽量简洁。</a:t>
                </a: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3476626" y="1775240"/>
                <a:ext cx="2190747" cy="476959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spAutoFit/>
              </a:bodyPr>
              <a:lstStyle/>
              <a:p>
                <a:pPr algn="ctr"/>
                <a:r>
                  <a:rPr lang="en-US" altLang="zh-CN" sz="4359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$350</a:t>
                </a:r>
                <a:r>
                  <a:rPr lang="en-US" altLang="zh-CN" sz="3234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.00</a:t>
                </a:r>
                <a:endParaRPr lang="en-US" altLang="zh-CN" sz="435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" name="Isosceles Triangle 11"/>
            <p:cNvSpPr/>
            <p:nvPr/>
          </p:nvSpPr>
          <p:spPr>
            <a:xfrm rot="5400000">
              <a:off x="1846183" y="1869250"/>
              <a:ext cx="461843" cy="19525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404">
                <a:lnSpc>
                  <a:spcPct val="150000"/>
                </a:lnSpc>
                <a:defRPr/>
              </a:pPr>
              <a:endParaRPr lang="en-US" sz="266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092534" y="5585106"/>
            <a:ext cx="10673684" cy="52136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此处添加详细文本描述，建议与标题相关并符合整体语言风格，语言描述尽量简洁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。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此处添加详细文本描述，建议与标题相关并符合整体语言风格，语言描述尽量简洁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。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此处添加详细文本描述，建议与标题相关并符合整体语言风格，语言描述尽量简洁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Gill Sans" charset="0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1101464" y="5397601"/>
            <a:ext cx="10655827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ounded Rectangle 31"/>
          <p:cNvSpPr/>
          <p:nvPr/>
        </p:nvSpPr>
        <p:spPr>
          <a:xfrm>
            <a:off x="4224106" y="4109638"/>
            <a:ext cx="964248" cy="96430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6" rIns="91434" bIns="45716" anchor="ctr"/>
          <a:lstStyle/>
          <a:p>
            <a:pPr algn="ctr" defTabSz="1450404">
              <a:lnSpc>
                <a:spcPct val="150000"/>
              </a:lnSpc>
              <a:defRPr/>
            </a:pPr>
            <a:r>
              <a:rPr lang="zh-CN" altLang="en-US" sz="196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</a:t>
            </a:r>
            <a:endParaRPr lang="en-US" sz="196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5393703" y="4109638"/>
            <a:ext cx="964248" cy="964301"/>
          </a:xfrm>
          <a:prstGeom prst="roundRect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6" rIns="91434" bIns="128564" anchor="ctr"/>
          <a:lstStyle/>
          <a:p>
            <a:pPr algn="ctr" defTabSz="1450404">
              <a:lnSpc>
                <a:spcPct val="150000"/>
              </a:lnSpc>
              <a:defRPr/>
            </a:pPr>
            <a:r>
              <a:rPr lang="zh-CN" altLang="en-US" sz="196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</a:t>
            </a:r>
            <a:endParaRPr lang="en-US" altLang="zh-CN" sz="196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6563300" y="4109638"/>
            <a:ext cx="964248" cy="964301"/>
          </a:xfrm>
          <a:prstGeom prst="roundRect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6" rIns="91434" bIns="45716" anchor="ctr"/>
          <a:lstStyle/>
          <a:p>
            <a:pPr algn="ctr" defTabSz="1450404">
              <a:lnSpc>
                <a:spcPct val="150000"/>
              </a:lnSpc>
              <a:defRPr/>
            </a:pPr>
            <a:r>
              <a:rPr lang="zh-CN" altLang="en-US" sz="196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</a:t>
            </a:r>
            <a:endParaRPr lang="en-US" altLang="zh-CN" sz="196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7730664" y="4109638"/>
            <a:ext cx="966479" cy="964301"/>
          </a:xfrm>
          <a:prstGeom prst="roundRect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282" tIns="0" rIns="0" bIns="45716" anchor="ctr"/>
          <a:lstStyle/>
          <a:p>
            <a:pPr algn="ctr" defTabSz="1450404">
              <a:lnSpc>
                <a:spcPct val="150000"/>
              </a:lnSpc>
              <a:defRPr/>
            </a:pPr>
            <a:r>
              <a:rPr lang="zh-CN" altLang="en-US" sz="196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</a:t>
            </a:r>
            <a:endParaRPr lang="en-US" altLang="zh-CN" sz="196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849A9EB-38B9-40FF-9920-ECDA79BB328E}"/>
              </a:ext>
            </a:extLst>
          </p:cNvPr>
          <p:cNvGrpSpPr/>
          <p:nvPr/>
        </p:nvGrpSpPr>
        <p:grpSpPr>
          <a:xfrm>
            <a:off x="-409067" y="156298"/>
            <a:ext cx="1073237" cy="1384624"/>
            <a:chOff x="-697582" y="788521"/>
            <a:chExt cx="1867980" cy="2409952"/>
          </a:xfrm>
        </p:grpSpPr>
        <p:sp>
          <p:nvSpPr>
            <p:cNvPr id="20" name="Freeform: Shape 42">
              <a:extLst>
                <a:ext uri="{FF2B5EF4-FFF2-40B4-BE49-F238E27FC236}">
                  <a16:creationId xmlns:a16="http://schemas.microsoft.com/office/drawing/2014/main" id="{1F3F861F-4A7F-487D-BC5C-BC7133DC6A7B}"/>
                </a:ext>
              </a:extLst>
            </p:cNvPr>
            <p:cNvSpPr/>
            <p:nvPr/>
          </p:nvSpPr>
          <p:spPr bwMode="auto">
            <a:xfrm rot="13500000">
              <a:off x="-697579" y="1803317"/>
              <a:ext cx="1395156" cy="1395156"/>
            </a:xfrm>
            <a:custGeom>
              <a:avLst/>
              <a:gdLst>
                <a:gd name="connsiteX0" fmla="*/ 0 w 2304255"/>
                <a:gd name="connsiteY0" fmla="*/ 0 h 2304255"/>
                <a:gd name="connsiteX1" fmla="*/ 2304255 w 2304255"/>
                <a:gd name="connsiteY1" fmla="*/ 2304255 h 2304255"/>
                <a:gd name="connsiteX2" fmla="*/ 0 w 2304255"/>
                <a:gd name="connsiteY2" fmla="*/ 2304255 h 2304255"/>
                <a:gd name="connsiteX3" fmla="*/ 0 w 2304255"/>
                <a:gd name="connsiteY3" fmla="*/ 0 h 2304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4255" h="2304255">
                  <a:moveTo>
                    <a:pt x="0" y="0"/>
                  </a:moveTo>
                  <a:lnTo>
                    <a:pt x="2304255" y="2304255"/>
                  </a:lnTo>
                  <a:lnTo>
                    <a:pt x="0" y="23042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 dirty="0"/>
            </a:p>
          </p:txBody>
        </p:sp>
        <p:sp>
          <p:nvSpPr>
            <p:cNvPr id="22" name="Freeform: Shape 41">
              <a:extLst>
                <a:ext uri="{FF2B5EF4-FFF2-40B4-BE49-F238E27FC236}">
                  <a16:creationId xmlns:a16="http://schemas.microsoft.com/office/drawing/2014/main" id="{042EBED1-B65F-4973-93F6-276C3DB4CDF0}"/>
                </a:ext>
              </a:extLst>
            </p:cNvPr>
            <p:cNvSpPr/>
            <p:nvPr/>
          </p:nvSpPr>
          <p:spPr bwMode="auto">
            <a:xfrm rot="2700000">
              <a:off x="-697582" y="788521"/>
              <a:ext cx="1395156" cy="1395156"/>
            </a:xfrm>
            <a:custGeom>
              <a:avLst/>
              <a:gdLst>
                <a:gd name="connsiteX0" fmla="*/ 2304256 w 2304256"/>
                <a:gd name="connsiteY0" fmla="*/ 0 h 2304256"/>
                <a:gd name="connsiteX1" fmla="*/ 2304256 w 2304256"/>
                <a:gd name="connsiteY1" fmla="*/ 2304256 h 2304256"/>
                <a:gd name="connsiteX2" fmla="*/ 2304255 w 2304256"/>
                <a:gd name="connsiteY2" fmla="*/ 2304256 h 2304256"/>
                <a:gd name="connsiteX3" fmla="*/ 0 w 2304256"/>
                <a:gd name="connsiteY3" fmla="*/ 1 h 2304256"/>
                <a:gd name="connsiteX4" fmla="*/ 0 w 2304256"/>
                <a:gd name="connsiteY4" fmla="*/ 0 h 2304256"/>
                <a:gd name="connsiteX5" fmla="*/ 2304256 w 2304256"/>
                <a:gd name="connsiteY5" fmla="*/ 0 h 2304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04256" h="2304256">
                  <a:moveTo>
                    <a:pt x="2304256" y="0"/>
                  </a:moveTo>
                  <a:lnTo>
                    <a:pt x="2304256" y="2304256"/>
                  </a:lnTo>
                  <a:lnTo>
                    <a:pt x="2304255" y="2304256"/>
                  </a:lnTo>
                  <a:lnTo>
                    <a:pt x="0" y="1"/>
                  </a:lnTo>
                  <a:lnTo>
                    <a:pt x="0" y="0"/>
                  </a:lnTo>
                  <a:lnTo>
                    <a:pt x="2304256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/>
            </a:p>
          </p:txBody>
        </p:sp>
        <p:sp>
          <p:nvSpPr>
            <p:cNvPr id="23" name="Freeform: Shape 35">
              <a:extLst>
                <a:ext uri="{FF2B5EF4-FFF2-40B4-BE49-F238E27FC236}">
                  <a16:creationId xmlns:a16="http://schemas.microsoft.com/office/drawing/2014/main" id="{ECBB9C9B-D23C-466F-ACBF-D21C9689294A}"/>
                </a:ext>
              </a:extLst>
            </p:cNvPr>
            <p:cNvSpPr/>
            <p:nvPr/>
          </p:nvSpPr>
          <p:spPr bwMode="auto">
            <a:xfrm rot="5400000">
              <a:off x="-585200" y="1380060"/>
              <a:ext cx="2340797" cy="1170399"/>
            </a:xfrm>
            <a:custGeom>
              <a:avLst/>
              <a:gdLst>
                <a:gd name="connsiteX0" fmla="*/ 2367656 w 4735313"/>
                <a:gd name="connsiteY0" fmla="*/ 0 h 2367656"/>
                <a:gd name="connsiteX1" fmla="*/ 4735313 w 4735313"/>
                <a:gd name="connsiteY1" fmla="*/ 2367656 h 2367656"/>
                <a:gd name="connsiteX2" fmla="*/ 3847062 w 4735313"/>
                <a:gd name="connsiteY2" fmla="*/ 2367656 h 2367656"/>
                <a:gd name="connsiteX3" fmla="*/ 2367656 w 4735313"/>
                <a:gd name="connsiteY3" fmla="*/ 888250 h 2367656"/>
                <a:gd name="connsiteX4" fmla="*/ 888250 w 4735313"/>
                <a:gd name="connsiteY4" fmla="*/ 2367656 h 2367656"/>
                <a:gd name="connsiteX5" fmla="*/ 0 w 4735313"/>
                <a:gd name="connsiteY5" fmla="*/ 2367656 h 2367656"/>
                <a:gd name="connsiteX6" fmla="*/ 2367656 w 4735313"/>
                <a:gd name="connsiteY6" fmla="*/ 0 h 2367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35313" h="2367656">
                  <a:moveTo>
                    <a:pt x="2367656" y="0"/>
                  </a:moveTo>
                  <a:lnTo>
                    <a:pt x="4735313" y="2367656"/>
                  </a:lnTo>
                  <a:lnTo>
                    <a:pt x="3847062" y="2367656"/>
                  </a:lnTo>
                  <a:lnTo>
                    <a:pt x="2367656" y="888250"/>
                  </a:lnTo>
                  <a:lnTo>
                    <a:pt x="888250" y="2367656"/>
                  </a:lnTo>
                  <a:lnTo>
                    <a:pt x="0" y="2367656"/>
                  </a:lnTo>
                  <a:lnTo>
                    <a:pt x="2367656" y="0"/>
                  </a:lnTo>
                  <a:close/>
                </a:path>
              </a:pathLst>
            </a:custGeom>
            <a:solidFill>
              <a:schemeClr val="accent2">
                <a:alpha val="77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 dirty="0"/>
            </a:p>
          </p:txBody>
        </p:sp>
      </p:grpSp>
      <p:sp>
        <p:nvSpPr>
          <p:cNvPr id="24" name="文本框 10"/>
          <p:cNvSpPr txBox="1">
            <a:spLocks noChangeArrowheads="1"/>
          </p:cNvSpPr>
          <p:nvPr/>
        </p:nvSpPr>
        <p:spPr bwMode="auto">
          <a:xfrm>
            <a:off x="544064" y="489989"/>
            <a:ext cx="4877199" cy="684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4000" dirty="0">
                <a:solidFill>
                  <a:schemeClr val="accent2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sym typeface="Arial" panose="020B0604020202020204" pitchFamily="34" charset="0"/>
              </a:rPr>
              <a:t>添加相关标题文字</a:t>
            </a:r>
            <a:endParaRPr lang="zh-CN" altLang="en-US" sz="4000" dirty="0">
              <a:solidFill>
                <a:schemeClr val="accent2"/>
              </a:solidFill>
              <a:latin typeface="方正尚酷简体" panose="03000509000000000000" pitchFamily="65" charset="-122"/>
              <a:ea typeface="方正尚酷简体" panose="03000509000000000000" pitchFamily="65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10785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16" grpId="0"/>
      <p:bldP spid="32" grpId="0" animBg="1"/>
      <p:bldP spid="33" grpId="0" animBg="1"/>
      <p:bldP spid="34" grpId="0" animBg="1"/>
      <p:bldP spid="3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14246" y="-20564"/>
            <a:ext cx="12905498" cy="724867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/>
              <a:t>  </a:t>
            </a:r>
            <a:endParaRPr lang="zh-CN" altLang="en-US" sz="1600" dirty="0"/>
          </a:p>
        </p:txBody>
      </p:sp>
      <p:sp>
        <p:nvSpPr>
          <p:cNvPr id="26" name="TextBox 48"/>
          <p:cNvSpPr txBox="1"/>
          <p:nvPr/>
        </p:nvSpPr>
        <p:spPr>
          <a:xfrm>
            <a:off x="8229460" y="5117066"/>
            <a:ext cx="396022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359" dirty="0" smtClean="0">
                <a:solidFill>
                  <a:schemeClr val="accent2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cs typeface="+mn-ea"/>
                <a:sym typeface="+mn-lt"/>
              </a:rPr>
              <a:t>添加标题</a:t>
            </a:r>
            <a:endParaRPr lang="en-GB" altLang="zh-CN" sz="4359" dirty="0">
              <a:solidFill>
                <a:schemeClr val="accent2"/>
              </a:solidFill>
              <a:latin typeface="方正尚酷简体" panose="03000509000000000000" pitchFamily="65" charset="-122"/>
              <a:ea typeface="方正尚酷简体" panose="03000509000000000000" pitchFamily="65" charset="-122"/>
              <a:cs typeface="+mn-ea"/>
              <a:sym typeface="+mn-lt"/>
            </a:endParaRPr>
          </a:p>
        </p:txBody>
      </p:sp>
      <p:sp>
        <p:nvSpPr>
          <p:cNvPr id="27" name="TextBox 49"/>
          <p:cNvSpPr txBox="1"/>
          <p:nvPr/>
        </p:nvSpPr>
        <p:spPr>
          <a:xfrm>
            <a:off x="8229461" y="5932084"/>
            <a:ext cx="3968162" cy="389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266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28" name="矩形 259"/>
          <p:cNvSpPr>
            <a:spLocks noChangeArrowheads="1"/>
          </p:cNvSpPr>
          <p:nvPr/>
        </p:nvSpPr>
        <p:spPr bwMode="auto">
          <a:xfrm>
            <a:off x="6141343" y="4480421"/>
            <a:ext cx="2196321" cy="2213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6" rIns="91434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781" cap="all" spc="300" dirty="0" smtClean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z="13781" cap="all" spc="300" dirty="0">
              <a:solidFill>
                <a:schemeClr val="accent2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2932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93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6" grpId="0"/>
      <p:bldP spid="26" grpId="1"/>
      <p:bldP spid="27" grpId="0"/>
      <p:bldP spid="27" grpId="1"/>
      <p:bldP spid="28" grpId="0"/>
      <p:bldP spid="2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14246" y="-20564"/>
            <a:ext cx="12905498" cy="7248677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/>
              <a:t>  </a:t>
            </a:r>
            <a:endParaRPr lang="zh-CN" altLang="en-US" sz="1600" dirty="0"/>
          </a:p>
        </p:txBody>
      </p:sp>
      <p:sp>
        <p:nvSpPr>
          <p:cNvPr id="6" name="圆角矩形 5"/>
          <p:cNvSpPr/>
          <p:nvPr/>
        </p:nvSpPr>
        <p:spPr>
          <a:xfrm>
            <a:off x="6490522" y="3369946"/>
            <a:ext cx="1092527" cy="634763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zh-CN" altLang="en-US" sz="2669"/>
          </a:p>
        </p:txBody>
      </p:sp>
      <p:sp>
        <p:nvSpPr>
          <p:cNvPr id="8" name="圆角矩形 7"/>
          <p:cNvSpPr/>
          <p:nvPr/>
        </p:nvSpPr>
        <p:spPr>
          <a:xfrm>
            <a:off x="6490522" y="4233592"/>
            <a:ext cx="1092527" cy="634763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zh-CN" altLang="en-US" sz="1547" b="1" dirty="0"/>
          </a:p>
        </p:txBody>
      </p:sp>
      <p:sp>
        <p:nvSpPr>
          <p:cNvPr id="9" name="圆角矩形 8"/>
          <p:cNvSpPr/>
          <p:nvPr/>
        </p:nvSpPr>
        <p:spPr>
          <a:xfrm>
            <a:off x="6490522" y="5097236"/>
            <a:ext cx="1092527" cy="634763"/>
          </a:xfrm>
          <a:prstGeom prst="round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zh-CN" altLang="en-US" sz="2669"/>
          </a:p>
        </p:txBody>
      </p:sp>
      <p:sp>
        <p:nvSpPr>
          <p:cNvPr id="10" name="圆角矩形 9"/>
          <p:cNvSpPr/>
          <p:nvPr/>
        </p:nvSpPr>
        <p:spPr>
          <a:xfrm>
            <a:off x="6490522" y="5960882"/>
            <a:ext cx="1092527" cy="634763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zh-CN" altLang="en-US" sz="2669"/>
          </a:p>
        </p:txBody>
      </p:sp>
      <p:sp>
        <p:nvSpPr>
          <p:cNvPr id="11" name="椭圆 80"/>
          <p:cNvSpPr/>
          <p:nvPr/>
        </p:nvSpPr>
        <p:spPr bwMode="auto">
          <a:xfrm>
            <a:off x="6468782" y="3316960"/>
            <a:ext cx="998291" cy="731232"/>
          </a:xfrm>
          <a:prstGeom prst="ellipse">
            <a:avLst/>
          </a:prstGeom>
          <a:noFill/>
          <a:ln w="25400" cap="flat" cmpd="sng" algn="ctr">
            <a:noFill/>
            <a:prstDash val="solid"/>
          </a:ln>
          <a:effectLst>
            <a:innerShdw blurRad="63500" dist="25400" dir="18660000">
              <a:prstClr val="black">
                <a:alpha val="35000"/>
              </a:prstClr>
            </a:innerShdw>
          </a:effectLst>
        </p:spPr>
        <p:txBody>
          <a:bodyPr lIns="72327" tIns="36164" rIns="72327" bIns="36164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669" b="1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2953" b="1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椭圆 80"/>
          <p:cNvSpPr/>
          <p:nvPr/>
        </p:nvSpPr>
        <p:spPr bwMode="auto">
          <a:xfrm>
            <a:off x="6468782" y="4185356"/>
            <a:ext cx="998291" cy="731232"/>
          </a:xfrm>
          <a:prstGeom prst="ellipse">
            <a:avLst/>
          </a:prstGeom>
          <a:noFill/>
          <a:ln w="25400" cap="flat" cmpd="sng" algn="ctr">
            <a:noFill/>
            <a:prstDash val="solid"/>
          </a:ln>
          <a:effectLst>
            <a:innerShdw blurRad="63500" dist="25400" dir="18660000">
              <a:prstClr val="black">
                <a:alpha val="35000"/>
              </a:prstClr>
            </a:innerShdw>
          </a:effectLst>
        </p:spPr>
        <p:txBody>
          <a:bodyPr lIns="72327" tIns="36164" rIns="72327" bIns="36164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669" b="1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en-US" sz="2953" b="1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椭圆 80"/>
          <p:cNvSpPr/>
          <p:nvPr/>
        </p:nvSpPr>
        <p:spPr bwMode="auto">
          <a:xfrm>
            <a:off x="6468782" y="5049002"/>
            <a:ext cx="998291" cy="731232"/>
          </a:xfrm>
          <a:prstGeom prst="ellipse">
            <a:avLst/>
          </a:prstGeom>
          <a:noFill/>
          <a:ln w="25400" cap="flat" cmpd="sng" algn="ctr">
            <a:noFill/>
            <a:prstDash val="solid"/>
          </a:ln>
          <a:effectLst>
            <a:innerShdw blurRad="63500" dist="25400" dir="18660000">
              <a:prstClr val="black">
                <a:alpha val="35000"/>
              </a:prstClr>
            </a:innerShdw>
          </a:effectLst>
        </p:spPr>
        <p:txBody>
          <a:bodyPr lIns="72327" tIns="36164" rIns="72327" bIns="36164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669" b="1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en-US" sz="2953" b="1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椭圆 80"/>
          <p:cNvSpPr/>
          <p:nvPr/>
        </p:nvSpPr>
        <p:spPr bwMode="auto">
          <a:xfrm>
            <a:off x="6468782" y="5931893"/>
            <a:ext cx="998291" cy="731232"/>
          </a:xfrm>
          <a:prstGeom prst="ellipse">
            <a:avLst/>
          </a:prstGeom>
          <a:noFill/>
          <a:ln w="25400" cap="flat" cmpd="sng" algn="ctr">
            <a:noFill/>
            <a:prstDash val="solid"/>
          </a:ln>
          <a:effectLst>
            <a:innerShdw blurRad="63500" dist="25400" dir="18660000">
              <a:prstClr val="black">
                <a:alpha val="35000"/>
              </a:prstClr>
            </a:innerShdw>
          </a:effectLst>
        </p:spPr>
        <p:txBody>
          <a:bodyPr lIns="72327" tIns="36164" rIns="72327" bIns="36164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669" b="1" kern="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sz="2953" b="1" kern="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39"/>
          <p:cNvSpPr>
            <a:spLocks noChangeArrowheads="1"/>
          </p:cNvSpPr>
          <p:nvPr/>
        </p:nvSpPr>
        <p:spPr bwMode="auto">
          <a:xfrm>
            <a:off x="8085559" y="3328293"/>
            <a:ext cx="3648518" cy="64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6435" tIns="48218" rIns="96435" bIns="48218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  <a:spcBef>
                <a:spcPts val="792"/>
              </a:spcBef>
            </a:pPr>
            <a:r>
              <a:rPr lang="en-US" altLang="zh-CN" sz="2669" dirty="0" smtClean="0">
                <a:solidFill>
                  <a:srgbClr val="FF0000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cs typeface="宋体" charset="-122"/>
              </a:rPr>
              <a:t>【</a:t>
            </a:r>
            <a:r>
              <a:rPr lang="zh-CN" altLang="en-US" sz="2669" dirty="0" smtClean="0">
                <a:solidFill>
                  <a:srgbClr val="FF0000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cs typeface="宋体" charset="-122"/>
              </a:rPr>
              <a:t>标题文字</a:t>
            </a:r>
            <a:r>
              <a:rPr lang="en-US" altLang="zh-CN" sz="2669" dirty="0" smtClean="0">
                <a:solidFill>
                  <a:srgbClr val="FF0000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cs typeface="宋体" charset="-122"/>
              </a:rPr>
              <a:t>】</a:t>
            </a:r>
            <a:endParaRPr lang="zh-CN" altLang="en-US" sz="2669" dirty="0">
              <a:solidFill>
                <a:srgbClr val="FF0000"/>
              </a:solidFill>
              <a:latin typeface="方正尚酷简体" panose="03000509000000000000" pitchFamily="65" charset="-122"/>
              <a:ea typeface="方正尚酷简体" panose="03000509000000000000" pitchFamily="65" charset="-122"/>
              <a:cs typeface="宋体" charset="-122"/>
            </a:endParaRPr>
          </a:p>
        </p:txBody>
      </p:sp>
      <p:sp>
        <p:nvSpPr>
          <p:cNvPr id="16" name="矩形 39"/>
          <p:cNvSpPr>
            <a:spLocks noChangeArrowheads="1"/>
          </p:cNvSpPr>
          <p:nvPr/>
        </p:nvSpPr>
        <p:spPr bwMode="auto">
          <a:xfrm>
            <a:off x="8085559" y="4204561"/>
            <a:ext cx="3648518" cy="64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6435" tIns="48218" rIns="96435" bIns="48218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  <a:spcBef>
                <a:spcPts val="792"/>
              </a:spcBef>
            </a:pPr>
            <a:r>
              <a:rPr lang="en-US" altLang="zh-CN" sz="2669" dirty="0">
                <a:solidFill>
                  <a:srgbClr val="FF0000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cs typeface="宋体" charset="-122"/>
              </a:rPr>
              <a:t>【</a:t>
            </a:r>
            <a:r>
              <a:rPr lang="zh-CN" altLang="en-US" sz="2669" dirty="0">
                <a:solidFill>
                  <a:srgbClr val="FF0000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cs typeface="宋体" charset="-122"/>
              </a:rPr>
              <a:t>标题文字</a:t>
            </a:r>
            <a:r>
              <a:rPr lang="en-US" altLang="zh-CN" sz="2669" dirty="0">
                <a:solidFill>
                  <a:srgbClr val="FF0000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cs typeface="宋体" charset="-122"/>
              </a:rPr>
              <a:t>】</a:t>
            </a:r>
            <a:endParaRPr lang="zh-CN" altLang="en-US" sz="2669" dirty="0">
              <a:solidFill>
                <a:srgbClr val="FF0000"/>
              </a:solidFill>
              <a:latin typeface="方正尚酷简体" panose="03000509000000000000" pitchFamily="65" charset="-122"/>
              <a:ea typeface="方正尚酷简体" panose="03000509000000000000" pitchFamily="65" charset="-122"/>
              <a:cs typeface="宋体" charset="-122"/>
            </a:endParaRPr>
          </a:p>
        </p:txBody>
      </p:sp>
      <p:sp>
        <p:nvSpPr>
          <p:cNvPr id="17" name="矩形 39"/>
          <p:cNvSpPr>
            <a:spLocks noChangeArrowheads="1"/>
          </p:cNvSpPr>
          <p:nvPr/>
        </p:nvSpPr>
        <p:spPr bwMode="auto">
          <a:xfrm>
            <a:off x="8085559" y="5069326"/>
            <a:ext cx="3648518" cy="64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6435" tIns="48218" rIns="96435" bIns="48218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  <a:spcBef>
                <a:spcPts val="792"/>
              </a:spcBef>
            </a:pPr>
            <a:r>
              <a:rPr lang="en-US" altLang="zh-CN" sz="2669" dirty="0">
                <a:solidFill>
                  <a:srgbClr val="FF0000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cs typeface="宋体" charset="-122"/>
              </a:rPr>
              <a:t>【</a:t>
            </a:r>
            <a:r>
              <a:rPr lang="zh-CN" altLang="en-US" sz="2669" dirty="0">
                <a:solidFill>
                  <a:srgbClr val="FF0000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cs typeface="宋体" charset="-122"/>
              </a:rPr>
              <a:t>标题文字</a:t>
            </a:r>
            <a:r>
              <a:rPr lang="en-US" altLang="zh-CN" sz="2669" dirty="0">
                <a:solidFill>
                  <a:srgbClr val="FF0000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cs typeface="宋体" charset="-122"/>
              </a:rPr>
              <a:t>】</a:t>
            </a:r>
            <a:endParaRPr lang="zh-CN" altLang="en-US" sz="2669" dirty="0">
              <a:solidFill>
                <a:srgbClr val="FF0000"/>
              </a:solidFill>
              <a:latin typeface="方正尚酷简体" panose="03000509000000000000" pitchFamily="65" charset="-122"/>
              <a:ea typeface="方正尚酷简体" panose="03000509000000000000" pitchFamily="65" charset="-122"/>
              <a:cs typeface="宋体" charset="-122"/>
            </a:endParaRPr>
          </a:p>
        </p:txBody>
      </p:sp>
      <p:sp>
        <p:nvSpPr>
          <p:cNvPr id="18" name="矩形 39"/>
          <p:cNvSpPr>
            <a:spLocks noChangeArrowheads="1"/>
          </p:cNvSpPr>
          <p:nvPr/>
        </p:nvSpPr>
        <p:spPr bwMode="auto">
          <a:xfrm>
            <a:off x="8085559" y="5941242"/>
            <a:ext cx="3648518" cy="64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6435" tIns="48218" rIns="96435" bIns="48218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lnSpc>
                <a:spcPct val="150000"/>
              </a:lnSpc>
              <a:spcBef>
                <a:spcPts val="792"/>
              </a:spcBef>
            </a:pPr>
            <a:r>
              <a:rPr lang="en-US" altLang="zh-CN" sz="2669" dirty="0">
                <a:solidFill>
                  <a:srgbClr val="FF0000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cs typeface="宋体" charset="-122"/>
              </a:rPr>
              <a:t>【</a:t>
            </a:r>
            <a:r>
              <a:rPr lang="zh-CN" altLang="en-US" sz="2669" dirty="0">
                <a:solidFill>
                  <a:srgbClr val="FF0000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cs typeface="宋体" charset="-122"/>
              </a:rPr>
              <a:t>标题文字</a:t>
            </a:r>
            <a:r>
              <a:rPr lang="en-US" altLang="zh-CN" sz="2669" dirty="0">
                <a:solidFill>
                  <a:srgbClr val="FF0000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cs typeface="宋体" charset="-122"/>
              </a:rPr>
              <a:t>】</a:t>
            </a:r>
            <a:endParaRPr lang="zh-CN" altLang="en-US" sz="2669" dirty="0">
              <a:solidFill>
                <a:srgbClr val="FF0000"/>
              </a:solidFill>
              <a:latin typeface="方正尚酷简体" panose="03000509000000000000" pitchFamily="65" charset="-122"/>
              <a:ea typeface="方正尚酷简体" panose="03000509000000000000" pitchFamily="65" charset="-122"/>
              <a:cs typeface="宋体" charset="-122"/>
            </a:endParaRPr>
          </a:p>
        </p:txBody>
      </p:sp>
      <p:sp>
        <p:nvSpPr>
          <p:cNvPr id="19" name="MH_Others_1"/>
          <p:cNvSpPr txBox="1"/>
          <p:nvPr>
            <p:custDataLst>
              <p:tags r:id="rId1"/>
            </p:custDataLst>
          </p:nvPr>
        </p:nvSpPr>
        <p:spPr>
          <a:xfrm>
            <a:off x="4241157" y="4131779"/>
            <a:ext cx="1605291" cy="865301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5623" dirty="0">
                <a:solidFill>
                  <a:schemeClr val="accent2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sym typeface="Arial" panose="020B0604020202020204" pitchFamily="34" charset="0"/>
              </a:rPr>
              <a:t>目录</a:t>
            </a:r>
          </a:p>
        </p:txBody>
      </p:sp>
      <p:sp>
        <p:nvSpPr>
          <p:cNvPr id="20" name="MH_Others_2"/>
          <p:cNvSpPr txBox="1"/>
          <p:nvPr>
            <p:custDataLst>
              <p:tags r:id="rId2"/>
            </p:custDataLst>
          </p:nvPr>
        </p:nvSpPr>
        <p:spPr>
          <a:xfrm>
            <a:off x="3633622" y="5015270"/>
            <a:ext cx="2632648" cy="43274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812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812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7999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 Diagonal Corner Rectangle 1"/>
          <p:cNvSpPr/>
          <p:nvPr/>
        </p:nvSpPr>
        <p:spPr>
          <a:xfrm flipH="1" flipV="1">
            <a:off x="6064768" y="1580468"/>
            <a:ext cx="2571609" cy="2571609"/>
          </a:xfrm>
          <a:prstGeom prst="round2DiagRect">
            <a:avLst>
              <a:gd name="adj1" fmla="val 31532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Round Diagonal Corner Rectangle 2"/>
          <p:cNvSpPr/>
          <p:nvPr/>
        </p:nvSpPr>
        <p:spPr>
          <a:xfrm flipH="1" flipV="1">
            <a:off x="4028911" y="4259227"/>
            <a:ext cx="1928707" cy="1928707"/>
          </a:xfrm>
          <a:prstGeom prst="round2DiagRect">
            <a:avLst>
              <a:gd name="adj1" fmla="val 31532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Round Diagonal Corner Rectangle 3"/>
          <p:cNvSpPr/>
          <p:nvPr/>
        </p:nvSpPr>
        <p:spPr>
          <a:xfrm rot="5400000" flipH="1" flipV="1">
            <a:off x="4778963" y="2973423"/>
            <a:ext cx="1178654" cy="1178654"/>
          </a:xfrm>
          <a:prstGeom prst="round2DiagRect">
            <a:avLst>
              <a:gd name="adj1" fmla="val 31532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Round Diagonal Corner Rectangle 4"/>
          <p:cNvSpPr/>
          <p:nvPr/>
        </p:nvSpPr>
        <p:spPr>
          <a:xfrm rot="5400000" flipH="1" flipV="1">
            <a:off x="6064768" y="4259227"/>
            <a:ext cx="1392955" cy="1392955"/>
          </a:xfrm>
          <a:prstGeom prst="round2DiagRect">
            <a:avLst>
              <a:gd name="adj1" fmla="val 31532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743527" y="1580468"/>
            <a:ext cx="107150" cy="192870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564873" y="4687829"/>
            <a:ext cx="107150" cy="96435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564663" y="2973423"/>
            <a:ext cx="107150" cy="85720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2669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814611" y="4794979"/>
            <a:ext cx="110046" cy="139295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6850095" y="2330521"/>
            <a:ext cx="1000955" cy="831885"/>
            <a:chOff x="4649788" y="1552575"/>
            <a:chExt cx="1898650" cy="1577975"/>
          </a:xfrm>
          <a:solidFill>
            <a:schemeClr val="bg1"/>
          </a:solidFill>
        </p:grpSpPr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5346701" y="2957513"/>
              <a:ext cx="503238" cy="1063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en-US" sz="253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4649788" y="1552575"/>
              <a:ext cx="1898650" cy="1379538"/>
            </a:xfrm>
            <a:custGeom>
              <a:avLst/>
              <a:gdLst>
                <a:gd name="T0" fmla="*/ 493 w 506"/>
                <a:gd name="T1" fmla="*/ 0 h 368"/>
                <a:gd name="T2" fmla="*/ 12 w 506"/>
                <a:gd name="T3" fmla="*/ 0 h 368"/>
                <a:gd name="T4" fmla="*/ 0 w 506"/>
                <a:gd name="T5" fmla="*/ 13 h 368"/>
                <a:gd name="T6" fmla="*/ 0 w 506"/>
                <a:gd name="T7" fmla="*/ 355 h 368"/>
                <a:gd name="T8" fmla="*/ 12 w 506"/>
                <a:gd name="T9" fmla="*/ 368 h 368"/>
                <a:gd name="T10" fmla="*/ 493 w 506"/>
                <a:gd name="T11" fmla="*/ 368 h 368"/>
                <a:gd name="T12" fmla="*/ 506 w 506"/>
                <a:gd name="T13" fmla="*/ 355 h 368"/>
                <a:gd name="T14" fmla="*/ 506 w 506"/>
                <a:gd name="T15" fmla="*/ 13 h 368"/>
                <a:gd name="T16" fmla="*/ 493 w 506"/>
                <a:gd name="T17" fmla="*/ 0 h 368"/>
                <a:gd name="T18" fmla="*/ 474 w 506"/>
                <a:gd name="T19" fmla="*/ 287 h 368"/>
                <a:gd name="T20" fmla="*/ 31 w 506"/>
                <a:gd name="T21" fmla="*/ 287 h 368"/>
                <a:gd name="T22" fmla="*/ 31 w 506"/>
                <a:gd name="T23" fmla="*/ 31 h 368"/>
                <a:gd name="T24" fmla="*/ 474 w 506"/>
                <a:gd name="T25" fmla="*/ 31 h 368"/>
                <a:gd name="T26" fmla="*/ 474 w 506"/>
                <a:gd name="T27" fmla="*/ 287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6" h="368">
                  <a:moveTo>
                    <a:pt x="49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3"/>
                  </a:cubicBezTo>
                  <a:cubicBezTo>
                    <a:pt x="0" y="355"/>
                    <a:pt x="0" y="355"/>
                    <a:pt x="0" y="355"/>
                  </a:cubicBezTo>
                  <a:cubicBezTo>
                    <a:pt x="0" y="362"/>
                    <a:pt x="5" y="368"/>
                    <a:pt x="12" y="368"/>
                  </a:cubicBezTo>
                  <a:cubicBezTo>
                    <a:pt x="493" y="368"/>
                    <a:pt x="493" y="368"/>
                    <a:pt x="493" y="368"/>
                  </a:cubicBezTo>
                  <a:cubicBezTo>
                    <a:pt x="500" y="368"/>
                    <a:pt x="506" y="362"/>
                    <a:pt x="506" y="355"/>
                  </a:cubicBezTo>
                  <a:cubicBezTo>
                    <a:pt x="506" y="13"/>
                    <a:pt x="506" y="13"/>
                    <a:pt x="506" y="13"/>
                  </a:cubicBezTo>
                  <a:cubicBezTo>
                    <a:pt x="506" y="6"/>
                    <a:pt x="500" y="0"/>
                    <a:pt x="493" y="0"/>
                  </a:cubicBezTo>
                  <a:close/>
                  <a:moveTo>
                    <a:pt x="474" y="287"/>
                  </a:moveTo>
                  <a:cubicBezTo>
                    <a:pt x="31" y="287"/>
                    <a:pt x="31" y="287"/>
                    <a:pt x="31" y="28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474" y="31"/>
                    <a:pt x="474" y="31"/>
                    <a:pt x="474" y="31"/>
                  </a:cubicBezTo>
                  <a:lnTo>
                    <a:pt x="474" y="2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en-US" sz="253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5194301" y="3086100"/>
              <a:ext cx="809625" cy="44450"/>
            </a:xfrm>
            <a:custGeom>
              <a:avLst/>
              <a:gdLst>
                <a:gd name="T0" fmla="*/ 206 w 216"/>
                <a:gd name="T1" fmla="*/ 0 h 12"/>
                <a:gd name="T2" fmla="*/ 9 w 216"/>
                <a:gd name="T3" fmla="*/ 0 h 12"/>
                <a:gd name="T4" fmla="*/ 0 w 216"/>
                <a:gd name="T5" fmla="*/ 9 h 12"/>
                <a:gd name="T6" fmla="*/ 0 w 216"/>
                <a:gd name="T7" fmla="*/ 12 h 12"/>
                <a:gd name="T8" fmla="*/ 216 w 216"/>
                <a:gd name="T9" fmla="*/ 12 h 12"/>
                <a:gd name="T10" fmla="*/ 216 w 216"/>
                <a:gd name="T11" fmla="*/ 9 h 12"/>
                <a:gd name="T12" fmla="*/ 206 w 21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12">
                  <a:moveTo>
                    <a:pt x="206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16" y="12"/>
                    <a:pt x="216" y="12"/>
                    <a:pt x="216" y="12"/>
                  </a:cubicBezTo>
                  <a:cubicBezTo>
                    <a:pt x="216" y="9"/>
                    <a:pt x="216" y="9"/>
                    <a:pt x="216" y="9"/>
                  </a:cubicBezTo>
                  <a:cubicBezTo>
                    <a:pt x="216" y="4"/>
                    <a:pt x="211" y="0"/>
                    <a:pt x="20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en-US" sz="253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4818063" y="2339975"/>
              <a:ext cx="217488" cy="2174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en-US" sz="253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Oval 14"/>
            <p:cNvSpPr>
              <a:spLocks noChangeArrowheads="1"/>
            </p:cNvSpPr>
            <p:nvPr/>
          </p:nvSpPr>
          <p:spPr bwMode="auto">
            <a:xfrm>
              <a:off x="5095876" y="2155825"/>
              <a:ext cx="217488" cy="2174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en-US" sz="253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Oval 15"/>
            <p:cNvSpPr>
              <a:spLocks noChangeArrowheads="1"/>
            </p:cNvSpPr>
            <p:nvPr/>
          </p:nvSpPr>
          <p:spPr bwMode="auto">
            <a:xfrm>
              <a:off x="5411788" y="2246313"/>
              <a:ext cx="217488" cy="2174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en-US" sz="253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Oval 16"/>
            <p:cNvSpPr>
              <a:spLocks noChangeArrowheads="1"/>
            </p:cNvSpPr>
            <p:nvPr/>
          </p:nvSpPr>
          <p:spPr bwMode="auto">
            <a:xfrm>
              <a:off x="5654676" y="1960563"/>
              <a:ext cx="217488" cy="2174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en-US" sz="253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Oval 17"/>
            <p:cNvSpPr>
              <a:spLocks noChangeArrowheads="1"/>
            </p:cNvSpPr>
            <p:nvPr/>
          </p:nvSpPr>
          <p:spPr bwMode="auto">
            <a:xfrm>
              <a:off x="5891213" y="2136775"/>
              <a:ext cx="217488" cy="2174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en-US" sz="253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6142038" y="1776413"/>
              <a:ext cx="217488" cy="2174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en-US" sz="253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4883151" y="1836738"/>
              <a:ext cx="1412875" cy="652463"/>
            </a:xfrm>
            <a:custGeom>
              <a:avLst/>
              <a:gdLst>
                <a:gd name="T0" fmla="*/ 12 w 377"/>
                <a:gd name="T1" fmla="*/ 174 h 174"/>
                <a:gd name="T2" fmla="*/ 3 w 377"/>
                <a:gd name="T3" fmla="*/ 169 h 174"/>
                <a:gd name="T4" fmla="*/ 6 w 377"/>
                <a:gd name="T5" fmla="*/ 154 h 174"/>
                <a:gd name="T6" fmla="*/ 84 w 377"/>
                <a:gd name="T7" fmla="*/ 102 h 174"/>
                <a:gd name="T8" fmla="*/ 166 w 377"/>
                <a:gd name="T9" fmla="*/ 125 h 174"/>
                <a:gd name="T10" fmla="*/ 233 w 377"/>
                <a:gd name="T11" fmla="*/ 47 h 174"/>
                <a:gd name="T12" fmla="*/ 296 w 377"/>
                <a:gd name="T13" fmla="*/ 93 h 174"/>
                <a:gd name="T14" fmla="*/ 356 w 377"/>
                <a:gd name="T15" fmla="*/ 6 h 174"/>
                <a:gd name="T16" fmla="*/ 371 w 377"/>
                <a:gd name="T17" fmla="*/ 4 h 174"/>
                <a:gd name="T18" fmla="*/ 374 w 377"/>
                <a:gd name="T19" fmla="*/ 19 h 174"/>
                <a:gd name="T20" fmla="*/ 301 w 377"/>
                <a:gd name="T21" fmla="*/ 124 h 174"/>
                <a:gd name="T22" fmla="*/ 236 w 377"/>
                <a:gd name="T23" fmla="*/ 76 h 174"/>
                <a:gd name="T24" fmla="*/ 173 w 377"/>
                <a:gd name="T25" fmla="*/ 150 h 174"/>
                <a:gd name="T26" fmla="*/ 88 w 377"/>
                <a:gd name="T27" fmla="*/ 126 h 174"/>
                <a:gd name="T28" fmla="*/ 18 w 377"/>
                <a:gd name="T29" fmla="*/ 172 h 174"/>
                <a:gd name="T30" fmla="*/ 12 w 377"/>
                <a:gd name="T31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77" h="174">
                  <a:moveTo>
                    <a:pt x="12" y="174"/>
                  </a:moveTo>
                  <a:cubicBezTo>
                    <a:pt x="8" y="174"/>
                    <a:pt x="5" y="172"/>
                    <a:pt x="3" y="169"/>
                  </a:cubicBezTo>
                  <a:cubicBezTo>
                    <a:pt x="0" y="164"/>
                    <a:pt x="1" y="157"/>
                    <a:pt x="6" y="154"/>
                  </a:cubicBezTo>
                  <a:cubicBezTo>
                    <a:pt x="84" y="102"/>
                    <a:pt x="84" y="102"/>
                    <a:pt x="84" y="102"/>
                  </a:cubicBezTo>
                  <a:cubicBezTo>
                    <a:pt x="166" y="125"/>
                    <a:pt x="166" y="125"/>
                    <a:pt x="166" y="125"/>
                  </a:cubicBezTo>
                  <a:cubicBezTo>
                    <a:pt x="233" y="47"/>
                    <a:pt x="233" y="47"/>
                    <a:pt x="233" y="47"/>
                  </a:cubicBezTo>
                  <a:cubicBezTo>
                    <a:pt x="296" y="93"/>
                    <a:pt x="296" y="93"/>
                    <a:pt x="296" y="93"/>
                  </a:cubicBezTo>
                  <a:cubicBezTo>
                    <a:pt x="356" y="6"/>
                    <a:pt x="356" y="6"/>
                    <a:pt x="356" y="6"/>
                  </a:cubicBezTo>
                  <a:cubicBezTo>
                    <a:pt x="360" y="2"/>
                    <a:pt x="366" y="0"/>
                    <a:pt x="371" y="4"/>
                  </a:cubicBezTo>
                  <a:cubicBezTo>
                    <a:pt x="376" y="7"/>
                    <a:pt x="377" y="14"/>
                    <a:pt x="374" y="19"/>
                  </a:cubicBezTo>
                  <a:cubicBezTo>
                    <a:pt x="301" y="124"/>
                    <a:pt x="301" y="124"/>
                    <a:pt x="301" y="124"/>
                  </a:cubicBezTo>
                  <a:cubicBezTo>
                    <a:pt x="236" y="76"/>
                    <a:pt x="236" y="76"/>
                    <a:pt x="236" y="76"/>
                  </a:cubicBezTo>
                  <a:cubicBezTo>
                    <a:pt x="173" y="150"/>
                    <a:pt x="173" y="150"/>
                    <a:pt x="173" y="150"/>
                  </a:cubicBezTo>
                  <a:cubicBezTo>
                    <a:pt x="88" y="126"/>
                    <a:pt x="88" y="126"/>
                    <a:pt x="88" y="126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16" y="173"/>
                    <a:pt x="14" y="174"/>
                    <a:pt x="12" y="1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en-US" sz="253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2" name="Freeform 21"/>
          <p:cNvSpPr>
            <a:spLocks noEditPoints="1"/>
          </p:cNvSpPr>
          <p:nvPr/>
        </p:nvSpPr>
        <p:spPr bwMode="auto">
          <a:xfrm>
            <a:off x="6479477" y="4646096"/>
            <a:ext cx="532741" cy="527216"/>
          </a:xfrm>
          <a:custGeom>
            <a:avLst/>
            <a:gdLst>
              <a:gd name="T0" fmla="*/ 0 w 490"/>
              <a:gd name="T1" fmla="*/ 456 h 485"/>
              <a:gd name="T2" fmla="*/ 246 w 490"/>
              <a:gd name="T3" fmla="*/ 485 h 485"/>
              <a:gd name="T4" fmla="*/ 275 w 490"/>
              <a:gd name="T5" fmla="*/ 416 h 485"/>
              <a:gd name="T6" fmla="*/ 151 w 490"/>
              <a:gd name="T7" fmla="*/ 467 h 485"/>
              <a:gd name="T8" fmla="*/ 144 w 490"/>
              <a:gd name="T9" fmla="*/ 394 h 485"/>
              <a:gd name="T10" fmla="*/ 153 w 490"/>
              <a:gd name="T11" fmla="*/ 375 h 485"/>
              <a:gd name="T12" fmla="*/ 126 w 490"/>
              <a:gd name="T13" fmla="*/ 374 h 485"/>
              <a:gd name="T14" fmla="*/ 123 w 490"/>
              <a:gd name="T15" fmla="*/ 378 h 485"/>
              <a:gd name="T16" fmla="*/ 133 w 490"/>
              <a:gd name="T17" fmla="*/ 398 h 485"/>
              <a:gd name="T18" fmla="*/ 77 w 490"/>
              <a:gd name="T19" fmla="*/ 354 h 485"/>
              <a:gd name="T20" fmla="*/ 84 w 490"/>
              <a:gd name="T21" fmla="*/ 114 h 485"/>
              <a:gd name="T22" fmla="*/ 81 w 490"/>
              <a:gd name="T23" fmla="*/ 36 h 485"/>
              <a:gd name="T24" fmla="*/ 76 w 490"/>
              <a:gd name="T25" fmla="*/ 4 h 485"/>
              <a:gd name="T26" fmla="*/ 485 w 490"/>
              <a:gd name="T27" fmla="*/ 0 h 485"/>
              <a:gd name="T28" fmla="*/ 490 w 490"/>
              <a:gd name="T29" fmla="*/ 31 h 485"/>
              <a:gd name="T30" fmla="*/ 482 w 490"/>
              <a:gd name="T31" fmla="*/ 36 h 485"/>
              <a:gd name="T32" fmla="*/ 472 w 490"/>
              <a:gd name="T33" fmla="*/ 300 h 485"/>
              <a:gd name="T34" fmla="*/ 202 w 490"/>
              <a:gd name="T35" fmla="*/ 311 h 485"/>
              <a:gd name="T36" fmla="*/ 198 w 490"/>
              <a:gd name="T37" fmla="*/ 303 h 485"/>
              <a:gd name="T38" fmla="*/ 201 w 490"/>
              <a:gd name="T39" fmla="*/ 299 h 485"/>
              <a:gd name="T40" fmla="*/ 205 w 490"/>
              <a:gd name="T41" fmla="*/ 292 h 485"/>
              <a:gd name="T42" fmla="*/ 443 w 490"/>
              <a:gd name="T43" fmla="*/ 292 h 485"/>
              <a:gd name="T44" fmla="*/ 458 w 490"/>
              <a:gd name="T45" fmla="*/ 286 h 485"/>
              <a:gd name="T46" fmla="*/ 463 w 490"/>
              <a:gd name="T47" fmla="*/ 36 h 485"/>
              <a:gd name="T48" fmla="*/ 103 w 490"/>
              <a:gd name="T49" fmla="*/ 111 h 485"/>
              <a:gd name="T50" fmla="*/ 99 w 490"/>
              <a:gd name="T51" fmla="*/ 116 h 485"/>
              <a:gd name="T52" fmla="*/ 91 w 490"/>
              <a:gd name="T53" fmla="*/ 119 h 485"/>
              <a:gd name="T54" fmla="*/ 84 w 490"/>
              <a:gd name="T55" fmla="*/ 114 h 485"/>
              <a:gd name="T56" fmla="*/ 188 w 490"/>
              <a:gd name="T57" fmla="*/ 297 h 485"/>
              <a:gd name="T58" fmla="*/ 210 w 490"/>
              <a:gd name="T59" fmla="*/ 226 h 485"/>
              <a:gd name="T60" fmla="*/ 65 w 490"/>
              <a:gd name="T61" fmla="*/ 226 h 485"/>
              <a:gd name="T62" fmla="*/ 87 w 490"/>
              <a:gd name="T63" fmla="*/ 297 h 485"/>
              <a:gd name="T64" fmla="*/ 95 w 490"/>
              <a:gd name="T65" fmla="*/ 291 h 485"/>
              <a:gd name="T66" fmla="*/ 180 w 490"/>
              <a:gd name="T67" fmla="*/ 291 h 485"/>
              <a:gd name="T68" fmla="*/ 196 w 490"/>
              <a:gd name="T69" fmla="*/ 215 h 485"/>
              <a:gd name="T70" fmla="*/ 190 w 490"/>
              <a:gd name="T71" fmla="*/ 179 h 485"/>
              <a:gd name="T72" fmla="*/ 138 w 490"/>
              <a:gd name="T73" fmla="*/ 181 h 485"/>
              <a:gd name="T74" fmla="*/ 85 w 490"/>
              <a:gd name="T75" fmla="*/ 179 h 485"/>
              <a:gd name="T76" fmla="*/ 79 w 490"/>
              <a:gd name="T77" fmla="*/ 215 h 485"/>
              <a:gd name="T78" fmla="*/ 95 w 490"/>
              <a:gd name="T79" fmla="*/ 291 h 485"/>
              <a:gd name="T80" fmla="*/ 266 w 490"/>
              <a:gd name="T81" fmla="*/ 122 h 485"/>
              <a:gd name="T82" fmla="*/ 228 w 490"/>
              <a:gd name="T83" fmla="*/ 197 h 485"/>
              <a:gd name="T84" fmla="*/ 318 w 490"/>
              <a:gd name="T85" fmla="*/ 212 h 485"/>
              <a:gd name="T86" fmla="*/ 422 w 490"/>
              <a:gd name="T87" fmla="*/ 71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90" h="485">
                <a:moveTo>
                  <a:pt x="0" y="416"/>
                </a:moveTo>
                <a:cubicBezTo>
                  <a:pt x="0" y="429"/>
                  <a:pt x="0" y="442"/>
                  <a:pt x="0" y="456"/>
                </a:cubicBezTo>
                <a:cubicBezTo>
                  <a:pt x="0" y="472"/>
                  <a:pt x="13" y="485"/>
                  <a:pt x="30" y="485"/>
                </a:cubicBezTo>
                <a:cubicBezTo>
                  <a:pt x="102" y="485"/>
                  <a:pt x="174" y="485"/>
                  <a:pt x="246" y="485"/>
                </a:cubicBezTo>
                <a:cubicBezTo>
                  <a:pt x="262" y="485"/>
                  <a:pt x="275" y="472"/>
                  <a:pt x="275" y="456"/>
                </a:cubicBezTo>
                <a:cubicBezTo>
                  <a:pt x="275" y="416"/>
                  <a:pt x="275" y="416"/>
                  <a:pt x="275" y="416"/>
                </a:cubicBezTo>
                <a:cubicBezTo>
                  <a:pt x="275" y="384"/>
                  <a:pt x="242" y="364"/>
                  <a:pt x="198" y="354"/>
                </a:cubicBezTo>
                <a:cubicBezTo>
                  <a:pt x="185" y="407"/>
                  <a:pt x="172" y="426"/>
                  <a:pt x="151" y="467"/>
                </a:cubicBezTo>
                <a:cubicBezTo>
                  <a:pt x="143" y="398"/>
                  <a:pt x="143" y="398"/>
                  <a:pt x="143" y="398"/>
                </a:cubicBezTo>
                <a:cubicBezTo>
                  <a:pt x="143" y="396"/>
                  <a:pt x="144" y="395"/>
                  <a:pt x="144" y="394"/>
                </a:cubicBezTo>
                <a:cubicBezTo>
                  <a:pt x="153" y="378"/>
                  <a:pt x="153" y="378"/>
                  <a:pt x="153" y="378"/>
                </a:cubicBezTo>
                <a:cubicBezTo>
                  <a:pt x="153" y="377"/>
                  <a:pt x="153" y="376"/>
                  <a:pt x="153" y="375"/>
                </a:cubicBezTo>
                <a:cubicBezTo>
                  <a:pt x="152" y="374"/>
                  <a:pt x="151" y="374"/>
                  <a:pt x="150" y="374"/>
                </a:cubicBezTo>
                <a:cubicBezTo>
                  <a:pt x="142" y="374"/>
                  <a:pt x="134" y="374"/>
                  <a:pt x="126" y="374"/>
                </a:cubicBezTo>
                <a:cubicBezTo>
                  <a:pt x="125" y="374"/>
                  <a:pt x="124" y="374"/>
                  <a:pt x="123" y="375"/>
                </a:cubicBezTo>
                <a:cubicBezTo>
                  <a:pt x="123" y="376"/>
                  <a:pt x="123" y="377"/>
                  <a:pt x="123" y="378"/>
                </a:cubicBezTo>
                <a:cubicBezTo>
                  <a:pt x="132" y="394"/>
                  <a:pt x="132" y="394"/>
                  <a:pt x="132" y="394"/>
                </a:cubicBezTo>
                <a:cubicBezTo>
                  <a:pt x="132" y="395"/>
                  <a:pt x="133" y="396"/>
                  <a:pt x="133" y="398"/>
                </a:cubicBezTo>
                <a:cubicBezTo>
                  <a:pt x="125" y="468"/>
                  <a:pt x="125" y="468"/>
                  <a:pt x="125" y="468"/>
                </a:cubicBezTo>
                <a:cubicBezTo>
                  <a:pt x="103" y="426"/>
                  <a:pt x="90" y="408"/>
                  <a:pt x="77" y="354"/>
                </a:cubicBezTo>
                <a:cubicBezTo>
                  <a:pt x="33" y="364"/>
                  <a:pt x="0" y="384"/>
                  <a:pt x="0" y="416"/>
                </a:cubicBezTo>
                <a:close/>
                <a:moveTo>
                  <a:pt x="84" y="114"/>
                </a:moveTo>
                <a:cubicBezTo>
                  <a:pt x="84" y="36"/>
                  <a:pt x="84" y="36"/>
                  <a:pt x="84" y="36"/>
                </a:cubicBezTo>
                <a:cubicBezTo>
                  <a:pt x="81" y="36"/>
                  <a:pt x="81" y="36"/>
                  <a:pt x="81" y="36"/>
                </a:cubicBezTo>
                <a:cubicBezTo>
                  <a:pt x="79" y="36"/>
                  <a:pt x="76" y="34"/>
                  <a:pt x="76" y="31"/>
                </a:cubicBezTo>
                <a:cubicBezTo>
                  <a:pt x="76" y="4"/>
                  <a:pt x="76" y="4"/>
                  <a:pt x="76" y="4"/>
                </a:cubicBezTo>
                <a:cubicBezTo>
                  <a:pt x="76" y="2"/>
                  <a:pt x="79" y="0"/>
                  <a:pt x="81" y="0"/>
                </a:cubicBezTo>
                <a:cubicBezTo>
                  <a:pt x="216" y="0"/>
                  <a:pt x="351" y="0"/>
                  <a:pt x="485" y="0"/>
                </a:cubicBezTo>
                <a:cubicBezTo>
                  <a:pt x="488" y="0"/>
                  <a:pt x="490" y="2"/>
                  <a:pt x="490" y="4"/>
                </a:cubicBezTo>
                <a:cubicBezTo>
                  <a:pt x="490" y="31"/>
                  <a:pt x="490" y="31"/>
                  <a:pt x="490" y="31"/>
                </a:cubicBezTo>
                <a:cubicBezTo>
                  <a:pt x="490" y="34"/>
                  <a:pt x="488" y="36"/>
                  <a:pt x="485" y="36"/>
                </a:cubicBezTo>
                <a:cubicBezTo>
                  <a:pt x="482" y="36"/>
                  <a:pt x="482" y="36"/>
                  <a:pt x="482" y="36"/>
                </a:cubicBezTo>
                <a:cubicBezTo>
                  <a:pt x="482" y="276"/>
                  <a:pt x="482" y="276"/>
                  <a:pt x="482" y="276"/>
                </a:cubicBezTo>
                <a:cubicBezTo>
                  <a:pt x="482" y="286"/>
                  <a:pt x="478" y="294"/>
                  <a:pt x="472" y="300"/>
                </a:cubicBezTo>
                <a:cubicBezTo>
                  <a:pt x="466" y="307"/>
                  <a:pt x="457" y="311"/>
                  <a:pt x="448" y="311"/>
                </a:cubicBezTo>
                <a:cubicBezTo>
                  <a:pt x="202" y="311"/>
                  <a:pt x="202" y="311"/>
                  <a:pt x="202" y="311"/>
                </a:cubicBezTo>
                <a:cubicBezTo>
                  <a:pt x="192" y="311"/>
                  <a:pt x="192" y="311"/>
                  <a:pt x="192" y="311"/>
                </a:cubicBezTo>
                <a:cubicBezTo>
                  <a:pt x="198" y="303"/>
                  <a:pt x="198" y="303"/>
                  <a:pt x="198" y="303"/>
                </a:cubicBezTo>
                <a:cubicBezTo>
                  <a:pt x="199" y="301"/>
                  <a:pt x="200" y="300"/>
                  <a:pt x="201" y="299"/>
                </a:cubicBezTo>
                <a:cubicBezTo>
                  <a:pt x="201" y="299"/>
                  <a:pt x="201" y="299"/>
                  <a:pt x="201" y="299"/>
                </a:cubicBezTo>
                <a:cubicBezTo>
                  <a:pt x="202" y="297"/>
                  <a:pt x="203" y="296"/>
                  <a:pt x="204" y="294"/>
                </a:cubicBezTo>
                <a:cubicBezTo>
                  <a:pt x="205" y="292"/>
                  <a:pt x="205" y="292"/>
                  <a:pt x="205" y="292"/>
                </a:cubicBezTo>
                <a:cubicBezTo>
                  <a:pt x="208" y="292"/>
                  <a:pt x="208" y="292"/>
                  <a:pt x="208" y="292"/>
                </a:cubicBezTo>
                <a:cubicBezTo>
                  <a:pt x="443" y="292"/>
                  <a:pt x="443" y="292"/>
                  <a:pt x="443" y="292"/>
                </a:cubicBezTo>
                <a:cubicBezTo>
                  <a:pt x="449" y="292"/>
                  <a:pt x="454" y="290"/>
                  <a:pt x="458" y="286"/>
                </a:cubicBezTo>
                <a:cubicBezTo>
                  <a:pt x="458" y="286"/>
                  <a:pt x="458" y="286"/>
                  <a:pt x="458" y="286"/>
                </a:cubicBezTo>
                <a:cubicBezTo>
                  <a:pt x="461" y="282"/>
                  <a:pt x="463" y="277"/>
                  <a:pt x="463" y="272"/>
                </a:cubicBezTo>
                <a:cubicBezTo>
                  <a:pt x="463" y="36"/>
                  <a:pt x="463" y="36"/>
                  <a:pt x="463" y="36"/>
                </a:cubicBezTo>
                <a:cubicBezTo>
                  <a:pt x="103" y="36"/>
                  <a:pt x="103" y="36"/>
                  <a:pt x="103" y="36"/>
                </a:cubicBezTo>
                <a:cubicBezTo>
                  <a:pt x="103" y="111"/>
                  <a:pt x="103" y="111"/>
                  <a:pt x="103" y="111"/>
                </a:cubicBezTo>
                <a:cubicBezTo>
                  <a:pt x="103" y="115"/>
                  <a:pt x="103" y="115"/>
                  <a:pt x="103" y="115"/>
                </a:cubicBezTo>
                <a:cubicBezTo>
                  <a:pt x="99" y="116"/>
                  <a:pt x="99" y="116"/>
                  <a:pt x="99" y="116"/>
                </a:cubicBezTo>
                <a:cubicBezTo>
                  <a:pt x="98" y="117"/>
                  <a:pt x="96" y="117"/>
                  <a:pt x="95" y="117"/>
                </a:cubicBezTo>
                <a:cubicBezTo>
                  <a:pt x="94" y="118"/>
                  <a:pt x="92" y="118"/>
                  <a:pt x="91" y="119"/>
                </a:cubicBezTo>
                <a:cubicBezTo>
                  <a:pt x="84" y="122"/>
                  <a:pt x="84" y="122"/>
                  <a:pt x="84" y="122"/>
                </a:cubicBezTo>
                <a:cubicBezTo>
                  <a:pt x="84" y="114"/>
                  <a:pt x="84" y="114"/>
                  <a:pt x="84" y="114"/>
                </a:cubicBezTo>
                <a:close/>
                <a:moveTo>
                  <a:pt x="138" y="329"/>
                </a:moveTo>
                <a:cubicBezTo>
                  <a:pt x="156" y="329"/>
                  <a:pt x="174" y="316"/>
                  <a:pt x="188" y="297"/>
                </a:cubicBezTo>
                <a:cubicBezTo>
                  <a:pt x="201" y="279"/>
                  <a:pt x="210" y="255"/>
                  <a:pt x="210" y="232"/>
                </a:cubicBezTo>
                <a:cubicBezTo>
                  <a:pt x="210" y="230"/>
                  <a:pt x="210" y="228"/>
                  <a:pt x="210" y="226"/>
                </a:cubicBezTo>
                <a:cubicBezTo>
                  <a:pt x="210" y="169"/>
                  <a:pt x="220" y="124"/>
                  <a:pt x="138" y="124"/>
                </a:cubicBezTo>
                <a:cubicBezTo>
                  <a:pt x="55" y="124"/>
                  <a:pt x="65" y="169"/>
                  <a:pt x="65" y="226"/>
                </a:cubicBezTo>
                <a:cubicBezTo>
                  <a:pt x="65" y="228"/>
                  <a:pt x="65" y="230"/>
                  <a:pt x="65" y="232"/>
                </a:cubicBezTo>
                <a:cubicBezTo>
                  <a:pt x="65" y="255"/>
                  <a:pt x="74" y="279"/>
                  <a:pt x="87" y="297"/>
                </a:cubicBezTo>
                <a:cubicBezTo>
                  <a:pt x="101" y="316"/>
                  <a:pt x="119" y="329"/>
                  <a:pt x="138" y="329"/>
                </a:cubicBezTo>
                <a:close/>
                <a:moveTo>
                  <a:pt x="95" y="291"/>
                </a:moveTo>
                <a:cubicBezTo>
                  <a:pt x="107" y="308"/>
                  <a:pt x="123" y="319"/>
                  <a:pt x="138" y="319"/>
                </a:cubicBezTo>
                <a:cubicBezTo>
                  <a:pt x="152" y="319"/>
                  <a:pt x="168" y="308"/>
                  <a:pt x="180" y="291"/>
                </a:cubicBezTo>
                <a:cubicBezTo>
                  <a:pt x="192" y="275"/>
                  <a:pt x="200" y="253"/>
                  <a:pt x="200" y="232"/>
                </a:cubicBezTo>
                <a:cubicBezTo>
                  <a:pt x="196" y="215"/>
                  <a:pt x="196" y="215"/>
                  <a:pt x="196" y="215"/>
                </a:cubicBezTo>
                <a:cubicBezTo>
                  <a:pt x="195" y="209"/>
                  <a:pt x="195" y="203"/>
                  <a:pt x="194" y="198"/>
                </a:cubicBezTo>
                <a:cubicBezTo>
                  <a:pt x="194" y="191"/>
                  <a:pt x="194" y="185"/>
                  <a:pt x="190" y="179"/>
                </a:cubicBezTo>
                <a:cubicBezTo>
                  <a:pt x="184" y="171"/>
                  <a:pt x="174" y="174"/>
                  <a:pt x="163" y="177"/>
                </a:cubicBezTo>
                <a:cubicBezTo>
                  <a:pt x="155" y="179"/>
                  <a:pt x="147" y="181"/>
                  <a:pt x="138" y="181"/>
                </a:cubicBezTo>
                <a:cubicBezTo>
                  <a:pt x="128" y="181"/>
                  <a:pt x="120" y="179"/>
                  <a:pt x="112" y="177"/>
                </a:cubicBezTo>
                <a:cubicBezTo>
                  <a:pt x="101" y="174"/>
                  <a:pt x="91" y="171"/>
                  <a:pt x="85" y="179"/>
                </a:cubicBezTo>
                <a:cubicBezTo>
                  <a:pt x="81" y="185"/>
                  <a:pt x="81" y="191"/>
                  <a:pt x="81" y="198"/>
                </a:cubicBezTo>
                <a:cubicBezTo>
                  <a:pt x="81" y="203"/>
                  <a:pt x="80" y="209"/>
                  <a:pt x="79" y="215"/>
                </a:cubicBezTo>
                <a:cubicBezTo>
                  <a:pt x="75" y="232"/>
                  <a:pt x="75" y="232"/>
                  <a:pt x="75" y="232"/>
                </a:cubicBezTo>
                <a:cubicBezTo>
                  <a:pt x="75" y="253"/>
                  <a:pt x="83" y="275"/>
                  <a:pt x="95" y="291"/>
                </a:cubicBezTo>
                <a:close/>
                <a:moveTo>
                  <a:pt x="318" y="174"/>
                </a:moveTo>
                <a:cubicBezTo>
                  <a:pt x="314" y="170"/>
                  <a:pt x="266" y="122"/>
                  <a:pt x="266" y="122"/>
                </a:cubicBezTo>
                <a:cubicBezTo>
                  <a:pt x="225" y="163"/>
                  <a:pt x="225" y="163"/>
                  <a:pt x="225" y="163"/>
                </a:cubicBezTo>
                <a:cubicBezTo>
                  <a:pt x="227" y="174"/>
                  <a:pt x="228" y="186"/>
                  <a:pt x="228" y="197"/>
                </a:cubicBezTo>
                <a:cubicBezTo>
                  <a:pt x="266" y="159"/>
                  <a:pt x="266" y="159"/>
                  <a:pt x="266" y="159"/>
                </a:cubicBezTo>
                <a:cubicBezTo>
                  <a:pt x="318" y="212"/>
                  <a:pt x="318" y="212"/>
                  <a:pt x="318" y="212"/>
                </a:cubicBezTo>
                <a:cubicBezTo>
                  <a:pt x="359" y="171"/>
                  <a:pt x="400" y="130"/>
                  <a:pt x="440" y="89"/>
                </a:cubicBezTo>
                <a:cubicBezTo>
                  <a:pt x="453" y="77"/>
                  <a:pt x="434" y="59"/>
                  <a:pt x="422" y="71"/>
                </a:cubicBezTo>
                <a:lnTo>
                  <a:pt x="318" y="1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endParaRPr lang="en-US" sz="253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Freeform 22"/>
          <p:cNvSpPr>
            <a:spLocks noEditPoints="1"/>
          </p:cNvSpPr>
          <p:nvPr/>
        </p:nvSpPr>
        <p:spPr bwMode="auto">
          <a:xfrm>
            <a:off x="5161565" y="3299776"/>
            <a:ext cx="416005" cy="418798"/>
          </a:xfrm>
          <a:custGeom>
            <a:avLst/>
            <a:gdLst>
              <a:gd name="T0" fmla="*/ 178 w 470"/>
              <a:gd name="T1" fmla="*/ 76 h 500"/>
              <a:gd name="T2" fmla="*/ 173 w 470"/>
              <a:gd name="T3" fmla="*/ 73 h 500"/>
              <a:gd name="T4" fmla="*/ 172 w 470"/>
              <a:gd name="T5" fmla="*/ 68 h 500"/>
              <a:gd name="T6" fmla="*/ 185 w 470"/>
              <a:gd name="T7" fmla="*/ 8 h 500"/>
              <a:gd name="T8" fmla="*/ 183 w 470"/>
              <a:gd name="T9" fmla="*/ 2 h 500"/>
              <a:gd name="T10" fmla="*/ 176 w 470"/>
              <a:gd name="T11" fmla="*/ 2 h 500"/>
              <a:gd name="T12" fmla="*/ 4 w 470"/>
              <a:gd name="T13" fmla="*/ 130 h 500"/>
              <a:gd name="T14" fmla="*/ 2 w 470"/>
              <a:gd name="T15" fmla="*/ 135 h 500"/>
              <a:gd name="T16" fmla="*/ 4 w 470"/>
              <a:gd name="T17" fmla="*/ 140 h 500"/>
              <a:gd name="T18" fmla="*/ 176 w 470"/>
              <a:gd name="T19" fmla="*/ 269 h 500"/>
              <a:gd name="T20" fmla="*/ 183 w 470"/>
              <a:gd name="T21" fmla="*/ 269 h 500"/>
              <a:gd name="T22" fmla="*/ 185 w 470"/>
              <a:gd name="T23" fmla="*/ 262 h 500"/>
              <a:gd name="T24" fmla="*/ 172 w 470"/>
              <a:gd name="T25" fmla="*/ 202 h 500"/>
              <a:gd name="T26" fmla="*/ 173 w 470"/>
              <a:gd name="T27" fmla="*/ 197 h 500"/>
              <a:gd name="T28" fmla="*/ 178 w 470"/>
              <a:gd name="T29" fmla="*/ 195 h 500"/>
              <a:gd name="T30" fmla="*/ 238 w 470"/>
              <a:gd name="T31" fmla="*/ 193 h 500"/>
              <a:gd name="T32" fmla="*/ 238 w 470"/>
              <a:gd name="T33" fmla="*/ 193 h 500"/>
              <a:gd name="T34" fmla="*/ 468 w 470"/>
              <a:gd name="T35" fmla="*/ 290 h 500"/>
              <a:gd name="T36" fmla="*/ 266 w 470"/>
              <a:gd name="T37" fmla="*/ 78 h 500"/>
              <a:gd name="T38" fmla="*/ 238 w 470"/>
              <a:gd name="T39" fmla="*/ 78 h 500"/>
              <a:gd name="T40" fmla="*/ 238 w 470"/>
              <a:gd name="T41" fmla="*/ 78 h 500"/>
              <a:gd name="T42" fmla="*/ 178 w 470"/>
              <a:gd name="T43" fmla="*/ 76 h 500"/>
              <a:gd name="T44" fmla="*/ 232 w 470"/>
              <a:gd name="T45" fmla="*/ 307 h 500"/>
              <a:gd name="T46" fmla="*/ 292 w 470"/>
              <a:gd name="T47" fmla="*/ 305 h 500"/>
              <a:gd name="T48" fmla="*/ 297 w 470"/>
              <a:gd name="T49" fmla="*/ 303 h 500"/>
              <a:gd name="T50" fmla="*/ 298 w 470"/>
              <a:gd name="T51" fmla="*/ 298 h 500"/>
              <a:gd name="T52" fmla="*/ 285 w 470"/>
              <a:gd name="T53" fmla="*/ 238 h 500"/>
              <a:gd name="T54" fmla="*/ 287 w 470"/>
              <a:gd name="T55" fmla="*/ 231 h 500"/>
              <a:gd name="T56" fmla="*/ 294 w 470"/>
              <a:gd name="T57" fmla="*/ 231 h 500"/>
              <a:gd name="T58" fmla="*/ 466 w 470"/>
              <a:gd name="T59" fmla="*/ 360 h 500"/>
              <a:gd name="T60" fmla="*/ 468 w 470"/>
              <a:gd name="T61" fmla="*/ 365 h 500"/>
              <a:gd name="T62" fmla="*/ 466 w 470"/>
              <a:gd name="T63" fmla="*/ 370 h 500"/>
              <a:gd name="T64" fmla="*/ 294 w 470"/>
              <a:gd name="T65" fmla="*/ 498 h 500"/>
              <a:gd name="T66" fmla="*/ 287 w 470"/>
              <a:gd name="T67" fmla="*/ 498 h 500"/>
              <a:gd name="T68" fmla="*/ 285 w 470"/>
              <a:gd name="T69" fmla="*/ 492 h 500"/>
              <a:gd name="T70" fmla="*/ 298 w 470"/>
              <a:gd name="T71" fmla="*/ 432 h 500"/>
              <a:gd name="T72" fmla="*/ 297 w 470"/>
              <a:gd name="T73" fmla="*/ 427 h 500"/>
              <a:gd name="T74" fmla="*/ 292 w 470"/>
              <a:gd name="T75" fmla="*/ 424 h 500"/>
              <a:gd name="T76" fmla="*/ 232 w 470"/>
              <a:gd name="T77" fmla="*/ 422 h 500"/>
              <a:gd name="T78" fmla="*/ 232 w 470"/>
              <a:gd name="T79" fmla="*/ 422 h 500"/>
              <a:gd name="T80" fmla="*/ 204 w 470"/>
              <a:gd name="T81" fmla="*/ 422 h 500"/>
              <a:gd name="T82" fmla="*/ 2 w 470"/>
              <a:gd name="T83" fmla="*/ 210 h 500"/>
              <a:gd name="T84" fmla="*/ 232 w 470"/>
              <a:gd name="T85" fmla="*/ 307 h 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70" h="500">
                <a:moveTo>
                  <a:pt x="178" y="76"/>
                </a:moveTo>
                <a:cubicBezTo>
                  <a:pt x="176" y="76"/>
                  <a:pt x="175" y="75"/>
                  <a:pt x="173" y="73"/>
                </a:cubicBezTo>
                <a:cubicBezTo>
                  <a:pt x="172" y="72"/>
                  <a:pt x="172" y="70"/>
                  <a:pt x="172" y="68"/>
                </a:cubicBezTo>
                <a:cubicBezTo>
                  <a:pt x="185" y="8"/>
                  <a:pt x="185" y="8"/>
                  <a:pt x="185" y="8"/>
                </a:cubicBezTo>
                <a:cubicBezTo>
                  <a:pt x="185" y="6"/>
                  <a:pt x="185" y="3"/>
                  <a:pt x="183" y="2"/>
                </a:cubicBezTo>
                <a:cubicBezTo>
                  <a:pt x="181" y="0"/>
                  <a:pt x="178" y="0"/>
                  <a:pt x="176" y="2"/>
                </a:cubicBezTo>
                <a:cubicBezTo>
                  <a:pt x="119" y="45"/>
                  <a:pt x="62" y="87"/>
                  <a:pt x="4" y="130"/>
                </a:cubicBezTo>
                <a:cubicBezTo>
                  <a:pt x="3" y="131"/>
                  <a:pt x="2" y="133"/>
                  <a:pt x="2" y="135"/>
                </a:cubicBezTo>
                <a:cubicBezTo>
                  <a:pt x="2" y="137"/>
                  <a:pt x="3" y="139"/>
                  <a:pt x="4" y="140"/>
                </a:cubicBezTo>
                <a:cubicBezTo>
                  <a:pt x="176" y="269"/>
                  <a:pt x="176" y="269"/>
                  <a:pt x="176" y="269"/>
                </a:cubicBezTo>
                <a:cubicBezTo>
                  <a:pt x="178" y="270"/>
                  <a:pt x="181" y="270"/>
                  <a:pt x="183" y="269"/>
                </a:cubicBezTo>
                <a:cubicBezTo>
                  <a:pt x="185" y="267"/>
                  <a:pt x="186" y="265"/>
                  <a:pt x="185" y="262"/>
                </a:cubicBezTo>
                <a:cubicBezTo>
                  <a:pt x="172" y="202"/>
                  <a:pt x="172" y="202"/>
                  <a:pt x="172" y="202"/>
                </a:cubicBezTo>
                <a:cubicBezTo>
                  <a:pt x="172" y="201"/>
                  <a:pt x="172" y="199"/>
                  <a:pt x="173" y="197"/>
                </a:cubicBezTo>
                <a:cubicBezTo>
                  <a:pt x="175" y="196"/>
                  <a:pt x="176" y="195"/>
                  <a:pt x="178" y="195"/>
                </a:cubicBezTo>
                <a:cubicBezTo>
                  <a:pt x="198" y="194"/>
                  <a:pt x="218" y="193"/>
                  <a:pt x="238" y="193"/>
                </a:cubicBezTo>
                <a:cubicBezTo>
                  <a:pt x="238" y="193"/>
                  <a:pt x="238" y="193"/>
                  <a:pt x="238" y="193"/>
                </a:cubicBezTo>
                <a:cubicBezTo>
                  <a:pt x="393" y="193"/>
                  <a:pt x="395" y="214"/>
                  <a:pt x="468" y="290"/>
                </a:cubicBezTo>
                <a:cubicBezTo>
                  <a:pt x="470" y="164"/>
                  <a:pt x="422" y="78"/>
                  <a:pt x="266" y="78"/>
                </a:cubicBezTo>
                <a:cubicBezTo>
                  <a:pt x="238" y="78"/>
                  <a:pt x="238" y="78"/>
                  <a:pt x="238" y="78"/>
                </a:cubicBezTo>
                <a:cubicBezTo>
                  <a:pt x="238" y="78"/>
                  <a:pt x="238" y="78"/>
                  <a:pt x="238" y="78"/>
                </a:cubicBezTo>
                <a:cubicBezTo>
                  <a:pt x="218" y="78"/>
                  <a:pt x="198" y="76"/>
                  <a:pt x="178" y="76"/>
                </a:cubicBezTo>
                <a:close/>
                <a:moveTo>
                  <a:pt x="232" y="307"/>
                </a:moveTo>
                <a:cubicBezTo>
                  <a:pt x="252" y="307"/>
                  <a:pt x="272" y="306"/>
                  <a:pt x="292" y="305"/>
                </a:cubicBezTo>
                <a:cubicBezTo>
                  <a:pt x="294" y="305"/>
                  <a:pt x="295" y="304"/>
                  <a:pt x="297" y="303"/>
                </a:cubicBezTo>
                <a:cubicBezTo>
                  <a:pt x="298" y="301"/>
                  <a:pt x="298" y="299"/>
                  <a:pt x="298" y="298"/>
                </a:cubicBezTo>
                <a:cubicBezTo>
                  <a:pt x="285" y="238"/>
                  <a:pt x="285" y="238"/>
                  <a:pt x="285" y="238"/>
                </a:cubicBezTo>
                <a:cubicBezTo>
                  <a:pt x="284" y="235"/>
                  <a:pt x="285" y="233"/>
                  <a:pt x="287" y="231"/>
                </a:cubicBezTo>
                <a:cubicBezTo>
                  <a:pt x="289" y="230"/>
                  <a:pt x="292" y="230"/>
                  <a:pt x="294" y="231"/>
                </a:cubicBezTo>
                <a:cubicBezTo>
                  <a:pt x="466" y="360"/>
                  <a:pt x="466" y="360"/>
                  <a:pt x="466" y="360"/>
                </a:cubicBezTo>
                <a:cubicBezTo>
                  <a:pt x="467" y="361"/>
                  <a:pt x="468" y="363"/>
                  <a:pt x="468" y="365"/>
                </a:cubicBezTo>
                <a:cubicBezTo>
                  <a:pt x="468" y="367"/>
                  <a:pt x="467" y="369"/>
                  <a:pt x="466" y="370"/>
                </a:cubicBezTo>
                <a:cubicBezTo>
                  <a:pt x="408" y="412"/>
                  <a:pt x="351" y="455"/>
                  <a:pt x="294" y="498"/>
                </a:cubicBezTo>
                <a:cubicBezTo>
                  <a:pt x="292" y="500"/>
                  <a:pt x="289" y="500"/>
                  <a:pt x="287" y="498"/>
                </a:cubicBezTo>
                <a:cubicBezTo>
                  <a:pt x="285" y="497"/>
                  <a:pt x="284" y="494"/>
                  <a:pt x="285" y="492"/>
                </a:cubicBezTo>
                <a:cubicBezTo>
                  <a:pt x="298" y="432"/>
                  <a:pt x="298" y="432"/>
                  <a:pt x="298" y="432"/>
                </a:cubicBezTo>
                <a:cubicBezTo>
                  <a:pt x="298" y="430"/>
                  <a:pt x="298" y="428"/>
                  <a:pt x="297" y="427"/>
                </a:cubicBezTo>
                <a:cubicBezTo>
                  <a:pt x="295" y="425"/>
                  <a:pt x="294" y="424"/>
                  <a:pt x="292" y="424"/>
                </a:cubicBezTo>
                <a:cubicBezTo>
                  <a:pt x="272" y="424"/>
                  <a:pt x="252" y="422"/>
                  <a:pt x="232" y="422"/>
                </a:cubicBezTo>
                <a:cubicBezTo>
                  <a:pt x="232" y="422"/>
                  <a:pt x="232" y="422"/>
                  <a:pt x="232" y="422"/>
                </a:cubicBezTo>
                <a:cubicBezTo>
                  <a:pt x="204" y="422"/>
                  <a:pt x="204" y="422"/>
                  <a:pt x="204" y="422"/>
                </a:cubicBezTo>
                <a:cubicBezTo>
                  <a:pt x="48" y="422"/>
                  <a:pt x="0" y="336"/>
                  <a:pt x="2" y="210"/>
                </a:cubicBezTo>
                <a:cubicBezTo>
                  <a:pt x="75" y="286"/>
                  <a:pt x="77" y="307"/>
                  <a:pt x="232" y="3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endParaRPr lang="en-US" sz="253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4661749" y="4817559"/>
            <a:ext cx="663029" cy="704892"/>
            <a:chOff x="2633663" y="4098925"/>
            <a:chExt cx="1885951" cy="2005013"/>
          </a:xfrm>
          <a:solidFill>
            <a:schemeClr val="bg1"/>
          </a:solidFill>
        </p:grpSpPr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3548063" y="4098925"/>
              <a:ext cx="109538" cy="280988"/>
            </a:xfrm>
            <a:custGeom>
              <a:avLst/>
              <a:gdLst>
                <a:gd name="T0" fmla="*/ 15 w 29"/>
                <a:gd name="T1" fmla="*/ 75 h 75"/>
                <a:gd name="T2" fmla="*/ 0 w 29"/>
                <a:gd name="T3" fmla="*/ 61 h 75"/>
                <a:gd name="T4" fmla="*/ 0 w 29"/>
                <a:gd name="T5" fmla="*/ 15 h 75"/>
                <a:gd name="T6" fmla="*/ 15 w 29"/>
                <a:gd name="T7" fmla="*/ 0 h 75"/>
                <a:gd name="T8" fmla="*/ 29 w 29"/>
                <a:gd name="T9" fmla="*/ 15 h 75"/>
                <a:gd name="T10" fmla="*/ 29 w 29"/>
                <a:gd name="T11" fmla="*/ 61 h 75"/>
                <a:gd name="T12" fmla="*/ 15 w 29"/>
                <a:gd name="T13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75">
                  <a:moveTo>
                    <a:pt x="15" y="75"/>
                  </a:moveTo>
                  <a:cubicBezTo>
                    <a:pt x="7" y="75"/>
                    <a:pt x="0" y="69"/>
                    <a:pt x="0" y="6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3" y="0"/>
                    <a:pt x="29" y="7"/>
                    <a:pt x="29" y="15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9" y="69"/>
                    <a:pt x="23" y="75"/>
                    <a:pt x="15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en-US" sz="253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3094038" y="4195763"/>
              <a:ext cx="211138" cy="266700"/>
            </a:xfrm>
            <a:custGeom>
              <a:avLst/>
              <a:gdLst>
                <a:gd name="T0" fmla="*/ 39 w 56"/>
                <a:gd name="T1" fmla="*/ 71 h 71"/>
                <a:gd name="T2" fmla="*/ 27 w 56"/>
                <a:gd name="T3" fmla="*/ 64 h 71"/>
                <a:gd name="T4" fmla="*/ 4 w 56"/>
                <a:gd name="T5" fmla="*/ 24 h 71"/>
                <a:gd name="T6" fmla="*/ 9 w 56"/>
                <a:gd name="T7" fmla="*/ 4 h 71"/>
                <a:gd name="T8" fmla="*/ 29 w 56"/>
                <a:gd name="T9" fmla="*/ 9 h 71"/>
                <a:gd name="T10" fmla="*/ 52 w 56"/>
                <a:gd name="T11" fmla="*/ 50 h 71"/>
                <a:gd name="T12" fmla="*/ 47 w 56"/>
                <a:gd name="T13" fmla="*/ 69 h 71"/>
                <a:gd name="T14" fmla="*/ 39 w 56"/>
                <a:gd name="T15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71">
                  <a:moveTo>
                    <a:pt x="39" y="71"/>
                  </a:moveTo>
                  <a:cubicBezTo>
                    <a:pt x="34" y="71"/>
                    <a:pt x="30" y="69"/>
                    <a:pt x="27" y="6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0" y="17"/>
                    <a:pt x="2" y="8"/>
                    <a:pt x="9" y="4"/>
                  </a:cubicBezTo>
                  <a:cubicBezTo>
                    <a:pt x="16" y="0"/>
                    <a:pt x="25" y="3"/>
                    <a:pt x="29" y="9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6" y="57"/>
                    <a:pt x="53" y="65"/>
                    <a:pt x="47" y="69"/>
                  </a:cubicBezTo>
                  <a:cubicBezTo>
                    <a:pt x="44" y="71"/>
                    <a:pt x="42" y="71"/>
                    <a:pt x="39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en-US" sz="253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2757488" y="4510088"/>
              <a:ext cx="273050" cy="203200"/>
            </a:xfrm>
            <a:custGeom>
              <a:avLst/>
              <a:gdLst>
                <a:gd name="T0" fmla="*/ 57 w 73"/>
                <a:gd name="T1" fmla="*/ 54 h 54"/>
                <a:gd name="T2" fmla="*/ 50 w 73"/>
                <a:gd name="T3" fmla="*/ 52 h 54"/>
                <a:gd name="T4" fmla="*/ 10 w 73"/>
                <a:gd name="T5" fmla="*/ 29 h 54"/>
                <a:gd name="T6" fmla="*/ 4 w 73"/>
                <a:gd name="T7" fmla="*/ 10 h 54"/>
                <a:gd name="T8" fmla="*/ 24 w 73"/>
                <a:gd name="T9" fmla="*/ 4 h 54"/>
                <a:gd name="T10" fmla="*/ 64 w 73"/>
                <a:gd name="T11" fmla="*/ 27 h 54"/>
                <a:gd name="T12" fmla="*/ 70 w 73"/>
                <a:gd name="T13" fmla="*/ 47 h 54"/>
                <a:gd name="T14" fmla="*/ 57 w 73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54">
                  <a:moveTo>
                    <a:pt x="57" y="54"/>
                  </a:moveTo>
                  <a:cubicBezTo>
                    <a:pt x="55" y="54"/>
                    <a:pt x="52" y="54"/>
                    <a:pt x="50" y="52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3" y="25"/>
                    <a:pt x="0" y="16"/>
                    <a:pt x="4" y="10"/>
                  </a:cubicBezTo>
                  <a:cubicBezTo>
                    <a:pt x="8" y="3"/>
                    <a:pt x="17" y="0"/>
                    <a:pt x="24" y="4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71" y="31"/>
                    <a:pt x="73" y="40"/>
                    <a:pt x="70" y="47"/>
                  </a:cubicBezTo>
                  <a:cubicBezTo>
                    <a:pt x="67" y="52"/>
                    <a:pt x="62" y="54"/>
                    <a:pt x="5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en-US" sz="253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2633663" y="4960938"/>
              <a:ext cx="280988" cy="107950"/>
            </a:xfrm>
            <a:custGeom>
              <a:avLst/>
              <a:gdLst>
                <a:gd name="T0" fmla="*/ 61 w 75"/>
                <a:gd name="T1" fmla="*/ 29 h 29"/>
                <a:gd name="T2" fmla="*/ 14 w 75"/>
                <a:gd name="T3" fmla="*/ 29 h 29"/>
                <a:gd name="T4" fmla="*/ 0 w 75"/>
                <a:gd name="T5" fmla="*/ 14 h 29"/>
                <a:gd name="T6" fmla="*/ 14 w 75"/>
                <a:gd name="T7" fmla="*/ 0 h 29"/>
                <a:gd name="T8" fmla="*/ 61 w 75"/>
                <a:gd name="T9" fmla="*/ 0 h 29"/>
                <a:gd name="T10" fmla="*/ 75 w 75"/>
                <a:gd name="T11" fmla="*/ 14 h 29"/>
                <a:gd name="T12" fmla="*/ 61 w 75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29">
                  <a:moveTo>
                    <a:pt x="61" y="29"/>
                  </a:moveTo>
                  <a:cubicBezTo>
                    <a:pt x="14" y="29"/>
                    <a:pt x="14" y="29"/>
                    <a:pt x="14" y="29"/>
                  </a:cubicBezTo>
                  <a:cubicBezTo>
                    <a:pt x="6" y="29"/>
                    <a:pt x="0" y="22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9" y="0"/>
                    <a:pt x="75" y="6"/>
                    <a:pt x="75" y="14"/>
                  </a:cubicBezTo>
                  <a:cubicBezTo>
                    <a:pt x="75" y="22"/>
                    <a:pt x="69" y="29"/>
                    <a:pt x="61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en-US" sz="253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2730501" y="5313363"/>
              <a:ext cx="274638" cy="201813"/>
            </a:xfrm>
            <a:custGeom>
              <a:avLst/>
              <a:gdLst>
                <a:gd name="T0" fmla="*/ 16 w 73"/>
                <a:gd name="T1" fmla="*/ 54 h 54"/>
                <a:gd name="T2" fmla="*/ 4 w 73"/>
                <a:gd name="T3" fmla="*/ 47 h 54"/>
                <a:gd name="T4" fmla="*/ 9 w 73"/>
                <a:gd name="T5" fmla="*/ 27 h 54"/>
                <a:gd name="T6" fmla="*/ 49 w 73"/>
                <a:gd name="T7" fmla="*/ 4 h 54"/>
                <a:gd name="T8" fmla="*/ 69 w 73"/>
                <a:gd name="T9" fmla="*/ 9 h 54"/>
                <a:gd name="T10" fmla="*/ 64 w 73"/>
                <a:gd name="T11" fmla="*/ 29 h 54"/>
                <a:gd name="T12" fmla="*/ 24 w 73"/>
                <a:gd name="T13" fmla="*/ 52 h 54"/>
                <a:gd name="T14" fmla="*/ 16 w 73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54">
                  <a:moveTo>
                    <a:pt x="16" y="54"/>
                  </a:moveTo>
                  <a:cubicBezTo>
                    <a:pt x="12" y="54"/>
                    <a:pt x="7" y="51"/>
                    <a:pt x="4" y="47"/>
                  </a:cubicBezTo>
                  <a:cubicBezTo>
                    <a:pt x="0" y="40"/>
                    <a:pt x="2" y="31"/>
                    <a:pt x="9" y="27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56" y="0"/>
                    <a:pt x="65" y="2"/>
                    <a:pt x="69" y="9"/>
                  </a:cubicBezTo>
                  <a:cubicBezTo>
                    <a:pt x="73" y="16"/>
                    <a:pt x="71" y="25"/>
                    <a:pt x="64" y="29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1" y="53"/>
                    <a:pt x="19" y="54"/>
                    <a:pt x="16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en-US" sz="253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4117976" y="5360988"/>
              <a:ext cx="274638" cy="203200"/>
            </a:xfrm>
            <a:custGeom>
              <a:avLst/>
              <a:gdLst>
                <a:gd name="T0" fmla="*/ 57 w 73"/>
                <a:gd name="T1" fmla="*/ 54 h 54"/>
                <a:gd name="T2" fmla="*/ 50 w 73"/>
                <a:gd name="T3" fmla="*/ 52 h 54"/>
                <a:gd name="T4" fmla="*/ 9 w 73"/>
                <a:gd name="T5" fmla="*/ 29 h 54"/>
                <a:gd name="T6" fmla="*/ 4 w 73"/>
                <a:gd name="T7" fmla="*/ 9 h 54"/>
                <a:gd name="T8" fmla="*/ 24 w 73"/>
                <a:gd name="T9" fmla="*/ 4 h 54"/>
                <a:gd name="T10" fmla="*/ 64 w 73"/>
                <a:gd name="T11" fmla="*/ 27 h 54"/>
                <a:gd name="T12" fmla="*/ 69 w 73"/>
                <a:gd name="T13" fmla="*/ 47 h 54"/>
                <a:gd name="T14" fmla="*/ 57 w 73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" h="54">
                  <a:moveTo>
                    <a:pt x="57" y="54"/>
                  </a:moveTo>
                  <a:cubicBezTo>
                    <a:pt x="54" y="54"/>
                    <a:pt x="52" y="53"/>
                    <a:pt x="50" y="52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2" y="25"/>
                    <a:pt x="0" y="16"/>
                    <a:pt x="4" y="9"/>
                  </a:cubicBezTo>
                  <a:cubicBezTo>
                    <a:pt x="8" y="2"/>
                    <a:pt x="17" y="0"/>
                    <a:pt x="24" y="4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71" y="31"/>
                    <a:pt x="73" y="40"/>
                    <a:pt x="69" y="47"/>
                  </a:cubicBezTo>
                  <a:cubicBezTo>
                    <a:pt x="67" y="51"/>
                    <a:pt x="62" y="54"/>
                    <a:pt x="5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en-US" sz="253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4235451" y="5013325"/>
              <a:ext cx="284163" cy="107950"/>
            </a:xfrm>
            <a:custGeom>
              <a:avLst/>
              <a:gdLst>
                <a:gd name="T0" fmla="*/ 61 w 76"/>
                <a:gd name="T1" fmla="*/ 29 h 29"/>
                <a:gd name="T2" fmla="*/ 15 w 76"/>
                <a:gd name="T3" fmla="*/ 29 h 29"/>
                <a:gd name="T4" fmla="*/ 0 w 76"/>
                <a:gd name="T5" fmla="*/ 15 h 29"/>
                <a:gd name="T6" fmla="*/ 15 w 76"/>
                <a:gd name="T7" fmla="*/ 0 h 29"/>
                <a:gd name="T8" fmla="*/ 61 w 76"/>
                <a:gd name="T9" fmla="*/ 0 h 29"/>
                <a:gd name="T10" fmla="*/ 76 w 76"/>
                <a:gd name="T11" fmla="*/ 15 h 29"/>
                <a:gd name="T12" fmla="*/ 61 w 76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9">
                  <a:moveTo>
                    <a:pt x="61" y="29"/>
                  </a:moveTo>
                  <a:cubicBezTo>
                    <a:pt x="15" y="29"/>
                    <a:pt x="15" y="29"/>
                    <a:pt x="15" y="29"/>
                  </a:cubicBezTo>
                  <a:cubicBezTo>
                    <a:pt x="7" y="29"/>
                    <a:pt x="0" y="23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9" y="0"/>
                    <a:pt x="76" y="7"/>
                    <a:pt x="76" y="15"/>
                  </a:cubicBezTo>
                  <a:cubicBezTo>
                    <a:pt x="76" y="23"/>
                    <a:pt x="69" y="29"/>
                    <a:pt x="61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en-US" sz="253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4144963" y="4559300"/>
              <a:ext cx="277813" cy="203200"/>
            </a:xfrm>
            <a:custGeom>
              <a:avLst/>
              <a:gdLst>
                <a:gd name="T0" fmla="*/ 17 w 74"/>
                <a:gd name="T1" fmla="*/ 54 h 54"/>
                <a:gd name="T2" fmla="*/ 4 w 74"/>
                <a:gd name="T3" fmla="*/ 47 h 54"/>
                <a:gd name="T4" fmla="*/ 10 w 74"/>
                <a:gd name="T5" fmla="*/ 27 h 54"/>
                <a:gd name="T6" fmla="*/ 50 w 74"/>
                <a:gd name="T7" fmla="*/ 4 h 54"/>
                <a:gd name="T8" fmla="*/ 70 w 74"/>
                <a:gd name="T9" fmla="*/ 9 h 54"/>
                <a:gd name="T10" fmla="*/ 64 w 74"/>
                <a:gd name="T11" fmla="*/ 29 h 54"/>
                <a:gd name="T12" fmla="*/ 24 w 74"/>
                <a:gd name="T13" fmla="*/ 52 h 54"/>
                <a:gd name="T14" fmla="*/ 17 w 74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4" h="54">
                  <a:moveTo>
                    <a:pt x="17" y="54"/>
                  </a:moveTo>
                  <a:cubicBezTo>
                    <a:pt x="12" y="54"/>
                    <a:pt x="7" y="51"/>
                    <a:pt x="4" y="47"/>
                  </a:cubicBezTo>
                  <a:cubicBezTo>
                    <a:pt x="0" y="40"/>
                    <a:pt x="3" y="31"/>
                    <a:pt x="10" y="27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7" y="0"/>
                    <a:pt x="66" y="2"/>
                    <a:pt x="70" y="9"/>
                  </a:cubicBezTo>
                  <a:cubicBezTo>
                    <a:pt x="74" y="16"/>
                    <a:pt x="71" y="25"/>
                    <a:pt x="64" y="29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2" y="53"/>
                    <a:pt x="19" y="54"/>
                    <a:pt x="17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en-US" sz="253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3894138" y="4225925"/>
              <a:ext cx="212725" cy="266700"/>
            </a:xfrm>
            <a:custGeom>
              <a:avLst/>
              <a:gdLst>
                <a:gd name="T0" fmla="*/ 17 w 57"/>
                <a:gd name="T1" fmla="*/ 71 h 71"/>
                <a:gd name="T2" fmla="*/ 10 w 57"/>
                <a:gd name="T3" fmla="*/ 69 h 71"/>
                <a:gd name="T4" fmla="*/ 4 w 57"/>
                <a:gd name="T5" fmla="*/ 49 h 71"/>
                <a:gd name="T6" fmla="*/ 28 w 57"/>
                <a:gd name="T7" fmla="*/ 9 h 71"/>
                <a:gd name="T8" fmla="*/ 47 w 57"/>
                <a:gd name="T9" fmla="*/ 4 h 71"/>
                <a:gd name="T10" fmla="*/ 53 w 57"/>
                <a:gd name="T11" fmla="*/ 23 h 71"/>
                <a:gd name="T12" fmla="*/ 29 w 57"/>
                <a:gd name="T13" fmla="*/ 63 h 71"/>
                <a:gd name="T14" fmla="*/ 17 w 57"/>
                <a:gd name="T15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71">
                  <a:moveTo>
                    <a:pt x="17" y="71"/>
                  </a:moveTo>
                  <a:cubicBezTo>
                    <a:pt x="14" y="71"/>
                    <a:pt x="12" y="70"/>
                    <a:pt x="10" y="69"/>
                  </a:cubicBezTo>
                  <a:cubicBezTo>
                    <a:pt x="3" y="65"/>
                    <a:pt x="0" y="56"/>
                    <a:pt x="4" y="4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2" y="2"/>
                    <a:pt x="40" y="0"/>
                    <a:pt x="47" y="4"/>
                  </a:cubicBezTo>
                  <a:cubicBezTo>
                    <a:pt x="54" y="8"/>
                    <a:pt x="57" y="16"/>
                    <a:pt x="53" y="2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7" y="68"/>
                    <a:pt x="22" y="71"/>
                    <a:pt x="17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en-US" sz="253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33"/>
            <p:cNvSpPr>
              <a:spLocks noEditPoints="1"/>
            </p:cNvSpPr>
            <p:nvPr/>
          </p:nvSpPr>
          <p:spPr bwMode="auto">
            <a:xfrm>
              <a:off x="3068638" y="4548188"/>
              <a:ext cx="1008063" cy="1214438"/>
            </a:xfrm>
            <a:custGeom>
              <a:avLst/>
              <a:gdLst>
                <a:gd name="T0" fmla="*/ 134 w 269"/>
                <a:gd name="T1" fmla="*/ 0 h 324"/>
                <a:gd name="T2" fmla="*/ 2 w 269"/>
                <a:gd name="T3" fmla="*/ 146 h 324"/>
                <a:gd name="T4" fmla="*/ 63 w 269"/>
                <a:gd name="T5" fmla="*/ 324 h 324"/>
                <a:gd name="T6" fmla="*/ 144 w 269"/>
                <a:gd name="T7" fmla="*/ 324 h 324"/>
                <a:gd name="T8" fmla="*/ 215 w 269"/>
                <a:gd name="T9" fmla="*/ 265 h 324"/>
                <a:gd name="T10" fmla="*/ 269 w 269"/>
                <a:gd name="T11" fmla="*/ 134 h 324"/>
                <a:gd name="T12" fmla="*/ 119 w 269"/>
                <a:gd name="T13" fmla="*/ 237 h 324"/>
                <a:gd name="T14" fmla="*/ 92 w 269"/>
                <a:gd name="T15" fmla="*/ 182 h 324"/>
                <a:gd name="T16" fmla="*/ 109 w 269"/>
                <a:gd name="T17" fmla="*/ 174 h 324"/>
                <a:gd name="T18" fmla="*/ 146 w 269"/>
                <a:gd name="T19" fmla="*/ 174 h 324"/>
                <a:gd name="T20" fmla="*/ 162 w 269"/>
                <a:gd name="T21" fmla="*/ 185 h 324"/>
                <a:gd name="T22" fmla="*/ 169 w 269"/>
                <a:gd name="T23" fmla="*/ 183 h 324"/>
                <a:gd name="T24" fmla="*/ 143 w 269"/>
                <a:gd name="T25" fmla="*/ 237 h 324"/>
                <a:gd name="T26" fmla="*/ 119 w 269"/>
                <a:gd name="T27" fmla="*/ 301 h 324"/>
                <a:gd name="T28" fmla="*/ 112 w 269"/>
                <a:gd name="T29" fmla="*/ 144 h 324"/>
                <a:gd name="T30" fmla="*/ 116 w 269"/>
                <a:gd name="T31" fmla="*/ 148 h 324"/>
                <a:gd name="T32" fmla="*/ 111 w 269"/>
                <a:gd name="T33" fmla="*/ 144 h 324"/>
                <a:gd name="T34" fmla="*/ 152 w 269"/>
                <a:gd name="T35" fmla="*/ 140 h 324"/>
                <a:gd name="T36" fmla="*/ 153 w 269"/>
                <a:gd name="T37" fmla="*/ 140 h 324"/>
                <a:gd name="T38" fmla="*/ 149 w 269"/>
                <a:gd name="T39" fmla="*/ 142 h 324"/>
                <a:gd name="T40" fmla="*/ 243 w 269"/>
                <a:gd name="T41" fmla="*/ 155 h 324"/>
                <a:gd name="T42" fmla="*/ 197 w 269"/>
                <a:gd name="T43" fmla="*/ 251 h 324"/>
                <a:gd name="T44" fmla="*/ 159 w 269"/>
                <a:gd name="T45" fmla="*/ 301 h 324"/>
                <a:gd name="T46" fmla="*/ 189 w 269"/>
                <a:gd name="T47" fmla="*/ 180 h 324"/>
                <a:gd name="T48" fmla="*/ 175 w 269"/>
                <a:gd name="T49" fmla="*/ 172 h 324"/>
                <a:gd name="T50" fmla="*/ 155 w 269"/>
                <a:gd name="T51" fmla="*/ 171 h 324"/>
                <a:gd name="T52" fmla="*/ 152 w 269"/>
                <a:gd name="T53" fmla="*/ 167 h 324"/>
                <a:gd name="T54" fmla="*/ 151 w 269"/>
                <a:gd name="T55" fmla="*/ 132 h 324"/>
                <a:gd name="T56" fmla="*/ 143 w 269"/>
                <a:gd name="T57" fmla="*/ 165 h 324"/>
                <a:gd name="T58" fmla="*/ 115 w 269"/>
                <a:gd name="T59" fmla="*/ 168 h 324"/>
                <a:gd name="T60" fmla="*/ 115 w 269"/>
                <a:gd name="T61" fmla="*/ 136 h 324"/>
                <a:gd name="T62" fmla="*/ 103 w 269"/>
                <a:gd name="T63" fmla="*/ 163 h 324"/>
                <a:gd name="T64" fmla="*/ 94 w 269"/>
                <a:gd name="T65" fmla="*/ 174 h 324"/>
                <a:gd name="T66" fmla="*/ 87 w 269"/>
                <a:gd name="T67" fmla="*/ 172 h 324"/>
                <a:gd name="T68" fmla="*/ 76 w 269"/>
                <a:gd name="T69" fmla="*/ 168 h 324"/>
                <a:gd name="T70" fmla="*/ 76 w 269"/>
                <a:gd name="T71" fmla="*/ 169 h 324"/>
                <a:gd name="T72" fmla="*/ 75 w 269"/>
                <a:gd name="T73" fmla="*/ 169 h 324"/>
                <a:gd name="T74" fmla="*/ 102 w 269"/>
                <a:gd name="T75" fmla="*/ 239 h 324"/>
                <a:gd name="T76" fmla="*/ 87 w 269"/>
                <a:gd name="T77" fmla="*/ 301 h 324"/>
                <a:gd name="T78" fmla="*/ 25 w 269"/>
                <a:gd name="T79" fmla="*/ 155 h 324"/>
                <a:gd name="T80" fmla="*/ 24 w 269"/>
                <a:gd name="T81" fmla="*/ 139 h 324"/>
                <a:gd name="T82" fmla="*/ 134 w 269"/>
                <a:gd name="T83" fmla="*/ 23 h 324"/>
                <a:gd name="T84" fmla="*/ 245 w 269"/>
                <a:gd name="T85" fmla="*/ 139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9" h="324">
                  <a:moveTo>
                    <a:pt x="269" y="134"/>
                  </a:moveTo>
                  <a:cubicBezTo>
                    <a:pt x="269" y="60"/>
                    <a:pt x="208" y="0"/>
                    <a:pt x="134" y="0"/>
                  </a:cubicBezTo>
                  <a:cubicBezTo>
                    <a:pt x="60" y="0"/>
                    <a:pt x="0" y="60"/>
                    <a:pt x="0" y="134"/>
                  </a:cubicBezTo>
                  <a:cubicBezTo>
                    <a:pt x="0" y="138"/>
                    <a:pt x="1" y="142"/>
                    <a:pt x="2" y="146"/>
                  </a:cubicBezTo>
                  <a:cubicBezTo>
                    <a:pt x="0" y="148"/>
                    <a:pt x="4" y="200"/>
                    <a:pt x="54" y="265"/>
                  </a:cubicBezTo>
                  <a:cubicBezTo>
                    <a:pt x="69" y="285"/>
                    <a:pt x="63" y="324"/>
                    <a:pt x="63" y="324"/>
                  </a:cubicBezTo>
                  <a:cubicBezTo>
                    <a:pt x="83" y="324"/>
                    <a:pt x="104" y="324"/>
                    <a:pt x="125" y="324"/>
                  </a:cubicBezTo>
                  <a:cubicBezTo>
                    <a:pt x="131" y="324"/>
                    <a:pt x="138" y="324"/>
                    <a:pt x="144" y="324"/>
                  </a:cubicBezTo>
                  <a:cubicBezTo>
                    <a:pt x="165" y="324"/>
                    <a:pt x="185" y="324"/>
                    <a:pt x="206" y="324"/>
                  </a:cubicBezTo>
                  <a:cubicBezTo>
                    <a:pt x="206" y="324"/>
                    <a:pt x="200" y="285"/>
                    <a:pt x="215" y="265"/>
                  </a:cubicBezTo>
                  <a:cubicBezTo>
                    <a:pt x="265" y="200"/>
                    <a:pt x="268" y="148"/>
                    <a:pt x="267" y="146"/>
                  </a:cubicBezTo>
                  <a:cubicBezTo>
                    <a:pt x="268" y="142"/>
                    <a:pt x="269" y="138"/>
                    <a:pt x="269" y="134"/>
                  </a:cubicBezTo>
                  <a:close/>
                  <a:moveTo>
                    <a:pt x="119" y="301"/>
                  </a:moveTo>
                  <a:cubicBezTo>
                    <a:pt x="119" y="237"/>
                    <a:pt x="119" y="237"/>
                    <a:pt x="119" y="237"/>
                  </a:cubicBezTo>
                  <a:cubicBezTo>
                    <a:pt x="119" y="235"/>
                    <a:pt x="118" y="234"/>
                    <a:pt x="118" y="233"/>
                  </a:cubicBezTo>
                  <a:cubicBezTo>
                    <a:pt x="92" y="182"/>
                    <a:pt x="92" y="182"/>
                    <a:pt x="92" y="182"/>
                  </a:cubicBezTo>
                  <a:cubicBezTo>
                    <a:pt x="94" y="182"/>
                    <a:pt x="95" y="182"/>
                    <a:pt x="97" y="181"/>
                  </a:cubicBezTo>
                  <a:cubicBezTo>
                    <a:pt x="101" y="180"/>
                    <a:pt x="105" y="177"/>
                    <a:pt x="109" y="174"/>
                  </a:cubicBezTo>
                  <a:cubicBezTo>
                    <a:pt x="113" y="179"/>
                    <a:pt x="118" y="182"/>
                    <a:pt x="124" y="183"/>
                  </a:cubicBezTo>
                  <a:cubicBezTo>
                    <a:pt x="131" y="184"/>
                    <a:pt x="139" y="181"/>
                    <a:pt x="146" y="174"/>
                  </a:cubicBezTo>
                  <a:cubicBezTo>
                    <a:pt x="147" y="175"/>
                    <a:pt x="148" y="175"/>
                    <a:pt x="148" y="176"/>
                  </a:cubicBezTo>
                  <a:cubicBezTo>
                    <a:pt x="152" y="182"/>
                    <a:pt x="157" y="185"/>
                    <a:pt x="162" y="185"/>
                  </a:cubicBezTo>
                  <a:cubicBezTo>
                    <a:pt x="163" y="185"/>
                    <a:pt x="163" y="185"/>
                    <a:pt x="164" y="184"/>
                  </a:cubicBezTo>
                  <a:cubicBezTo>
                    <a:pt x="165" y="184"/>
                    <a:pt x="167" y="184"/>
                    <a:pt x="169" y="183"/>
                  </a:cubicBezTo>
                  <a:cubicBezTo>
                    <a:pt x="143" y="233"/>
                    <a:pt x="143" y="233"/>
                    <a:pt x="143" y="233"/>
                  </a:cubicBezTo>
                  <a:cubicBezTo>
                    <a:pt x="143" y="234"/>
                    <a:pt x="143" y="235"/>
                    <a:pt x="143" y="237"/>
                  </a:cubicBezTo>
                  <a:cubicBezTo>
                    <a:pt x="143" y="301"/>
                    <a:pt x="143" y="301"/>
                    <a:pt x="143" y="301"/>
                  </a:cubicBezTo>
                  <a:lnTo>
                    <a:pt x="119" y="301"/>
                  </a:lnTo>
                  <a:close/>
                  <a:moveTo>
                    <a:pt x="111" y="144"/>
                  </a:moveTo>
                  <a:cubicBezTo>
                    <a:pt x="111" y="144"/>
                    <a:pt x="111" y="144"/>
                    <a:pt x="112" y="144"/>
                  </a:cubicBezTo>
                  <a:cubicBezTo>
                    <a:pt x="112" y="144"/>
                    <a:pt x="112" y="144"/>
                    <a:pt x="113" y="144"/>
                  </a:cubicBezTo>
                  <a:cubicBezTo>
                    <a:pt x="115" y="144"/>
                    <a:pt x="115" y="145"/>
                    <a:pt x="116" y="148"/>
                  </a:cubicBezTo>
                  <a:cubicBezTo>
                    <a:pt x="116" y="151"/>
                    <a:pt x="114" y="155"/>
                    <a:pt x="111" y="160"/>
                  </a:cubicBezTo>
                  <a:cubicBezTo>
                    <a:pt x="108" y="152"/>
                    <a:pt x="109" y="146"/>
                    <a:pt x="111" y="144"/>
                  </a:cubicBezTo>
                  <a:close/>
                  <a:moveTo>
                    <a:pt x="149" y="142"/>
                  </a:moveTo>
                  <a:cubicBezTo>
                    <a:pt x="150" y="140"/>
                    <a:pt x="151" y="140"/>
                    <a:pt x="152" y="140"/>
                  </a:cubicBezTo>
                  <a:cubicBezTo>
                    <a:pt x="152" y="140"/>
                    <a:pt x="152" y="140"/>
                    <a:pt x="152" y="140"/>
                  </a:cubicBezTo>
                  <a:cubicBezTo>
                    <a:pt x="153" y="140"/>
                    <a:pt x="153" y="140"/>
                    <a:pt x="153" y="140"/>
                  </a:cubicBezTo>
                  <a:cubicBezTo>
                    <a:pt x="154" y="142"/>
                    <a:pt x="153" y="149"/>
                    <a:pt x="149" y="156"/>
                  </a:cubicBezTo>
                  <a:cubicBezTo>
                    <a:pt x="148" y="150"/>
                    <a:pt x="148" y="145"/>
                    <a:pt x="149" y="142"/>
                  </a:cubicBezTo>
                  <a:close/>
                  <a:moveTo>
                    <a:pt x="245" y="139"/>
                  </a:moveTo>
                  <a:cubicBezTo>
                    <a:pt x="243" y="155"/>
                    <a:pt x="243" y="155"/>
                    <a:pt x="243" y="155"/>
                  </a:cubicBezTo>
                  <a:cubicBezTo>
                    <a:pt x="243" y="155"/>
                    <a:pt x="243" y="155"/>
                    <a:pt x="243" y="155"/>
                  </a:cubicBezTo>
                  <a:cubicBezTo>
                    <a:pt x="241" y="169"/>
                    <a:pt x="232" y="206"/>
                    <a:pt x="197" y="251"/>
                  </a:cubicBezTo>
                  <a:cubicBezTo>
                    <a:pt x="186" y="265"/>
                    <a:pt x="182" y="284"/>
                    <a:pt x="182" y="301"/>
                  </a:cubicBezTo>
                  <a:cubicBezTo>
                    <a:pt x="159" y="301"/>
                    <a:pt x="159" y="301"/>
                    <a:pt x="159" y="301"/>
                  </a:cubicBezTo>
                  <a:cubicBezTo>
                    <a:pt x="159" y="239"/>
                    <a:pt x="159" y="239"/>
                    <a:pt x="159" y="239"/>
                  </a:cubicBezTo>
                  <a:cubicBezTo>
                    <a:pt x="189" y="180"/>
                    <a:pt x="189" y="180"/>
                    <a:pt x="189" y="180"/>
                  </a:cubicBezTo>
                  <a:cubicBezTo>
                    <a:pt x="191" y="176"/>
                    <a:pt x="190" y="171"/>
                    <a:pt x="185" y="169"/>
                  </a:cubicBezTo>
                  <a:cubicBezTo>
                    <a:pt x="182" y="167"/>
                    <a:pt x="177" y="168"/>
                    <a:pt x="175" y="172"/>
                  </a:cubicBezTo>
                  <a:cubicBezTo>
                    <a:pt x="172" y="174"/>
                    <a:pt x="167" y="176"/>
                    <a:pt x="163" y="176"/>
                  </a:cubicBezTo>
                  <a:cubicBezTo>
                    <a:pt x="159" y="177"/>
                    <a:pt x="157" y="174"/>
                    <a:pt x="155" y="171"/>
                  </a:cubicBezTo>
                  <a:cubicBezTo>
                    <a:pt x="154" y="170"/>
                    <a:pt x="153" y="168"/>
                    <a:pt x="152" y="167"/>
                  </a:cubicBezTo>
                  <a:cubicBezTo>
                    <a:pt x="152" y="167"/>
                    <a:pt x="152" y="167"/>
                    <a:pt x="152" y="167"/>
                  </a:cubicBezTo>
                  <a:cubicBezTo>
                    <a:pt x="159" y="157"/>
                    <a:pt x="164" y="144"/>
                    <a:pt x="160" y="136"/>
                  </a:cubicBezTo>
                  <a:cubicBezTo>
                    <a:pt x="159" y="133"/>
                    <a:pt x="155" y="131"/>
                    <a:pt x="151" y="132"/>
                  </a:cubicBezTo>
                  <a:cubicBezTo>
                    <a:pt x="147" y="132"/>
                    <a:pt x="144" y="134"/>
                    <a:pt x="142" y="138"/>
                  </a:cubicBezTo>
                  <a:cubicBezTo>
                    <a:pt x="139" y="145"/>
                    <a:pt x="139" y="156"/>
                    <a:pt x="143" y="165"/>
                  </a:cubicBezTo>
                  <a:cubicBezTo>
                    <a:pt x="138" y="171"/>
                    <a:pt x="131" y="176"/>
                    <a:pt x="125" y="175"/>
                  </a:cubicBezTo>
                  <a:cubicBezTo>
                    <a:pt x="121" y="174"/>
                    <a:pt x="118" y="172"/>
                    <a:pt x="115" y="168"/>
                  </a:cubicBezTo>
                  <a:cubicBezTo>
                    <a:pt x="120" y="161"/>
                    <a:pt x="124" y="154"/>
                    <a:pt x="124" y="147"/>
                  </a:cubicBezTo>
                  <a:cubicBezTo>
                    <a:pt x="124" y="142"/>
                    <a:pt x="120" y="137"/>
                    <a:pt x="115" y="136"/>
                  </a:cubicBezTo>
                  <a:cubicBezTo>
                    <a:pt x="111" y="135"/>
                    <a:pt x="107" y="136"/>
                    <a:pt x="105" y="138"/>
                  </a:cubicBezTo>
                  <a:cubicBezTo>
                    <a:pt x="100" y="144"/>
                    <a:pt x="100" y="154"/>
                    <a:pt x="103" y="163"/>
                  </a:cubicBezTo>
                  <a:cubicBezTo>
                    <a:pt x="104" y="164"/>
                    <a:pt x="104" y="166"/>
                    <a:pt x="105" y="167"/>
                  </a:cubicBezTo>
                  <a:cubicBezTo>
                    <a:pt x="102" y="170"/>
                    <a:pt x="98" y="172"/>
                    <a:pt x="94" y="174"/>
                  </a:cubicBezTo>
                  <a:cubicBezTo>
                    <a:pt x="92" y="174"/>
                    <a:pt x="90" y="175"/>
                    <a:pt x="88" y="174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85" y="169"/>
                    <a:pt x="81" y="167"/>
                    <a:pt x="77" y="168"/>
                  </a:cubicBezTo>
                  <a:cubicBezTo>
                    <a:pt x="77" y="168"/>
                    <a:pt x="77" y="168"/>
                    <a:pt x="76" y="168"/>
                  </a:cubicBezTo>
                  <a:cubicBezTo>
                    <a:pt x="76" y="168"/>
                    <a:pt x="76" y="168"/>
                    <a:pt x="76" y="169"/>
                  </a:cubicBezTo>
                  <a:cubicBezTo>
                    <a:pt x="76" y="169"/>
                    <a:pt x="76" y="169"/>
                    <a:pt x="76" y="169"/>
                  </a:cubicBezTo>
                  <a:cubicBezTo>
                    <a:pt x="76" y="169"/>
                    <a:pt x="76" y="169"/>
                    <a:pt x="75" y="169"/>
                  </a:cubicBezTo>
                  <a:cubicBezTo>
                    <a:pt x="75" y="169"/>
                    <a:pt x="75" y="169"/>
                    <a:pt x="75" y="169"/>
                  </a:cubicBezTo>
                  <a:cubicBezTo>
                    <a:pt x="72" y="171"/>
                    <a:pt x="70" y="176"/>
                    <a:pt x="72" y="180"/>
                  </a:cubicBezTo>
                  <a:cubicBezTo>
                    <a:pt x="102" y="239"/>
                    <a:pt x="102" y="239"/>
                    <a:pt x="102" y="239"/>
                  </a:cubicBezTo>
                  <a:cubicBezTo>
                    <a:pt x="102" y="301"/>
                    <a:pt x="102" y="301"/>
                    <a:pt x="102" y="301"/>
                  </a:cubicBezTo>
                  <a:cubicBezTo>
                    <a:pt x="87" y="301"/>
                    <a:pt x="87" y="301"/>
                    <a:pt x="87" y="301"/>
                  </a:cubicBezTo>
                  <a:cubicBezTo>
                    <a:pt x="87" y="284"/>
                    <a:pt x="83" y="265"/>
                    <a:pt x="73" y="251"/>
                  </a:cubicBezTo>
                  <a:cubicBezTo>
                    <a:pt x="37" y="206"/>
                    <a:pt x="28" y="169"/>
                    <a:pt x="25" y="155"/>
                  </a:cubicBezTo>
                  <a:cubicBezTo>
                    <a:pt x="26" y="155"/>
                    <a:pt x="26" y="155"/>
                    <a:pt x="26" y="155"/>
                  </a:cubicBezTo>
                  <a:cubicBezTo>
                    <a:pt x="24" y="139"/>
                    <a:pt x="24" y="139"/>
                    <a:pt x="24" y="139"/>
                  </a:cubicBezTo>
                  <a:cubicBezTo>
                    <a:pt x="24" y="137"/>
                    <a:pt x="23" y="135"/>
                    <a:pt x="23" y="134"/>
                  </a:cubicBezTo>
                  <a:cubicBezTo>
                    <a:pt x="23" y="72"/>
                    <a:pt x="73" y="23"/>
                    <a:pt x="134" y="23"/>
                  </a:cubicBezTo>
                  <a:cubicBezTo>
                    <a:pt x="196" y="23"/>
                    <a:pt x="245" y="72"/>
                    <a:pt x="245" y="134"/>
                  </a:cubicBezTo>
                  <a:cubicBezTo>
                    <a:pt x="245" y="135"/>
                    <a:pt x="245" y="137"/>
                    <a:pt x="245" y="1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en-US" sz="253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3308351" y="5803900"/>
              <a:ext cx="528638" cy="300038"/>
            </a:xfrm>
            <a:custGeom>
              <a:avLst/>
              <a:gdLst>
                <a:gd name="T0" fmla="*/ 0 w 141"/>
                <a:gd name="T1" fmla="*/ 12 h 80"/>
                <a:gd name="T2" fmla="*/ 6 w 141"/>
                <a:gd name="T3" fmla="*/ 12 h 80"/>
                <a:gd name="T4" fmla="*/ 6 w 141"/>
                <a:gd name="T5" fmla="*/ 22 h 80"/>
                <a:gd name="T6" fmla="*/ 0 w 141"/>
                <a:gd name="T7" fmla="*/ 22 h 80"/>
                <a:gd name="T8" fmla="*/ 0 w 141"/>
                <a:gd name="T9" fmla="*/ 33 h 80"/>
                <a:gd name="T10" fmla="*/ 6 w 141"/>
                <a:gd name="T11" fmla="*/ 33 h 80"/>
                <a:gd name="T12" fmla="*/ 6 w 141"/>
                <a:gd name="T13" fmla="*/ 43 h 80"/>
                <a:gd name="T14" fmla="*/ 0 w 141"/>
                <a:gd name="T15" fmla="*/ 43 h 80"/>
                <a:gd name="T16" fmla="*/ 30 w 141"/>
                <a:gd name="T17" fmla="*/ 68 h 80"/>
                <a:gd name="T18" fmla="*/ 48 w 141"/>
                <a:gd name="T19" fmla="*/ 80 h 80"/>
                <a:gd name="T20" fmla="*/ 93 w 141"/>
                <a:gd name="T21" fmla="*/ 80 h 80"/>
                <a:gd name="T22" fmla="*/ 111 w 141"/>
                <a:gd name="T23" fmla="*/ 68 h 80"/>
                <a:gd name="T24" fmla="*/ 141 w 141"/>
                <a:gd name="T25" fmla="*/ 43 h 80"/>
                <a:gd name="T26" fmla="*/ 136 w 141"/>
                <a:gd name="T27" fmla="*/ 43 h 80"/>
                <a:gd name="T28" fmla="*/ 136 w 141"/>
                <a:gd name="T29" fmla="*/ 33 h 80"/>
                <a:gd name="T30" fmla="*/ 141 w 141"/>
                <a:gd name="T31" fmla="*/ 33 h 80"/>
                <a:gd name="T32" fmla="*/ 141 w 141"/>
                <a:gd name="T33" fmla="*/ 22 h 80"/>
                <a:gd name="T34" fmla="*/ 136 w 141"/>
                <a:gd name="T35" fmla="*/ 22 h 80"/>
                <a:gd name="T36" fmla="*/ 136 w 141"/>
                <a:gd name="T37" fmla="*/ 12 h 80"/>
                <a:gd name="T38" fmla="*/ 141 w 141"/>
                <a:gd name="T39" fmla="*/ 12 h 80"/>
                <a:gd name="T40" fmla="*/ 141 w 141"/>
                <a:gd name="T41" fmla="*/ 0 h 80"/>
                <a:gd name="T42" fmla="*/ 0 w 141"/>
                <a:gd name="T43" fmla="*/ 0 h 80"/>
                <a:gd name="T44" fmla="*/ 0 w 141"/>
                <a:gd name="T45" fmla="*/ 1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1" h="80">
                  <a:moveTo>
                    <a:pt x="0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57"/>
                    <a:pt x="14" y="67"/>
                    <a:pt x="30" y="68"/>
                  </a:cubicBezTo>
                  <a:cubicBezTo>
                    <a:pt x="33" y="75"/>
                    <a:pt x="40" y="80"/>
                    <a:pt x="48" y="80"/>
                  </a:cubicBezTo>
                  <a:cubicBezTo>
                    <a:pt x="93" y="80"/>
                    <a:pt x="93" y="80"/>
                    <a:pt x="93" y="80"/>
                  </a:cubicBezTo>
                  <a:cubicBezTo>
                    <a:pt x="101" y="80"/>
                    <a:pt x="108" y="75"/>
                    <a:pt x="111" y="68"/>
                  </a:cubicBezTo>
                  <a:cubicBezTo>
                    <a:pt x="127" y="67"/>
                    <a:pt x="140" y="57"/>
                    <a:pt x="141" y="43"/>
                  </a:cubicBezTo>
                  <a:cubicBezTo>
                    <a:pt x="136" y="43"/>
                    <a:pt x="136" y="43"/>
                    <a:pt x="136" y="43"/>
                  </a:cubicBezTo>
                  <a:cubicBezTo>
                    <a:pt x="136" y="33"/>
                    <a:pt x="136" y="33"/>
                    <a:pt x="136" y="33"/>
                  </a:cubicBezTo>
                  <a:cubicBezTo>
                    <a:pt x="141" y="33"/>
                    <a:pt x="141" y="33"/>
                    <a:pt x="141" y="33"/>
                  </a:cubicBezTo>
                  <a:cubicBezTo>
                    <a:pt x="141" y="22"/>
                    <a:pt x="141" y="22"/>
                    <a:pt x="141" y="22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41" y="0"/>
                    <a:pt x="141" y="0"/>
                    <a:pt x="14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endParaRPr lang="en-US" sz="253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8957828" y="1473318"/>
            <a:ext cx="204951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8957829" y="1836772"/>
            <a:ext cx="2678759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767590" y="4557664"/>
            <a:ext cx="204951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7767592" y="4902130"/>
            <a:ext cx="2628956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778001" y="4684641"/>
            <a:ext cx="2011864" cy="452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028700" y="5019409"/>
            <a:ext cx="2630976" cy="730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622829" y="2853654"/>
            <a:ext cx="201186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1874705" y="3196886"/>
            <a:ext cx="2630976" cy="730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F849A9EB-38B9-40FF-9920-ECDA79BB328E}"/>
              </a:ext>
            </a:extLst>
          </p:cNvPr>
          <p:cNvGrpSpPr/>
          <p:nvPr/>
        </p:nvGrpSpPr>
        <p:grpSpPr>
          <a:xfrm>
            <a:off x="-409067" y="156298"/>
            <a:ext cx="1073237" cy="1384624"/>
            <a:chOff x="-697582" y="788521"/>
            <a:chExt cx="1867980" cy="2409952"/>
          </a:xfrm>
        </p:grpSpPr>
        <p:sp>
          <p:nvSpPr>
            <p:cNvPr id="46" name="Freeform: Shape 42">
              <a:extLst>
                <a:ext uri="{FF2B5EF4-FFF2-40B4-BE49-F238E27FC236}">
                  <a16:creationId xmlns:a16="http://schemas.microsoft.com/office/drawing/2014/main" id="{1F3F861F-4A7F-487D-BC5C-BC7133DC6A7B}"/>
                </a:ext>
              </a:extLst>
            </p:cNvPr>
            <p:cNvSpPr/>
            <p:nvPr/>
          </p:nvSpPr>
          <p:spPr bwMode="auto">
            <a:xfrm rot="13500000">
              <a:off x="-697579" y="1803317"/>
              <a:ext cx="1395156" cy="1395156"/>
            </a:xfrm>
            <a:custGeom>
              <a:avLst/>
              <a:gdLst>
                <a:gd name="connsiteX0" fmla="*/ 0 w 2304255"/>
                <a:gd name="connsiteY0" fmla="*/ 0 h 2304255"/>
                <a:gd name="connsiteX1" fmla="*/ 2304255 w 2304255"/>
                <a:gd name="connsiteY1" fmla="*/ 2304255 h 2304255"/>
                <a:gd name="connsiteX2" fmla="*/ 0 w 2304255"/>
                <a:gd name="connsiteY2" fmla="*/ 2304255 h 2304255"/>
                <a:gd name="connsiteX3" fmla="*/ 0 w 2304255"/>
                <a:gd name="connsiteY3" fmla="*/ 0 h 2304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4255" h="2304255">
                  <a:moveTo>
                    <a:pt x="0" y="0"/>
                  </a:moveTo>
                  <a:lnTo>
                    <a:pt x="2304255" y="2304255"/>
                  </a:lnTo>
                  <a:lnTo>
                    <a:pt x="0" y="23042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 dirty="0"/>
            </a:p>
          </p:txBody>
        </p:sp>
        <p:sp>
          <p:nvSpPr>
            <p:cNvPr id="47" name="Freeform: Shape 41">
              <a:extLst>
                <a:ext uri="{FF2B5EF4-FFF2-40B4-BE49-F238E27FC236}">
                  <a16:creationId xmlns:a16="http://schemas.microsoft.com/office/drawing/2014/main" id="{042EBED1-B65F-4973-93F6-276C3DB4CDF0}"/>
                </a:ext>
              </a:extLst>
            </p:cNvPr>
            <p:cNvSpPr/>
            <p:nvPr/>
          </p:nvSpPr>
          <p:spPr bwMode="auto">
            <a:xfrm rot="2700000">
              <a:off x="-697582" y="788521"/>
              <a:ext cx="1395156" cy="1395156"/>
            </a:xfrm>
            <a:custGeom>
              <a:avLst/>
              <a:gdLst>
                <a:gd name="connsiteX0" fmla="*/ 2304256 w 2304256"/>
                <a:gd name="connsiteY0" fmla="*/ 0 h 2304256"/>
                <a:gd name="connsiteX1" fmla="*/ 2304256 w 2304256"/>
                <a:gd name="connsiteY1" fmla="*/ 2304256 h 2304256"/>
                <a:gd name="connsiteX2" fmla="*/ 2304255 w 2304256"/>
                <a:gd name="connsiteY2" fmla="*/ 2304256 h 2304256"/>
                <a:gd name="connsiteX3" fmla="*/ 0 w 2304256"/>
                <a:gd name="connsiteY3" fmla="*/ 1 h 2304256"/>
                <a:gd name="connsiteX4" fmla="*/ 0 w 2304256"/>
                <a:gd name="connsiteY4" fmla="*/ 0 h 2304256"/>
                <a:gd name="connsiteX5" fmla="*/ 2304256 w 2304256"/>
                <a:gd name="connsiteY5" fmla="*/ 0 h 2304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04256" h="2304256">
                  <a:moveTo>
                    <a:pt x="2304256" y="0"/>
                  </a:moveTo>
                  <a:lnTo>
                    <a:pt x="2304256" y="2304256"/>
                  </a:lnTo>
                  <a:lnTo>
                    <a:pt x="2304255" y="2304256"/>
                  </a:lnTo>
                  <a:lnTo>
                    <a:pt x="0" y="1"/>
                  </a:lnTo>
                  <a:lnTo>
                    <a:pt x="0" y="0"/>
                  </a:lnTo>
                  <a:lnTo>
                    <a:pt x="2304256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/>
            </a:p>
          </p:txBody>
        </p:sp>
        <p:sp>
          <p:nvSpPr>
            <p:cNvPr id="48" name="Freeform: Shape 35">
              <a:extLst>
                <a:ext uri="{FF2B5EF4-FFF2-40B4-BE49-F238E27FC236}">
                  <a16:creationId xmlns:a16="http://schemas.microsoft.com/office/drawing/2014/main" id="{ECBB9C9B-D23C-466F-ACBF-D21C9689294A}"/>
                </a:ext>
              </a:extLst>
            </p:cNvPr>
            <p:cNvSpPr/>
            <p:nvPr/>
          </p:nvSpPr>
          <p:spPr bwMode="auto">
            <a:xfrm rot="5400000">
              <a:off x="-585200" y="1380060"/>
              <a:ext cx="2340797" cy="1170399"/>
            </a:xfrm>
            <a:custGeom>
              <a:avLst/>
              <a:gdLst>
                <a:gd name="connsiteX0" fmla="*/ 2367656 w 4735313"/>
                <a:gd name="connsiteY0" fmla="*/ 0 h 2367656"/>
                <a:gd name="connsiteX1" fmla="*/ 4735313 w 4735313"/>
                <a:gd name="connsiteY1" fmla="*/ 2367656 h 2367656"/>
                <a:gd name="connsiteX2" fmla="*/ 3847062 w 4735313"/>
                <a:gd name="connsiteY2" fmla="*/ 2367656 h 2367656"/>
                <a:gd name="connsiteX3" fmla="*/ 2367656 w 4735313"/>
                <a:gd name="connsiteY3" fmla="*/ 888250 h 2367656"/>
                <a:gd name="connsiteX4" fmla="*/ 888250 w 4735313"/>
                <a:gd name="connsiteY4" fmla="*/ 2367656 h 2367656"/>
                <a:gd name="connsiteX5" fmla="*/ 0 w 4735313"/>
                <a:gd name="connsiteY5" fmla="*/ 2367656 h 2367656"/>
                <a:gd name="connsiteX6" fmla="*/ 2367656 w 4735313"/>
                <a:gd name="connsiteY6" fmla="*/ 0 h 2367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35313" h="2367656">
                  <a:moveTo>
                    <a:pt x="2367656" y="0"/>
                  </a:moveTo>
                  <a:lnTo>
                    <a:pt x="4735313" y="2367656"/>
                  </a:lnTo>
                  <a:lnTo>
                    <a:pt x="3847062" y="2367656"/>
                  </a:lnTo>
                  <a:lnTo>
                    <a:pt x="2367656" y="888250"/>
                  </a:lnTo>
                  <a:lnTo>
                    <a:pt x="888250" y="2367656"/>
                  </a:lnTo>
                  <a:lnTo>
                    <a:pt x="0" y="2367656"/>
                  </a:lnTo>
                  <a:lnTo>
                    <a:pt x="2367656" y="0"/>
                  </a:lnTo>
                  <a:close/>
                </a:path>
              </a:pathLst>
            </a:custGeom>
            <a:solidFill>
              <a:schemeClr val="accent2">
                <a:alpha val="77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 dirty="0"/>
            </a:p>
          </p:txBody>
        </p:sp>
      </p:grpSp>
      <p:sp>
        <p:nvSpPr>
          <p:cNvPr id="49" name="文本框 10"/>
          <p:cNvSpPr txBox="1">
            <a:spLocks noChangeArrowheads="1"/>
          </p:cNvSpPr>
          <p:nvPr/>
        </p:nvSpPr>
        <p:spPr bwMode="auto">
          <a:xfrm>
            <a:off x="544064" y="489989"/>
            <a:ext cx="4877199" cy="684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4000" dirty="0">
                <a:solidFill>
                  <a:schemeClr val="accent2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sym typeface="Arial" panose="020B0604020202020204" pitchFamily="34" charset="0"/>
              </a:rPr>
              <a:t>添加相关标题文字</a:t>
            </a:r>
            <a:endParaRPr lang="zh-CN" altLang="en-US" sz="4000" dirty="0">
              <a:solidFill>
                <a:schemeClr val="accent2"/>
              </a:solidFill>
              <a:latin typeface="方正尚酷简体" panose="03000509000000000000" pitchFamily="65" charset="-122"/>
              <a:ea typeface="方正尚酷简体" panose="03000509000000000000" pitchFamily="65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16245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250"/>
                            </p:stCondLst>
                            <p:childTnLst>
                              <p:par>
                                <p:cTn id="37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2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7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25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750"/>
                            </p:stCondLst>
                            <p:childTnLst>
                              <p:par>
                                <p:cTn id="5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2" grpId="0" animBg="1"/>
      <p:bldP spid="23" grpId="0" animBg="1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037013" y="3921125"/>
            <a:ext cx="3295650" cy="1168400"/>
            <a:chOff x="4037013" y="3921125"/>
            <a:chExt cx="3295650" cy="1168400"/>
          </a:xfrm>
          <a:solidFill>
            <a:schemeClr val="accent2"/>
          </a:solidFill>
        </p:grpSpPr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4037013" y="3921125"/>
              <a:ext cx="3295650" cy="1168400"/>
            </a:xfrm>
            <a:custGeom>
              <a:avLst/>
              <a:gdLst>
                <a:gd name="T0" fmla="*/ 2076 w 2076"/>
                <a:gd name="T1" fmla="*/ 0 h 736"/>
                <a:gd name="T2" fmla="*/ 1624 w 2076"/>
                <a:gd name="T3" fmla="*/ 557 h 736"/>
                <a:gd name="T4" fmla="*/ 1594 w 2076"/>
                <a:gd name="T5" fmla="*/ 589 h 736"/>
                <a:gd name="T6" fmla="*/ 1559 w 2076"/>
                <a:gd name="T7" fmla="*/ 614 h 736"/>
                <a:gd name="T8" fmla="*/ 1520 w 2076"/>
                <a:gd name="T9" fmla="*/ 633 h 736"/>
                <a:gd name="T10" fmla="*/ 1479 w 2076"/>
                <a:gd name="T11" fmla="*/ 644 h 736"/>
                <a:gd name="T12" fmla="*/ 1433 w 2076"/>
                <a:gd name="T13" fmla="*/ 649 h 736"/>
                <a:gd name="T14" fmla="*/ 1434 w 2076"/>
                <a:gd name="T15" fmla="*/ 649 h 736"/>
                <a:gd name="T16" fmla="*/ 188 w 2076"/>
                <a:gd name="T17" fmla="*/ 650 h 736"/>
                <a:gd name="T18" fmla="*/ 186 w 2076"/>
                <a:gd name="T19" fmla="*/ 650 h 736"/>
                <a:gd name="T20" fmla="*/ 142 w 2076"/>
                <a:gd name="T21" fmla="*/ 654 h 736"/>
                <a:gd name="T22" fmla="*/ 101 w 2076"/>
                <a:gd name="T23" fmla="*/ 666 h 736"/>
                <a:gd name="T24" fmla="*/ 63 w 2076"/>
                <a:gd name="T25" fmla="*/ 684 h 736"/>
                <a:gd name="T26" fmla="*/ 30 w 2076"/>
                <a:gd name="T27" fmla="*/ 707 h 736"/>
                <a:gd name="T28" fmla="*/ 0 w 2076"/>
                <a:gd name="T29" fmla="*/ 736 h 736"/>
                <a:gd name="T30" fmla="*/ 450 w 2076"/>
                <a:gd name="T31" fmla="*/ 182 h 736"/>
                <a:gd name="T32" fmla="*/ 480 w 2076"/>
                <a:gd name="T33" fmla="*/ 153 h 736"/>
                <a:gd name="T34" fmla="*/ 514 w 2076"/>
                <a:gd name="T35" fmla="*/ 129 h 736"/>
                <a:gd name="T36" fmla="*/ 552 w 2076"/>
                <a:gd name="T37" fmla="*/ 110 h 736"/>
                <a:gd name="T38" fmla="*/ 593 w 2076"/>
                <a:gd name="T39" fmla="*/ 99 h 736"/>
                <a:gd name="T40" fmla="*/ 637 w 2076"/>
                <a:gd name="T41" fmla="*/ 96 h 736"/>
                <a:gd name="T42" fmla="*/ 639 w 2076"/>
                <a:gd name="T43" fmla="*/ 96 h 736"/>
                <a:gd name="T44" fmla="*/ 1885 w 2076"/>
                <a:gd name="T45" fmla="*/ 95 h 736"/>
                <a:gd name="T46" fmla="*/ 1883 w 2076"/>
                <a:gd name="T47" fmla="*/ 95 h 736"/>
                <a:gd name="T48" fmla="*/ 1929 w 2076"/>
                <a:gd name="T49" fmla="*/ 90 h 736"/>
                <a:gd name="T50" fmla="*/ 1972 w 2076"/>
                <a:gd name="T51" fmla="*/ 77 h 736"/>
                <a:gd name="T52" fmla="*/ 2012 w 2076"/>
                <a:gd name="T53" fmla="*/ 58 h 736"/>
                <a:gd name="T54" fmla="*/ 2048 w 2076"/>
                <a:gd name="T55" fmla="*/ 31 h 736"/>
                <a:gd name="T56" fmla="*/ 2076 w 2076"/>
                <a:gd name="T57" fmla="*/ 0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76" h="736">
                  <a:moveTo>
                    <a:pt x="2076" y="0"/>
                  </a:moveTo>
                  <a:lnTo>
                    <a:pt x="1624" y="557"/>
                  </a:lnTo>
                  <a:lnTo>
                    <a:pt x="1594" y="589"/>
                  </a:lnTo>
                  <a:lnTo>
                    <a:pt x="1559" y="614"/>
                  </a:lnTo>
                  <a:lnTo>
                    <a:pt x="1520" y="633"/>
                  </a:lnTo>
                  <a:lnTo>
                    <a:pt x="1479" y="644"/>
                  </a:lnTo>
                  <a:lnTo>
                    <a:pt x="1433" y="649"/>
                  </a:lnTo>
                  <a:lnTo>
                    <a:pt x="1434" y="649"/>
                  </a:lnTo>
                  <a:lnTo>
                    <a:pt x="188" y="650"/>
                  </a:lnTo>
                  <a:lnTo>
                    <a:pt x="186" y="650"/>
                  </a:lnTo>
                  <a:lnTo>
                    <a:pt x="142" y="654"/>
                  </a:lnTo>
                  <a:lnTo>
                    <a:pt x="101" y="666"/>
                  </a:lnTo>
                  <a:lnTo>
                    <a:pt x="63" y="684"/>
                  </a:lnTo>
                  <a:lnTo>
                    <a:pt x="30" y="707"/>
                  </a:lnTo>
                  <a:lnTo>
                    <a:pt x="0" y="736"/>
                  </a:lnTo>
                  <a:lnTo>
                    <a:pt x="450" y="182"/>
                  </a:lnTo>
                  <a:lnTo>
                    <a:pt x="480" y="153"/>
                  </a:lnTo>
                  <a:lnTo>
                    <a:pt x="514" y="129"/>
                  </a:lnTo>
                  <a:lnTo>
                    <a:pt x="552" y="110"/>
                  </a:lnTo>
                  <a:lnTo>
                    <a:pt x="593" y="99"/>
                  </a:lnTo>
                  <a:lnTo>
                    <a:pt x="637" y="96"/>
                  </a:lnTo>
                  <a:lnTo>
                    <a:pt x="639" y="96"/>
                  </a:lnTo>
                  <a:lnTo>
                    <a:pt x="1885" y="95"/>
                  </a:lnTo>
                  <a:lnTo>
                    <a:pt x="1883" y="95"/>
                  </a:lnTo>
                  <a:lnTo>
                    <a:pt x="1929" y="90"/>
                  </a:lnTo>
                  <a:lnTo>
                    <a:pt x="1972" y="77"/>
                  </a:lnTo>
                  <a:lnTo>
                    <a:pt x="2012" y="58"/>
                  </a:lnTo>
                  <a:lnTo>
                    <a:pt x="2048" y="31"/>
                  </a:lnTo>
                  <a:lnTo>
                    <a:pt x="2076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4367213" y="4176713"/>
              <a:ext cx="2622550" cy="671513"/>
            </a:xfrm>
            <a:custGeom>
              <a:avLst/>
              <a:gdLst>
                <a:gd name="T0" fmla="*/ 1641 w 1652"/>
                <a:gd name="T1" fmla="*/ 5 h 423"/>
                <a:gd name="T2" fmla="*/ 429 w 1652"/>
                <a:gd name="T3" fmla="*/ 6 h 423"/>
                <a:gd name="T4" fmla="*/ 391 w 1652"/>
                <a:gd name="T5" fmla="*/ 11 h 423"/>
                <a:gd name="T6" fmla="*/ 356 w 1652"/>
                <a:gd name="T7" fmla="*/ 22 h 423"/>
                <a:gd name="T8" fmla="*/ 325 w 1652"/>
                <a:gd name="T9" fmla="*/ 41 h 423"/>
                <a:gd name="T10" fmla="*/ 298 w 1652"/>
                <a:gd name="T11" fmla="*/ 67 h 423"/>
                <a:gd name="T12" fmla="*/ 11 w 1652"/>
                <a:gd name="T13" fmla="*/ 418 h 423"/>
                <a:gd name="T14" fmla="*/ 1225 w 1652"/>
                <a:gd name="T15" fmla="*/ 417 h 423"/>
                <a:gd name="T16" fmla="*/ 1264 w 1652"/>
                <a:gd name="T17" fmla="*/ 412 h 423"/>
                <a:gd name="T18" fmla="*/ 1301 w 1652"/>
                <a:gd name="T19" fmla="*/ 399 h 423"/>
                <a:gd name="T20" fmla="*/ 1332 w 1652"/>
                <a:gd name="T21" fmla="*/ 379 h 423"/>
                <a:gd name="T22" fmla="*/ 1361 w 1652"/>
                <a:gd name="T23" fmla="*/ 350 h 423"/>
                <a:gd name="T24" fmla="*/ 1641 w 1652"/>
                <a:gd name="T25" fmla="*/ 5 h 423"/>
                <a:gd name="T26" fmla="*/ 1652 w 1652"/>
                <a:gd name="T27" fmla="*/ 0 h 423"/>
                <a:gd name="T28" fmla="*/ 1649 w 1652"/>
                <a:gd name="T29" fmla="*/ 5 h 423"/>
                <a:gd name="T30" fmla="*/ 1364 w 1652"/>
                <a:gd name="T31" fmla="*/ 355 h 423"/>
                <a:gd name="T32" fmla="*/ 1342 w 1652"/>
                <a:gd name="T33" fmla="*/ 377 h 423"/>
                <a:gd name="T34" fmla="*/ 1316 w 1652"/>
                <a:gd name="T35" fmla="*/ 396 h 423"/>
                <a:gd name="T36" fmla="*/ 1288 w 1652"/>
                <a:gd name="T37" fmla="*/ 410 h 423"/>
                <a:gd name="T38" fmla="*/ 1258 w 1652"/>
                <a:gd name="T39" fmla="*/ 418 h 423"/>
                <a:gd name="T40" fmla="*/ 1225 w 1652"/>
                <a:gd name="T41" fmla="*/ 421 h 423"/>
                <a:gd name="T42" fmla="*/ 0 w 1652"/>
                <a:gd name="T43" fmla="*/ 423 h 423"/>
                <a:gd name="T44" fmla="*/ 293 w 1652"/>
                <a:gd name="T45" fmla="*/ 63 h 423"/>
                <a:gd name="T46" fmla="*/ 321 w 1652"/>
                <a:gd name="T47" fmla="*/ 37 h 423"/>
                <a:gd name="T48" fmla="*/ 355 w 1652"/>
                <a:gd name="T49" fmla="*/ 18 h 423"/>
                <a:gd name="T50" fmla="*/ 389 w 1652"/>
                <a:gd name="T51" fmla="*/ 5 h 423"/>
                <a:gd name="T52" fmla="*/ 429 w 1652"/>
                <a:gd name="T53" fmla="*/ 2 h 423"/>
                <a:gd name="T54" fmla="*/ 1652 w 1652"/>
                <a:gd name="T55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52" h="423">
                  <a:moveTo>
                    <a:pt x="1641" y="5"/>
                  </a:moveTo>
                  <a:lnTo>
                    <a:pt x="429" y="6"/>
                  </a:lnTo>
                  <a:lnTo>
                    <a:pt x="391" y="11"/>
                  </a:lnTo>
                  <a:lnTo>
                    <a:pt x="356" y="22"/>
                  </a:lnTo>
                  <a:lnTo>
                    <a:pt x="325" y="41"/>
                  </a:lnTo>
                  <a:lnTo>
                    <a:pt x="298" y="67"/>
                  </a:lnTo>
                  <a:lnTo>
                    <a:pt x="11" y="418"/>
                  </a:lnTo>
                  <a:lnTo>
                    <a:pt x="1225" y="417"/>
                  </a:lnTo>
                  <a:lnTo>
                    <a:pt x="1264" y="412"/>
                  </a:lnTo>
                  <a:lnTo>
                    <a:pt x="1301" y="399"/>
                  </a:lnTo>
                  <a:lnTo>
                    <a:pt x="1332" y="379"/>
                  </a:lnTo>
                  <a:lnTo>
                    <a:pt x="1361" y="350"/>
                  </a:lnTo>
                  <a:lnTo>
                    <a:pt x="1641" y="5"/>
                  </a:lnTo>
                  <a:close/>
                  <a:moveTo>
                    <a:pt x="1652" y="0"/>
                  </a:moveTo>
                  <a:lnTo>
                    <a:pt x="1649" y="5"/>
                  </a:lnTo>
                  <a:lnTo>
                    <a:pt x="1364" y="355"/>
                  </a:lnTo>
                  <a:lnTo>
                    <a:pt x="1342" y="377"/>
                  </a:lnTo>
                  <a:lnTo>
                    <a:pt x="1316" y="396"/>
                  </a:lnTo>
                  <a:lnTo>
                    <a:pt x="1288" y="410"/>
                  </a:lnTo>
                  <a:lnTo>
                    <a:pt x="1258" y="418"/>
                  </a:lnTo>
                  <a:lnTo>
                    <a:pt x="1225" y="421"/>
                  </a:lnTo>
                  <a:lnTo>
                    <a:pt x="0" y="423"/>
                  </a:lnTo>
                  <a:lnTo>
                    <a:pt x="293" y="63"/>
                  </a:lnTo>
                  <a:lnTo>
                    <a:pt x="321" y="37"/>
                  </a:lnTo>
                  <a:lnTo>
                    <a:pt x="355" y="18"/>
                  </a:lnTo>
                  <a:lnTo>
                    <a:pt x="389" y="5"/>
                  </a:lnTo>
                  <a:lnTo>
                    <a:pt x="429" y="2"/>
                  </a:lnTo>
                  <a:lnTo>
                    <a:pt x="1652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262813" y="2833688"/>
            <a:ext cx="3297238" cy="1171575"/>
            <a:chOff x="7262813" y="2833688"/>
            <a:chExt cx="3297238" cy="1171575"/>
          </a:xfrm>
          <a:solidFill>
            <a:schemeClr val="accent1"/>
          </a:solidFill>
        </p:grpSpPr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7262813" y="2833688"/>
              <a:ext cx="3297238" cy="1171575"/>
            </a:xfrm>
            <a:custGeom>
              <a:avLst/>
              <a:gdLst>
                <a:gd name="T0" fmla="*/ 2077 w 2077"/>
                <a:gd name="T1" fmla="*/ 0 h 738"/>
                <a:gd name="T2" fmla="*/ 1623 w 2077"/>
                <a:gd name="T3" fmla="*/ 560 h 738"/>
                <a:gd name="T4" fmla="*/ 1595 w 2077"/>
                <a:gd name="T5" fmla="*/ 590 h 738"/>
                <a:gd name="T6" fmla="*/ 1560 w 2077"/>
                <a:gd name="T7" fmla="*/ 615 h 738"/>
                <a:gd name="T8" fmla="*/ 1520 w 2077"/>
                <a:gd name="T9" fmla="*/ 634 h 738"/>
                <a:gd name="T10" fmla="*/ 1478 w 2077"/>
                <a:gd name="T11" fmla="*/ 647 h 738"/>
                <a:gd name="T12" fmla="*/ 1433 w 2077"/>
                <a:gd name="T13" fmla="*/ 651 h 738"/>
                <a:gd name="T14" fmla="*/ 1435 w 2077"/>
                <a:gd name="T15" fmla="*/ 651 h 738"/>
                <a:gd name="T16" fmla="*/ 188 w 2077"/>
                <a:gd name="T17" fmla="*/ 653 h 738"/>
                <a:gd name="T18" fmla="*/ 185 w 2077"/>
                <a:gd name="T19" fmla="*/ 653 h 738"/>
                <a:gd name="T20" fmla="*/ 143 w 2077"/>
                <a:gd name="T21" fmla="*/ 656 h 738"/>
                <a:gd name="T22" fmla="*/ 101 w 2077"/>
                <a:gd name="T23" fmla="*/ 667 h 738"/>
                <a:gd name="T24" fmla="*/ 63 w 2077"/>
                <a:gd name="T25" fmla="*/ 685 h 738"/>
                <a:gd name="T26" fmla="*/ 29 w 2077"/>
                <a:gd name="T27" fmla="*/ 708 h 738"/>
                <a:gd name="T28" fmla="*/ 0 w 2077"/>
                <a:gd name="T29" fmla="*/ 738 h 738"/>
                <a:gd name="T30" fmla="*/ 451 w 2077"/>
                <a:gd name="T31" fmla="*/ 184 h 738"/>
                <a:gd name="T32" fmla="*/ 479 w 2077"/>
                <a:gd name="T33" fmla="*/ 154 h 738"/>
                <a:gd name="T34" fmla="*/ 514 w 2077"/>
                <a:gd name="T35" fmla="*/ 130 h 738"/>
                <a:gd name="T36" fmla="*/ 552 w 2077"/>
                <a:gd name="T37" fmla="*/ 113 h 738"/>
                <a:gd name="T38" fmla="*/ 593 w 2077"/>
                <a:gd name="T39" fmla="*/ 102 h 738"/>
                <a:gd name="T40" fmla="*/ 636 w 2077"/>
                <a:gd name="T41" fmla="*/ 97 h 738"/>
                <a:gd name="T42" fmla="*/ 639 w 2077"/>
                <a:gd name="T43" fmla="*/ 97 h 738"/>
                <a:gd name="T44" fmla="*/ 1886 w 2077"/>
                <a:gd name="T45" fmla="*/ 96 h 738"/>
                <a:gd name="T46" fmla="*/ 1883 w 2077"/>
                <a:gd name="T47" fmla="*/ 96 h 738"/>
                <a:gd name="T48" fmla="*/ 1930 w 2077"/>
                <a:gd name="T49" fmla="*/ 92 h 738"/>
                <a:gd name="T50" fmla="*/ 1973 w 2077"/>
                <a:gd name="T51" fmla="*/ 80 h 738"/>
                <a:gd name="T52" fmla="*/ 2012 w 2077"/>
                <a:gd name="T53" fmla="*/ 59 h 738"/>
                <a:gd name="T54" fmla="*/ 2047 w 2077"/>
                <a:gd name="T55" fmla="*/ 32 h 738"/>
                <a:gd name="T56" fmla="*/ 2077 w 2077"/>
                <a:gd name="T57" fmla="*/ 0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77" h="738">
                  <a:moveTo>
                    <a:pt x="2077" y="0"/>
                  </a:moveTo>
                  <a:lnTo>
                    <a:pt x="1623" y="560"/>
                  </a:lnTo>
                  <a:lnTo>
                    <a:pt x="1595" y="590"/>
                  </a:lnTo>
                  <a:lnTo>
                    <a:pt x="1560" y="615"/>
                  </a:lnTo>
                  <a:lnTo>
                    <a:pt x="1520" y="634"/>
                  </a:lnTo>
                  <a:lnTo>
                    <a:pt x="1478" y="647"/>
                  </a:lnTo>
                  <a:lnTo>
                    <a:pt x="1433" y="651"/>
                  </a:lnTo>
                  <a:lnTo>
                    <a:pt x="1435" y="651"/>
                  </a:lnTo>
                  <a:lnTo>
                    <a:pt x="188" y="653"/>
                  </a:lnTo>
                  <a:lnTo>
                    <a:pt x="185" y="653"/>
                  </a:lnTo>
                  <a:lnTo>
                    <a:pt x="143" y="656"/>
                  </a:lnTo>
                  <a:lnTo>
                    <a:pt x="101" y="667"/>
                  </a:lnTo>
                  <a:lnTo>
                    <a:pt x="63" y="685"/>
                  </a:lnTo>
                  <a:lnTo>
                    <a:pt x="29" y="708"/>
                  </a:lnTo>
                  <a:lnTo>
                    <a:pt x="0" y="738"/>
                  </a:lnTo>
                  <a:lnTo>
                    <a:pt x="451" y="184"/>
                  </a:lnTo>
                  <a:lnTo>
                    <a:pt x="479" y="154"/>
                  </a:lnTo>
                  <a:lnTo>
                    <a:pt x="514" y="130"/>
                  </a:lnTo>
                  <a:lnTo>
                    <a:pt x="552" y="113"/>
                  </a:lnTo>
                  <a:lnTo>
                    <a:pt x="593" y="102"/>
                  </a:lnTo>
                  <a:lnTo>
                    <a:pt x="636" y="97"/>
                  </a:lnTo>
                  <a:lnTo>
                    <a:pt x="639" y="97"/>
                  </a:lnTo>
                  <a:lnTo>
                    <a:pt x="1886" y="96"/>
                  </a:lnTo>
                  <a:lnTo>
                    <a:pt x="1883" y="96"/>
                  </a:lnTo>
                  <a:lnTo>
                    <a:pt x="1930" y="92"/>
                  </a:lnTo>
                  <a:lnTo>
                    <a:pt x="1973" y="80"/>
                  </a:lnTo>
                  <a:lnTo>
                    <a:pt x="2012" y="59"/>
                  </a:lnTo>
                  <a:lnTo>
                    <a:pt x="2047" y="32"/>
                  </a:lnTo>
                  <a:lnTo>
                    <a:pt x="2077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7594600" y="3090863"/>
              <a:ext cx="2620963" cy="673100"/>
            </a:xfrm>
            <a:custGeom>
              <a:avLst/>
              <a:gdLst>
                <a:gd name="T0" fmla="*/ 1640 w 1651"/>
                <a:gd name="T1" fmla="*/ 6 h 424"/>
                <a:gd name="T2" fmla="*/ 427 w 1651"/>
                <a:gd name="T3" fmla="*/ 8 h 424"/>
                <a:gd name="T4" fmla="*/ 391 w 1651"/>
                <a:gd name="T5" fmla="*/ 11 h 424"/>
                <a:gd name="T6" fmla="*/ 356 w 1651"/>
                <a:gd name="T7" fmla="*/ 24 h 424"/>
                <a:gd name="T8" fmla="*/ 324 w 1651"/>
                <a:gd name="T9" fmla="*/ 43 h 424"/>
                <a:gd name="T10" fmla="*/ 296 w 1651"/>
                <a:gd name="T11" fmla="*/ 68 h 424"/>
                <a:gd name="T12" fmla="*/ 11 w 1651"/>
                <a:gd name="T13" fmla="*/ 418 h 424"/>
                <a:gd name="T14" fmla="*/ 1224 w 1651"/>
                <a:gd name="T15" fmla="*/ 417 h 424"/>
                <a:gd name="T16" fmla="*/ 1262 w 1651"/>
                <a:gd name="T17" fmla="*/ 413 h 424"/>
                <a:gd name="T18" fmla="*/ 1299 w 1651"/>
                <a:gd name="T19" fmla="*/ 399 h 424"/>
                <a:gd name="T20" fmla="*/ 1332 w 1651"/>
                <a:gd name="T21" fmla="*/ 380 h 424"/>
                <a:gd name="T22" fmla="*/ 1359 w 1651"/>
                <a:gd name="T23" fmla="*/ 352 h 424"/>
                <a:gd name="T24" fmla="*/ 1640 w 1651"/>
                <a:gd name="T25" fmla="*/ 6 h 424"/>
                <a:gd name="T26" fmla="*/ 1651 w 1651"/>
                <a:gd name="T27" fmla="*/ 0 h 424"/>
                <a:gd name="T28" fmla="*/ 1363 w 1651"/>
                <a:gd name="T29" fmla="*/ 355 h 424"/>
                <a:gd name="T30" fmla="*/ 1341 w 1651"/>
                <a:gd name="T31" fmla="*/ 379 h 424"/>
                <a:gd name="T32" fmla="*/ 1314 w 1651"/>
                <a:gd name="T33" fmla="*/ 398 h 424"/>
                <a:gd name="T34" fmla="*/ 1286 w 1651"/>
                <a:gd name="T35" fmla="*/ 412 h 424"/>
                <a:gd name="T36" fmla="*/ 1256 w 1651"/>
                <a:gd name="T37" fmla="*/ 420 h 424"/>
                <a:gd name="T38" fmla="*/ 1224 w 1651"/>
                <a:gd name="T39" fmla="*/ 423 h 424"/>
                <a:gd name="T40" fmla="*/ 0 w 1651"/>
                <a:gd name="T41" fmla="*/ 424 h 424"/>
                <a:gd name="T42" fmla="*/ 293 w 1651"/>
                <a:gd name="T43" fmla="*/ 63 h 424"/>
                <a:gd name="T44" fmla="*/ 319 w 1651"/>
                <a:gd name="T45" fmla="*/ 38 h 424"/>
                <a:gd name="T46" fmla="*/ 353 w 1651"/>
                <a:gd name="T47" fmla="*/ 17 h 424"/>
                <a:gd name="T48" fmla="*/ 389 w 1651"/>
                <a:gd name="T49" fmla="*/ 6 h 424"/>
                <a:gd name="T50" fmla="*/ 427 w 1651"/>
                <a:gd name="T51" fmla="*/ 2 h 424"/>
                <a:gd name="T52" fmla="*/ 1651 w 1651"/>
                <a:gd name="T53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51" h="424">
                  <a:moveTo>
                    <a:pt x="1640" y="6"/>
                  </a:moveTo>
                  <a:lnTo>
                    <a:pt x="427" y="8"/>
                  </a:lnTo>
                  <a:lnTo>
                    <a:pt x="391" y="11"/>
                  </a:lnTo>
                  <a:lnTo>
                    <a:pt x="356" y="24"/>
                  </a:lnTo>
                  <a:lnTo>
                    <a:pt x="324" y="43"/>
                  </a:lnTo>
                  <a:lnTo>
                    <a:pt x="296" y="68"/>
                  </a:lnTo>
                  <a:lnTo>
                    <a:pt x="11" y="418"/>
                  </a:lnTo>
                  <a:lnTo>
                    <a:pt x="1224" y="417"/>
                  </a:lnTo>
                  <a:lnTo>
                    <a:pt x="1262" y="413"/>
                  </a:lnTo>
                  <a:lnTo>
                    <a:pt x="1299" y="399"/>
                  </a:lnTo>
                  <a:lnTo>
                    <a:pt x="1332" y="380"/>
                  </a:lnTo>
                  <a:lnTo>
                    <a:pt x="1359" y="352"/>
                  </a:lnTo>
                  <a:lnTo>
                    <a:pt x="1640" y="6"/>
                  </a:lnTo>
                  <a:close/>
                  <a:moveTo>
                    <a:pt x="1651" y="0"/>
                  </a:moveTo>
                  <a:lnTo>
                    <a:pt x="1363" y="355"/>
                  </a:lnTo>
                  <a:lnTo>
                    <a:pt x="1341" y="379"/>
                  </a:lnTo>
                  <a:lnTo>
                    <a:pt x="1314" y="398"/>
                  </a:lnTo>
                  <a:lnTo>
                    <a:pt x="1286" y="412"/>
                  </a:lnTo>
                  <a:lnTo>
                    <a:pt x="1256" y="420"/>
                  </a:lnTo>
                  <a:lnTo>
                    <a:pt x="1224" y="423"/>
                  </a:lnTo>
                  <a:lnTo>
                    <a:pt x="0" y="424"/>
                  </a:lnTo>
                  <a:lnTo>
                    <a:pt x="293" y="63"/>
                  </a:lnTo>
                  <a:lnTo>
                    <a:pt x="319" y="38"/>
                  </a:lnTo>
                  <a:lnTo>
                    <a:pt x="353" y="17"/>
                  </a:lnTo>
                  <a:lnTo>
                    <a:pt x="389" y="6"/>
                  </a:lnTo>
                  <a:lnTo>
                    <a:pt x="427" y="2"/>
                  </a:lnTo>
                  <a:lnTo>
                    <a:pt x="1651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286000" y="3203575"/>
            <a:ext cx="3297238" cy="1169988"/>
            <a:chOff x="2286000" y="3203575"/>
            <a:chExt cx="3297238" cy="1169988"/>
          </a:xfrm>
          <a:solidFill>
            <a:schemeClr val="accent1"/>
          </a:solidFill>
        </p:grpSpPr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2286000" y="3203575"/>
              <a:ext cx="3297238" cy="1169988"/>
            </a:xfrm>
            <a:custGeom>
              <a:avLst/>
              <a:gdLst>
                <a:gd name="T0" fmla="*/ 2077 w 2077"/>
                <a:gd name="T1" fmla="*/ 0 h 737"/>
                <a:gd name="T2" fmla="*/ 1625 w 2077"/>
                <a:gd name="T3" fmla="*/ 558 h 737"/>
                <a:gd name="T4" fmla="*/ 1594 w 2077"/>
                <a:gd name="T5" fmla="*/ 589 h 737"/>
                <a:gd name="T6" fmla="*/ 1560 w 2077"/>
                <a:gd name="T7" fmla="*/ 615 h 737"/>
                <a:gd name="T8" fmla="*/ 1520 w 2077"/>
                <a:gd name="T9" fmla="*/ 634 h 737"/>
                <a:gd name="T10" fmla="*/ 1479 w 2077"/>
                <a:gd name="T11" fmla="*/ 645 h 737"/>
                <a:gd name="T12" fmla="*/ 1433 w 2077"/>
                <a:gd name="T13" fmla="*/ 650 h 737"/>
                <a:gd name="T14" fmla="*/ 1435 w 2077"/>
                <a:gd name="T15" fmla="*/ 650 h 737"/>
                <a:gd name="T16" fmla="*/ 188 w 2077"/>
                <a:gd name="T17" fmla="*/ 651 h 737"/>
                <a:gd name="T18" fmla="*/ 187 w 2077"/>
                <a:gd name="T19" fmla="*/ 651 h 737"/>
                <a:gd name="T20" fmla="*/ 142 w 2077"/>
                <a:gd name="T21" fmla="*/ 654 h 737"/>
                <a:gd name="T22" fmla="*/ 101 w 2077"/>
                <a:gd name="T23" fmla="*/ 667 h 737"/>
                <a:gd name="T24" fmla="*/ 63 w 2077"/>
                <a:gd name="T25" fmla="*/ 684 h 737"/>
                <a:gd name="T26" fmla="*/ 30 w 2077"/>
                <a:gd name="T27" fmla="*/ 708 h 737"/>
                <a:gd name="T28" fmla="*/ 0 w 2077"/>
                <a:gd name="T29" fmla="*/ 737 h 737"/>
                <a:gd name="T30" fmla="*/ 451 w 2077"/>
                <a:gd name="T31" fmla="*/ 182 h 737"/>
                <a:gd name="T32" fmla="*/ 479 w 2077"/>
                <a:gd name="T33" fmla="*/ 154 h 737"/>
                <a:gd name="T34" fmla="*/ 514 w 2077"/>
                <a:gd name="T35" fmla="*/ 130 h 737"/>
                <a:gd name="T36" fmla="*/ 552 w 2077"/>
                <a:gd name="T37" fmla="*/ 111 h 737"/>
                <a:gd name="T38" fmla="*/ 593 w 2077"/>
                <a:gd name="T39" fmla="*/ 100 h 737"/>
                <a:gd name="T40" fmla="*/ 636 w 2077"/>
                <a:gd name="T41" fmla="*/ 97 h 737"/>
                <a:gd name="T42" fmla="*/ 639 w 2077"/>
                <a:gd name="T43" fmla="*/ 97 h 737"/>
                <a:gd name="T44" fmla="*/ 1886 w 2077"/>
                <a:gd name="T45" fmla="*/ 95 h 737"/>
                <a:gd name="T46" fmla="*/ 1884 w 2077"/>
                <a:gd name="T47" fmla="*/ 95 h 737"/>
                <a:gd name="T48" fmla="*/ 1930 w 2077"/>
                <a:gd name="T49" fmla="*/ 91 h 737"/>
                <a:gd name="T50" fmla="*/ 1973 w 2077"/>
                <a:gd name="T51" fmla="*/ 78 h 737"/>
                <a:gd name="T52" fmla="*/ 2012 w 2077"/>
                <a:gd name="T53" fmla="*/ 59 h 737"/>
                <a:gd name="T54" fmla="*/ 2047 w 2077"/>
                <a:gd name="T55" fmla="*/ 32 h 737"/>
                <a:gd name="T56" fmla="*/ 2077 w 2077"/>
                <a:gd name="T57" fmla="*/ 0 h 7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77" h="737">
                  <a:moveTo>
                    <a:pt x="2077" y="0"/>
                  </a:moveTo>
                  <a:lnTo>
                    <a:pt x="1625" y="558"/>
                  </a:lnTo>
                  <a:lnTo>
                    <a:pt x="1594" y="589"/>
                  </a:lnTo>
                  <a:lnTo>
                    <a:pt x="1560" y="615"/>
                  </a:lnTo>
                  <a:lnTo>
                    <a:pt x="1520" y="634"/>
                  </a:lnTo>
                  <a:lnTo>
                    <a:pt x="1479" y="645"/>
                  </a:lnTo>
                  <a:lnTo>
                    <a:pt x="1433" y="650"/>
                  </a:lnTo>
                  <a:lnTo>
                    <a:pt x="1435" y="650"/>
                  </a:lnTo>
                  <a:lnTo>
                    <a:pt x="188" y="651"/>
                  </a:lnTo>
                  <a:lnTo>
                    <a:pt x="187" y="651"/>
                  </a:lnTo>
                  <a:lnTo>
                    <a:pt x="142" y="654"/>
                  </a:lnTo>
                  <a:lnTo>
                    <a:pt x="101" y="667"/>
                  </a:lnTo>
                  <a:lnTo>
                    <a:pt x="63" y="684"/>
                  </a:lnTo>
                  <a:lnTo>
                    <a:pt x="30" y="708"/>
                  </a:lnTo>
                  <a:lnTo>
                    <a:pt x="0" y="737"/>
                  </a:lnTo>
                  <a:lnTo>
                    <a:pt x="451" y="182"/>
                  </a:lnTo>
                  <a:lnTo>
                    <a:pt x="479" y="154"/>
                  </a:lnTo>
                  <a:lnTo>
                    <a:pt x="514" y="130"/>
                  </a:lnTo>
                  <a:lnTo>
                    <a:pt x="552" y="111"/>
                  </a:lnTo>
                  <a:lnTo>
                    <a:pt x="593" y="100"/>
                  </a:lnTo>
                  <a:lnTo>
                    <a:pt x="636" y="97"/>
                  </a:lnTo>
                  <a:lnTo>
                    <a:pt x="639" y="97"/>
                  </a:lnTo>
                  <a:lnTo>
                    <a:pt x="1886" y="95"/>
                  </a:lnTo>
                  <a:lnTo>
                    <a:pt x="1884" y="95"/>
                  </a:lnTo>
                  <a:lnTo>
                    <a:pt x="1930" y="91"/>
                  </a:lnTo>
                  <a:lnTo>
                    <a:pt x="1973" y="78"/>
                  </a:lnTo>
                  <a:lnTo>
                    <a:pt x="2012" y="59"/>
                  </a:lnTo>
                  <a:lnTo>
                    <a:pt x="2047" y="32"/>
                  </a:lnTo>
                  <a:lnTo>
                    <a:pt x="2077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2617788" y="3460750"/>
              <a:ext cx="2620963" cy="671513"/>
            </a:xfrm>
            <a:custGeom>
              <a:avLst/>
              <a:gdLst>
                <a:gd name="T0" fmla="*/ 1640 w 1651"/>
                <a:gd name="T1" fmla="*/ 5 h 423"/>
                <a:gd name="T2" fmla="*/ 427 w 1651"/>
                <a:gd name="T3" fmla="*/ 6 h 423"/>
                <a:gd name="T4" fmla="*/ 391 w 1651"/>
                <a:gd name="T5" fmla="*/ 11 h 423"/>
                <a:gd name="T6" fmla="*/ 356 w 1651"/>
                <a:gd name="T7" fmla="*/ 22 h 423"/>
                <a:gd name="T8" fmla="*/ 324 w 1651"/>
                <a:gd name="T9" fmla="*/ 41 h 423"/>
                <a:gd name="T10" fmla="*/ 297 w 1651"/>
                <a:gd name="T11" fmla="*/ 66 h 423"/>
                <a:gd name="T12" fmla="*/ 11 w 1651"/>
                <a:gd name="T13" fmla="*/ 418 h 423"/>
                <a:gd name="T14" fmla="*/ 1224 w 1651"/>
                <a:gd name="T15" fmla="*/ 416 h 423"/>
                <a:gd name="T16" fmla="*/ 1264 w 1651"/>
                <a:gd name="T17" fmla="*/ 412 h 423"/>
                <a:gd name="T18" fmla="*/ 1298 w 1651"/>
                <a:gd name="T19" fmla="*/ 399 h 423"/>
                <a:gd name="T20" fmla="*/ 1332 w 1651"/>
                <a:gd name="T21" fmla="*/ 378 h 423"/>
                <a:gd name="T22" fmla="*/ 1360 w 1651"/>
                <a:gd name="T23" fmla="*/ 350 h 423"/>
                <a:gd name="T24" fmla="*/ 1640 w 1651"/>
                <a:gd name="T25" fmla="*/ 5 h 423"/>
                <a:gd name="T26" fmla="*/ 1651 w 1651"/>
                <a:gd name="T27" fmla="*/ 0 h 423"/>
                <a:gd name="T28" fmla="*/ 1363 w 1651"/>
                <a:gd name="T29" fmla="*/ 355 h 423"/>
                <a:gd name="T30" fmla="*/ 1341 w 1651"/>
                <a:gd name="T31" fmla="*/ 377 h 423"/>
                <a:gd name="T32" fmla="*/ 1316 w 1651"/>
                <a:gd name="T33" fmla="*/ 396 h 423"/>
                <a:gd name="T34" fmla="*/ 1287 w 1651"/>
                <a:gd name="T35" fmla="*/ 410 h 423"/>
                <a:gd name="T36" fmla="*/ 1256 w 1651"/>
                <a:gd name="T37" fmla="*/ 418 h 423"/>
                <a:gd name="T38" fmla="*/ 1224 w 1651"/>
                <a:gd name="T39" fmla="*/ 421 h 423"/>
                <a:gd name="T40" fmla="*/ 0 w 1651"/>
                <a:gd name="T41" fmla="*/ 423 h 423"/>
                <a:gd name="T42" fmla="*/ 292 w 1651"/>
                <a:gd name="T43" fmla="*/ 63 h 423"/>
                <a:gd name="T44" fmla="*/ 321 w 1651"/>
                <a:gd name="T45" fmla="*/ 36 h 423"/>
                <a:gd name="T46" fmla="*/ 353 w 1651"/>
                <a:gd name="T47" fmla="*/ 17 h 423"/>
                <a:gd name="T48" fmla="*/ 389 w 1651"/>
                <a:gd name="T49" fmla="*/ 5 h 423"/>
                <a:gd name="T50" fmla="*/ 427 w 1651"/>
                <a:gd name="T51" fmla="*/ 1 h 423"/>
                <a:gd name="T52" fmla="*/ 1651 w 1651"/>
                <a:gd name="T53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51" h="423">
                  <a:moveTo>
                    <a:pt x="1640" y="5"/>
                  </a:moveTo>
                  <a:lnTo>
                    <a:pt x="427" y="6"/>
                  </a:lnTo>
                  <a:lnTo>
                    <a:pt x="391" y="11"/>
                  </a:lnTo>
                  <a:lnTo>
                    <a:pt x="356" y="22"/>
                  </a:lnTo>
                  <a:lnTo>
                    <a:pt x="324" y="41"/>
                  </a:lnTo>
                  <a:lnTo>
                    <a:pt x="297" y="66"/>
                  </a:lnTo>
                  <a:lnTo>
                    <a:pt x="11" y="418"/>
                  </a:lnTo>
                  <a:lnTo>
                    <a:pt x="1224" y="416"/>
                  </a:lnTo>
                  <a:lnTo>
                    <a:pt x="1264" y="412"/>
                  </a:lnTo>
                  <a:lnTo>
                    <a:pt x="1298" y="399"/>
                  </a:lnTo>
                  <a:lnTo>
                    <a:pt x="1332" y="378"/>
                  </a:lnTo>
                  <a:lnTo>
                    <a:pt x="1360" y="350"/>
                  </a:lnTo>
                  <a:lnTo>
                    <a:pt x="1640" y="5"/>
                  </a:lnTo>
                  <a:close/>
                  <a:moveTo>
                    <a:pt x="1651" y="0"/>
                  </a:moveTo>
                  <a:lnTo>
                    <a:pt x="1363" y="355"/>
                  </a:lnTo>
                  <a:lnTo>
                    <a:pt x="1341" y="377"/>
                  </a:lnTo>
                  <a:lnTo>
                    <a:pt x="1316" y="396"/>
                  </a:lnTo>
                  <a:lnTo>
                    <a:pt x="1287" y="410"/>
                  </a:lnTo>
                  <a:lnTo>
                    <a:pt x="1256" y="418"/>
                  </a:lnTo>
                  <a:lnTo>
                    <a:pt x="1224" y="421"/>
                  </a:lnTo>
                  <a:lnTo>
                    <a:pt x="0" y="423"/>
                  </a:lnTo>
                  <a:lnTo>
                    <a:pt x="292" y="63"/>
                  </a:lnTo>
                  <a:lnTo>
                    <a:pt x="321" y="36"/>
                  </a:lnTo>
                  <a:lnTo>
                    <a:pt x="353" y="17"/>
                  </a:lnTo>
                  <a:lnTo>
                    <a:pt x="389" y="5"/>
                  </a:lnTo>
                  <a:lnTo>
                    <a:pt x="427" y="1"/>
                  </a:lnTo>
                  <a:lnTo>
                    <a:pt x="1651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475288" y="2152650"/>
            <a:ext cx="3297238" cy="1171575"/>
            <a:chOff x="5475288" y="2152650"/>
            <a:chExt cx="3297238" cy="1171575"/>
          </a:xfrm>
          <a:solidFill>
            <a:schemeClr val="accent2"/>
          </a:solidFill>
        </p:grpSpPr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5475288" y="2152650"/>
              <a:ext cx="3297238" cy="1171575"/>
            </a:xfrm>
            <a:custGeom>
              <a:avLst/>
              <a:gdLst>
                <a:gd name="T0" fmla="*/ 2077 w 2077"/>
                <a:gd name="T1" fmla="*/ 0 h 738"/>
                <a:gd name="T2" fmla="*/ 1623 w 2077"/>
                <a:gd name="T3" fmla="*/ 559 h 738"/>
                <a:gd name="T4" fmla="*/ 1594 w 2077"/>
                <a:gd name="T5" fmla="*/ 589 h 738"/>
                <a:gd name="T6" fmla="*/ 1560 w 2077"/>
                <a:gd name="T7" fmla="*/ 615 h 738"/>
                <a:gd name="T8" fmla="*/ 1520 w 2077"/>
                <a:gd name="T9" fmla="*/ 634 h 738"/>
                <a:gd name="T10" fmla="*/ 1477 w 2077"/>
                <a:gd name="T11" fmla="*/ 646 h 738"/>
                <a:gd name="T12" fmla="*/ 1433 w 2077"/>
                <a:gd name="T13" fmla="*/ 651 h 738"/>
                <a:gd name="T14" fmla="*/ 1435 w 2077"/>
                <a:gd name="T15" fmla="*/ 651 h 738"/>
                <a:gd name="T16" fmla="*/ 188 w 2077"/>
                <a:gd name="T17" fmla="*/ 653 h 738"/>
                <a:gd name="T18" fmla="*/ 185 w 2077"/>
                <a:gd name="T19" fmla="*/ 653 h 738"/>
                <a:gd name="T20" fmla="*/ 142 w 2077"/>
                <a:gd name="T21" fmla="*/ 656 h 738"/>
                <a:gd name="T22" fmla="*/ 101 w 2077"/>
                <a:gd name="T23" fmla="*/ 667 h 738"/>
                <a:gd name="T24" fmla="*/ 63 w 2077"/>
                <a:gd name="T25" fmla="*/ 684 h 738"/>
                <a:gd name="T26" fmla="*/ 28 w 2077"/>
                <a:gd name="T27" fmla="*/ 708 h 738"/>
                <a:gd name="T28" fmla="*/ 0 w 2077"/>
                <a:gd name="T29" fmla="*/ 738 h 738"/>
                <a:gd name="T30" fmla="*/ 451 w 2077"/>
                <a:gd name="T31" fmla="*/ 184 h 738"/>
                <a:gd name="T32" fmla="*/ 479 w 2077"/>
                <a:gd name="T33" fmla="*/ 154 h 738"/>
                <a:gd name="T34" fmla="*/ 514 w 2077"/>
                <a:gd name="T35" fmla="*/ 130 h 738"/>
                <a:gd name="T36" fmla="*/ 552 w 2077"/>
                <a:gd name="T37" fmla="*/ 113 h 738"/>
                <a:gd name="T38" fmla="*/ 593 w 2077"/>
                <a:gd name="T39" fmla="*/ 102 h 738"/>
                <a:gd name="T40" fmla="*/ 636 w 2077"/>
                <a:gd name="T41" fmla="*/ 97 h 738"/>
                <a:gd name="T42" fmla="*/ 639 w 2077"/>
                <a:gd name="T43" fmla="*/ 97 h 738"/>
                <a:gd name="T44" fmla="*/ 1884 w 2077"/>
                <a:gd name="T45" fmla="*/ 95 h 738"/>
                <a:gd name="T46" fmla="*/ 1882 w 2077"/>
                <a:gd name="T47" fmla="*/ 95 h 738"/>
                <a:gd name="T48" fmla="*/ 1930 w 2077"/>
                <a:gd name="T49" fmla="*/ 92 h 738"/>
                <a:gd name="T50" fmla="*/ 1972 w 2077"/>
                <a:gd name="T51" fmla="*/ 80 h 738"/>
                <a:gd name="T52" fmla="*/ 2012 w 2077"/>
                <a:gd name="T53" fmla="*/ 59 h 738"/>
                <a:gd name="T54" fmla="*/ 2047 w 2077"/>
                <a:gd name="T55" fmla="*/ 32 h 738"/>
                <a:gd name="T56" fmla="*/ 2077 w 2077"/>
                <a:gd name="T57" fmla="*/ 0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77" h="738">
                  <a:moveTo>
                    <a:pt x="2077" y="0"/>
                  </a:moveTo>
                  <a:lnTo>
                    <a:pt x="1623" y="559"/>
                  </a:lnTo>
                  <a:lnTo>
                    <a:pt x="1594" y="589"/>
                  </a:lnTo>
                  <a:lnTo>
                    <a:pt x="1560" y="615"/>
                  </a:lnTo>
                  <a:lnTo>
                    <a:pt x="1520" y="634"/>
                  </a:lnTo>
                  <a:lnTo>
                    <a:pt x="1477" y="646"/>
                  </a:lnTo>
                  <a:lnTo>
                    <a:pt x="1433" y="651"/>
                  </a:lnTo>
                  <a:lnTo>
                    <a:pt x="1435" y="651"/>
                  </a:lnTo>
                  <a:lnTo>
                    <a:pt x="188" y="653"/>
                  </a:lnTo>
                  <a:lnTo>
                    <a:pt x="185" y="653"/>
                  </a:lnTo>
                  <a:lnTo>
                    <a:pt x="142" y="656"/>
                  </a:lnTo>
                  <a:lnTo>
                    <a:pt x="101" y="667"/>
                  </a:lnTo>
                  <a:lnTo>
                    <a:pt x="63" y="684"/>
                  </a:lnTo>
                  <a:lnTo>
                    <a:pt x="28" y="708"/>
                  </a:lnTo>
                  <a:lnTo>
                    <a:pt x="0" y="738"/>
                  </a:lnTo>
                  <a:lnTo>
                    <a:pt x="451" y="184"/>
                  </a:lnTo>
                  <a:lnTo>
                    <a:pt x="479" y="154"/>
                  </a:lnTo>
                  <a:lnTo>
                    <a:pt x="514" y="130"/>
                  </a:lnTo>
                  <a:lnTo>
                    <a:pt x="552" y="113"/>
                  </a:lnTo>
                  <a:lnTo>
                    <a:pt x="593" y="102"/>
                  </a:lnTo>
                  <a:lnTo>
                    <a:pt x="636" y="97"/>
                  </a:lnTo>
                  <a:lnTo>
                    <a:pt x="639" y="97"/>
                  </a:lnTo>
                  <a:lnTo>
                    <a:pt x="1884" y="95"/>
                  </a:lnTo>
                  <a:lnTo>
                    <a:pt x="1882" y="95"/>
                  </a:lnTo>
                  <a:lnTo>
                    <a:pt x="1930" y="92"/>
                  </a:lnTo>
                  <a:lnTo>
                    <a:pt x="1972" y="80"/>
                  </a:lnTo>
                  <a:lnTo>
                    <a:pt x="2012" y="59"/>
                  </a:lnTo>
                  <a:lnTo>
                    <a:pt x="2047" y="32"/>
                  </a:lnTo>
                  <a:lnTo>
                    <a:pt x="2077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13"/>
            <p:cNvSpPr>
              <a:spLocks noEditPoints="1"/>
            </p:cNvSpPr>
            <p:nvPr/>
          </p:nvSpPr>
          <p:spPr bwMode="auto">
            <a:xfrm>
              <a:off x="5807075" y="2409825"/>
              <a:ext cx="2620963" cy="673100"/>
            </a:xfrm>
            <a:custGeom>
              <a:avLst/>
              <a:gdLst>
                <a:gd name="T0" fmla="*/ 1640 w 1651"/>
                <a:gd name="T1" fmla="*/ 6 h 424"/>
                <a:gd name="T2" fmla="*/ 427 w 1651"/>
                <a:gd name="T3" fmla="*/ 8 h 424"/>
                <a:gd name="T4" fmla="*/ 390 w 1651"/>
                <a:gd name="T5" fmla="*/ 11 h 424"/>
                <a:gd name="T6" fmla="*/ 356 w 1651"/>
                <a:gd name="T7" fmla="*/ 24 h 424"/>
                <a:gd name="T8" fmla="*/ 324 w 1651"/>
                <a:gd name="T9" fmla="*/ 43 h 424"/>
                <a:gd name="T10" fmla="*/ 296 w 1651"/>
                <a:gd name="T11" fmla="*/ 68 h 424"/>
                <a:gd name="T12" fmla="*/ 11 w 1651"/>
                <a:gd name="T13" fmla="*/ 418 h 424"/>
                <a:gd name="T14" fmla="*/ 1224 w 1651"/>
                <a:gd name="T15" fmla="*/ 416 h 424"/>
                <a:gd name="T16" fmla="*/ 1262 w 1651"/>
                <a:gd name="T17" fmla="*/ 413 h 424"/>
                <a:gd name="T18" fmla="*/ 1298 w 1651"/>
                <a:gd name="T19" fmla="*/ 399 h 424"/>
                <a:gd name="T20" fmla="*/ 1332 w 1651"/>
                <a:gd name="T21" fmla="*/ 380 h 424"/>
                <a:gd name="T22" fmla="*/ 1358 w 1651"/>
                <a:gd name="T23" fmla="*/ 351 h 424"/>
                <a:gd name="T24" fmla="*/ 1640 w 1651"/>
                <a:gd name="T25" fmla="*/ 6 h 424"/>
                <a:gd name="T26" fmla="*/ 1651 w 1651"/>
                <a:gd name="T27" fmla="*/ 0 h 424"/>
                <a:gd name="T28" fmla="*/ 1363 w 1651"/>
                <a:gd name="T29" fmla="*/ 355 h 424"/>
                <a:gd name="T30" fmla="*/ 1341 w 1651"/>
                <a:gd name="T31" fmla="*/ 378 h 424"/>
                <a:gd name="T32" fmla="*/ 1314 w 1651"/>
                <a:gd name="T33" fmla="*/ 397 h 424"/>
                <a:gd name="T34" fmla="*/ 1286 w 1651"/>
                <a:gd name="T35" fmla="*/ 412 h 424"/>
                <a:gd name="T36" fmla="*/ 1256 w 1651"/>
                <a:gd name="T37" fmla="*/ 420 h 424"/>
                <a:gd name="T38" fmla="*/ 1224 w 1651"/>
                <a:gd name="T39" fmla="*/ 423 h 424"/>
                <a:gd name="T40" fmla="*/ 0 w 1651"/>
                <a:gd name="T41" fmla="*/ 424 h 424"/>
                <a:gd name="T42" fmla="*/ 292 w 1651"/>
                <a:gd name="T43" fmla="*/ 63 h 424"/>
                <a:gd name="T44" fmla="*/ 319 w 1651"/>
                <a:gd name="T45" fmla="*/ 38 h 424"/>
                <a:gd name="T46" fmla="*/ 352 w 1651"/>
                <a:gd name="T47" fmla="*/ 17 h 424"/>
                <a:gd name="T48" fmla="*/ 389 w 1651"/>
                <a:gd name="T49" fmla="*/ 6 h 424"/>
                <a:gd name="T50" fmla="*/ 427 w 1651"/>
                <a:gd name="T51" fmla="*/ 1 h 424"/>
                <a:gd name="T52" fmla="*/ 1651 w 1651"/>
                <a:gd name="T53" fmla="*/ 0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51" h="424">
                  <a:moveTo>
                    <a:pt x="1640" y="6"/>
                  </a:moveTo>
                  <a:lnTo>
                    <a:pt x="427" y="8"/>
                  </a:lnTo>
                  <a:lnTo>
                    <a:pt x="390" y="11"/>
                  </a:lnTo>
                  <a:lnTo>
                    <a:pt x="356" y="24"/>
                  </a:lnTo>
                  <a:lnTo>
                    <a:pt x="324" y="43"/>
                  </a:lnTo>
                  <a:lnTo>
                    <a:pt x="296" y="68"/>
                  </a:lnTo>
                  <a:lnTo>
                    <a:pt x="11" y="418"/>
                  </a:lnTo>
                  <a:lnTo>
                    <a:pt x="1224" y="416"/>
                  </a:lnTo>
                  <a:lnTo>
                    <a:pt x="1262" y="413"/>
                  </a:lnTo>
                  <a:lnTo>
                    <a:pt x="1298" y="399"/>
                  </a:lnTo>
                  <a:lnTo>
                    <a:pt x="1332" y="380"/>
                  </a:lnTo>
                  <a:lnTo>
                    <a:pt x="1358" y="351"/>
                  </a:lnTo>
                  <a:lnTo>
                    <a:pt x="1640" y="6"/>
                  </a:lnTo>
                  <a:close/>
                  <a:moveTo>
                    <a:pt x="1651" y="0"/>
                  </a:moveTo>
                  <a:lnTo>
                    <a:pt x="1363" y="355"/>
                  </a:lnTo>
                  <a:lnTo>
                    <a:pt x="1341" y="378"/>
                  </a:lnTo>
                  <a:lnTo>
                    <a:pt x="1314" y="397"/>
                  </a:lnTo>
                  <a:lnTo>
                    <a:pt x="1286" y="412"/>
                  </a:lnTo>
                  <a:lnTo>
                    <a:pt x="1256" y="420"/>
                  </a:lnTo>
                  <a:lnTo>
                    <a:pt x="1224" y="423"/>
                  </a:lnTo>
                  <a:lnTo>
                    <a:pt x="0" y="424"/>
                  </a:lnTo>
                  <a:lnTo>
                    <a:pt x="292" y="63"/>
                  </a:lnTo>
                  <a:lnTo>
                    <a:pt x="319" y="38"/>
                  </a:lnTo>
                  <a:lnTo>
                    <a:pt x="352" y="17"/>
                  </a:lnTo>
                  <a:lnTo>
                    <a:pt x="389" y="6"/>
                  </a:lnTo>
                  <a:lnTo>
                    <a:pt x="427" y="1"/>
                  </a:lnTo>
                  <a:lnTo>
                    <a:pt x="1651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1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TextBox 23"/>
          <p:cNvSpPr txBox="1"/>
          <p:nvPr/>
        </p:nvSpPr>
        <p:spPr>
          <a:xfrm>
            <a:off x="2727131" y="2183023"/>
            <a:ext cx="2459232" cy="93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TextBox 24"/>
          <p:cNvSpPr txBox="1"/>
          <p:nvPr/>
        </p:nvSpPr>
        <p:spPr>
          <a:xfrm>
            <a:off x="2727132" y="1706576"/>
            <a:ext cx="2031325" cy="5250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23"/>
          <p:cNvSpPr txBox="1"/>
          <p:nvPr/>
        </p:nvSpPr>
        <p:spPr>
          <a:xfrm>
            <a:off x="1568255" y="5366757"/>
            <a:ext cx="2459232" cy="93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1568256" y="4890310"/>
            <a:ext cx="2031325" cy="5250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23"/>
          <p:cNvSpPr txBox="1"/>
          <p:nvPr/>
        </p:nvSpPr>
        <p:spPr>
          <a:xfrm>
            <a:off x="9194606" y="2021098"/>
            <a:ext cx="2459232" cy="93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9194607" y="1544651"/>
            <a:ext cx="2031325" cy="5250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23"/>
          <p:cNvSpPr txBox="1"/>
          <p:nvPr/>
        </p:nvSpPr>
        <p:spPr>
          <a:xfrm>
            <a:off x="7746806" y="4935748"/>
            <a:ext cx="2459232" cy="93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TextBox 24"/>
          <p:cNvSpPr txBox="1"/>
          <p:nvPr/>
        </p:nvSpPr>
        <p:spPr>
          <a:xfrm>
            <a:off x="7746807" y="4459301"/>
            <a:ext cx="2031325" cy="5250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849A9EB-38B9-40FF-9920-ECDA79BB328E}"/>
              </a:ext>
            </a:extLst>
          </p:cNvPr>
          <p:cNvGrpSpPr/>
          <p:nvPr/>
        </p:nvGrpSpPr>
        <p:grpSpPr>
          <a:xfrm>
            <a:off x="-409067" y="156298"/>
            <a:ext cx="1073237" cy="1384624"/>
            <a:chOff x="-697582" y="788521"/>
            <a:chExt cx="1867980" cy="2409952"/>
          </a:xfrm>
        </p:grpSpPr>
        <p:sp>
          <p:nvSpPr>
            <p:cNvPr id="23" name="Freeform: Shape 42">
              <a:extLst>
                <a:ext uri="{FF2B5EF4-FFF2-40B4-BE49-F238E27FC236}">
                  <a16:creationId xmlns:a16="http://schemas.microsoft.com/office/drawing/2014/main" id="{1F3F861F-4A7F-487D-BC5C-BC7133DC6A7B}"/>
                </a:ext>
              </a:extLst>
            </p:cNvPr>
            <p:cNvSpPr/>
            <p:nvPr/>
          </p:nvSpPr>
          <p:spPr bwMode="auto">
            <a:xfrm rot="13500000">
              <a:off x="-697579" y="1803317"/>
              <a:ext cx="1395156" cy="1395156"/>
            </a:xfrm>
            <a:custGeom>
              <a:avLst/>
              <a:gdLst>
                <a:gd name="connsiteX0" fmla="*/ 0 w 2304255"/>
                <a:gd name="connsiteY0" fmla="*/ 0 h 2304255"/>
                <a:gd name="connsiteX1" fmla="*/ 2304255 w 2304255"/>
                <a:gd name="connsiteY1" fmla="*/ 2304255 h 2304255"/>
                <a:gd name="connsiteX2" fmla="*/ 0 w 2304255"/>
                <a:gd name="connsiteY2" fmla="*/ 2304255 h 2304255"/>
                <a:gd name="connsiteX3" fmla="*/ 0 w 2304255"/>
                <a:gd name="connsiteY3" fmla="*/ 0 h 2304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4255" h="2304255">
                  <a:moveTo>
                    <a:pt x="0" y="0"/>
                  </a:moveTo>
                  <a:lnTo>
                    <a:pt x="2304255" y="2304255"/>
                  </a:lnTo>
                  <a:lnTo>
                    <a:pt x="0" y="23042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 dirty="0"/>
            </a:p>
          </p:txBody>
        </p:sp>
        <p:sp>
          <p:nvSpPr>
            <p:cNvPr id="24" name="Freeform: Shape 41">
              <a:extLst>
                <a:ext uri="{FF2B5EF4-FFF2-40B4-BE49-F238E27FC236}">
                  <a16:creationId xmlns:a16="http://schemas.microsoft.com/office/drawing/2014/main" id="{042EBED1-B65F-4973-93F6-276C3DB4CDF0}"/>
                </a:ext>
              </a:extLst>
            </p:cNvPr>
            <p:cNvSpPr/>
            <p:nvPr/>
          </p:nvSpPr>
          <p:spPr bwMode="auto">
            <a:xfrm rot="2700000">
              <a:off x="-697582" y="788521"/>
              <a:ext cx="1395156" cy="1395156"/>
            </a:xfrm>
            <a:custGeom>
              <a:avLst/>
              <a:gdLst>
                <a:gd name="connsiteX0" fmla="*/ 2304256 w 2304256"/>
                <a:gd name="connsiteY0" fmla="*/ 0 h 2304256"/>
                <a:gd name="connsiteX1" fmla="*/ 2304256 w 2304256"/>
                <a:gd name="connsiteY1" fmla="*/ 2304256 h 2304256"/>
                <a:gd name="connsiteX2" fmla="*/ 2304255 w 2304256"/>
                <a:gd name="connsiteY2" fmla="*/ 2304256 h 2304256"/>
                <a:gd name="connsiteX3" fmla="*/ 0 w 2304256"/>
                <a:gd name="connsiteY3" fmla="*/ 1 h 2304256"/>
                <a:gd name="connsiteX4" fmla="*/ 0 w 2304256"/>
                <a:gd name="connsiteY4" fmla="*/ 0 h 2304256"/>
                <a:gd name="connsiteX5" fmla="*/ 2304256 w 2304256"/>
                <a:gd name="connsiteY5" fmla="*/ 0 h 2304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04256" h="2304256">
                  <a:moveTo>
                    <a:pt x="2304256" y="0"/>
                  </a:moveTo>
                  <a:lnTo>
                    <a:pt x="2304256" y="2304256"/>
                  </a:lnTo>
                  <a:lnTo>
                    <a:pt x="2304255" y="2304256"/>
                  </a:lnTo>
                  <a:lnTo>
                    <a:pt x="0" y="1"/>
                  </a:lnTo>
                  <a:lnTo>
                    <a:pt x="0" y="0"/>
                  </a:lnTo>
                  <a:lnTo>
                    <a:pt x="2304256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/>
            </a:p>
          </p:txBody>
        </p:sp>
        <p:sp>
          <p:nvSpPr>
            <p:cNvPr id="25" name="Freeform: Shape 35">
              <a:extLst>
                <a:ext uri="{FF2B5EF4-FFF2-40B4-BE49-F238E27FC236}">
                  <a16:creationId xmlns:a16="http://schemas.microsoft.com/office/drawing/2014/main" id="{ECBB9C9B-D23C-466F-ACBF-D21C9689294A}"/>
                </a:ext>
              </a:extLst>
            </p:cNvPr>
            <p:cNvSpPr/>
            <p:nvPr/>
          </p:nvSpPr>
          <p:spPr bwMode="auto">
            <a:xfrm rot="5400000">
              <a:off x="-585200" y="1380060"/>
              <a:ext cx="2340797" cy="1170399"/>
            </a:xfrm>
            <a:custGeom>
              <a:avLst/>
              <a:gdLst>
                <a:gd name="connsiteX0" fmla="*/ 2367656 w 4735313"/>
                <a:gd name="connsiteY0" fmla="*/ 0 h 2367656"/>
                <a:gd name="connsiteX1" fmla="*/ 4735313 w 4735313"/>
                <a:gd name="connsiteY1" fmla="*/ 2367656 h 2367656"/>
                <a:gd name="connsiteX2" fmla="*/ 3847062 w 4735313"/>
                <a:gd name="connsiteY2" fmla="*/ 2367656 h 2367656"/>
                <a:gd name="connsiteX3" fmla="*/ 2367656 w 4735313"/>
                <a:gd name="connsiteY3" fmla="*/ 888250 h 2367656"/>
                <a:gd name="connsiteX4" fmla="*/ 888250 w 4735313"/>
                <a:gd name="connsiteY4" fmla="*/ 2367656 h 2367656"/>
                <a:gd name="connsiteX5" fmla="*/ 0 w 4735313"/>
                <a:gd name="connsiteY5" fmla="*/ 2367656 h 2367656"/>
                <a:gd name="connsiteX6" fmla="*/ 2367656 w 4735313"/>
                <a:gd name="connsiteY6" fmla="*/ 0 h 2367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35313" h="2367656">
                  <a:moveTo>
                    <a:pt x="2367656" y="0"/>
                  </a:moveTo>
                  <a:lnTo>
                    <a:pt x="4735313" y="2367656"/>
                  </a:lnTo>
                  <a:lnTo>
                    <a:pt x="3847062" y="2367656"/>
                  </a:lnTo>
                  <a:lnTo>
                    <a:pt x="2367656" y="888250"/>
                  </a:lnTo>
                  <a:lnTo>
                    <a:pt x="888250" y="2367656"/>
                  </a:lnTo>
                  <a:lnTo>
                    <a:pt x="0" y="2367656"/>
                  </a:lnTo>
                  <a:lnTo>
                    <a:pt x="2367656" y="0"/>
                  </a:lnTo>
                  <a:close/>
                </a:path>
              </a:pathLst>
            </a:custGeom>
            <a:solidFill>
              <a:schemeClr val="accent2">
                <a:alpha val="77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 dirty="0"/>
            </a:p>
          </p:txBody>
        </p:sp>
      </p:grpSp>
      <p:sp>
        <p:nvSpPr>
          <p:cNvPr id="26" name="文本框 10"/>
          <p:cNvSpPr txBox="1">
            <a:spLocks noChangeArrowheads="1"/>
          </p:cNvSpPr>
          <p:nvPr/>
        </p:nvSpPr>
        <p:spPr bwMode="auto">
          <a:xfrm>
            <a:off x="544064" y="489989"/>
            <a:ext cx="4877199" cy="684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4000" dirty="0">
                <a:solidFill>
                  <a:schemeClr val="accent2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sym typeface="Arial" panose="020B0604020202020204" pitchFamily="34" charset="0"/>
              </a:rPr>
              <a:t>添加相关标题文字</a:t>
            </a:r>
            <a:endParaRPr lang="zh-CN" altLang="en-US" sz="4000" dirty="0">
              <a:solidFill>
                <a:schemeClr val="accent2"/>
              </a:solidFill>
              <a:latin typeface="方正尚酷简体" panose="03000509000000000000" pitchFamily="65" charset="-122"/>
              <a:ea typeface="方正尚酷简体" panose="03000509000000000000" pitchFamily="65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35635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4198938" y="4596494"/>
            <a:ext cx="1149350" cy="1082675"/>
            <a:chOff x="4437063" y="4596494"/>
            <a:chExt cx="1149350" cy="1082675"/>
          </a:xfrm>
        </p:grpSpPr>
        <p:grpSp>
          <p:nvGrpSpPr>
            <p:cNvPr id="4" name="组合 3"/>
            <p:cNvGrpSpPr/>
            <p:nvPr/>
          </p:nvGrpSpPr>
          <p:grpSpPr>
            <a:xfrm>
              <a:off x="4437063" y="4596494"/>
              <a:ext cx="1149350" cy="1082675"/>
              <a:chOff x="4437063" y="4596494"/>
              <a:chExt cx="1149350" cy="1082675"/>
            </a:xfrm>
          </p:grpSpPr>
          <p:sp>
            <p:nvSpPr>
              <p:cNvPr id="7" name="Freeform 6"/>
              <p:cNvSpPr>
                <a:spLocks/>
              </p:cNvSpPr>
              <p:nvPr/>
            </p:nvSpPr>
            <p:spPr bwMode="auto">
              <a:xfrm>
                <a:off x="4437063" y="4640944"/>
                <a:ext cx="1149350" cy="1036638"/>
              </a:xfrm>
              <a:custGeom>
                <a:avLst/>
                <a:gdLst>
                  <a:gd name="T0" fmla="*/ 824 w 1448"/>
                  <a:gd name="T1" fmla="*/ 5 h 1306"/>
                  <a:gd name="T2" fmla="*/ 992 w 1448"/>
                  <a:gd name="T3" fmla="*/ 37 h 1306"/>
                  <a:gd name="T4" fmla="*/ 1142 w 1448"/>
                  <a:gd name="T5" fmla="*/ 100 h 1306"/>
                  <a:gd name="T6" fmla="*/ 1268 w 1448"/>
                  <a:gd name="T7" fmla="*/ 187 h 1306"/>
                  <a:gd name="T8" fmla="*/ 1365 w 1448"/>
                  <a:gd name="T9" fmla="*/ 296 h 1306"/>
                  <a:gd name="T10" fmla="*/ 1426 w 1448"/>
                  <a:gd name="T11" fmla="*/ 420 h 1306"/>
                  <a:gd name="T12" fmla="*/ 1448 w 1448"/>
                  <a:gd name="T13" fmla="*/ 557 h 1306"/>
                  <a:gd name="T14" fmla="*/ 1426 w 1448"/>
                  <a:gd name="T15" fmla="*/ 695 h 1306"/>
                  <a:gd name="T16" fmla="*/ 1365 w 1448"/>
                  <a:gd name="T17" fmla="*/ 819 h 1306"/>
                  <a:gd name="T18" fmla="*/ 1268 w 1448"/>
                  <a:gd name="T19" fmla="*/ 928 h 1306"/>
                  <a:gd name="T20" fmla="*/ 1142 w 1448"/>
                  <a:gd name="T21" fmla="*/ 1017 h 1306"/>
                  <a:gd name="T22" fmla="*/ 992 w 1448"/>
                  <a:gd name="T23" fmla="*/ 1078 h 1306"/>
                  <a:gd name="T24" fmla="*/ 824 w 1448"/>
                  <a:gd name="T25" fmla="*/ 1112 h 1306"/>
                  <a:gd name="T26" fmla="*/ 655 w 1448"/>
                  <a:gd name="T27" fmla="*/ 1112 h 1306"/>
                  <a:gd name="T28" fmla="*/ 504 w 1448"/>
                  <a:gd name="T29" fmla="*/ 1086 h 1306"/>
                  <a:gd name="T30" fmla="*/ 567 w 1448"/>
                  <a:gd name="T31" fmla="*/ 1171 h 1306"/>
                  <a:gd name="T32" fmla="*/ 650 w 1448"/>
                  <a:gd name="T33" fmla="*/ 1245 h 1306"/>
                  <a:gd name="T34" fmla="*/ 754 w 1448"/>
                  <a:gd name="T35" fmla="*/ 1304 h 1306"/>
                  <a:gd name="T36" fmla="*/ 619 w 1448"/>
                  <a:gd name="T37" fmla="*/ 1299 h 1306"/>
                  <a:gd name="T38" fmla="*/ 482 w 1448"/>
                  <a:gd name="T39" fmla="*/ 1258 h 1306"/>
                  <a:gd name="T40" fmla="*/ 347 w 1448"/>
                  <a:gd name="T41" fmla="*/ 1183 h 1306"/>
                  <a:gd name="T42" fmla="*/ 226 w 1448"/>
                  <a:gd name="T43" fmla="*/ 1081 h 1306"/>
                  <a:gd name="T44" fmla="*/ 123 w 1448"/>
                  <a:gd name="T45" fmla="*/ 955 h 1306"/>
                  <a:gd name="T46" fmla="*/ 48 w 1448"/>
                  <a:gd name="T47" fmla="*/ 811 h 1306"/>
                  <a:gd name="T48" fmla="*/ 5 w 1448"/>
                  <a:gd name="T49" fmla="*/ 653 h 1306"/>
                  <a:gd name="T50" fmla="*/ 5 w 1448"/>
                  <a:gd name="T51" fmla="*/ 505 h 1306"/>
                  <a:gd name="T52" fmla="*/ 39 w 1448"/>
                  <a:gd name="T53" fmla="*/ 381 h 1306"/>
                  <a:gd name="T54" fmla="*/ 104 w 1448"/>
                  <a:gd name="T55" fmla="*/ 272 h 1306"/>
                  <a:gd name="T56" fmla="*/ 194 w 1448"/>
                  <a:gd name="T57" fmla="*/ 178 h 1306"/>
                  <a:gd name="T58" fmla="*/ 308 w 1448"/>
                  <a:gd name="T59" fmla="*/ 103 h 1306"/>
                  <a:gd name="T60" fmla="*/ 437 w 1448"/>
                  <a:gd name="T61" fmla="*/ 47 h 1306"/>
                  <a:gd name="T62" fmla="*/ 582 w 1448"/>
                  <a:gd name="T63" fmla="*/ 12 h 1306"/>
                  <a:gd name="T64" fmla="*/ 735 w 1448"/>
                  <a:gd name="T65" fmla="*/ 0 h 1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48" h="1306">
                    <a:moveTo>
                      <a:pt x="735" y="0"/>
                    </a:moveTo>
                    <a:lnTo>
                      <a:pt x="824" y="5"/>
                    </a:lnTo>
                    <a:lnTo>
                      <a:pt x="910" y="17"/>
                    </a:lnTo>
                    <a:lnTo>
                      <a:pt x="992" y="37"/>
                    </a:lnTo>
                    <a:lnTo>
                      <a:pt x="1070" y="64"/>
                    </a:lnTo>
                    <a:lnTo>
                      <a:pt x="1142" y="100"/>
                    </a:lnTo>
                    <a:lnTo>
                      <a:pt x="1208" y="141"/>
                    </a:lnTo>
                    <a:lnTo>
                      <a:pt x="1268" y="187"/>
                    </a:lnTo>
                    <a:lnTo>
                      <a:pt x="1321" y="239"/>
                    </a:lnTo>
                    <a:lnTo>
                      <a:pt x="1365" y="296"/>
                    </a:lnTo>
                    <a:lnTo>
                      <a:pt x="1400" y="357"/>
                    </a:lnTo>
                    <a:lnTo>
                      <a:pt x="1426" y="420"/>
                    </a:lnTo>
                    <a:lnTo>
                      <a:pt x="1443" y="488"/>
                    </a:lnTo>
                    <a:lnTo>
                      <a:pt x="1448" y="557"/>
                    </a:lnTo>
                    <a:lnTo>
                      <a:pt x="1443" y="627"/>
                    </a:lnTo>
                    <a:lnTo>
                      <a:pt x="1426" y="695"/>
                    </a:lnTo>
                    <a:lnTo>
                      <a:pt x="1400" y="760"/>
                    </a:lnTo>
                    <a:lnTo>
                      <a:pt x="1365" y="819"/>
                    </a:lnTo>
                    <a:lnTo>
                      <a:pt x="1321" y="877"/>
                    </a:lnTo>
                    <a:lnTo>
                      <a:pt x="1268" y="928"/>
                    </a:lnTo>
                    <a:lnTo>
                      <a:pt x="1208" y="976"/>
                    </a:lnTo>
                    <a:lnTo>
                      <a:pt x="1142" y="1017"/>
                    </a:lnTo>
                    <a:lnTo>
                      <a:pt x="1070" y="1051"/>
                    </a:lnTo>
                    <a:lnTo>
                      <a:pt x="992" y="1078"/>
                    </a:lnTo>
                    <a:lnTo>
                      <a:pt x="910" y="1098"/>
                    </a:lnTo>
                    <a:lnTo>
                      <a:pt x="824" y="1112"/>
                    </a:lnTo>
                    <a:lnTo>
                      <a:pt x="735" y="1115"/>
                    </a:lnTo>
                    <a:lnTo>
                      <a:pt x="655" y="1112"/>
                    </a:lnTo>
                    <a:lnTo>
                      <a:pt x="579" y="1102"/>
                    </a:lnTo>
                    <a:lnTo>
                      <a:pt x="504" y="1086"/>
                    </a:lnTo>
                    <a:lnTo>
                      <a:pt x="533" y="1129"/>
                    </a:lnTo>
                    <a:lnTo>
                      <a:pt x="567" y="1171"/>
                    </a:lnTo>
                    <a:lnTo>
                      <a:pt x="606" y="1209"/>
                    </a:lnTo>
                    <a:lnTo>
                      <a:pt x="650" y="1245"/>
                    </a:lnTo>
                    <a:lnTo>
                      <a:pt x="699" y="1277"/>
                    </a:lnTo>
                    <a:lnTo>
                      <a:pt x="754" y="1304"/>
                    </a:lnTo>
                    <a:lnTo>
                      <a:pt x="687" y="1306"/>
                    </a:lnTo>
                    <a:lnTo>
                      <a:pt x="619" y="1299"/>
                    </a:lnTo>
                    <a:lnTo>
                      <a:pt x="550" y="1284"/>
                    </a:lnTo>
                    <a:lnTo>
                      <a:pt x="482" y="1258"/>
                    </a:lnTo>
                    <a:lnTo>
                      <a:pt x="414" y="1224"/>
                    </a:lnTo>
                    <a:lnTo>
                      <a:pt x="347" y="1183"/>
                    </a:lnTo>
                    <a:lnTo>
                      <a:pt x="284" y="1136"/>
                    </a:lnTo>
                    <a:lnTo>
                      <a:pt x="226" y="1081"/>
                    </a:lnTo>
                    <a:lnTo>
                      <a:pt x="172" y="1020"/>
                    </a:lnTo>
                    <a:lnTo>
                      <a:pt x="123" y="955"/>
                    </a:lnTo>
                    <a:lnTo>
                      <a:pt x="82" y="886"/>
                    </a:lnTo>
                    <a:lnTo>
                      <a:pt x="48" y="811"/>
                    </a:lnTo>
                    <a:lnTo>
                      <a:pt x="22" y="734"/>
                    </a:lnTo>
                    <a:lnTo>
                      <a:pt x="5" y="653"/>
                    </a:lnTo>
                    <a:lnTo>
                      <a:pt x="0" y="571"/>
                    </a:lnTo>
                    <a:lnTo>
                      <a:pt x="5" y="505"/>
                    </a:lnTo>
                    <a:lnTo>
                      <a:pt x="17" y="440"/>
                    </a:lnTo>
                    <a:lnTo>
                      <a:pt x="39" y="381"/>
                    </a:lnTo>
                    <a:lnTo>
                      <a:pt x="68" y="325"/>
                    </a:lnTo>
                    <a:lnTo>
                      <a:pt x="104" y="272"/>
                    </a:lnTo>
                    <a:lnTo>
                      <a:pt x="146" y="222"/>
                    </a:lnTo>
                    <a:lnTo>
                      <a:pt x="194" y="178"/>
                    </a:lnTo>
                    <a:lnTo>
                      <a:pt x="248" y="137"/>
                    </a:lnTo>
                    <a:lnTo>
                      <a:pt x="308" y="103"/>
                    </a:lnTo>
                    <a:lnTo>
                      <a:pt x="371" y="73"/>
                    </a:lnTo>
                    <a:lnTo>
                      <a:pt x="437" y="47"/>
                    </a:lnTo>
                    <a:lnTo>
                      <a:pt x="509" y="27"/>
                    </a:lnTo>
                    <a:lnTo>
                      <a:pt x="582" y="12"/>
                    </a:lnTo>
                    <a:lnTo>
                      <a:pt x="657" y="3"/>
                    </a:lnTo>
                    <a:lnTo>
                      <a:pt x="735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7"/>
              <p:cNvSpPr>
                <a:spLocks/>
              </p:cNvSpPr>
              <p:nvPr/>
            </p:nvSpPr>
            <p:spPr bwMode="auto">
              <a:xfrm>
                <a:off x="4437063" y="4596494"/>
                <a:ext cx="1149350" cy="1082675"/>
              </a:xfrm>
              <a:custGeom>
                <a:avLst/>
                <a:gdLst>
                  <a:gd name="T0" fmla="*/ 824 w 1448"/>
                  <a:gd name="T1" fmla="*/ 5 h 1363"/>
                  <a:gd name="T2" fmla="*/ 992 w 1448"/>
                  <a:gd name="T3" fmla="*/ 37 h 1363"/>
                  <a:gd name="T4" fmla="*/ 1142 w 1448"/>
                  <a:gd name="T5" fmla="*/ 100 h 1363"/>
                  <a:gd name="T6" fmla="*/ 1268 w 1448"/>
                  <a:gd name="T7" fmla="*/ 187 h 1363"/>
                  <a:gd name="T8" fmla="*/ 1365 w 1448"/>
                  <a:gd name="T9" fmla="*/ 295 h 1363"/>
                  <a:gd name="T10" fmla="*/ 1426 w 1448"/>
                  <a:gd name="T11" fmla="*/ 420 h 1363"/>
                  <a:gd name="T12" fmla="*/ 1448 w 1448"/>
                  <a:gd name="T13" fmla="*/ 557 h 1363"/>
                  <a:gd name="T14" fmla="*/ 1426 w 1448"/>
                  <a:gd name="T15" fmla="*/ 695 h 1363"/>
                  <a:gd name="T16" fmla="*/ 1365 w 1448"/>
                  <a:gd name="T17" fmla="*/ 821 h 1363"/>
                  <a:gd name="T18" fmla="*/ 1268 w 1448"/>
                  <a:gd name="T19" fmla="*/ 928 h 1363"/>
                  <a:gd name="T20" fmla="*/ 1142 w 1448"/>
                  <a:gd name="T21" fmla="*/ 1017 h 1363"/>
                  <a:gd name="T22" fmla="*/ 992 w 1448"/>
                  <a:gd name="T23" fmla="*/ 1078 h 1363"/>
                  <a:gd name="T24" fmla="*/ 824 w 1448"/>
                  <a:gd name="T25" fmla="*/ 1112 h 1363"/>
                  <a:gd name="T26" fmla="*/ 655 w 1448"/>
                  <a:gd name="T27" fmla="*/ 1112 h 1363"/>
                  <a:gd name="T28" fmla="*/ 504 w 1448"/>
                  <a:gd name="T29" fmla="*/ 1086 h 1363"/>
                  <a:gd name="T30" fmla="*/ 550 w 1448"/>
                  <a:gd name="T31" fmla="*/ 1159 h 1363"/>
                  <a:gd name="T32" fmla="*/ 606 w 1448"/>
                  <a:gd name="T33" fmla="*/ 1238 h 1363"/>
                  <a:gd name="T34" fmla="*/ 674 w 1448"/>
                  <a:gd name="T35" fmla="*/ 1309 h 1363"/>
                  <a:gd name="T36" fmla="*/ 754 w 1448"/>
                  <a:gd name="T37" fmla="*/ 1360 h 1363"/>
                  <a:gd name="T38" fmla="*/ 628 w 1448"/>
                  <a:gd name="T39" fmla="*/ 1358 h 1363"/>
                  <a:gd name="T40" fmla="*/ 499 w 1448"/>
                  <a:gd name="T41" fmla="*/ 1323 h 1363"/>
                  <a:gd name="T42" fmla="*/ 371 w 1448"/>
                  <a:gd name="T43" fmla="*/ 1256 h 1363"/>
                  <a:gd name="T44" fmla="*/ 254 w 1448"/>
                  <a:gd name="T45" fmla="*/ 1163 h 1363"/>
                  <a:gd name="T46" fmla="*/ 151 w 1448"/>
                  <a:gd name="T47" fmla="*/ 1045 h 1363"/>
                  <a:gd name="T48" fmla="*/ 71 w 1448"/>
                  <a:gd name="T49" fmla="*/ 904 h 1363"/>
                  <a:gd name="T50" fmla="*/ 19 w 1448"/>
                  <a:gd name="T51" fmla="*/ 746 h 1363"/>
                  <a:gd name="T52" fmla="*/ 0 w 1448"/>
                  <a:gd name="T53" fmla="*/ 571 h 1363"/>
                  <a:gd name="T54" fmla="*/ 19 w 1448"/>
                  <a:gd name="T55" fmla="*/ 440 h 1363"/>
                  <a:gd name="T56" fmla="*/ 68 w 1448"/>
                  <a:gd name="T57" fmla="*/ 324 h 1363"/>
                  <a:gd name="T58" fmla="*/ 146 w 1448"/>
                  <a:gd name="T59" fmla="*/ 222 h 1363"/>
                  <a:gd name="T60" fmla="*/ 248 w 1448"/>
                  <a:gd name="T61" fmla="*/ 137 h 1363"/>
                  <a:gd name="T62" fmla="*/ 371 w 1448"/>
                  <a:gd name="T63" fmla="*/ 73 h 1363"/>
                  <a:gd name="T64" fmla="*/ 509 w 1448"/>
                  <a:gd name="T65" fmla="*/ 27 h 1363"/>
                  <a:gd name="T66" fmla="*/ 657 w 1448"/>
                  <a:gd name="T67" fmla="*/ 3 h 1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48" h="1363">
                    <a:moveTo>
                      <a:pt x="735" y="0"/>
                    </a:moveTo>
                    <a:lnTo>
                      <a:pt x="824" y="5"/>
                    </a:lnTo>
                    <a:lnTo>
                      <a:pt x="910" y="17"/>
                    </a:lnTo>
                    <a:lnTo>
                      <a:pt x="992" y="37"/>
                    </a:lnTo>
                    <a:lnTo>
                      <a:pt x="1070" y="66"/>
                    </a:lnTo>
                    <a:lnTo>
                      <a:pt x="1142" y="100"/>
                    </a:lnTo>
                    <a:lnTo>
                      <a:pt x="1208" y="141"/>
                    </a:lnTo>
                    <a:lnTo>
                      <a:pt x="1268" y="187"/>
                    </a:lnTo>
                    <a:lnTo>
                      <a:pt x="1321" y="239"/>
                    </a:lnTo>
                    <a:lnTo>
                      <a:pt x="1365" y="295"/>
                    </a:lnTo>
                    <a:lnTo>
                      <a:pt x="1400" y="357"/>
                    </a:lnTo>
                    <a:lnTo>
                      <a:pt x="1426" y="420"/>
                    </a:lnTo>
                    <a:lnTo>
                      <a:pt x="1443" y="488"/>
                    </a:lnTo>
                    <a:lnTo>
                      <a:pt x="1448" y="557"/>
                    </a:lnTo>
                    <a:lnTo>
                      <a:pt x="1443" y="627"/>
                    </a:lnTo>
                    <a:lnTo>
                      <a:pt x="1426" y="695"/>
                    </a:lnTo>
                    <a:lnTo>
                      <a:pt x="1400" y="760"/>
                    </a:lnTo>
                    <a:lnTo>
                      <a:pt x="1365" y="821"/>
                    </a:lnTo>
                    <a:lnTo>
                      <a:pt x="1321" y="877"/>
                    </a:lnTo>
                    <a:lnTo>
                      <a:pt x="1268" y="928"/>
                    </a:lnTo>
                    <a:lnTo>
                      <a:pt x="1208" y="976"/>
                    </a:lnTo>
                    <a:lnTo>
                      <a:pt x="1142" y="1017"/>
                    </a:lnTo>
                    <a:lnTo>
                      <a:pt x="1070" y="1051"/>
                    </a:lnTo>
                    <a:lnTo>
                      <a:pt x="992" y="1078"/>
                    </a:lnTo>
                    <a:lnTo>
                      <a:pt x="910" y="1098"/>
                    </a:lnTo>
                    <a:lnTo>
                      <a:pt x="824" y="1112"/>
                    </a:lnTo>
                    <a:lnTo>
                      <a:pt x="735" y="1115"/>
                    </a:lnTo>
                    <a:lnTo>
                      <a:pt x="655" y="1112"/>
                    </a:lnTo>
                    <a:lnTo>
                      <a:pt x="579" y="1102"/>
                    </a:lnTo>
                    <a:lnTo>
                      <a:pt x="504" y="1086"/>
                    </a:lnTo>
                    <a:lnTo>
                      <a:pt x="526" y="1122"/>
                    </a:lnTo>
                    <a:lnTo>
                      <a:pt x="550" y="1159"/>
                    </a:lnTo>
                    <a:lnTo>
                      <a:pt x="575" y="1198"/>
                    </a:lnTo>
                    <a:lnTo>
                      <a:pt x="606" y="1238"/>
                    </a:lnTo>
                    <a:lnTo>
                      <a:pt x="638" y="1275"/>
                    </a:lnTo>
                    <a:lnTo>
                      <a:pt x="674" y="1309"/>
                    </a:lnTo>
                    <a:lnTo>
                      <a:pt x="713" y="1336"/>
                    </a:lnTo>
                    <a:lnTo>
                      <a:pt x="754" y="1360"/>
                    </a:lnTo>
                    <a:lnTo>
                      <a:pt x="691" y="1363"/>
                    </a:lnTo>
                    <a:lnTo>
                      <a:pt x="628" y="1358"/>
                    </a:lnTo>
                    <a:lnTo>
                      <a:pt x="563" y="1343"/>
                    </a:lnTo>
                    <a:lnTo>
                      <a:pt x="499" y="1323"/>
                    </a:lnTo>
                    <a:lnTo>
                      <a:pt x="434" y="1292"/>
                    </a:lnTo>
                    <a:lnTo>
                      <a:pt x="371" y="1256"/>
                    </a:lnTo>
                    <a:lnTo>
                      <a:pt x="311" y="1212"/>
                    </a:lnTo>
                    <a:lnTo>
                      <a:pt x="254" y="1163"/>
                    </a:lnTo>
                    <a:lnTo>
                      <a:pt x="201" y="1107"/>
                    </a:lnTo>
                    <a:lnTo>
                      <a:pt x="151" y="1045"/>
                    </a:lnTo>
                    <a:lnTo>
                      <a:pt x="109" y="977"/>
                    </a:lnTo>
                    <a:lnTo>
                      <a:pt x="71" y="904"/>
                    </a:lnTo>
                    <a:lnTo>
                      <a:pt x="41" y="828"/>
                    </a:lnTo>
                    <a:lnTo>
                      <a:pt x="19" y="746"/>
                    </a:lnTo>
                    <a:lnTo>
                      <a:pt x="5" y="659"/>
                    </a:lnTo>
                    <a:lnTo>
                      <a:pt x="0" y="571"/>
                    </a:lnTo>
                    <a:lnTo>
                      <a:pt x="5" y="505"/>
                    </a:lnTo>
                    <a:lnTo>
                      <a:pt x="19" y="440"/>
                    </a:lnTo>
                    <a:lnTo>
                      <a:pt x="39" y="381"/>
                    </a:lnTo>
                    <a:lnTo>
                      <a:pt x="68" y="324"/>
                    </a:lnTo>
                    <a:lnTo>
                      <a:pt x="104" y="272"/>
                    </a:lnTo>
                    <a:lnTo>
                      <a:pt x="146" y="222"/>
                    </a:lnTo>
                    <a:lnTo>
                      <a:pt x="196" y="178"/>
                    </a:lnTo>
                    <a:lnTo>
                      <a:pt x="248" y="137"/>
                    </a:lnTo>
                    <a:lnTo>
                      <a:pt x="308" y="103"/>
                    </a:lnTo>
                    <a:lnTo>
                      <a:pt x="371" y="73"/>
                    </a:lnTo>
                    <a:lnTo>
                      <a:pt x="437" y="47"/>
                    </a:lnTo>
                    <a:lnTo>
                      <a:pt x="509" y="27"/>
                    </a:lnTo>
                    <a:lnTo>
                      <a:pt x="582" y="11"/>
                    </a:lnTo>
                    <a:lnTo>
                      <a:pt x="657" y="3"/>
                    </a:lnTo>
                    <a:lnTo>
                      <a:pt x="735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4772026" y="4804456"/>
              <a:ext cx="476250" cy="438150"/>
            </a:xfrm>
            <a:custGeom>
              <a:avLst/>
              <a:gdLst>
                <a:gd name="T0" fmla="*/ 431 w 601"/>
                <a:gd name="T1" fmla="*/ 480 h 553"/>
                <a:gd name="T2" fmla="*/ 492 w 601"/>
                <a:gd name="T3" fmla="*/ 344 h 553"/>
                <a:gd name="T4" fmla="*/ 368 w 601"/>
                <a:gd name="T5" fmla="*/ 344 h 553"/>
                <a:gd name="T6" fmla="*/ 390 w 601"/>
                <a:gd name="T7" fmla="*/ 480 h 553"/>
                <a:gd name="T8" fmla="*/ 368 w 601"/>
                <a:gd name="T9" fmla="*/ 344 h 553"/>
                <a:gd name="T10" fmla="*/ 284 w 601"/>
                <a:gd name="T11" fmla="*/ 480 h 553"/>
                <a:gd name="T12" fmla="*/ 320 w 601"/>
                <a:gd name="T13" fmla="*/ 344 h 553"/>
                <a:gd name="T14" fmla="*/ 196 w 601"/>
                <a:gd name="T15" fmla="*/ 344 h 553"/>
                <a:gd name="T16" fmla="*/ 243 w 601"/>
                <a:gd name="T17" fmla="*/ 480 h 553"/>
                <a:gd name="T18" fmla="*/ 196 w 601"/>
                <a:gd name="T19" fmla="*/ 344 h 553"/>
                <a:gd name="T20" fmla="*/ 140 w 601"/>
                <a:gd name="T21" fmla="*/ 480 h 553"/>
                <a:gd name="T22" fmla="*/ 148 w 601"/>
                <a:gd name="T23" fmla="*/ 344 h 553"/>
                <a:gd name="T24" fmla="*/ 267 w 601"/>
                <a:gd name="T25" fmla="*/ 0 h 553"/>
                <a:gd name="T26" fmla="*/ 293 w 601"/>
                <a:gd name="T27" fmla="*/ 17 h 553"/>
                <a:gd name="T28" fmla="*/ 293 w 601"/>
                <a:gd name="T29" fmla="*/ 48 h 553"/>
                <a:gd name="T30" fmla="*/ 267 w 601"/>
                <a:gd name="T31" fmla="*/ 65 h 553"/>
                <a:gd name="T32" fmla="*/ 260 w 601"/>
                <a:gd name="T33" fmla="*/ 63 h 553"/>
                <a:gd name="T34" fmla="*/ 420 w 601"/>
                <a:gd name="T35" fmla="*/ 198 h 553"/>
                <a:gd name="T36" fmla="*/ 337 w 601"/>
                <a:gd name="T37" fmla="*/ 63 h 553"/>
                <a:gd name="T38" fmla="*/ 318 w 601"/>
                <a:gd name="T39" fmla="*/ 60 h 553"/>
                <a:gd name="T40" fmla="*/ 305 w 601"/>
                <a:gd name="T41" fmla="*/ 33 h 553"/>
                <a:gd name="T42" fmla="*/ 318 w 601"/>
                <a:gd name="T43" fmla="*/ 6 h 553"/>
                <a:gd name="T44" fmla="*/ 349 w 601"/>
                <a:gd name="T45" fmla="*/ 6 h 553"/>
                <a:gd name="T46" fmla="*/ 364 w 601"/>
                <a:gd name="T47" fmla="*/ 33 h 553"/>
                <a:gd name="T48" fmla="*/ 361 w 601"/>
                <a:gd name="T49" fmla="*/ 46 h 553"/>
                <a:gd name="T50" fmla="*/ 442 w 601"/>
                <a:gd name="T51" fmla="*/ 198 h 553"/>
                <a:gd name="T52" fmla="*/ 587 w 601"/>
                <a:gd name="T53" fmla="*/ 203 h 553"/>
                <a:gd name="T54" fmla="*/ 601 w 601"/>
                <a:gd name="T55" fmla="*/ 232 h 553"/>
                <a:gd name="T56" fmla="*/ 597 w 601"/>
                <a:gd name="T57" fmla="*/ 273 h 553"/>
                <a:gd name="T58" fmla="*/ 573 w 601"/>
                <a:gd name="T59" fmla="*/ 290 h 553"/>
                <a:gd name="T60" fmla="*/ 553 w 601"/>
                <a:gd name="T61" fmla="*/ 293 h 553"/>
                <a:gd name="T62" fmla="*/ 516 w 601"/>
                <a:gd name="T63" fmla="*/ 538 h 553"/>
                <a:gd name="T64" fmla="*/ 490 w 601"/>
                <a:gd name="T65" fmla="*/ 553 h 553"/>
                <a:gd name="T66" fmla="*/ 102 w 601"/>
                <a:gd name="T67" fmla="*/ 553 h 553"/>
                <a:gd name="T68" fmla="*/ 90 w 601"/>
                <a:gd name="T69" fmla="*/ 543 h 553"/>
                <a:gd name="T70" fmla="*/ 82 w 601"/>
                <a:gd name="T71" fmla="*/ 529 h 553"/>
                <a:gd name="T72" fmla="*/ 49 w 601"/>
                <a:gd name="T73" fmla="*/ 293 h 553"/>
                <a:gd name="T74" fmla="*/ 48 w 601"/>
                <a:gd name="T75" fmla="*/ 290 h 553"/>
                <a:gd name="T76" fmla="*/ 14 w 601"/>
                <a:gd name="T77" fmla="*/ 284 h 553"/>
                <a:gd name="T78" fmla="*/ 0 w 601"/>
                <a:gd name="T79" fmla="*/ 257 h 553"/>
                <a:gd name="T80" fmla="*/ 5 w 601"/>
                <a:gd name="T81" fmla="*/ 215 h 553"/>
                <a:gd name="T82" fmla="*/ 29 w 601"/>
                <a:gd name="T83" fmla="*/ 198 h 553"/>
                <a:gd name="T84" fmla="*/ 245 w 601"/>
                <a:gd name="T85" fmla="*/ 53 h 553"/>
                <a:gd name="T86" fmla="*/ 238 w 601"/>
                <a:gd name="T87" fmla="*/ 40 h 553"/>
                <a:gd name="T88" fmla="*/ 242 w 601"/>
                <a:gd name="T89" fmla="*/ 17 h 553"/>
                <a:gd name="T90" fmla="*/ 267 w 601"/>
                <a:gd name="T91" fmla="*/ 0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01" h="553">
                  <a:moveTo>
                    <a:pt x="454" y="344"/>
                  </a:moveTo>
                  <a:lnTo>
                    <a:pt x="431" y="480"/>
                  </a:lnTo>
                  <a:lnTo>
                    <a:pt x="461" y="480"/>
                  </a:lnTo>
                  <a:lnTo>
                    <a:pt x="492" y="344"/>
                  </a:lnTo>
                  <a:lnTo>
                    <a:pt x="454" y="344"/>
                  </a:lnTo>
                  <a:close/>
                  <a:moveTo>
                    <a:pt x="368" y="344"/>
                  </a:moveTo>
                  <a:lnTo>
                    <a:pt x="357" y="480"/>
                  </a:lnTo>
                  <a:lnTo>
                    <a:pt x="390" y="480"/>
                  </a:lnTo>
                  <a:lnTo>
                    <a:pt x="405" y="344"/>
                  </a:lnTo>
                  <a:lnTo>
                    <a:pt x="368" y="344"/>
                  </a:lnTo>
                  <a:close/>
                  <a:moveTo>
                    <a:pt x="281" y="344"/>
                  </a:moveTo>
                  <a:lnTo>
                    <a:pt x="284" y="480"/>
                  </a:lnTo>
                  <a:lnTo>
                    <a:pt x="317" y="480"/>
                  </a:lnTo>
                  <a:lnTo>
                    <a:pt x="320" y="344"/>
                  </a:lnTo>
                  <a:lnTo>
                    <a:pt x="281" y="344"/>
                  </a:lnTo>
                  <a:close/>
                  <a:moveTo>
                    <a:pt x="196" y="344"/>
                  </a:moveTo>
                  <a:lnTo>
                    <a:pt x="213" y="480"/>
                  </a:lnTo>
                  <a:lnTo>
                    <a:pt x="243" y="480"/>
                  </a:lnTo>
                  <a:lnTo>
                    <a:pt x="233" y="344"/>
                  </a:lnTo>
                  <a:lnTo>
                    <a:pt x="196" y="344"/>
                  </a:lnTo>
                  <a:close/>
                  <a:moveTo>
                    <a:pt x="109" y="344"/>
                  </a:moveTo>
                  <a:lnTo>
                    <a:pt x="140" y="480"/>
                  </a:lnTo>
                  <a:lnTo>
                    <a:pt x="172" y="480"/>
                  </a:lnTo>
                  <a:lnTo>
                    <a:pt x="148" y="344"/>
                  </a:lnTo>
                  <a:lnTo>
                    <a:pt x="109" y="344"/>
                  </a:lnTo>
                  <a:close/>
                  <a:moveTo>
                    <a:pt x="267" y="0"/>
                  </a:moveTo>
                  <a:lnTo>
                    <a:pt x="283" y="6"/>
                  </a:lnTo>
                  <a:lnTo>
                    <a:pt x="293" y="17"/>
                  </a:lnTo>
                  <a:lnTo>
                    <a:pt x="298" y="33"/>
                  </a:lnTo>
                  <a:lnTo>
                    <a:pt x="293" y="48"/>
                  </a:lnTo>
                  <a:lnTo>
                    <a:pt x="283" y="60"/>
                  </a:lnTo>
                  <a:lnTo>
                    <a:pt x="267" y="65"/>
                  </a:lnTo>
                  <a:lnTo>
                    <a:pt x="264" y="63"/>
                  </a:lnTo>
                  <a:lnTo>
                    <a:pt x="260" y="63"/>
                  </a:lnTo>
                  <a:lnTo>
                    <a:pt x="180" y="198"/>
                  </a:lnTo>
                  <a:lnTo>
                    <a:pt x="420" y="198"/>
                  </a:lnTo>
                  <a:lnTo>
                    <a:pt x="342" y="63"/>
                  </a:lnTo>
                  <a:lnTo>
                    <a:pt x="337" y="63"/>
                  </a:lnTo>
                  <a:lnTo>
                    <a:pt x="334" y="65"/>
                  </a:lnTo>
                  <a:lnTo>
                    <a:pt x="318" y="60"/>
                  </a:lnTo>
                  <a:lnTo>
                    <a:pt x="308" y="48"/>
                  </a:lnTo>
                  <a:lnTo>
                    <a:pt x="305" y="33"/>
                  </a:lnTo>
                  <a:lnTo>
                    <a:pt x="308" y="17"/>
                  </a:lnTo>
                  <a:lnTo>
                    <a:pt x="318" y="6"/>
                  </a:lnTo>
                  <a:lnTo>
                    <a:pt x="334" y="0"/>
                  </a:lnTo>
                  <a:lnTo>
                    <a:pt x="349" y="6"/>
                  </a:lnTo>
                  <a:lnTo>
                    <a:pt x="359" y="17"/>
                  </a:lnTo>
                  <a:lnTo>
                    <a:pt x="364" y="33"/>
                  </a:lnTo>
                  <a:lnTo>
                    <a:pt x="362" y="40"/>
                  </a:lnTo>
                  <a:lnTo>
                    <a:pt x="361" y="46"/>
                  </a:lnTo>
                  <a:lnTo>
                    <a:pt x="356" y="53"/>
                  </a:lnTo>
                  <a:lnTo>
                    <a:pt x="442" y="198"/>
                  </a:lnTo>
                  <a:lnTo>
                    <a:pt x="573" y="198"/>
                  </a:lnTo>
                  <a:lnTo>
                    <a:pt x="587" y="203"/>
                  </a:lnTo>
                  <a:lnTo>
                    <a:pt x="597" y="215"/>
                  </a:lnTo>
                  <a:lnTo>
                    <a:pt x="601" y="232"/>
                  </a:lnTo>
                  <a:lnTo>
                    <a:pt x="601" y="257"/>
                  </a:lnTo>
                  <a:lnTo>
                    <a:pt x="597" y="273"/>
                  </a:lnTo>
                  <a:lnTo>
                    <a:pt x="587" y="284"/>
                  </a:lnTo>
                  <a:lnTo>
                    <a:pt x="573" y="290"/>
                  </a:lnTo>
                  <a:lnTo>
                    <a:pt x="553" y="290"/>
                  </a:lnTo>
                  <a:lnTo>
                    <a:pt x="553" y="293"/>
                  </a:lnTo>
                  <a:lnTo>
                    <a:pt x="521" y="521"/>
                  </a:lnTo>
                  <a:lnTo>
                    <a:pt x="516" y="538"/>
                  </a:lnTo>
                  <a:lnTo>
                    <a:pt x="505" y="550"/>
                  </a:lnTo>
                  <a:lnTo>
                    <a:pt x="490" y="553"/>
                  </a:lnTo>
                  <a:lnTo>
                    <a:pt x="111" y="553"/>
                  </a:lnTo>
                  <a:lnTo>
                    <a:pt x="102" y="553"/>
                  </a:lnTo>
                  <a:lnTo>
                    <a:pt x="95" y="550"/>
                  </a:lnTo>
                  <a:lnTo>
                    <a:pt x="90" y="543"/>
                  </a:lnTo>
                  <a:lnTo>
                    <a:pt x="85" y="536"/>
                  </a:lnTo>
                  <a:lnTo>
                    <a:pt x="82" y="529"/>
                  </a:lnTo>
                  <a:lnTo>
                    <a:pt x="80" y="521"/>
                  </a:lnTo>
                  <a:lnTo>
                    <a:pt x="49" y="293"/>
                  </a:lnTo>
                  <a:lnTo>
                    <a:pt x="48" y="290"/>
                  </a:lnTo>
                  <a:lnTo>
                    <a:pt x="48" y="290"/>
                  </a:lnTo>
                  <a:lnTo>
                    <a:pt x="29" y="290"/>
                  </a:lnTo>
                  <a:lnTo>
                    <a:pt x="14" y="284"/>
                  </a:lnTo>
                  <a:lnTo>
                    <a:pt x="5" y="273"/>
                  </a:lnTo>
                  <a:lnTo>
                    <a:pt x="0" y="257"/>
                  </a:lnTo>
                  <a:lnTo>
                    <a:pt x="0" y="232"/>
                  </a:lnTo>
                  <a:lnTo>
                    <a:pt x="5" y="215"/>
                  </a:lnTo>
                  <a:lnTo>
                    <a:pt x="14" y="203"/>
                  </a:lnTo>
                  <a:lnTo>
                    <a:pt x="29" y="198"/>
                  </a:lnTo>
                  <a:lnTo>
                    <a:pt x="160" y="198"/>
                  </a:lnTo>
                  <a:lnTo>
                    <a:pt x="245" y="53"/>
                  </a:lnTo>
                  <a:lnTo>
                    <a:pt x="242" y="46"/>
                  </a:lnTo>
                  <a:lnTo>
                    <a:pt x="238" y="40"/>
                  </a:lnTo>
                  <a:lnTo>
                    <a:pt x="238" y="33"/>
                  </a:lnTo>
                  <a:lnTo>
                    <a:pt x="242" y="17"/>
                  </a:lnTo>
                  <a:lnTo>
                    <a:pt x="252" y="6"/>
                  </a:lnTo>
                  <a:lnTo>
                    <a:pt x="26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905376" y="3890056"/>
            <a:ext cx="1149350" cy="1082675"/>
            <a:chOff x="5143501" y="3890056"/>
            <a:chExt cx="1149350" cy="1082675"/>
          </a:xfrm>
        </p:grpSpPr>
        <p:grpSp>
          <p:nvGrpSpPr>
            <p:cNvPr id="5" name="组合 4"/>
            <p:cNvGrpSpPr/>
            <p:nvPr/>
          </p:nvGrpSpPr>
          <p:grpSpPr>
            <a:xfrm>
              <a:off x="5143501" y="3890056"/>
              <a:ext cx="1149350" cy="1082675"/>
              <a:chOff x="5143501" y="3890056"/>
              <a:chExt cx="1149350" cy="1082675"/>
            </a:xfrm>
          </p:grpSpPr>
          <p:sp>
            <p:nvSpPr>
              <p:cNvPr id="9" name="Freeform 8"/>
              <p:cNvSpPr>
                <a:spLocks/>
              </p:cNvSpPr>
              <p:nvPr/>
            </p:nvSpPr>
            <p:spPr bwMode="auto">
              <a:xfrm>
                <a:off x="5143501" y="3934506"/>
                <a:ext cx="1149350" cy="1038225"/>
              </a:xfrm>
              <a:custGeom>
                <a:avLst/>
                <a:gdLst>
                  <a:gd name="T0" fmla="*/ 824 w 1448"/>
                  <a:gd name="T1" fmla="*/ 5 h 1308"/>
                  <a:gd name="T2" fmla="*/ 992 w 1448"/>
                  <a:gd name="T3" fmla="*/ 38 h 1308"/>
                  <a:gd name="T4" fmla="*/ 1142 w 1448"/>
                  <a:gd name="T5" fmla="*/ 101 h 1308"/>
                  <a:gd name="T6" fmla="*/ 1268 w 1448"/>
                  <a:gd name="T7" fmla="*/ 189 h 1308"/>
                  <a:gd name="T8" fmla="*/ 1363 w 1448"/>
                  <a:gd name="T9" fmla="*/ 296 h 1308"/>
                  <a:gd name="T10" fmla="*/ 1426 w 1448"/>
                  <a:gd name="T11" fmla="*/ 422 h 1308"/>
                  <a:gd name="T12" fmla="*/ 1448 w 1448"/>
                  <a:gd name="T13" fmla="*/ 560 h 1308"/>
                  <a:gd name="T14" fmla="*/ 1426 w 1448"/>
                  <a:gd name="T15" fmla="*/ 696 h 1308"/>
                  <a:gd name="T16" fmla="*/ 1363 w 1448"/>
                  <a:gd name="T17" fmla="*/ 822 h 1308"/>
                  <a:gd name="T18" fmla="*/ 1268 w 1448"/>
                  <a:gd name="T19" fmla="*/ 931 h 1308"/>
                  <a:gd name="T20" fmla="*/ 1142 w 1448"/>
                  <a:gd name="T21" fmla="*/ 1017 h 1308"/>
                  <a:gd name="T22" fmla="*/ 992 w 1448"/>
                  <a:gd name="T23" fmla="*/ 1080 h 1308"/>
                  <a:gd name="T24" fmla="*/ 824 w 1448"/>
                  <a:gd name="T25" fmla="*/ 1112 h 1308"/>
                  <a:gd name="T26" fmla="*/ 653 w 1448"/>
                  <a:gd name="T27" fmla="*/ 1114 h 1308"/>
                  <a:gd name="T28" fmla="*/ 504 w 1448"/>
                  <a:gd name="T29" fmla="*/ 1087 h 1308"/>
                  <a:gd name="T30" fmla="*/ 567 w 1448"/>
                  <a:gd name="T31" fmla="*/ 1172 h 1308"/>
                  <a:gd name="T32" fmla="*/ 648 w 1448"/>
                  <a:gd name="T33" fmla="*/ 1245 h 1308"/>
                  <a:gd name="T34" fmla="*/ 754 w 1448"/>
                  <a:gd name="T35" fmla="*/ 1305 h 1308"/>
                  <a:gd name="T36" fmla="*/ 619 w 1448"/>
                  <a:gd name="T37" fmla="*/ 1301 h 1308"/>
                  <a:gd name="T38" fmla="*/ 480 w 1448"/>
                  <a:gd name="T39" fmla="*/ 1259 h 1308"/>
                  <a:gd name="T40" fmla="*/ 347 w 1448"/>
                  <a:gd name="T41" fmla="*/ 1186 h 1308"/>
                  <a:gd name="T42" fmla="*/ 225 w 1448"/>
                  <a:gd name="T43" fmla="*/ 1082 h 1308"/>
                  <a:gd name="T44" fmla="*/ 123 w 1448"/>
                  <a:gd name="T45" fmla="*/ 956 h 1308"/>
                  <a:gd name="T46" fmla="*/ 46 w 1448"/>
                  <a:gd name="T47" fmla="*/ 811 h 1308"/>
                  <a:gd name="T48" fmla="*/ 5 w 1448"/>
                  <a:gd name="T49" fmla="*/ 655 h 1308"/>
                  <a:gd name="T50" fmla="*/ 3 w 1448"/>
                  <a:gd name="T51" fmla="*/ 505 h 1308"/>
                  <a:gd name="T52" fmla="*/ 37 w 1448"/>
                  <a:gd name="T53" fmla="*/ 381 h 1308"/>
                  <a:gd name="T54" fmla="*/ 104 w 1448"/>
                  <a:gd name="T55" fmla="*/ 272 h 1308"/>
                  <a:gd name="T56" fmla="*/ 194 w 1448"/>
                  <a:gd name="T57" fmla="*/ 179 h 1308"/>
                  <a:gd name="T58" fmla="*/ 306 w 1448"/>
                  <a:gd name="T59" fmla="*/ 104 h 1308"/>
                  <a:gd name="T60" fmla="*/ 437 w 1448"/>
                  <a:gd name="T61" fmla="*/ 48 h 1308"/>
                  <a:gd name="T62" fmla="*/ 580 w 1448"/>
                  <a:gd name="T63" fmla="*/ 12 h 1308"/>
                  <a:gd name="T64" fmla="*/ 733 w 1448"/>
                  <a:gd name="T65" fmla="*/ 0 h 1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48" h="1308">
                    <a:moveTo>
                      <a:pt x="733" y="0"/>
                    </a:moveTo>
                    <a:lnTo>
                      <a:pt x="824" y="5"/>
                    </a:lnTo>
                    <a:lnTo>
                      <a:pt x="909" y="17"/>
                    </a:lnTo>
                    <a:lnTo>
                      <a:pt x="992" y="38"/>
                    </a:lnTo>
                    <a:lnTo>
                      <a:pt x="1069" y="67"/>
                    </a:lnTo>
                    <a:lnTo>
                      <a:pt x="1142" y="101"/>
                    </a:lnTo>
                    <a:lnTo>
                      <a:pt x="1208" y="141"/>
                    </a:lnTo>
                    <a:lnTo>
                      <a:pt x="1268" y="189"/>
                    </a:lnTo>
                    <a:lnTo>
                      <a:pt x="1319" y="240"/>
                    </a:lnTo>
                    <a:lnTo>
                      <a:pt x="1363" y="296"/>
                    </a:lnTo>
                    <a:lnTo>
                      <a:pt x="1399" y="357"/>
                    </a:lnTo>
                    <a:lnTo>
                      <a:pt x="1426" y="422"/>
                    </a:lnTo>
                    <a:lnTo>
                      <a:pt x="1441" y="488"/>
                    </a:lnTo>
                    <a:lnTo>
                      <a:pt x="1448" y="560"/>
                    </a:lnTo>
                    <a:lnTo>
                      <a:pt x="1441" y="629"/>
                    </a:lnTo>
                    <a:lnTo>
                      <a:pt x="1426" y="696"/>
                    </a:lnTo>
                    <a:lnTo>
                      <a:pt x="1399" y="760"/>
                    </a:lnTo>
                    <a:lnTo>
                      <a:pt x="1363" y="822"/>
                    </a:lnTo>
                    <a:lnTo>
                      <a:pt x="1319" y="878"/>
                    </a:lnTo>
                    <a:lnTo>
                      <a:pt x="1268" y="931"/>
                    </a:lnTo>
                    <a:lnTo>
                      <a:pt x="1208" y="976"/>
                    </a:lnTo>
                    <a:lnTo>
                      <a:pt x="1142" y="1017"/>
                    </a:lnTo>
                    <a:lnTo>
                      <a:pt x="1069" y="1051"/>
                    </a:lnTo>
                    <a:lnTo>
                      <a:pt x="992" y="1080"/>
                    </a:lnTo>
                    <a:lnTo>
                      <a:pt x="909" y="1101"/>
                    </a:lnTo>
                    <a:lnTo>
                      <a:pt x="824" y="1112"/>
                    </a:lnTo>
                    <a:lnTo>
                      <a:pt x="733" y="1118"/>
                    </a:lnTo>
                    <a:lnTo>
                      <a:pt x="653" y="1114"/>
                    </a:lnTo>
                    <a:lnTo>
                      <a:pt x="577" y="1104"/>
                    </a:lnTo>
                    <a:lnTo>
                      <a:pt x="504" y="1087"/>
                    </a:lnTo>
                    <a:lnTo>
                      <a:pt x="533" y="1131"/>
                    </a:lnTo>
                    <a:lnTo>
                      <a:pt x="567" y="1172"/>
                    </a:lnTo>
                    <a:lnTo>
                      <a:pt x="604" y="1211"/>
                    </a:lnTo>
                    <a:lnTo>
                      <a:pt x="648" y="1245"/>
                    </a:lnTo>
                    <a:lnTo>
                      <a:pt x="699" y="1277"/>
                    </a:lnTo>
                    <a:lnTo>
                      <a:pt x="754" y="1305"/>
                    </a:lnTo>
                    <a:lnTo>
                      <a:pt x="687" y="1308"/>
                    </a:lnTo>
                    <a:lnTo>
                      <a:pt x="619" y="1301"/>
                    </a:lnTo>
                    <a:lnTo>
                      <a:pt x="550" y="1284"/>
                    </a:lnTo>
                    <a:lnTo>
                      <a:pt x="480" y="1259"/>
                    </a:lnTo>
                    <a:lnTo>
                      <a:pt x="413" y="1226"/>
                    </a:lnTo>
                    <a:lnTo>
                      <a:pt x="347" y="1186"/>
                    </a:lnTo>
                    <a:lnTo>
                      <a:pt x="284" y="1136"/>
                    </a:lnTo>
                    <a:lnTo>
                      <a:pt x="225" y="1082"/>
                    </a:lnTo>
                    <a:lnTo>
                      <a:pt x="170" y="1022"/>
                    </a:lnTo>
                    <a:lnTo>
                      <a:pt x="123" y="956"/>
                    </a:lnTo>
                    <a:lnTo>
                      <a:pt x="80" y="886"/>
                    </a:lnTo>
                    <a:lnTo>
                      <a:pt x="46" y="811"/>
                    </a:lnTo>
                    <a:lnTo>
                      <a:pt x="20" y="735"/>
                    </a:lnTo>
                    <a:lnTo>
                      <a:pt x="5" y="655"/>
                    </a:lnTo>
                    <a:lnTo>
                      <a:pt x="0" y="572"/>
                    </a:lnTo>
                    <a:lnTo>
                      <a:pt x="3" y="505"/>
                    </a:lnTo>
                    <a:lnTo>
                      <a:pt x="17" y="442"/>
                    </a:lnTo>
                    <a:lnTo>
                      <a:pt x="37" y="381"/>
                    </a:lnTo>
                    <a:lnTo>
                      <a:pt x="66" y="325"/>
                    </a:lnTo>
                    <a:lnTo>
                      <a:pt x="104" y="272"/>
                    </a:lnTo>
                    <a:lnTo>
                      <a:pt x="146" y="223"/>
                    </a:lnTo>
                    <a:lnTo>
                      <a:pt x="194" y="179"/>
                    </a:lnTo>
                    <a:lnTo>
                      <a:pt x="248" y="140"/>
                    </a:lnTo>
                    <a:lnTo>
                      <a:pt x="306" y="104"/>
                    </a:lnTo>
                    <a:lnTo>
                      <a:pt x="369" y="73"/>
                    </a:lnTo>
                    <a:lnTo>
                      <a:pt x="437" y="48"/>
                    </a:lnTo>
                    <a:lnTo>
                      <a:pt x="507" y="27"/>
                    </a:lnTo>
                    <a:lnTo>
                      <a:pt x="580" y="12"/>
                    </a:lnTo>
                    <a:lnTo>
                      <a:pt x="657" y="4"/>
                    </a:lnTo>
                    <a:lnTo>
                      <a:pt x="733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9"/>
              <p:cNvSpPr>
                <a:spLocks/>
              </p:cNvSpPr>
              <p:nvPr/>
            </p:nvSpPr>
            <p:spPr bwMode="auto">
              <a:xfrm>
                <a:off x="5143501" y="3890056"/>
                <a:ext cx="1149350" cy="1082675"/>
              </a:xfrm>
              <a:custGeom>
                <a:avLst/>
                <a:gdLst>
                  <a:gd name="T0" fmla="*/ 824 w 1448"/>
                  <a:gd name="T1" fmla="*/ 5 h 1364"/>
                  <a:gd name="T2" fmla="*/ 992 w 1448"/>
                  <a:gd name="T3" fmla="*/ 39 h 1364"/>
                  <a:gd name="T4" fmla="*/ 1142 w 1448"/>
                  <a:gd name="T5" fmla="*/ 100 h 1364"/>
                  <a:gd name="T6" fmla="*/ 1268 w 1448"/>
                  <a:gd name="T7" fmla="*/ 189 h 1364"/>
                  <a:gd name="T8" fmla="*/ 1363 w 1448"/>
                  <a:gd name="T9" fmla="*/ 296 h 1364"/>
                  <a:gd name="T10" fmla="*/ 1426 w 1448"/>
                  <a:gd name="T11" fmla="*/ 422 h 1364"/>
                  <a:gd name="T12" fmla="*/ 1448 w 1448"/>
                  <a:gd name="T13" fmla="*/ 560 h 1364"/>
                  <a:gd name="T14" fmla="*/ 1426 w 1448"/>
                  <a:gd name="T15" fmla="*/ 696 h 1364"/>
                  <a:gd name="T16" fmla="*/ 1363 w 1448"/>
                  <a:gd name="T17" fmla="*/ 822 h 1364"/>
                  <a:gd name="T18" fmla="*/ 1268 w 1448"/>
                  <a:gd name="T19" fmla="*/ 930 h 1364"/>
                  <a:gd name="T20" fmla="*/ 1142 w 1448"/>
                  <a:gd name="T21" fmla="*/ 1017 h 1364"/>
                  <a:gd name="T22" fmla="*/ 992 w 1448"/>
                  <a:gd name="T23" fmla="*/ 1080 h 1364"/>
                  <a:gd name="T24" fmla="*/ 824 w 1448"/>
                  <a:gd name="T25" fmla="*/ 1112 h 1364"/>
                  <a:gd name="T26" fmla="*/ 653 w 1448"/>
                  <a:gd name="T27" fmla="*/ 1114 h 1364"/>
                  <a:gd name="T28" fmla="*/ 504 w 1448"/>
                  <a:gd name="T29" fmla="*/ 1087 h 1364"/>
                  <a:gd name="T30" fmla="*/ 548 w 1448"/>
                  <a:gd name="T31" fmla="*/ 1160 h 1364"/>
                  <a:gd name="T32" fmla="*/ 604 w 1448"/>
                  <a:gd name="T33" fmla="*/ 1238 h 1364"/>
                  <a:gd name="T34" fmla="*/ 674 w 1448"/>
                  <a:gd name="T35" fmla="*/ 1310 h 1364"/>
                  <a:gd name="T36" fmla="*/ 754 w 1448"/>
                  <a:gd name="T37" fmla="*/ 1361 h 1364"/>
                  <a:gd name="T38" fmla="*/ 628 w 1448"/>
                  <a:gd name="T39" fmla="*/ 1359 h 1364"/>
                  <a:gd name="T40" fmla="*/ 497 w 1448"/>
                  <a:gd name="T41" fmla="*/ 1323 h 1364"/>
                  <a:gd name="T42" fmla="*/ 371 w 1448"/>
                  <a:gd name="T43" fmla="*/ 1257 h 1364"/>
                  <a:gd name="T44" fmla="*/ 254 w 1448"/>
                  <a:gd name="T45" fmla="*/ 1163 h 1364"/>
                  <a:gd name="T46" fmla="*/ 151 w 1448"/>
                  <a:gd name="T47" fmla="*/ 1046 h 1364"/>
                  <a:gd name="T48" fmla="*/ 70 w 1448"/>
                  <a:gd name="T49" fmla="*/ 907 h 1364"/>
                  <a:gd name="T50" fmla="*/ 17 w 1448"/>
                  <a:gd name="T51" fmla="*/ 747 h 1364"/>
                  <a:gd name="T52" fmla="*/ 0 w 1448"/>
                  <a:gd name="T53" fmla="*/ 572 h 1364"/>
                  <a:gd name="T54" fmla="*/ 17 w 1448"/>
                  <a:gd name="T55" fmla="*/ 442 h 1364"/>
                  <a:gd name="T56" fmla="*/ 68 w 1448"/>
                  <a:gd name="T57" fmla="*/ 325 h 1364"/>
                  <a:gd name="T58" fmla="*/ 146 w 1448"/>
                  <a:gd name="T59" fmla="*/ 225 h 1364"/>
                  <a:gd name="T60" fmla="*/ 248 w 1448"/>
                  <a:gd name="T61" fmla="*/ 140 h 1364"/>
                  <a:gd name="T62" fmla="*/ 371 w 1448"/>
                  <a:gd name="T63" fmla="*/ 73 h 1364"/>
                  <a:gd name="T64" fmla="*/ 507 w 1448"/>
                  <a:gd name="T65" fmla="*/ 27 h 1364"/>
                  <a:gd name="T66" fmla="*/ 657 w 1448"/>
                  <a:gd name="T67" fmla="*/ 4 h 1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48" h="1364">
                    <a:moveTo>
                      <a:pt x="733" y="0"/>
                    </a:moveTo>
                    <a:lnTo>
                      <a:pt x="824" y="5"/>
                    </a:lnTo>
                    <a:lnTo>
                      <a:pt x="909" y="17"/>
                    </a:lnTo>
                    <a:lnTo>
                      <a:pt x="992" y="39"/>
                    </a:lnTo>
                    <a:lnTo>
                      <a:pt x="1069" y="66"/>
                    </a:lnTo>
                    <a:lnTo>
                      <a:pt x="1142" y="100"/>
                    </a:lnTo>
                    <a:lnTo>
                      <a:pt x="1208" y="141"/>
                    </a:lnTo>
                    <a:lnTo>
                      <a:pt x="1268" y="189"/>
                    </a:lnTo>
                    <a:lnTo>
                      <a:pt x="1319" y="240"/>
                    </a:lnTo>
                    <a:lnTo>
                      <a:pt x="1363" y="296"/>
                    </a:lnTo>
                    <a:lnTo>
                      <a:pt x="1399" y="357"/>
                    </a:lnTo>
                    <a:lnTo>
                      <a:pt x="1426" y="422"/>
                    </a:lnTo>
                    <a:lnTo>
                      <a:pt x="1441" y="490"/>
                    </a:lnTo>
                    <a:lnTo>
                      <a:pt x="1448" y="560"/>
                    </a:lnTo>
                    <a:lnTo>
                      <a:pt x="1441" y="629"/>
                    </a:lnTo>
                    <a:lnTo>
                      <a:pt x="1426" y="696"/>
                    </a:lnTo>
                    <a:lnTo>
                      <a:pt x="1399" y="760"/>
                    </a:lnTo>
                    <a:lnTo>
                      <a:pt x="1363" y="822"/>
                    </a:lnTo>
                    <a:lnTo>
                      <a:pt x="1319" y="878"/>
                    </a:lnTo>
                    <a:lnTo>
                      <a:pt x="1268" y="930"/>
                    </a:lnTo>
                    <a:lnTo>
                      <a:pt x="1208" y="976"/>
                    </a:lnTo>
                    <a:lnTo>
                      <a:pt x="1142" y="1017"/>
                    </a:lnTo>
                    <a:lnTo>
                      <a:pt x="1069" y="1051"/>
                    </a:lnTo>
                    <a:lnTo>
                      <a:pt x="992" y="1080"/>
                    </a:lnTo>
                    <a:lnTo>
                      <a:pt x="909" y="1100"/>
                    </a:lnTo>
                    <a:lnTo>
                      <a:pt x="824" y="1112"/>
                    </a:lnTo>
                    <a:lnTo>
                      <a:pt x="733" y="1117"/>
                    </a:lnTo>
                    <a:lnTo>
                      <a:pt x="653" y="1114"/>
                    </a:lnTo>
                    <a:lnTo>
                      <a:pt x="577" y="1104"/>
                    </a:lnTo>
                    <a:lnTo>
                      <a:pt x="504" y="1087"/>
                    </a:lnTo>
                    <a:lnTo>
                      <a:pt x="524" y="1123"/>
                    </a:lnTo>
                    <a:lnTo>
                      <a:pt x="548" y="1160"/>
                    </a:lnTo>
                    <a:lnTo>
                      <a:pt x="575" y="1199"/>
                    </a:lnTo>
                    <a:lnTo>
                      <a:pt x="604" y="1238"/>
                    </a:lnTo>
                    <a:lnTo>
                      <a:pt x="638" y="1276"/>
                    </a:lnTo>
                    <a:lnTo>
                      <a:pt x="674" y="1310"/>
                    </a:lnTo>
                    <a:lnTo>
                      <a:pt x="711" y="1339"/>
                    </a:lnTo>
                    <a:lnTo>
                      <a:pt x="754" y="1361"/>
                    </a:lnTo>
                    <a:lnTo>
                      <a:pt x="691" y="1364"/>
                    </a:lnTo>
                    <a:lnTo>
                      <a:pt x="628" y="1359"/>
                    </a:lnTo>
                    <a:lnTo>
                      <a:pt x="562" y="1345"/>
                    </a:lnTo>
                    <a:lnTo>
                      <a:pt x="497" y="1323"/>
                    </a:lnTo>
                    <a:lnTo>
                      <a:pt x="434" y="1294"/>
                    </a:lnTo>
                    <a:lnTo>
                      <a:pt x="371" y="1257"/>
                    </a:lnTo>
                    <a:lnTo>
                      <a:pt x="310" y="1214"/>
                    </a:lnTo>
                    <a:lnTo>
                      <a:pt x="254" y="1163"/>
                    </a:lnTo>
                    <a:lnTo>
                      <a:pt x="199" y="1107"/>
                    </a:lnTo>
                    <a:lnTo>
                      <a:pt x="151" y="1046"/>
                    </a:lnTo>
                    <a:lnTo>
                      <a:pt x="107" y="978"/>
                    </a:lnTo>
                    <a:lnTo>
                      <a:pt x="70" y="907"/>
                    </a:lnTo>
                    <a:lnTo>
                      <a:pt x="41" y="828"/>
                    </a:lnTo>
                    <a:lnTo>
                      <a:pt x="17" y="747"/>
                    </a:lnTo>
                    <a:lnTo>
                      <a:pt x="3" y="662"/>
                    </a:lnTo>
                    <a:lnTo>
                      <a:pt x="0" y="572"/>
                    </a:lnTo>
                    <a:lnTo>
                      <a:pt x="3" y="505"/>
                    </a:lnTo>
                    <a:lnTo>
                      <a:pt x="17" y="442"/>
                    </a:lnTo>
                    <a:lnTo>
                      <a:pt x="39" y="383"/>
                    </a:lnTo>
                    <a:lnTo>
                      <a:pt x="68" y="325"/>
                    </a:lnTo>
                    <a:lnTo>
                      <a:pt x="104" y="272"/>
                    </a:lnTo>
                    <a:lnTo>
                      <a:pt x="146" y="225"/>
                    </a:lnTo>
                    <a:lnTo>
                      <a:pt x="194" y="179"/>
                    </a:lnTo>
                    <a:lnTo>
                      <a:pt x="248" y="140"/>
                    </a:lnTo>
                    <a:lnTo>
                      <a:pt x="308" y="104"/>
                    </a:lnTo>
                    <a:lnTo>
                      <a:pt x="371" y="73"/>
                    </a:lnTo>
                    <a:lnTo>
                      <a:pt x="437" y="48"/>
                    </a:lnTo>
                    <a:lnTo>
                      <a:pt x="507" y="27"/>
                    </a:lnTo>
                    <a:lnTo>
                      <a:pt x="580" y="12"/>
                    </a:lnTo>
                    <a:lnTo>
                      <a:pt x="657" y="4"/>
                    </a:lnTo>
                    <a:lnTo>
                      <a:pt x="733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5564188" y="4018644"/>
              <a:ext cx="469901" cy="582613"/>
              <a:chOff x="5564188" y="3873501"/>
              <a:chExt cx="469901" cy="582613"/>
            </a:xfrm>
          </p:grpSpPr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5659438" y="3873501"/>
                <a:ext cx="73025" cy="77788"/>
              </a:xfrm>
              <a:custGeom>
                <a:avLst/>
                <a:gdLst>
                  <a:gd name="T0" fmla="*/ 46 w 92"/>
                  <a:gd name="T1" fmla="*/ 0 h 98"/>
                  <a:gd name="T2" fmla="*/ 65 w 92"/>
                  <a:gd name="T3" fmla="*/ 5 h 98"/>
                  <a:gd name="T4" fmla="*/ 78 w 92"/>
                  <a:gd name="T5" fmla="*/ 15 h 98"/>
                  <a:gd name="T6" fmla="*/ 89 w 92"/>
                  <a:gd name="T7" fmla="*/ 30 h 98"/>
                  <a:gd name="T8" fmla="*/ 92 w 92"/>
                  <a:gd name="T9" fmla="*/ 49 h 98"/>
                  <a:gd name="T10" fmla="*/ 89 w 92"/>
                  <a:gd name="T11" fmla="*/ 68 h 98"/>
                  <a:gd name="T12" fmla="*/ 78 w 92"/>
                  <a:gd name="T13" fmla="*/ 83 h 98"/>
                  <a:gd name="T14" fmla="*/ 65 w 92"/>
                  <a:gd name="T15" fmla="*/ 95 h 98"/>
                  <a:gd name="T16" fmla="*/ 46 w 92"/>
                  <a:gd name="T17" fmla="*/ 98 h 98"/>
                  <a:gd name="T18" fmla="*/ 29 w 92"/>
                  <a:gd name="T19" fmla="*/ 93 h 98"/>
                  <a:gd name="T20" fmla="*/ 14 w 92"/>
                  <a:gd name="T21" fmla="*/ 83 h 98"/>
                  <a:gd name="T22" fmla="*/ 3 w 92"/>
                  <a:gd name="T23" fmla="*/ 68 h 98"/>
                  <a:gd name="T24" fmla="*/ 0 w 92"/>
                  <a:gd name="T25" fmla="*/ 49 h 98"/>
                  <a:gd name="T26" fmla="*/ 5 w 92"/>
                  <a:gd name="T27" fmla="*/ 30 h 98"/>
                  <a:gd name="T28" fmla="*/ 14 w 92"/>
                  <a:gd name="T29" fmla="*/ 15 h 98"/>
                  <a:gd name="T30" fmla="*/ 29 w 92"/>
                  <a:gd name="T31" fmla="*/ 3 h 98"/>
                  <a:gd name="T32" fmla="*/ 46 w 92"/>
                  <a:gd name="T3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2" h="98">
                    <a:moveTo>
                      <a:pt x="46" y="0"/>
                    </a:moveTo>
                    <a:lnTo>
                      <a:pt x="65" y="5"/>
                    </a:lnTo>
                    <a:lnTo>
                      <a:pt x="78" y="15"/>
                    </a:lnTo>
                    <a:lnTo>
                      <a:pt x="89" y="30"/>
                    </a:lnTo>
                    <a:lnTo>
                      <a:pt x="92" y="49"/>
                    </a:lnTo>
                    <a:lnTo>
                      <a:pt x="89" y="68"/>
                    </a:lnTo>
                    <a:lnTo>
                      <a:pt x="78" y="83"/>
                    </a:lnTo>
                    <a:lnTo>
                      <a:pt x="65" y="95"/>
                    </a:lnTo>
                    <a:lnTo>
                      <a:pt x="46" y="98"/>
                    </a:lnTo>
                    <a:lnTo>
                      <a:pt x="29" y="93"/>
                    </a:lnTo>
                    <a:lnTo>
                      <a:pt x="14" y="83"/>
                    </a:lnTo>
                    <a:lnTo>
                      <a:pt x="3" y="68"/>
                    </a:lnTo>
                    <a:lnTo>
                      <a:pt x="0" y="49"/>
                    </a:lnTo>
                    <a:lnTo>
                      <a:pt x="5" y="30"/>
                    </a:lnTo>
                    <a:lnTo>
                      <a:pt x="14" y="15"/>
                    </a:lnTo>
                    <a:lnTo>
                      <a:pt x="29" y="3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5564188" y="3959226"/>
                <a:ext cx="225425" cy="338138"/>
              </a:xfrm>
              <a:custGeom>
                <a:avLst/>
                <a:gdLst>
                  <a:gd name="T0" fmla="*/ 141 w 284"/>
                  <a:gd name="T1" fmla="*/ 0 h 425"/>
                  <a:gd name="T2" fmla="*/ 143 w 284"/>
                  <a:gd name="T3" fmla="*/ 0 h 425"/>
                  <a:gd name="T4" fmla="*/ 147 w 284"/>
                  <a:gd name="T5" fmla="*/ 0 h 425"/>
                  <a:gd name="T6" fmla="*/ 148 w 284"/>
                  <a:gd name="T7" fmla="*/ 0 h 425"/>
                  <a:gd name="T8" fmla="*/ 199 w 284"/>
                  <a:gd name="T9" fmla="*/ 20 h 425"/>
                  <a:gd name="T10" fmla="*/ 208 w 284"/>
                  <a:gd name="T11" fmla="*/ 30 h 425"/>
                  <a:gd name="T12" fmla="*/ 210 w 284"/>
                  <a:gd name="T13" fmla="*/ 44 h 425"/>
                  <a:gd name="T14" fmla="*/ 194 w 284"/>
                  <a:gd name="T15" fmla="*/ 190 h 425"/>
                  <a:gd name="T16" fmla="*/ 278 w 284"/>
                  <a:gd name="T17" fmla="*/ 243 h 425"/>
                  <a:gd name="T18" fmla="*/ 284 w 284"/>
                  <a:gd name="T19" fmla="*/ 255 h 425"/>
                  <a:gd name="T20" fmla="*/ 269 w 284"/>
                  <a:gd name="T21" fmla="*/ 399 h 425"/>
                  <a:gd name="T22" fmla="*/ 264 w 284"/>
                  <a:gd name="T23" fmla="*/ 414 h 425"/>
                  <a:gd name="T24" fmla="*/ 252 w 284"/>
                  <a:gd name="T25" fmla="*/ 423 h 425"/>
                  <a:gd name="T26" fmla="*/ 238 w 284"/>
                  <a:gd name="T27" fmla="*/ 423 h 425"/>
                  <a:gd name="T28" fmla="*/ 227 w 284"/>
                  <a:gd name="T29" fmla="*/ 413 h 425"/>
                  <a:gd name="T30" fmla="*/ 223 w 284"/>
                  <a:gd name="T31" fmla="*/ 399 h 425"/>
                  <a:gd name="T32" fmla="*/ 116 w 284"/>
                  <a:gd name="T33" fmla="*/ 204 h 425"/>
                  <a:gd name="T34" fmla="*/ 114 w 284"/>
                  <a:gd name="T35" fmla="*/ 202 h 425"/>
                  <a:gd name="T36" fmla="*/ 113 w 284"/>
                  <a:gd name="T37" fmla="*/ 200 h 425"/>
                  <a:gd name="T38" fmla="*/ 111 w 284"/>
                  <a:gd name="T39" fmla="*/ 199 h 425"/>
                  <a:gd name="T40" fmla="*/ 107 w 284"/>
                  <a:gd name="T41" fmla="*/ 193 h 425"/>
                  <a:gd name="T42" fmla="*/ 106 w 284"/>
                  <a:gd name="T43" fmla="*/ 190 h 425"/>
                  <a:gd name="T44" fmla="*/ 106 w 284"/>
                  <a:gd name="T45" fmla="*/ 188 h 425"/>
                  <a:gd name="T46" fmla="*/ 104 w 284"/>
                  <a:gd name="T47" fmla="*/ 185 h 425"/>
                  <a:gd name="T48" fmla="*/ 104 w 284"/>
                  <a:gd name="T49" fmla="*/ 183 h 425"/>
                  <a:gd name="T50" fmla="*/ 104 w 284"/>
                  <a:gd name="T51" fmla="*/ 180 h 425"/>
                  <a:gd name="T52" fmla="*/ 116 w 284"/>
                  <a:gd name="T53" fmla="*/ 68 h 425"/>
                  <a:gd name="T54" fmla="*/ 46 w 284"/>
                  <a:gd name="T55" fmla="*/ 188 h 425"/>
                  <a:gd name="T56" fmla="*/ 31 w 284"/>
                  <a:gd name="T57" fmla="*/ 207 h 425"/>
                  <a:gd name="T58" fmla="*/ 7 w 284"/>
                  <a:gd name="T59" fmla="*/ 202 h 425"/>
                  <a:gd name="T60" fmla="*/ 0 w 284"/>
                  <a:gd name="T61" fmla="*/ 178 h 425"/>
                  <a:gd name="T62" fmla="*/ 22 w 284"/>
                  <a:gd name="T63" fmla="*/ 69 h 425"/>
                  <a:gd name="T64" fmla="*/ 31 w 284"/>
                  <a:gd name="T65" fmla="*/ 59 h 425"/>
                  <a:gd name="T66" fmla="*/ 130 w 284"/>
                  <a:gd name="T67" fmla="*/ 3 h 425"/>
                  <a:gd name="T68" fmla="*/ 131 w 284"/>
                  <a:gd name="T69" fmla="*/ 1 h 425"/>
                  <a:gd name="T70" fmla="*/ 133 w 284"/>
                  <a:gd name="T71" fmla="*/ 0 h 425"/>
                  <a:gd name="T72" fmla="*/ 136 w 284"/>
                  <a:gd name="T73" fmla="*/ 0 h 425"/>
                  <a:gd name="T74" fmla="*/ 138 w 284"/>
                  <a:gd name="T75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84" h="425">
                    <a:moveTo>
                      <a:pt x="140" y="0"/>
                    </a:moveTo>
                    <a:lnTo>
                      <a:pt x="141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45" y="0"/>
                    </a:lnTo>
                    <a:lnTo>
                      <a:pt x="147" y="0"/>
                    </a:lnTo>
                    <a:lnTo>
                      <a:pt x="147" y="0"/>
                    </a:lnTo>
                    <a:lnTo>
                      <a:pt x="148" y="0"/>
                    </a:lnTo>
                    <a:lnTo>
                      <a:pt x="194" y="17"/>
                    </a:lnTo>
                    <a:lnTo>
                      <a:pt x="199" y="20"/>
                    </a:lnTo>
                    <a:lnTo>
                      <a:pt x="204" y="25"/>
                    </a:lnTo>
                    <a:lnTo>
                      <a:pt x="208" y="30"/>
                    </a:lnTo>
                    <a:lnTo>
                      <a:pt x="210" y="37"/>
                    </a:lnTo>
                    <a:lnTo>
                      <a:pt x="210" y="44"/>
                    </a:lnTo>
                    <a:lnTo>
                      <a:pt x="194" y="188"/>
                    </a:lnTo>
                    <a:lnTo>
                      <a:pt x="194" y="190"/>
                    </a:lnTo>
                    <a:lnTo>
                      <a:pt x="272" y="239"/>
                    </a:lnTo>
                    <a:lnTo>
                      <a:pt x="278" y="243"/>
                    </a:lnTo>
                    <a:lnTo>
                      <a:pt x="281" y="248"/>
                    </a:lnTo>
                    <a:lnTo>
                      <a:pt x="284" y="255"/>
                    </a:lnTo>
                    <a:lnTo>
                      <a:pt x="284" y="261"/>
                    </a:lnTo>
                    <a:lnTo>
                      <a:pt x="269" y="399"/>
                    </a:lnTo>
                    <a:lnTo>
                      <a:pt x="267" y="408"/>
                    </a:lnTo>
                    <a:lnTo>
                      <a:pt x="264" y="414"/>
                    </a:lnTo>
                    <a:lnTo>
                      <a:pt x="259" y="420"/>
                    </a:lnTo>
                    <a:lnTo>
                      <a:pt x="252" y="423"/>
                    </a:lnTo>
                    <a:lnTo>
                      <a:pt x="245" y="425"/>
                    </a:lnTo>
                    <a:lnTo>
                      <a:pt x="238" y="423"/>
                    </a:lnTo>
                    <a:lnTo>
                      <a:pt x="232" y="420"/>
                    </a:lnTo>
                    <a:lnTo>
                      <a:pt x="227" y="413"/>
                    </a:lnTo>
                    <a:lnTo>
                      <a:pt x="223" y="406"/>
                    </a:lnTo>
                    <a:lnTo>
                      <a:pt x="223" y="399"/>
                    </a:lnTo>
                    <a:lnTo>
                      <a:pt x="238" y="275"/>
                    </a:lnTo>
                    <a:lnTo>
                      <a:pt x="116" y="204"/>
                    </a:lnTo>
                    <a:lnTo>
                      <a:pt x="114" y="202"/>
                    </a:lnTo>
                    <a:lnTo>
                      <a:pt x="114" y="202"/>
                    </a:lnTo>
                    <a:lnTo>
                      <a:pt x="113" y="200"/>
                    </a:lnTo>
                    <a:lnTo>
                      <a:pt x="113" y="200"/>
                    </a:lnTo>
                    <a:lnTo>
                      <a:pt x="111" y="199"/>
                    </a:lnTo>
                    <a:lnTo>
                      <a:pt x="111" y="199"/>
                    </a:lnTo>
                    <a:lnTo>
                      <a:pt x="109" y="197"/>
                    </a:lnTo>
                    <a:lnTo>
                      <a:pt x="107" y="193"/>
                    </a:lnTo>
                    <a:lnTo>
                      <a:pt x="106" y="190"/>
                    </a:lnTo>
                    <a:lnTo>
                      <a:pt x="106" y="190"/>
                    </a:lnTo>
                    <a:lnTo>
                      <a:pt x="106" y="188"/>
                    </a:lnTo>
                    <a:lnTo>
                      <a:pt x="106" y="188"/>
                    </a:lnTo>
                    <a:lnTo>
                      <a:pt x="104" y="187"/>
                    </a:lnTo>
                    <a:lnTo>
                      <a:pt x="104" y="185"/>
                    </a:lnTo>
                    <a:lnTo>
                      <a:pt x="104" y="183"/>
                    </a:lnTo>
                    <a:lnTo>
                      <a:pt x="104" y="183"/>
                    </a:lnTo>
                    <a:lnTo>
                      <a:pt x="104" y="182"/>
                    </a:lnTo>
                    <a:lnTo>
                      <a:pt x="104" y="180"/>
                    </a:lnTo>
                    <a:lnTo>
                      <a:pt x="104" y="178"/>
                    </a:lnTo>
                    <a:lnTo>
                      <a:pt x="116" y="68"/>
                    </a:lnTo>
                    <a:lnTo>
                      <a:pt x="63" y="96"/>
                    </a:lnTo>
                    <a:lnTo>
                      <a:pt x="46" y="188"/>
                    </a:lnTo>
                    <a:lnTo>
                      <a:pt x="39" y="200"/>
                    </a:lnTo>
                    <a:lnTo>
                      <a:pt x="31" y="207"/>
                    </a:lnTo>
                    <a:lnTo>
                      <a:pt x="17" y="207"/>
                    </a:lnTo>
                    <a:lnTo>
                      <a:pt x="7" y="202"/>
                    </a:lnTo>
                    <a:lnTo>
                      <a:pt x="0" y="190"/>
                    </a:lnTo>
                    <a:lnTo>
                      <a:pt x="0" y="178"/>
                    </a:lnTo>
                    <a:lnTo>
                      <a:pt x="19" y="76"/>
                    </a:lnTo>
                    <a:lnTo>
                      <a:pt x="22" y="69"/>
                    </a:lnTo>
                    <a:lnTo>
                      <a:pt x="26" y="64"/>
                    </a:lnTo>
                    <a:lnTo>
                      <a:pt x="31" y="59"/>
                    </a:lnTo>
                    <a:lnTo>
                      <a:pt x="128" y="3"/>
                    </a:lnTo>
                    <a:lnTo>
                      <a:pt x="130" y="3"/>
                    </a:lnTo>
                    <a:lnTo>
                      <a:pt x="131" y="1"/>
                    </a:lnTo>
                    <a:lnTo>
                      <a:pt x="131" y="1"/>
                    </a:lnTo>
                    <a:lnTo>
                      <a:pt x="133" y="1"/>
                    </a:lnTo>
                    <a:lnTo>
                      <a:pt x="133" y="0"/>
                    </a:lnTo>
                    <a:lnTo>
                      <a:pt x="135" y="0"/>
                    </a:lnTo>
                    <a:lnTo>
                      <a:pt x="136" y="0"/>
                    </a:lnTo>
                    <a:lnTo>
                      <a:pt x="136" y="0"/>
                    </a:lnTo>
                    <a:lnTo>
                      <a:pt x="138" y="0"/>
                    </a:lnTo>
                    <a:lnTo>
                      <a:pt x="14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5621338" y="4130676"/>
                <a:ext cx="65088" cy="246063"/>
              </a:xfrm>
              <a:custGeom>
                <a:avLst/>
                <a:gdLst>
                  <a:gd name="T0" fmla="*/ 40 w 82"/>
                  <a:gd name="T1" fmla="*/ 0 h 309"/>
                  <a:gd name="T2" fmla="*/ 82 w 82"/>
                  <a:gd name="T3" fmla="*/ 25 h 309"/>
                  <a:gd name="T4" fmla="*/ 46 w 82"/>
                  <a:gd name="T5" fmla="*/ 289 h 309"/>
                  <a:gd name="T6" fmla="*/ 45 w 82"/>
                  <a:gd name="T7" fmla="*/ 295 h 309"/>
                  <a:gd name="T8" fmla="*/ 41 w 82"/>
                  <a:gd name="T9" fmla="*/ 301 h 309"/>
                  <a:gd name="T10" fmla="*/ 36 w 82"/>
                  <a:gd name="T11" fmla="*/ 306 h 309"/>
                  <a:gd name="T12" fmla="*/ 31 w 82"/>
                  <a:gd name="T13" fmla="*/ 307 h 309"/>
                  <a:gd name="T14" fmla="*/ 26 w 82"/>
                  <a:gd name="T15" fmla="*/ 309 h 309"/>
                  <a:gd name="T16" fmla="*/ 19 w 82"/>
                  <a:gd name="T17" fmla="*/ 309 h 309"/>
                  <a:gd name="T18" fmla="*/ 7 w 82"/>
                  <a:gd name="T19" fmla="*/ 304 h 309"/>
                  <a:gd name="T20" fmla="*/ 0 w 82"/>
                  <a:gd name="T21" fmla="*/ 292 h 309"/>
                  <a:gd name="T22" fmla="*/ 0 w 82"/>
                  <a:gd name="T23" fmla="*/ 280 h 309"/>
                  <a:gd name="T24" fmla="*/ 38 w 82"/>
                  <a:gd name="T25" fmla="*/ 3 h 309"/>
                  <a:gd name="T26" fmla="*/ 40 w 82"/>
                  <a:gd name="T27" fmla="*/ 1 h 309"/>
                  <a:gd name="T28" fmla="*/ 40 w 82"/>
                  <a:gd name="T29" fmla="*/ 1 h 309"/>
                  <a:gd name="T30" fmla="*/ 40 w 82"/>
                  <a:gd name="T3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2" h="309">
                    <a:moveTo>
                      <a:pt x="40" y="0"/>
                    </a:moveTo>
                    <a:lnTo>
                      <a:pt x="82" y="25"/>
                    </a:lnTo>
                    <a:lnTo>
                      <a:pt x="46" y="289"/>
                    </a:lnTo>
                    <a:lnTo>
                      <a:pt x="45" y="295"/>
                    </a:lnTo>
                    <a:lnTo>
                      <a:pt x="41" y="301"/>
                    </a:lnTo>
                    <a:lnTo>
                      <a:pt x="36" y="306"/>
                    </a:lnTo>
                    <a:lnTo>
                      <a:pt x="31" y="307"/>
                    </a:lnTo>
                    <a:lnTo>
                      <a:pt x="26" y="309"/>
                    </a:lnTo>
                    <a:lnTo>
                      <a:pt x="19" y="309"/>
                    </a:lnTo>
                    <a:lnTo>
                      <a:pt x="7" y="304"/>
                    </a:lnTo>
                    <a:lnTo>
                      <a:pt x="0" y="292"/>
                    </a:lnTo>
                    <a:lnTo>
                      <a:pt x="0" y="280"/>
                    </a:lnTo>
                    <a:lnTo>
                      <a:pt x="38" y="3"/>
                    </a:lnTo>
                    <a:lnTo>
                      <a:pt x="40" y="1"/>
                    </a:lnTo>
                    <a:lnTo>
                      <a:pt x="40" y="1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5727701" y="4033838"/>
                <a:ext cx="63500" cy="68263"/>
              </a:xfrm>
              <a:custGeom>
                <a:avLst/>
                <a:gdLst>
                  <a:gd name="T0" fmla="*/ 7 w 80"/>
                  <a:gd name="T1" fmla="*/ 0 h 87"/>
                  <a:gd name="T2" fmla="*/ 70 w 80"/>
                  <a:gd name="T3" fmla="*/ 41 h 87"/>
                  <a:gd name="T4" fmla="*/ 76 w 80"/>
                  <a:gd name="T5" fmla="*/ 51 h 87"/>
                  <a:gd name="T6" fmla="*/ 80 w 80"/>
                  <a:gd name="T7" fmla="*/ 63 h 87"/>
                  <a:gd name="T8" fmla="*/ 76 w 80"/>
                  <a:gd name="T9" fmla="*/ 77 h 87"/>
                  <a:gd name="T10" fmla="*/ 66 w 80"/>
                  <a:gd name="T11" fmla="*/ 85 h 87"/>
                  <a:gd name="T12" fmla="*/ 54 w 80"/>
                  <a:gd name="T13" fmla="*/ 87 h 87"/>
                  <a:gd name="T14" fmla="*/ 44 w 80"/>
                  <a:gd name="T15" fmla="*/ 83 h 87"/>
                  <a:gd name="T16" fmla="*/ 0 w 80"/>
                  <a:gd name="T17" fmla="*/ 53 h 87"/>
                  <a:gd name="T18" fmla="*/ 7 w 80"/>
                  <a:gd name="T19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0" h="87">
                    <a:moveTo>
                      <a:pt x="7" y="0"/>
                    </a:moveTo>
                    <a:lnTo>
                      <a:pt x="70" y="41"/>
                    </a:lnTo>
                    <a:lnTo>
                      <a:pt x="76" y="51"/>
                    </a:lnTo>
                    <a:lnTo>
                      <a:pt x="80" y="63"/>
                    </a:lnTo>
                    <a:lnTo>
                      <a:pt x="76" y="77"/>
                    </a:lnTo>
                    <a:lnTo>
                      <a:pt x="66" y="85"/>
                    </a:lnTo>
                    <a:lnTo>
                      <a:pt x="54" y="87"/>
                    </a:lnTo>
                    <a:lnTo>
                      <a:pt x="44" y="83"/>
                    </a:lnTo>
                    <a:lnTo>
                      <a:pt x="0" y="53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5572126" y="4384676"/>
                <a:ext cx="236538" cy="71438"/>
              </a:xfrm>
              <a:custGeom>
                <a:avLst/>
                <a:gdLst>
                  <a:gd name="T0" fmla="*/ 41 w 298"/>
                  <a:gd name="T1" fmla="*/ 0 h 90"/>
                  <a:gd name="T2" fmla="*/ 257 w 298"/>
                  <a:gd name="T3" fmla="*/ 0 h 90"/>
                  <a:gd name="T4" fmla="*/ 273 w 298"/>
                  <a:gd name="T5" fmla="*/ 5 h 90"/>
                  <a:gd name="T6" fmla="*/ 286 w 298"/>
                  <a:gd name="T7" fmla="*/ 14 h 90"/>
                  <a:gd name="T8" fmla="*/ 295 w 298"/>
                  <a:gd name="T9" fmla="*/ 29 h 90"/>
                  <a:gd name="T10" fmla="*/ 298 w 298"/>
                  <a:gd name="T11" fmla="*/ 46 h 90"/>
                  <a:gd name="T12" fmla="*/ 295 w 298"/>
                  <a:gd name="T13" fmla="*/ 63 h 90"/>
                  <a:gd name="T14" fmla="*/ 286 w 298"/>
                  <a:gd name="T15" fmla="*/ 78 h 90"/>
                  <a:gd name="T16" fmla="*/ 273 w 298"/>
                  <a:gd name="T17" fmla="*/ 87 h 90"/>
                  <a:gd name="T18" fmla="*/ 257 w 298"/>
                  <a:gd name="T19" fmla="*/ 90 h 90"/>
                  <a:gd name="T20" fmla="*/ 41 w 298"/>
                  <a:gd name="T21" fmla="*/ 90 h 90"/>
                  <a:gd name="T22" fmla="*/ 26 w 298"/>
                  <a:gd name="T23" fmla="*/ 87 h 90"/>
                  <a:gd name="T24" fmla="*/ 12 w 298"/>
                  <a:gd name="T25" fmla="*/ 78 h 90"/>
                  <a:gd name="T26" fmla="*/ 2 w 298"/>
                  <a:gd name="T27" fmla="*/ 63 h 90"/>
                  <a:gd name="T28" fmla="*/ 0 w 298"/>
                  <a:gd name="T29" fmla="*/ 46 h 90"/>
                  <a:gd name="T30" fmla="*/ 2 w 298"/>
                  <a:gd name="T31" fmla="*/ 29 h 90"/>
                  <a:gd name="T32" fmla="*/ 12 w 298"/>
                  <a:gd name="T33" fmla="*/ 14 h 90"/>
                  <a:gd name="T34" fmla="*/ 26 w 298"/>
                  <a:gd name="T35" fmla="*/ 5 h 90"/>
                  <a:gd name="T36" fmla="*/ 41 w 298"/>
                  <a:gd name="T37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8" h="90">
                    <a:moveTo>
                      <a:pt x="41" y="0"/>
                    </a:moveTo>
                    <a:lnTo>
                      <a:pt x="257" y="0"/>
                    </a:lnTo>
                    <a:lnTo>
                      <a:pt x="273" y="5"/>
                    </a:lnTo>
                    <a:lnTo>
                      <a:pt x="286" y="14"/>
                    </a:lnTo>
                    <a:lnTo>
                      <a:pt x="295" y="29"/>
                    </a:lnTo>
                    <a:lnTo>
                      <a:pt x="298" y="46"/>
                    </a:lnTo>
                    <a:lnTo>
                      <a:pt x="295" y="63"/>
                    </a:lnTo>
                    <a:lnTo>
                      <a:pt x="286" y="78"/>
                    </a:lnTo>
                    <a:lnTo>
                      <a:pt x="273" y="87"/>
                    </a:lnTo>
                    <a:lnTo>
                      <a:pt x="257" y="90"/>
                    </a:lnTo>
                    <a:lnTo>
                      <a:pt x="41" y="90"/>
                    </a:lnTo>
                    <a:lnTo>
                      <a:pt x="26" y="87"/>
                    </a:lnTo>
                    <a:lnTo>
                      <a:pt x="12" y="78"/>
                    </a:lnTo>
                    <a:lnTo>
                      <a:pt x="2" y="63"/>
                    </a:lnTo>
                    <a:lnTo>
                      <a:pt x="0" y="46"/>
                    </a:lnTo>
                    <a:lnTo>
                      <a:pt x="2" y="29"/>
                    </a:lnTo>
                    <a:lnTo>
                      <a:pt x="12" y="14"/>
                    </a:lnTo>
                    <a:lnTo>
                      <a:pt x="26" y="5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5797551" y="4227513"/>
                <a:ext cx="236538" cy="71438"/>
              </a:xfrm>
              <a:custGeom>
                <a:avLst/>
                <a:gdLst>
                  <a:gd name="T0" fmla="*/ 40 w 297"/>
                  <a:gd name="T1" fmla="*/ 0 h 90"/>
                  <a:gd name="T2" fmla="*/ 257 w 297"/>
                  <a:gd name="T3" fmla="*/ 0 h 90"/>
                  <a:gd name="T4" fmla="*/ 272 w 297"/>
                  <a:gd name="T5" fmla="*/ 4 h 90"/>
                  <a:gd name="T6" fmla="*/ 285 w 297"/>
                  <a:gd name="T7" fmla="*/ 14 h 90"/>
                  <a:gd name="T8" fmla="*/ 294 w 297"/>
                  <a:gd name="T9" fmla="*/ 27 h 90"/>
                  <a:gd name="T10" fmla="*/ 297 w 297"/>
                  <a:gd name="T11" fmla="*/ 44 h 90"/>
                  <a:gd name="T12" fmla="*/ 294 w 297"/>
                  <a:gd name="T13" fmla="*/ 63 h 90"/>
                  <a:gd name="T14" fmla="*/ 285 w 297"/>
                  <a:gd name="T15" fmla="*/ 77 h 90"/>
                  <a:gd name="T16" fmla="*/ 272 w 297"/>
                  <a:gd name="T17" fmla="*/ 87 h 90"/>
                  <a:gd name="T18" fmla="*/ 257 w 297"/>
                  <a:gd name="T19" fmla="*/ 90 h 90"/>
                  <a:gd name="T20" fmla="*/ 40 w 297"/>
                  <a:gd name="T21" fmla="*/ 90 h 90"/>
                  <a:gd name="T22" fmla="*/ 25 w 297"/>
                  <a:gd name="T23" fmla="*/ 87 h 90"/>
                  <a:gd name="T24" fmla="*/ 12 w 297"/>
                  <a:gd name="T25" fmla="*/ 77 h 90"/>
                  <a:gd name="T26" fmla="*/ 3 w 297"/>
                  <a:gd name="T27" fmla="*/ 63 h 90"/>
                  <a:gd name="T28" fmla="*/ 0 w 297"/>
                  <a:gd name="T29" fmla="*/ 44 h 90"/>
                  <a:gd name="T30" fmla="*/ 3 w 297"/>
                  <a:gd name="T31" fmla="*/ 27 h 90"/>
                  <a:gd name="T32" fmla="*/ 12 w 297"/>
                  <a:gd name="T33" fmla="*/ 14 h 90"/>
                  <a:gd name="T34" fmla="*/ 25 w 297"/>
                  <a:gd name="T35" fmla="*/ 4 h 90"/>
                  <a:gd name="T36" fmla="*/ 40 w 297"/>
                  <a:gd name="T37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7" h="90">
                    <a:moveTo>
                      <a:pt x="40" y="0"/>
                    </a:moveTo>
                    <a:lnTo>
                      <a:pt x="257" y="0"/>
                    </a:lnTo>
                    <a:lnTo>
                      <a:pt x="272" y="4"/>
                    </a:lnTo>
                    <a:lnTo>
                      <a:pt x="285" y="14"/>
                    </a:lnTo>
                    <a:lnTo>
                      <a:pt x="294" y="27"/>
                    </a:lnTo>
                    <a:lnTo>
                      <a:pt x="297" y="44"/>
                    </a:lnTo>
                    <a:lnTo>
                      <a:pt x="294" y="63"/>
                    </a:lnTo>
                    <a:lnTo>
                      <a:pt x="285" y="77"/>
                    </a:lnTo>
                    <a:lnTo>
                      <a:pt x="272" y="87"/>
                    </a:lnTo>
                    <a:lnTo>
                      <a:pt x="257" y="90"/>
                    </a:lnTo>
                    <a:lnTo>
                      <a:pt x="40" y="90"/>
                    </a:lnTo>
                    <a:lnTo>
                      <a:pt x="25" y="87"/>
                    </a:lnTo>
                    <a:lnTo>
                      <a:pt x="12" y="77"/>
                    </a:lnTo>
                    <a:lnTo>
                      <a:pt x="3" y="63"/>
                    </a:lnTo>
                    <a:lnTo>
                      <a:pt x="0" y="44"/>
                    </a:lnTo>
                    <a:lnTo>
                      <a:pt x="3" y="27"/>
                    </a:lnTo>
                    <a:lnTo>
                      <a:pt x="12" y="14"/>
                    </a:lnTo>
                    <a:lnTo>
                      <a:pt x="25" y="4"/>
                    </a:lnTo>
                    <a:lnTo>
                      <a:pt x="4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5610226" y="3185206"/>
            <a:ext cx="1149350" cy="1081088"/>
            <a:chOff x="5848351" y="3185206"/>
            <a:chExt cx="1149350" cy="1081088"/>
          </a:xfrm>
        </p:grpSpPr>
        <p:grpSp>
          <p:nvGrpSpPr>
            <p:cNvPr id="6" name="组合 5"/>
            <p:cNvGrpSpPr/>
            <p:nvPr/>
          </p:nvGrpSpPr>
          <p:grpSpPr>
            <a:xfrm>
              <a:off x="5848351" y="3185206"/>
              <a:ext cx="1149350" cy="1081088"/>
              <a:chOff x="5848351" y="3185206"/>
              <a:chExt cx="1149350" cy="1081088"/>
            </a:xfrm>
          </p:grpSpPr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5848351" y="3229656"/>
                <a:ext cx="1149350" cy="1036638"/>
              </a:xfrm>
              <a:custGeom>
                <a:avLst/>
                <a:gdLst>
                  <a:gd name="T0" fmla="*/ 824 w 1448"/>
                  <a:gd name="T1" fmla="*/ 3 h 1306"/>
                  <a:gd name="T2" fmla="*/ 992 w 1448"/>
                  <a:gd name="T3" fmla="*/ 37 h 1306"/>
                  <a:gd name="T4" fmla="*/ 1142 w 1448"/>
                  <a:gd name="T5" fmla="*/ 98 h 1306"/>
                  <a:gd name="T6" fmla="*/ 1268 w 1448"/>
                  <a:gd name="T7" fmla="*/ 187 h 1306"/>
                  <a:gd name="T8" fmla="*/ 1365 w 1448"/>
                  <a:gd name="T9" fmla="*/ 295 h 1306"/>
                  <a:gd name="T10" fmla="*/ 1428 w 1448"/>
                  <a:gd name="T11" fmla="*/ 420 h 1306"/>
                  <a:gd name="T12" fmla="*/ 1448 w 1448"/>
                  <a:gd name="T13" fmla="*/ 557 h 1306"/>
                  <a:gd name="T14" fmla="*/ 1428 w 1448"/>
                  <a:gd name="T15" fmla="*/ 695 h 1306"/>
                  <a:gd name="T16" fmla="*/ 1365 w 1448"/>
                  <a:gd name="T17" fmla="*/ 819 h 1306"/>
                  <a:gd name="T18" fmla="*/ 1268 w 1448"/>
                  <a:gd name="T19" fmla="*/ 928 h 1306"/>
                  <a:gd name="T20" fmla="*/ 1142 w 1448"/>
                  <a:gd name="T21" fmla="*/ 1015 h 1306"/>
                  <a:gd name="T22" fmla="*/ 992 w 1448"/>
                  <a:gd name="T23" fmla="*/ 1078 h 1306"/>
                  <a:gd name="T24" fmla="*/ 824 w 1448"/>
                  <a:gd name="T25" fmla="*/ 1112 h 1306"/>
                  <a:gd name="T26" fmla="*/ 655 w 1448"/>
                  <a:gd name="T27" fmla="*/ 1112 h 1306"/>
                  <a:gd name="T28" fmla="*/ 504 w 1448"/>
                  <a:gd name="T29" fmla="*/ 1085 h 1306"/>
                  <a:gd name="T30" fmla="*/ 567 w 1448"/>
                  <a:gd name="T31" fmla="*/ 1170 h 1306"/>
                  <a:gd name="T32" fmla="*/ 650 w 1448"/>
                  <a:gd name="T33" fmla="*/ 1244 h 1306"/>
                  <a:gd name="T34" fmla="*/ 754 w 1448"/>
                  <a:gd name="T35" fmla="*/ 1302 h 1306"/>
                  <a:gd name="T36" fmla="*/ 620 w 1448"/>
                  <a:gd name="T37" fmla="*/ 1299 h 1306"/>
                  <a:gd name="T38" fmla="*/ 482 w 1448"/>
                  <a:gd name="T39" fmla="*/ 1258 h 1306"/>
                  <a:gd name="T40" fmla="*/ 349 w 1448"/>
                  <a:gd name="T41" fmla="*/ 1183 h 1306"/>
                  <a:gd name="T42" fmla="*/ 227 w 1448"/>
                  <a:gd name="T43" fmla="*/ 1081 h 1306"/>
                  <a:gd name="T44" fmla="*/ 124 w 1448"/>
                  <a:gd name="T45" fmla="*/ 955 h 1306"/>
                  <a:gd name="T46" fmla="*/ 48 w 1448"/>
                  <a:gd name="T47" fmla="*/ 811 h 1306"/>
                  <a:gd name="T48" fmla="*/ 7 w 1448"/>
                  <a:gd name="T49" fmla="*/ 653 h 1306"/>
                  <a:gd name="T50" fmla="*/ 5 w 1448"/>
                  <a:gd name="T51" fmla="*/ 503 h 1306"/>
                  <a:gd name="T52" fmla="*/ 39 w 1448"/>
                  <a:gd name="T53" fmla="*/ 380 h 1306"/>
                  <a:gd name="T54" fmla="*/ 104 w 1448"/>
                  <a:gd name="T55" fmla="*/ 270 h 1306"/>
                  <a:gd name="T56" fmla="*/ 196 w 1448"/>
                  <a:gd name="T57" fmla="*/ 178 h 1306"/>
                  <a:gd name="T58" fmla="*/ 308 w 1448"/>
                  <a:gd name="T59" fmla="*/ 102 h 1306"/>
                  <a:gd name="T60" fmla="*/ 439 w 1448"/>
                  <a:gd name="T61" fmla="*/ 45 h 1306"/>
                  <a:gd name="T62" fmla="*/ 582 w 1448"/>
                  <a:gd name="T63" fmla="*/ 11 h 1306"/>
                  <a:gd name="T64" fmla="*/ 735 w 1448"/>
                  <a:gd name="T65" fmla="*/ 0 h 1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48" h="1306">
                    <a:moveTo>
                      <a:pt x="735" y="0"/>
                    </a:moveTo>
                    <a:lnTo>
                      <a:pt x="824" y="3"/>
                    </a:lnTo>
                    <a:lnTo>
                      <a:pt x="911" y="17"/>
                    </a:lnTo>
                    <a:lnTo>
                      <a:pt x="992" y="37"/>
                    </a:lnTo>
                    <a:lnTo>
                      <a:pt x="1071" y="64"/>
                    </a:lnTo>
                    <a:lnTo>
                      <a:pt x="1142" y="98"/>
                    </a:lnTo>
                    <a:lnTo>
                      <a:pt x="1208" y="141"/>
                    </a:lnTo>
                    <a:lnTo>
                      <a:pt x="1268" y="187"/>
                    </a:lnTo>
                    <a:lnTo>
                      <a:pt x="1321" y="238"/>
                    </a:lnTo>
                    <a:lnTo>
                      <a:pt x="1365" y="295"/>
                    </a:lnTo>
                    <a:lnTo>
                      <a:pt x="1401" y="355"/>
                    </a:lnTo>
                    <a:lnTo>
                      <a:pt x="1428" y="420"/>
                    </a:lnTo>
                    <a:lnTo>
                      <a:pt x="1443" y="488"/>
                    </a:lnTo>
                    <a:lnTo>
                      <a:pt x="1448" y="557"/>
                    </a:lnTo>
                    <a:lnTo>
                      <a:pt x="1443" y="627"/>
                    </a:lnTo>
                    <a:lnTo>
                      <a:pt x="1428" y="695"/>
                    </a:lnTo>
                    <a:lnTo>
                      <a:pt x="1401" y="760"/>
                    </a:lnTo>
                    <a:lnTo>
                      <a:pt x="1365" y="819"/>
                    </a:lnTo>
                    <a:lnTo>
                      <a:pt x="1321" y="875"/>
                    </a:lnTo>
                    <a:lnTo>
                      <a:pt x="1268" y="928"/>
                    </a:lnTo>
                    <a:lnTo>
                      <a:pt x="1208" y="974"/>
                    </a:lnTo>
                    <a:lnTo>
                      <a:pt x="1142" y="1015"/>
                    </a:lnTo>
                    <a:lnTo>
                      <a:pt x="1071" y="1051"/>
                    </a:lnTo>
                    <a:lnTo>
                      <a:pt x="992" y="1078"/>
                    </a:lnTo>
                    <a:lnTo>
                      <a:pt x="911" y="1098"/>
                    </a:lnTo>
                    <a:lnTo>
                      <a:pt x="824" y="1112"/>
                    </a:lnTo>
                    <a:lnTo>
                      <a:pt x="735" y="1115"/>
                    </a:lnTo>
                    <a:lnTo>
                      <a:pt x="655" y="1112"/>
                    </a:lnTo>
                    <a:lnTo>
                      <a:pt x="579" y="1102"/>
                    </a:lnTo>
                    <a:lnTo>
                      <a:pt x="504" y="1085"/>
                    </a:lnTo>
                    <a:lnTo>
                      <a:pt x="533" y="1129"/>
                    </a:lnTo>
                    <a:lnTo>
                      <a:pt x="567" y="1170"/>
                    </a:lnTo>
                    <a:lnTo>
                      <a:pt x="606" y="1209"/>
                    </a:lnTo>
                    <a:lnTo>
                      <a:pt x="650" y="1244"/>
                    </a:lnTo>
                    <a:lnTo>
                      <a:pt x="700" y="1275"/>
                    </a:lnTo>
                    <a:lnTo>
                      <a:pt x="754" y="1302"/>
                    </a:lnTo>
                    <a:lnTo>
                      <a:pt x="688" y="1306"/>
                    </a:lnTo>
                    <a:lnTo>
                      <a:pt x="620" y="1299"/>
                    </a:lnTo>
                    <a:lnTo>
                      <a:pt x="552" y="1284"/>
                    </a:lnTo>
                    <a:lnTo>
                      <a:pt x="482" y="1258"/>
                    </a:lnTo>
                    <a:lnTo>
                      <a:pt x="414" y="1224"/>
                    </a:lnTo>
                    <a:lnTo>
                      <a:pt x="349" y="1183"/>
                    </a:lnTo>
                    <a:lnTo>
                      <a:pt x="286" y="1136"/>
                    </a:lnTo>
                    <a:lnTo>
                      <a:pt x="227" y="1081"/>
                    </a:lnTo>
                    <a:lnTo>
                      <a:pt x="172" y="1020"/>
                    </a:lnTo>
                    <a:lnTo>
                      <a:pt x="124" y="955"/>
                    </a:lnTo>
                    <a:lnTo>
                      <a:pt x="82" y="884"/>
                    </a:lnTo>
                    <a:lnTo>
                      <a:pt x="48" y="811"/>
                    </a:lnTo>
                    <a:lnTo>
                      <a:pt x="22" y="733"/>
                    </a:lnTo>
                    <a:lnTo>
                      <a:pt x="7" y="653"/>
                    </a:lnTo>
                    <a:lnTo>
                      <a:pt x="0" y="571"/>
                    </a:lnTo>
                    <a:lnTo>
                      <a:pt x="5" y="503"/>
                    </a:lnTo>
                    <a:lnTo>
                      <a:pt x="19" y="440"/>
                    </a:lnTo>
                    <a:lnTo>
                      <a:pt x="39" y="380"/>
                    </a:lnTo>
                    <a:lnTo>
                      <a:pt x="68" y="324"/>
                    </a:lnTo>
                    <a:lnTo>
                      <a:pt x="104" y="270"/>
                    </a:lnTo>
                    <a:lnTo>
                      <a:pt x="147" y="222"/>
                    </a:lnTo>
                    <a:lnTo>
                      <a:pt x="196" y="178"/>
                    </a:lnTo>
                    <a:lnTo>
                      <a:pt x="249" y="137"/>
                    </a:lnTo>
                    <a:lnTo>
                      <a:pt x="308" y="102"/>
                    </a:lnTo>
                    <a:lnTo>
                      <a:pt x="371" y="71"/>
                    </a:lnTo>
                    <a:lnTo>
                      <a:pt x="439" y="45"/>
                    </a:lnTo>
                    <a:lnTo>
                      <a:pt x="509" y="25"/>
                    </a:lnTo>
                    <a:lnTo>
                      <a:pt x="582" y="11"/>
                    </a:lnTo>
                    <a:lnTo>
                      <a:pt x="657" y="1"/>
                    </a:lnTo>
                    <a:lnTo>
                      <a:pt x="735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5848351" y="3185206"/>
                <a:ext cx="1149350" cy="1081088"/>
              </a:xfrm>
              <a:custGeom>
                <a:avLst/>
                <a:gdLst>
                  <a:gd name="T0" fmla="*/ 824 w 1448"/>
                  <a:gd name="T1" fmla="*/ 4 h 1363"/>
                  <a:gd name="T2" fmla="*/ 992 w 1448"/>
                  <a:gd name="T3" fmla="*/ 38 h 1363"/>
                  <a:gd name="T4" fmla="*/ 1142 w 1448"/>
                  <a:gd name="T5" fmla="*/ 101 h 1363"/>
                  <a:gd name="T6" fmla="*/ 1268 w 1448"/>
                  <a:gd name="T7" fmla="*/ 188 h 1363"/>
                  <a:gd name="T8" fmla="*/ 1365 w 1448"/>
                  <a:gd name="T9" fmla="*/ 296 h 1363"/>
                  <a:gd name="T10" fmla="*/ 1428 w 1448"/>
                  <a:gd name="T11" fmla="*/ 420 h 1363"/>
                  <a:gd name="T12" fmla="*/ 1448 w 1448"/>
                  <a:gd name="T13" fmla="*/ 558 h 1363"/>
                  <a:gd name="T14" fmla="*/ 1428 w 1448"/>
                  <a:gd name="T15" fmla="*/ 696 h 1363"/>
                  <a:gd name="T16" fmla="*/ 1365 w 1448"/>
                  <a:gd name="T17" fmla="*/ 820 h 1363"/>
                  <a:gd name="T18" fmla="*/ 1268 w 1448"/>
                  <a:gd name="T19" fmla="*/ 929 h 1363"/>
                  <a:gd name="T20" fmla="*/ 1142 w 1448"/>
                  <a:gd name="T21" fmla="*/ 1016 h 1363"/>
                  <a:gd name="T22" fmla="*/ 992 w 1448"/>
                  <a:gd name="T23" fmla="*/ 1079 h 1363"/>
                  <a:gd name="T24" fmla="*/ 824 w 1448"/>
                  <a:gd name="T25" fmla="*/ 1113 h 1363"/>
                  <a:gd name="T26" fmla="*/ 655 w 1448"/>
                  <a:gd name="T27" fmla="*/ 1113 h 1363"/>
                  <a:gd name="T28" fmla="*/ 504 w 1448"/>
                  <a:gd name="T29" fmla="*/ 1087 h 1363"/>
                  <a:gd name="T30" fmla="*/ 550 w 1448"/>
                  <a:gd name="T31" fmla="*/ 1160 h 1363"/>
                  <a:gd name="T32" fmla="*/ 606 w 1448"/>
                  <a:gd name="T33" fmla="*/ 1238 h 1363"/>
                  <a:gd name="T34" fmla="*/ 674 w 1448"/>
                  <a:gd name="T35" fmla="*/ 1308 h 1363"/>
                  <a:gd name="T36" fmla="*/ 754 w 1448"/>
                  <a:gd name="T37" fmla="*/ 1359 h 1363"/>
                  <a:gd name="T38" fmla="*/ 628 w 1448"/>
                  <a:gd name="T39" fmla="*/ 1358 h 1363"/>
                  <a:gd name="T40" fmla="*/ 499 w 1448"/>
                  <a:gd name="T41" fmla="*/ 1322 h 1363"/>
                  <a:gd name="T42" fmla="*/ 373 w 1448"/>
                  <a:gd name="T43" fmla="*/ 1257 h 1363"/>
                  <a:gd name="T44" fmla="*/ 254 w 1448"/>
                  <a:gd name="T45" fmla="*/ 1164 h 1363"/>
                  <a:gd name="T46" fmla="*/ 152 w 1448"/>
                  <a:gd name="T47" fmla="*/ 1045 h 1363"/>
                  <a:gd name="T48" fmla="*/ 72 w 1448"/>
                  <a:gd name="T49" fmla="*/ 905 h 1363"/>
                  <a:gd name="T50" fmla="*/ 19 w 1448"/>
                  <a:gd name="T51" fmla="*/ 747 h 1363"/>
                  <a:gd name="T52" fmla="*/ 0 w 1448"/>
                  <a:gd name="T53" fmla="*/ 572 h 1363"/>
                  <a:gd name="T54" fmla="*/ 19 w 1448"/>
                  <a:gd name="T55" fmla="*/ 441 h 1363"/>
                  <a:gd name="T56" fmla="*/ 68 w 1448"/>
                  <a:gd name="T57" fmla="*/ 325 h 1363"/>
                  <a:gd name="T58" fmla="*/ 148 w 1448"/>
                  <a:gd name="T59" fmla="*/ 223 h 1363"/>
                  <a:gd name="T60" fmla="*/ 250 w 1448"/>
                  <a:gd name="T61" fmla="*/ 138 h 1363"/>
                  <a:gd name="T62" fmla="*/ 371 w 1448"/>
                  <a:gd name="T63" fmla="*/ 72 h 1363"/>
                  <a:gd name="T64" fmla="*/ 509 w 1448"/>
                  <a:gd name="T65" fmla="*/ 26 h 1363"/>
                  <a:gd name="T66" fmla="*/ 657 w 1448"/>
                  <a:gd name="T67" fmla="*/ 4 h 1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48" h="1363">
                    <a:moveTo>
                      <a:pt x="735" y="0"/>
                    </a:moveTo>
                    <a:lnTo>
                      <a:pt x="824" y="4"/>
                    </a:lnTo>
                    <a:lnTo>
                      <a:pt x="911" y="17"/>
                    </a:lnTo>
                    <a:lnTo>
                      <a:pt x="992" y="38"/>
                    </a:lnTo>
                    <a:lnTo>
                      <a:pt x="1071" y="65"/>
                    </a:lnTo>
                    <a:lnTo>
                      <a:pt x="1142" y="101"/>
                    </a:lnTo>
                    <a:lnTo>
                      <a:pt x="1208" y="142"/>
                    </a:lnTo>
                    <a:lnTo>
                      <a:pt x="1268" y="188"/>
                    </a:lnTo>
                    <a:lnTo>
                      <a:pt x="1321" y="239"/>
                    </a:lnTo>
                    <a:lnTo>
                      <a:pt x="1365" y="296"/>
                    </a:lnTo>
                    <a:lnTo>
                      <a:pt x="1401" y="356"/>
                    </a:lnTo>
                    <a:lnTo>
                      <a:pt x="1428" y="420"/>
                    </a:lnTo>
                    <a:lnTo>
                      <a:pt x="1443" y="489"/>
                    </a:lnTo>
                    <a:lnTo>
                      <a:pt x="1448" y="558"/>
                    </a:lnTo>
                    <a:lnTo>
                      <a:pt x="1443" y="628"/>
                    </a:lnTo>
                    <a:lnTo>
                      <a:pt x="1428" y="696"/>
                    </a:lnTo>
                    <a:lnTo>
                      <a:pt x="1401" y="761"/>
                    </a:lnTo>
                    <a:lnTo>
                      <a:pt x="1365" y="820"/>
                    </a:lnTo>
                    <a:lnTo>
                      <a:pt x="1321" y="876"/>
                    </a:lnTo>
                    <a:lnTo>
                      <a:pt x="1268" y="929"/>
                    </a:lnTo>
                    <a:lnTo>
                      <a:pt x="1208" y="975"/>
                    </a:lnTo>
                    <a:lnTo>
                      <a:pt x="1142" y="1016"/>
                    </a:lnTo>
                    <a:lnTo>
                      <a:pt x="1071" y="1051"/>
                    </a:lnTo>
                    <a:lnTo>
                      <a:pt x="992" y="1079"/>
                    </a:lnTo>
                    <a:lnTo>
                      <a:pt x="911" y="1099"/>
                    </a:lnTo>
                    <a:lnTo>
                      <a:pt x="824" y="1113"/>
                    </a:lnTo>
                    <a:lnTo>
                      <a:pt x="735" y="1116"/>
                    </a:lnTo>
                    <a:lnTo>
                      <a:pt x="655" y="1113"/>
                    </a:lnTo>
                    <a:lnTo>
                      <a:pt x="579" y="1102"/>
                    </a:lnTo>
                    <a:lnTo>
                      <a:pt x="504" y="1087"/>
                    </a:lnTo>
                    <a:lnTo>
                      <a:pt x="526" y="1121"/>
                    </a:lnTo>
                    <a:lnTo>
                      <a:pt x="550" y="1160"/>
                    </a:lnTo>
                    <a:lnTo>
                      <a:pt x="577" y="1199"/>
                    </a:lnTo>
                    <a:lnTo>
                      <a:pt x="606" y="1238"/>
                    </a:lnTo>
                    <a:lnTo>
                      <a:pt x="638" y="1274"/>
                    </a:lnTo>
                    <a:lnTo>
                      <a:pt x="674" y="1308"/>
                    </a:lnTo>
                    <a:lnTo>
                      <a:pt x="713" y="1337"/>
                    </a:lnTo>
                    <a:lnTo>
                      <a:pt x="754" y="1359"/>
                    </a:lnTo>
                    <a:lnTo>
                      <a:pt x="693" y="1363"/>
                    </a:lnTo>
                    <a:lnTo>
                      <a:pt x="628" y="1358"/>
                    </a:lnTo>
                    <a:lnTo>
                      <a:pt x="564" y="1344"/>
                    </a:lnTo>
                    <a:lnTo>
                      <a:pt x="499" y="1322"/>
                    </a:lnTo>
                    <a:lnTo>
                      <a:pt x="434" y="1293"/>
                    </a:lnTo>
                    <a:lnTo>
                      <a:pt x="373" y="1257"/>
                    </a:lnTo>
                    <a:lnTo>
                      <a:pt x="312" y="1213"/>
                    </a:lnTo>
                    <a:lnTo>
                      <a:pt x="254" y="1164"/>
                    </a:lnTo>
                    <a:lnTo>
                      <a:pt x="201" y="1108"/>
                    </a:lnTo>
                    <a:lnTo>
                      <a:pt x="152" y="1045"/>
                    </a:lnTo>
                    <a:lnTo>
                      <a:pt x="109" y="978"/>
                    </a:lnTo>
                    <a:lnTo>
                      <a:pt x="72" y="905"/>
                    </a:lnTo>
                    <a:lnTo>
                      <a:pt x="41" y="829"/>
                    </a:lnTo>
                    <a:lnTo>
                      <a:pt x="19" y="747"/>
                    </a:lnTo>
                    <a:lnTo>
                      <a:pt x="5" y="660"/>
                    </a:lnTo>
                    <a:lnTo>
                      <a:pt x="0" y="572"/>
                    </a:lnTo>
                    <a:lnTo>
                      <a:pt x="5" y="506"/>
                    </a:lnTo>
                    <a:lnTo>
                      <a:pt x="19" y="441"/>
                    </a:lnTo>
                    <a:lnTo>
                      <a:pt x="39" y="381"/>
                    </a:lnTo>
                    <a:lnTo>
                      <a:pt x="68" y="325"/>
                    </a:lnTo>
                    <a:lnTo>
                      <a:pt x="106" y="273"/>
                    </a:lnTo>
                    <a:lnTo>
                      <a:pt x="148" y="223"/>
                    </a:lnTo>
                    <a:lnTo>
                      <a:pt x="196" y="179"/>
                    </a:lnTo>
                    <a:lnTo>
                      <a:pt x="250" y="138"/>
                    </a:lnTo>
                    <a:lnTo>
                      <a:pt x="308" y="102"/>
                    </a:lnTo>
                    <a:lnTo>
                      <a:pt x="371" y="72"/>
                    </a:lnTo>
                    <a:lnTo>
                      <a:pt x="439" y="46"/>
                    </a:lnTo>
                    <a:lnTo>
                      <a:pt x="509" y="26"/>
                    </a:lnTo>
                    <a:lnTo>
                      <a:pt x="582" y="12"/>
                    </a:lnTo>
                    <a:lnTo>
                      <a:pt x="657" y="4"/>
                    </a:lnTo>
                    <a:lnTo>
                      <a:pt x="735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8" name="Freeform 27"/>
            <p:cNvSpPr>
              <a:spLocks noEditPoints="1"/>
            </p:cNvSpPr>
            <p:nvPr/>
          </p:nvSpPr>
          <p:spPr bwMode="auto">
            <a:xfrm>
              <a:off x="6161088" y="3404281"/>
              <a:ext cx="514350" cy="447675"/>
            </a:xfrm>
            <a:custGeom>
              <a:avLst/>
              <a:gdLst>
                <a:gd name="T0" fmla="*/ 494 w 649"/>
                <a:gd name="T1" fmla="*/ 483 h 565"/>
                <a:gd name="T2" fmla="*/ 487 w 649"/>
                <a:gd name="T3" fmla="*/ 500 h 565"/>
                <a:gd name="T4" fmla="*/ 490 w 649"/>
                <a:gd name="T5" fmla="*/ 536 h 565"/>
                <a:gd name="T6" fmla="*/ 506 w 649"/>
                <a:gd name="T7" fmla="*/ 542 h 565"/>
                <a:gd name="T8" fmla="*/ 540 w 649"/>
                <a:gd name="T9" fmla="*/ 539 h 565"/>
                <a:gd name="T10" fmla="*/ 547 w 649"/>
                <a:gd name="T11" fmla="*/ 524 h 565"/>
                <a:gd name="T12" fmla="*/ 543 w 649"/>
                <a:gd name="T13" fmla="*/ 488 h 565"/>
                <a:gd name="T14" fmla="*/ 530 w 649"/>
                <a:gd name="T15" fmla="*/ 480 h 565"/>
                <a:gd name="T16" fmla="*/ 114 w 649"/>
                <a:gd name="T17" fmla="*/ 481 h 565"/>
                <a:gd name="T18" fmla="*/ 102 w 649"/>
                <a:gd name="T19" fmla="*/ 493 h 565"/>
                <a:gd name="T20" fmla="*/ 102 w 649"/>
                <a:gd name="T21" fmla="*/ 531 h 565"/>
                <a:gd name="T22" fmla="*/ 114 w 649"/>
                <a:gd name="T23" fmla="*/ 542 h 565"/>
                <a:gd name="T24" fmla="*/ 148 w 649"/>
                <a:gd name="T25" fmla="*/ 542 h 565"/>
                <a:gd name="T26" fmla="*/ 160 w 649"/>
                <a:gd name="T27" fmla="*/ 531 h 565"/>
                <a:gd name="T28" fmla="*/ 160 w 649"/>
                <a:gd name="T29" fmla="*/ 493 h 565"/>
                <a:gd name="T30" fmla="*/ 148 w 649"/>
                <a:gd name="T31" fmla="*/ 481 h 565"/>
                <a:gd name="T32" fmla="*/ 262 w 649"/>
                <a:gd name="T33" fmla="*/ 213 h 565"/>
                <a:gd name="T34" fmla="*/ 385 w 649"/>
                <a:gd name="T35" fmla="*/ 213 h 565"/>
                <a:gd name="T36" fmla="*/ 399 w 649"/>
                <a:gd name="T37" fmla="*/ 196 h 565"/>
                <a:gd name="T38" fmla="*/ 399 w 649"/>
                <a:gd name="T39" fmla="*/ 213 h 565"/>
                <a:gd name="T40" fmla="*/ 499 w 649"/>
                <a:gd name="T41" fmla="*/ 279 h 565"/>
                <a:gd name="T42" fmla="*/ 531 w 649"/>
                <a:gd name="T43" fmla="*/ 340 h 565"/>
                <a:gd name="T44" fmla="*/ 399 w 649"/>
                <a:gd name="T45" fmla="*/ 328 h 565"/>
                <a:gd name="T46" fmla="*/ 637 w 649"/>
                <a:gd name="T47" fmla="*/ 68 h 565"/>
                <a:gd name="T48" fmla="*/ 12 w 649"/>
                <a:gd name="T49" fmla="*/ 461 h 565"/>
                <a:gd name="T50" fmla="*/ 126 w 649"/>
                <a:gd name="T51" fmla="*/ 328 h 565"/>
                <a:gd name="T52" fmla="*/ 251 w 649"/>
                <a:gd name="T53" fmla="*/ 213 h 565"/>
                <a:gd name="T54" fmla="*/ 159 w 649"/>
                <a:gd name="T55" fmla="*/ 224 h 565"/>
                <a:gd name="T56" fmla="*/ 193 w 649"/>
                <a:gd name="T57" fmla="*/ 163 h 565"/>
                <a:gd name="T58" fmla="*/ 251 w 649"/>
                <a:gd name="T59" fmla="*/ 68 h 565"/>
                <a:gd name="T60" fmla="*/ 485 w 649"/>
                <a:gd name="T61" fmla="*/ 41 h 565"/>
                <a:gd name="T62" fmla="*/ 484 w 649"/>
                <a:gd name="T63" fmla="*/ 49 h 565"/>
                <a:gd name="T64" fmla="*/ 545 w 649"/>
                <a:gd name="T65" fmla="*/ 53 h 565"/>
                <a:gd name="T66" fmla="*/ 552 w 649"/>
                <a:gd name="T67" fmla="*/ 46 h 565"/>
                <a:gd name="T68" fmla="*/ 545 w 649"/>
                <a:gd name="T69" fmla="*/ 41 h 565"/>
                <a:gd name="T70" fmla="*/ 101 w 649"/>
                <a:gd name="T71" fmla="*/ 41 h 565"/>
                <a:gd name="T72" fmla="*/ 97 w 649"/>
                <a:gd name="T73" fmla="*/ 49 h 565"/>
                <a:gd name="T74" fmla="*/ 160 w 649"/>
                <a:gd name="T75" fmla="*/ 53 h 565"/>
                <a:gd name="T76" fmla="*/ 165 w 649"/>
                <a:gd name="T77" fmla="*/ 46 h 565"/>
                <a:gd name="T78" fmla="*/ 160 w 649"/>
                <a:gd name="T79" fmla="*/ 41 h 565"/>
                <a:gd name="T80" fmla="*/ 210 w 649"/>
                <a:gd name="T81" fmla="*/ 0 h 565"/>
                <a:gd name="T82" fmla="*/ 259 w 649"/>
                <a:gd name="T83" fmla="*/ 34 h 565"/>
                <a:gd name="T84" fmla="*/ 385 w 649"/>
                <a:gd name="T85" fmla="*/ 196 h 565"/>
                <a:gd name="T86" fmla="*/ 400 w 649"/>
                <a:gd name="T87" fmla="*/ 17 h 565"/>
                <a:gd name="T88" fmla="*/ 596 w 649"/>
                <a:gd name="T89" fmla="*/ 0 h 565"/>
                <a:gd name="T90" fmla="*/ 645 w 649"/>
                <a:gd name="T91" fmla="*/ 34 h 565"/>
                <a:gd name="T92" fmla="*/ 645 w 649"/>
                <a:gd name="T93" fmla="*/ 531 h 565"/>
                <a:gd name="T94" fmla="*/ 596 w 649"/>
                <a:gd name="T95" fmla="*/ 565 h 565"/>
                <a:gd name="T96" fmla="*/ 400 w 649"/>
                <a:gd name="T97" fmla="*/ 548 h 565"/>
                <a:gd name="T98" fmla="*/ 385 w 649"/>
                <a:gd name="T99" fmla="*/ 328 h 565"/>
                <a:gd name="T100" fmla="*/ 259 w 649"/>
                <a:gd name="T101" fmla="*/ 531 h 565"/>
                <a:gd name="T102" fmla="*/ 210 w 649"/>
                <a:gd name="T103" fmla="*/ 565 h 565"/>
                <a:gd name="T104" fmla="*/ 16 w 649"/>
                <a:gd name="T105" fmla="*/ 548 h 565"/>
                <a:gd name="T106" fmla="*/ 0 w 649"/>
                <a:gd name="T107" fmla="*/ 56 h 565"/>
                <a:gd name="T108" fmla="*/ 33 w 649"/>
                <a:gd name="T109" fmla="*/ 5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49" h="565">
                  <a:moveTo>
                    <a:pt x="506" y="480"/>
                  </a:moveTo>
                  <a:lnTo>
                    <a:pt x="499" y="481"/>
                  </a:lnTo>
                  <a:lnTo>
                    <a:pt x="494" y="483"/>
                  </a:lnTo>
                  <a:lnTo>
                    <a:pt x="490" y="488"/>
                  </a:lnTo>
                  <a:lnTo>
                    <a:pt x="489" y="493"/>
                  </a:lnTo>
                  <a:lnTo>
                    <a:pt x="487" y="500"/>
                  </a:lnTo>
                  <a:lnTo>
                    <a:pt x="487" y="524"/>
                  </a:lnTo>
                  <a:lnTo>
                    <a:pt x="489" y="531"/>
                  </a:lnTo>
                  <a:lnTo>
                    <a:pt x="490" y="536"/>
                  </a:lnTo>
                  <a:lnTo>
                    <a:pt x="494" y="539"/>
                  </a:lnTo>
                  <a:lnTo>
                    <a:pt x="499" y="542"/>
                  </a:lnTo>
                  <a:lnTo>
                    <a:pt x="506" y="542"/>
                  </a:lnTo>
                  <a:lnTo>
                    <a:pt x="530" y="542"/>
                  </a:lnTo>
                  <a:lnTo>
                    <a:pt x="535" y="542"/>
                  </a:lnTo>
                  <a:lnTo>
                    <a:pt x="540" y="539"/>
                  </a:lnTo>
                  <a:lnTo>
                    <a:pt x="543" y="536"/>
                  </a:lnTo>
                  <a:lnTo>
                    <a:pt x="547" y="531"/>
                  </a:lnTo>
                  <a:lnTo>
                    <a:pt x="547" y="524"/>
                  </a:lnTo>
                  <a:lnTo>
                    <a:pt x="547" y="500"/>
                  </a:lnTo>
                  <a:lnTo>
                    <a:pt x="547" y="493"/>
                  </a:lnTo>
                  <a:lnTo>
                    <a:pt x="543" y="488"/>
                  </a:lnTo>
                  <a:lnTo>
                    <a:pt x="540" y="483"/>
                  </a:lnTo>
                  <a:lnTo>
                    <a:pt x="535" y="481"/>
                  </a:lnTo>
                  <a:lnTo>
                    <a:pt x="530" y="480"/>
                  </a:lnTo>
                  <a:lnTo>
                    <a:pt x="506" y="480"/>
                  </a:lnTo>
                  <a:close/>
                  <a:moveTo>
                    <a:pt x="119" y="480"/>
                  </a:moveTo>
                  <a:lnTo>
                    <a:pt x="114" y="481"/>
                  </a:lnTo>
                  <a:lnTo>
                    <a:pt x="109" y="483"/>
                  </a:lnTo>
                  <a:lnTo>
                    <a:pt x="106" y="488"/>
                  </a:lnTo>
                  <a:lnTo>
                    <a:pt x="102" y="493"/>
                  </a:lnTo>
                  <a:lnTo>
                    <a:pt x="102" y="500"/>
                  </a:lnTo>
                  <a:lnTo>
                    <a:pt x="102" y="524"/>
                  </a:lnTo>
                  <a:lnTo>
                    <a:pt x="102" y="531"/>
                  </a:lnTo>
                  <a:lnTo>
                    <a:pt x="106" y="536"/>
                  </a:lnTo>
                  <a:lnTo>
                    <a:pt x="109" y="539"/>
                  </a:lnTo>
                  <a:lnTo>
                    <a:pt x="114" y="542"/>
                  </a:lnTo>
                  <a:lnTo>
                    <a:pt x="119" y="542"/>
                  </a:lnTo>
                  <a:lnTo>
                    <a:pt x="143" y="542"/>
                  </a:lnTo>
                  <a:lnTo>
                    <a:pt x="148" y="542"/>
                  </a:lnTo>
                  <a:lnTo>
                    <a:pt x="154" y="539"/>
                  </a:lnTo>
                  <a:lnTo>
                    <a:pt x="159" y="536"/>
                  </a:lnTo>
                  <a:lnTo>
                    <a:pt x="160" y="531"/>
                  </a:lnTo>
                  <a:lnTo>
                    <a:pt x="162" y="524"/>
                  </a:lnTo>
                  <a:lnTo>
                    <a:pt x="162" y="500"/>
                  </a:lnTo>
                  <a:lnTo>
                    <a:pt x="160" y="493"/>
                  </a:lnTo>
                  <a:lnTo>
                    <a:pt x="159" y="488"/>
                  </a:lnTo>
                  <a:lnTo>
                    <a:pt x="154" y="483"/>
                  </a:lnTo>
                  <a:lnTo>
                    <a:pt x="148" y="481"/>
                  </a:lnTo>
                  <a:lnTo>
                    <a:pt x="143" y="480"/>
                  </a:lnTo>
                  <a:lnTo>
                    <a:pt x="119" y="480"/>
                  </a:lnTo>
                  <a:close/>
                  <a:moveTo>
                    <a:pt x="262" y="213"/>
                  </a:moveTo>
                  <a:lnTo>
                    <a:pt x="262" y="311"/>
                  </a:lnTo>
                  <a:lnTo>
                    <a:pt x="385" y="311"/>
                  </a:lnTo>
                  <a:lnTo>
                    <a:pt x="385" y="213"/>
                  </a:lnTo>
                  <a:lnTo>
                    <a:pt x="262" y="213"/>
                  </a:lnTo>
                  <a:close/>
                  <a:moveTo>
                    <a:pt x="399" y="68"/>
                  </a:moveTo>
                  <a:lnTo>
                    <a:pt x="399" y="196"/>
                  </a:lnTo>
                  <a:lnTo>
                    <a:pt x="565" y="196"/>
                  </a:lnTo>
                  <a:lnTo>
                    <a:pt x="565" y="213"/>
                  </a:lnTo>
                  <a:lnTo>
                    <a:pt x="399" y="213"/>
                  </a:lnTo>
                  <a:lnTo>
                    <a:pt x="399" y="311"/>
                  </a:lnTo>
                  <a:lnTo>
                    <a:pt x="499" y="311"/>
                  </a:lnTo>
                  <a:lnTo>
                    <a:pt x="499" y="279"/>
                  </a:lnTo>
                  <a:lnTo>
                    <a:pt x="531" y="299"/>
                  </a:lnTo>
                  <a:lnTo>
                    <a:pt x="565" y="320"/>
                  </a:lnTo>
                  <a:lnTo>
                    <a:pt x="531" y="340"/>
                  </a:lnTo>
                  <a:lnTo>
                    <a:pt x="499" y="360"/>
                  </a:lnTo>
                  <a:lnTo>
                    <a:pt x="499" y="328"/>
                  </a:lnTo>
                  <a:lnTo>
                    <a:pt x="399" y="328"/>
                  </a:lnTo>
                  <a:lnTo>
                    <a:pt x="399" y="461"/>
                  </a:lnTo>
                  <a:lnTo>
                    <a:pt x="637" y="461"/>
                  </a:lnTo>
                  <a:lnTo>
                    <a:pt x="637" y="68"/>
                  </a:lnTo>
                  <a:lnTo>
                    <a:pt x="399" y="68"/>
                  </a:lnTo>
                  <a:close/>
                  <a:moveTo>
                    <a:pt x="12" y="68"/>
                  </a:moveTo>
                  <a:lnTo>
                    <a:pt x="12" y="461"/>
                  </a:lnTo>
                  <a:lnTo>
                    <a:pt x="251" y="461"/>
                  </a:lnTo>
                  <a:lnTo>
                    <a:pt x="251" y="328"/>
                  </a:lnTo>
                  <a:lnTo>
                    <a:pt x="126" y="328"/>
                  </a:lnTo>
                  <a:lnTo>
                    <a:pt x="126" y="311"/>
                  </a:lnTo>
                  <a:lnTo>
                    <a:pt x="251" y="311"/>
                  </a:lnTo>
                  <a:lnTo>
                    <a:pt x="251" y="213"/>
                  </a:lnTo>
                  <a:lnTo>
                    <a:pt x="193" y="213"/>
                  </a:lnTo>
                  <a:lnTo>
                    <a:pt x="193" y="245"/>
                  </a:lnTo>
                  <a:lnTo>
                    <a:pt x="159" y="224"/>
                  </a:lnTo>
                  <a:lnTo>
                    <a:pt x="126" y="204"/>
                  </a:lnTo>
                  <a:lnTo>
                    <a:pt x="159" y="184"/>
                  </a:lnTo>
                  <a:lnTo>
                    <a:pt x="193" y="163"/>
                  </a:lnTo>
                  <a:lnTo>
                    <a:pt x="193" y="196"/>
                  </a:lnTo>
                  <a:lnTo>
                    <a:pt x="251" y="196"/>
                  </a:lnTo>
                  <a:lnTo>
                    <a:pt x="251" y="68"/>
                  </a:lnTo>
                  <a:lnTo>
                    <a:pt x="12" y="68"/>
                  </a:lnTo>
                  <a:close/>
                  <a:moveTo>
                    <a:pt x="489" y="41"/>
                  </a:moveTo>
                  <a:lnTo>
                    <a:pt x="485" y="41"/>
                  </a:lnTo>
                  <a:lnTo>
                    <a:pt x="484" y="44"/>
                  </a:lnTo>
                  <a:lnTo>
                    <a:pt x="482" y="46"/>
                  </a:lnTo>
                  <a:lnTo>
                    <a:pt x="484" y="49"/>
                  </a:lnTo>
                  <a:lnTo>
                    <a:pt x="485" y="53"/>
                  </a:lnTo>
                  <a:lnTo>
                    <a:pt x="489" y="53"/>
                  </a:lnTo>
                  <a:lnTo>
                    <a:pt x="545" y="53"/>
                  </a:lnTo>
                  <a:lnTo>
                    <a:pt x="548" y="53"/>
                  </a:lnTo>
                  <a:lnTo>
                    <a:pt x="550" y="49"/>
                  </a:lnTo>
                  <a:lnTo>
                    <a:pt x="552" y="46"/>
                  </a:lnTo>
                  <a:lnTo>
                    <a:pt x="550" y="44"/>
                  </a:lnTo>
                  <a:lnTo>
                    <a:pt x="548" y="41"/>
                  </a:lnTo>
                  <a:lnTo>
                    <a:pt x="545" y="41"/>
                  </a:lnTo>
                  <a:lnTo>
                    <a:pt x="489" y="41"/>
                  </a:lnTo>
                  <a:close/>
                  <a:moveTo>
                    <a:pt x="102" y="41"/>
                  </a:moveTo>
                  <a:lnTo>
                    <a:pt x="101" y="41"/>
                  </a:lnTo>
                  <a:lnTo>
                    <a:pt x="97" y="44"/>
                  </a:lnTo>
                  <a:lnTo>
                    <a:pt x="97" y="46"/>
                  </a:lnTo>
                  <a:lnTo>
                    <a:pt x="97" y="49"/>
                  </a:lnTo>
                  <a:lnTo>
                    <a:pt x="101" y="53"/>
                  </a:lnTo>
                  <a:lnTo>
                    <a:pt x="102" y="53"/>
                  </a:lnTo>
                  <a:lnTo>
                    <a:pt x="160" y="53"/>
                  </a:lnTo>
                  <a:lnTo>
                    <a:pt x="164" y="53"/>
                  </a:lnTo>
                  <a:lnTo>
                    <a:pt x="165" y="49"/>
                  </a:lnTo>
                  <a:lnTo>
                    <a:pt x="165" y="46"/>
                  </a:lnTo>
                  <a:lnTo>
                    <a:pt x="165" y="44"/>
                  </a:lnTo>
                  <a:lnTo>
                    <a:pt x="164" y="41"/>
                  </a:lnTo>
                  <a:lnTo>
                    <a:pt x="160" y="41"/>
                  </a:lnTo>
                  <a:lnTo>
                    <a:pt x="102" y="41"/>
                  </a:lnTo>
                  <a:close/>
                  <a:moveTo>
                    <a:pt x="53" y="0"/>
                  </a:moveTo>
                  <a:lnTo>
                    <a:pt x="210" y="0"/>
                  </a:lnTo>
                  <a:lnTo>
                    <a:pt x="230" y="5"/>
                  </a:lnTo>
                  <a:lnTo>
                    <a:pt x="247" y="17"/>
                  </a:lnTo>
                  <a:lnTo>
                    <a:pt x="259" y="34"/>
                  </a:lnTo>
                  <a:lnTo>
                    <a:pt x="262" y="56"/>
                  </a:lnTo>
                  <a:lnTo>
                    <a:pt x="262" y="196"/>
                  </a:lnTo>
                  <a:lnTo>
                    <a:pt x="385" y="196"/>
                  </a:lnTo>
                  <a:lnTo>
                    <a:pt x="385" y="56"/>
                  </a:lnTo>
                  <a:lnTo>
                    <a:pt x="390" y="34"/>
                  </a:lnTo>
                  <a:lnTo>
                    <a:pt x="400" y="17"/>
                  </a:lnTo>
                  <a:lnTo>
                    <a:pt x="417" y="5"/>
                  </a:lnTo>
                  <a:lnTo>
                    <a:pt x="438" y="0"/>
                  </a:lnTo>
                  <a:lnTo>
                    <a:pt x="596" y="0"/>
                  </a:lnTo>
                  <a:lnTo>
                    <a:pt x="616" y="5"/>
                  </a:lnTo>
                  <a:lnTo>
                    <a:pt x="633" y="17"/>
                  </a:lnTo>
                  <a:lnTo>
                    <a:pt x="645" y="34"/>
                  </a:lnTo>
                  <a:lnTo>
                    <a:pt x="649" y="56"/>
                  </a:lnTo>
                  <a:lnTo>
                    <a:pt x="649" y="508"/>
                  </a:lnTo>
                  <a:lnTo>
                    <a:pt x="645" y="531"/>
                  </a:lnTo>
                  <a:lnTo>
                    <a:pt x="633" y="548"/>
                  </a:lnTo>
                  <a:lnTo>
                    <a:pt x="616" y="559"/>
                  </a:lnTo>
                  <a:lnTo>
                    <a:pt x="596" y="565"/>
                  </a:lnTo>
                  <a:lnTo>
                    <a:pt x="438" y="565"/>
                  </a:lnTo>
                  <a:lnTo>
                    <a:pt x="417" y="559"/>
                  </a:lnTo>
                  <a:lnTo>
                    <a:pt x="400" y="548"/>
                  </a:lnTo>
                  <a:lnTo>
                    <a:pt x="390" y="531"/>
                  </a:lnTo>
                  <a:lnTo>
                    <a:pt x="385" y="508"/>
                  </a:lnTo>
                  <a:lnTo>
                    <a:pt x="385" y="328"/>
                  </a:lnTo>
                  <a:lnTo>
                    <a:pt x="262" y="328"/>
                  </a:lnTo>
                  <a:lnTo>
                    <a:pt x="262" y="508"/>
                  </a:lnTo>
                  <a:lnTo>
                    <a:pt x="259" y="531"/>
                  </a:lnTo>
                  <a:lnTo>
                    <a:pt x="247" y="548"/>
                  </a:lnTo>
                  <a:lnTo>
                    <a:pt x="230" y="559"/>
                  </a:lnTo>
                  <a:lnTo>
                    <a:pt x="210" y="565"/>
                  </a:lnTo>
                  <a:lnTo>
                    <a:pt x="53" y="565"/>
                  </a:lnTo>
                  <a:lnTo>
                    <a:pt x="33" y="559"/>
                  </a:lnTo>
                  <a:lnTo>
                    <a:pt x="16" y="548"/>
                  </a:lnTo>
                  <a:lnTo>
                    <a:pt x="4" y="531"/>
                  </a:lnTo>
                  <a:lnTo>
                    <a:pt x="0" y="508"/>
                  </a:lnTo>
                  <a:lnTo>
                    <a:pt x="0" y="56"/>
                  </a:lnTo>
                  <a:lnTo>
                    <a:pt x="4" y="34"/>
                  </a:lnTo>
                  <a:lnTo>
                    <a:pt x="16" y="17"/>
                  </a:lnTo>
                  <a:lnTo>
                    <a:pt x="33" y="5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316663" y="2480356"/>
            <a:ext cx="1149350" cy="1081088"/>
            <a:chOff x="6554788" y="2480356"/>
            <a:chExt cx="1149350" cy="1081088"/>
          </a:xfrm>
        </p:grpSpPr>
        <p:grpSp>
          <p:nvGrpSpPr>
            <p:cNvPr id="40" name="组合 39"/>
            <p:cNvGrpSpPr/>
            <p:nvPr/>
          </p:nvGrpSpPr>
          <p:grpSpPr>
            <a:xfrm>
              <a:off x="6554788" y="2480356"/>
              <a:ext cx="1149350" cy="1081088"/>
              <a:chOff x="6554788" y="2480356"/>
              <a:chExt cx="1149350" cy="1081088"/>
            </a:xfrm>
          </p:grpSpPr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6554788" y="2524806"/>
                <a:ext cx="1149350" cy="1036638"/>
              </a:xfrm>
              <a:custGeom>
                <a:avLst/>
                <a:gdLst>
                  <a:gd name="T0" fmla="*/ 824 w 1448"/>
                  <a:gd name="T1" fmla="*/ 5 h 1308"/>
                  <a:gd name="T2" fmla="*/ 992 w 1448"/>
                  <a:gd name="T3" fmla="*/ 38 h 1308"/>
                  <a:gd name="T4" fmla="*/ 1142 w 1448"/>
                  <a:gd name="T5" fmla="*/ 100 h 1308"/>
                  <a:gd name="T6" fmla="*/ 1268 w 1448"/>
                  <a:gd name="T7" fmla="*/ 187 h 1308"/>
                  <a:gd name="T8" fmla="*/ 1365 w 1448"/>
                  <a:gd name="T9" fmla="*/ 296 h 1308"/>
                  <a:gd name="T10" fmla="*/ 1426 w 1448"/>
                  <a:gd name="T11" fmla="*/ 420 h 1308"/>
                  <a:gd name="T12" fmla="*/ 1448 w 1448"/>
                  <a:gd name="T13" fmla="*/ 558 h 1308"/>
                  <a:gd name="T14" fmla="*/ 1426 w 1448"/>
                  <a:gd name="T15" fmla="*/ 696 h 1308"/>
                  <a:gd name="T16" fmla="*/ 1365 w 1448"/>
                  <a:gd name="T17" fmla="*/ 822 h 1308"/>
                  <a:gd name="T18" fmla="*/ 1268 w 1448"/>
                  <a:gd name="T19" fmla="*/ 929 h 1308"/>
                  <a:gd name="T20" fmla="*/ 1142 w 1448"/>
                  <a:gd name="T21" fmla="*/ 1017 h 1308"/>
                  <a:gd name="T22" fmla="*/ 992 w 1448"/>
                  <a:gd name="T23" fmla="*/ 1078 h 1308"/>
                  <a:gd name="T24" fmla="*/ 824 w 1448"/>
                  <a:gd name="T25" fmla="*/ 1112 h 1308"/>
                  <a:gd name="T26" fmla="*/ 655 w 1448"/>
                  <a:gd name="T27" fmla="*/ 1112 h 1308"/>
                  <a:gd name="T28" fmla="*/ 504 w 1448"/>
                  <a:gd name="T29" fmla="*/ 1087 h 1308"/>
                  <a:gd name="T30" fmla="*/ 567 w 1448"/>
                  <a:gd name="T31" fmla="*/ 1172 h 1308"/>
                  <a:gd name="T32" fmla="*/ 650 w 1448"/>
                  <a:gd name="T33" fmla="*/ 1245 h 1308"/>
                  <a:gd name="T34" fmla="*/ 754 w 1448"/>
                  <a:gd name="T35" fmla="*/ 1305 h 1308"/>
                  <a:gd name="T36" fmla="*/ 620 w 1448"/>
                  <a:gd name="T37" fmla="*/ 1299 h 1308"/>
                  <a:gd name="T38" fmla="*/ 482 w 1448"/>
                  <a:gd name="T39" fmla="*/ 1259 h 1308"/>
                  <a:gd name="T40" fmla="*/ 347 w 1448"/>
                  <a:gd name="T41" fmla="*/ 1184 h 1308"/>
                  <a:gd name="T42" fmla="*/ 225 w 1448"/>
                  <a:gd name="T43" fmla="*/ 1082 h 1308"/>
                  <a:gd name="T44" fmla="*/ 123 w 1448"/>
                  <a:gd name="T45" fmla="*/ 956 h 1308"/>
                  <a:gd name="T46" fmla="*/ 48 w 1448"/>
                  <a:gd name="T47" fmla="*/ 811 h 1308"/>
                  <a:gd name="T48" fmla="*/ 5 w 1448"/>
                  <a:gd name="T49" fmla="*/ 653 h 1308"/>
                  <a:gd name="T50" fmla="*/ 5 w 1448"/>
                  <a:gd name="T51" fmla="*/ 505 h 1308"/>
                  <a:gd name="T52" fmla="*/ 39 w 1448"/>
                  <a:gd name="T53" fmla="*/ 381 h 1308"/>
                  <a:gd name="T54" fmla="*/ 104 w 1448"/>
                  <a:gd name="T55" fmla="*/ 272 h 1308"/>
                  <a:gd name="T56" fmla="*/ 194 w 1448"/>
                  <a:gd name="T57" fmla="*/ 179 h 1308"/>
                  <a:gd name="T58" fmla="*/ 308 w 1448"/>
                  <a:gd name="T59" fmla="*/ 104 h 1308"/>
                  <a:gd name="T60" fmla="*/ 438 w 1448"/>
                  <a:gd name="T61" fmla="*/ 48 h 1308"/>
                  <a:gd name="T62" fmla="*/ 582 w 1448"/>
                  <a:gd name="T63" fmla="*/ 12 h 1308"/>
                  <a:gd name="T64" fmla="*/ 734 w 1448"/>
                  <a:gd name="T65" fmla="*/ 0 h 1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48" h="1308">
                    <a:moveTo>
                      <a:pt x="734" y="0"/>
                    </a:moveTo>
                    <a:lnTo>
                      <a:pt x="824" y="5"/>
                    </a:lnTo>
                    <a:lnTo>
                      <a:pt x="911" y="17"/>
                    </a:lnTo>
                    <a:lnTo>
                      <a:pt x="992" y="38"/>
                    </a:lnTo>
                    <a:lnTo>
                      <a:pt x="1071" y="65"/>
                    </a:lnTo>
                    <a:lnTo>
                      <a:pt x="1142" y="100"/>
                    </a:lnTo>
                    <a:lnTo>
                      <a:pt x="1208" y="141"/>
                    </a:lnTo>
                    <a:lnTo>
                      <a:pt x="1268" y="187"/>
                    </a:lnTo>
                    <a:lnTo>
                      <a:pt x="1321" y="240"/>
                    </a:lnTo>
                    <a:lnTo>
                      <a:pt x="1365" y="296"/>
                    </a:lnTo>
                    <a:lnTo>
                      <a:pt x="1401" y="357"/>
                    </a:lnTo>
                    <a:lnTo>
                      <a:pt x="1426" y="420"/>
                    </a:lnTo>
                    <a:lnTo>
                      <a:pt x="1443" y="488"/>
                    </a:lnTo>
                    <a:lnTo>
                      <a:pt x="1448" y="558"/>
                    </a:lnTo>
                    <a:lnTo>
                      <a:pt x="1443" y="628"/>
                    </a:lnTo>
                    <a:lnTo>
                      <a:pt x="1426" y="696"/>
                    </a:lnTo>
                    <a:lnTo>
                      <a:pt x="1401" y="760"/>
                    </a:lnTo>
                    <a:lnTo>
                      <a:pt x="1365" y="822"/>
                    </a:lnTo>
                    <a:lnTo>
                      <a:pt x="1321" y="878"/>
                    </a:lnTo>
                    <a:lnTo>
                      <a:pt x="1268" y="929"/>
                    </a:lnTo>
                    <a:lnTo>
                      <a:pt x="1208" y="976"/>
                    </a:lnTo>
                    <a:lnTo>
                      <a:pt x="1142" y="1017"/>
                    </a:lnTo>
                    <a:lnTo>
                      <a:pt x="1071" y="1051"/>
                    </a:lnTo>
                    <a:lnTo>
                      <a:pt x="992" y="1078"/>
                    </a:lnTo>
                    <a:lnTo>
                      <a:pt x="911" y="1099"/>
                    </a:lnTo>
                    <a:lnTo>
                      <a:pt x="824" y="1112"/>
                    </a:lnTo>
                    <a:lnTo>
                      <a:pt x="734" y="1116"/>
                    </a:lnTo>
                    <a:lnTo>
                      <a:pt x="655" y="1112"/>
                    </a:lnTo>
                    <a:lnTo>
                      <a:pt x="579" y="1102"/>
                    </a:lnTo>
                    <a:lnTo>
                      <a:pt x="504" y="1087"/>
                    </a:lnTo>
                    <a:lnTo>
                      <a:pt x="533" y="1129"/>
                    </a:lnTo>
                    <a:lnTo>
                      <a:pt x="567" y="1172"/>
                    </a:lnTo>
                    <a:lnTo>
                      <a:pt x="606" y="1209"/>
                    </a:lnTo>
                    <a:lnTo>
                      <a:pt x="650" y="1245"/>
                    </a:lnTo>
                    <a:lnTo>
                      <a:pt x="700" y="1277"/>
                    </a:lnTo>
                    <a:lnTo>
                      <a:pt x="754" y="1305"/>
                    </a:lnTo>
                    <a:lnTo>
                      <a:pt x="688" y="1308"/>
                    </a:lnTo>
                    <a:lnTo>
                      <a:pt x="620" y="1299"/>
                    </a:lnTo>
                    <a:lnTo>
                      <a:pt x="550" y="1284"/>
                    </a:lnTo>
                    <a:lnTo>
                      <a:pt x="482" y="1259"/>
                    </a:lnTo>
                    <a:lnTo>
                      <a:pt x="414" y="1225"/>
                    </a:lnTo>
                    <a:lnTo>
                      <a:pt x="347" y="1184"/>
                    </a:lnTo>
                    <a:lnTo>
                      <a:pt x="284" y="1136"/>
                    </a:lnTo>
                    <a:lnTo>
                      <a:pt x="225" y="1082"/>
                    </a:lnTo>
                    <a:lnTo>
                      <a:pt x="172" y="1021"/>
                    </a:lnTo>
                    <a:lnTo>
                      <a:pt x="123" y="956"/>
                    </a:lnTo>
                    <a:lnTo>
                      <a:pt x="82" y="886"/>
                    </a:lnTo>
                    <a:lnTo>
                      <a:pt x="48" y="811"/>
                    </a:lnTo>
                    <a:lnTo>
                      <a:pt x="22" y="735"/>
                    </a:lnTo>
                    <a:lnTo>
                      <a:pt x="5" y="653"/>
                    </a:lnTo>
                    <a:lnTo>
                      <a:pt x="0" y="572"/>
                    </a:lnTo>
                    <a:lnTo>
                      <a:pt x="5" y="505"/>
                    </a:lnTo>
                    <a:lnTo>
                      <a:pt x="17" y="441"/>
                    </a:lnTo>
                    <a:lnTo>
                      <a:pt x="39" y="381"/>
                    </a:lnTo>
                    <a:lnTo>
                      <a:pt x="68" y="325"/>
                    </a:lnTo>
                    <a:lnTo>
                      <a:pt x="104" y="272"/>
                    </a:lnTo>
                    <a:lnTo>
                      <a:pt x="147" y="223"/>
                    </a:lnTo>
                    <a:lnTo>
                      <a:pt x="194" y="179"/>
                    </a:lnTo>
                    <a:lnTo>
                      <a:pt x="249" y="138"/>
                    </a:lnTo>
                    <a:lnTo>
                      <a:pt x="308" y="104"/>
                    </a:lnTo>
                    <a:lnTo>
                      <a:pt x="371" y="73"/>
                    </a:lnTo>
                    <a:lnTo>
                      <a:pt x="438" y="48"/>
                    </a:lnTo>
                    <a:lnTo>
                      <a:pt x="509" y="27"/>
                    </a:lnTo>
                    <a:lnTo>
                      <a:pt x="582" y="12"/>
                    </a:lnTo>
                    <a:lnTo>
                      <a:pt x="657" y="4"/>
                    </a:lnTo>
                    <a:lnTo>
                      <a:pt x="734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6554788" y="2480356"/>
                <a:ext cx="1149350" cy="1081088"/>
              </a:xfrm>
              <a:custGeom>
                <a:avLst/>
                <a:gdLst>
                  <a:gd name="T0" fmla="*/ 824 w 1448"/>
                  <a:gd name="T1" fmla="*/ 5 h 1364"/>
                  <a:gd name="T2" fmla="*/ 992 w 1448"/>
                  <a:gd name="T3" fmla="*/ 37 h 1364"/>
                  <a:gd name="T4" fmla="*/ 1142 w 1448"/>
                  <a:gd name="T5" fmla="*/ 100 h 1364"/>
                  <a:gd name="T6" fmla="*/ 1268 w 1448"/>
                  <a:gd name="T7" fmla="*/ 187 h 1364"/>
                  <a:gd name="T8" fmla="*/ 1365 w 1448"/>
                  <a:gd name="T9" fmla="*/ 296 h 1364"/>
                  <a:gd name="T10" fmla="*/ 1426 w 1448"/>
                  <a:gd name="T11" fmla="*/ 422 h 1364"/>
                  <a:gd name="T12" fmla="*/ 1448 w 1448"/>
                  <a:gd name="T13" fmla="*/ 558 h 1364"/>
                  <a:gd name="T14" fmla="*/ 1426 w 1448"/>
                  <a:gd name="T15" fmla="*/ 696 h 1364"/>
                  <a:gd name="T16" fmla="*/ 1365 w 1448"/>
                  <a:gd name="T17" fmla="*/ 821 h 1364"/>
                  <a:gd name="T18" fmla="*/ 1268 w 1448"/>
                  <a:gd name="T19" fmla="*/ 929 h 1364"/>
                  <a:gd name="T20" fmla="*/ 1142 w 1448"/>
                  <a:gd name="T21" fmla="*/ 1017 h 1364"/>
                  <a:gd name="T22" fmla="*/ 992 w 1448"/>
                  <a:gd name="T23" fmla="*/ 1078 h 1364"/>
                  <a:gd name="T24" fmla="*/ 824 w 1448"/>
                  <a:gd name="T25" fmla="*/ 1112 h 1364"/>
                  <a:gd name="T26" fmla="*/ 655 w 1448"/>
                  <a:gd name="T27" fmla="*/ 1112 h 1364"/>
                  <a:gd name="T28" fmla="*/ 504 w 1448"/>
                  <a:gd name="T29" fmla="*/ 1087 h 1364"/>
                  <a:gd name="T30" fmla="*/ 550 w 1448"/>
                  <a:gd name="T31" fmla="*/ 1160 h 1364"/>
                  <a:gd name="T32" fmla="*/ 606 w 1448"/>
                  <a:gd name="T33" fmla="*/ 1238 h 1364"/>
                  <a:gd name="T34" fmla="*/ 674 w 1448"/>
                  <a:gd name="T35" fmla="*/ 1309 h 1364"/>
                  <a:gd name="T36" fmla="*/ 754 w 1448"/>
                  <a:gd name="T37" fmla="*/ 1361 h 1364"/>
                  <a:gd name="T38" fmla="*/ 628 w 1448"/>
                  <a:gd name="T39" fmla="*/ 1359 h 1364"/>
                  <a:gd name="T40" fmla="*/ 499 w 1448"/>
                  <a:gd name="T41" fmla="*/ 1323 h 1364"/>
                  <a:gd name="T42" fmla="*/ 371 w 1448"/>
                  <a:gd name="T43" fmla="*/ 1257 h 1364"/>
                  <a:gd name="T44" fmla="*/ 254 w 1448"/>
                  <a:gd name="T45" fmla="*/ 1163 h 1364"/>
                  <a:gd name="T46" fmla="*/ 152 w 1448"/>
                  <a:gd name="T47" fmla="*/ 1046 h 1364"/>
                  <a:gd name="T48" fmla="*/ 72 w 1448"/>
                  <a:gd name="T49" fmla="*/ 905 h 1364"/>
                  <a:gd name="T50" fmla="*/ 19 w 1448"/>
                  <a:gd name="T51" fmla="*/ 747 h 1364"/>
                  <a:gd name="T52" fmla="*/ 0 w 1448"/>
                  <a:gd name="T53" fmla="*/ 571 h 1364"/>
                  <a:gd name="T54" fmla="*/ 19 w 1448"/>
                  <a:gd name="T55" fmla="*/ 442 h 1364"/>
                  <a:gd name="T56" fmla="*/ 68 w 1448"/>
                  <a:gd name="T57" fmla="*/ 325 h 1364"/>
                  <a:gd name="T58" fmla="*/ 147 w 1448"/>
                  <a:gd name="T59" fmla="*/ 223 h 1364"/>
                  <a:gd name="T60" fmla="*/ 249 w 1448"/>
                  <a:gd name="T61" fmla="*/ 139 h 1364"/>
                  <a:gd name="T62" fmla="*/ 371 w 1448"/>
                  <a:gd name="T63" fmla="*/ 73 h 1364"/>
                  <a:gd name="T64" fmla="*/ 509 w 1448"/>
                  <a:gd name="T65" fmla="*/ 27 h 1364"/>
                  <a:gd name="T66" fmla="*/ 657 w 1448"/>
                  <a:gd name="T67" fmla="*/ 3 h 13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48" h="1364">
                    <a:moveTo>
                      <a:pt x="734" y="0"/>
                    </a:moveTo>
                    <a:lnTo>
                      <a:pt x="824" y="5"/>
                    </a:lnTo>
                    <a:lnTo>
                      <a:pt x="911" y="17"/>
                    </a:lnTo>
                    <a:lnTo>
                      <a:pt x="992" y="37"/>
                    </a:lnTo>
                    <a:lnTo>
                      <a:pt x="1071" y="66"/>
                    </a:lnTo>
                    <a:lnTo>
                      <a:pt x="1142" y="100"/>
                    </a:lnTo>
                    <a:lnTo>
                      <a:pt x="1208" y="141"/>
                    </a:lnTo>
                    <a:lnTo>
                      <a:pt x="1268" y="187"/>
                    </a:lnTo>
                    <a:lnTo>
                      <a:pt x="1321" y="240"/>
                    </a:lnTo>
                    <a:lnTo>
                      <a:pt x="1365" y="296"/>
                    </a:lnTo>
                    <a:lnTo>
                      <a:pt x="1401" y="357"/>
                    </a:lnTo>
                    <a:lnTo>
                      <a:pt x="1426" y="422"/>
                    </a:lnTo>
                    <a:lnTo>
                      <a:pt x="1443" y="488"/>
                    </a:lnTo>
                    <a:lnTo>
                      <a:pt x="1448" y="558"/>
                    </a:lnTo>
                    <a:lnTo>
                      <a:pt x="1443" y="629"/>
                    </a:lnTo>
                    <a:lnTo>
                      <a:pt x="1426" y="696"/>
                    </a:lnTo>
                    <a:lnTo>
                      <a:pt x="1401" y="760"/>
                    </a:lnTo>
                    <a:lnTo>
                      <a:pt x="1365" y="821"/>
                    </a:lnTo>
                    <a:lnTo>
                      <a:pt x="1321" y="878"/>
                    </a:lnTo>
                    <a:lnTo>
                      <a:pt x="1268" y="929"/>
                    </a:lnTo>
                    <a:lnTo>
                      <a:pt x="1208" y="976"/>
                    </a:lnTo>
                    <a:lnTo>
                      <a:pt x="1142" y="1017"/>
                    </a:lnTo>
                    <a:lnTo>
                      <a:pt x="1071" y="1051"/>
                    </a:lnTo>
                    <a:lnTo>
                      <a:pt x="992" y="1078"/>
                    </a:lnTo>
                    <a:lnTo>
                      <a:pt x="911" y="1099"/>
                    </a:lnTo>
                    <a:lnTo>
                      <a:pt x="824" y="1112"/>
                    </a:lnTo>
                    <a:lnTo>
                      <a:pt x="734" y="1117"/>
                    </a:lnTo>
                    <a:lnTo>
                      <a:pt x="655" y="1112"/>
                    </a:lnTo>
                    <a:lnTo>
                      <a:pt x="579" y="1102"/>
                    </a:lnTo>
                    <a:lnTo>
                      <a:pt x="504" y="1087"/>
                    </a:lnTo>
                    <a:lnTo>
                      <a:pt x="526" y="1122"/>
                    </a:lnTo>
                    <a:lnTo>
                      <a:pt x="550" y="1160"/>
                    </a:lnTo>
                    <a:lnTo>
                      <a:pt x="575" y="1199"/>
                    </a:lnTo>
                    <a:lnTo>
                      <a:pt x="606" y="1238"/>
                    </a:lnTo>
                    <a:lnTo>
                      <a:pt x="638" y="1275"/>
                    </a:lnTo>
                    <a:lnTo>
                      <a:pt x="674" y="1309"/>
                    </a:lnTo>
                    <a:lnTo>
                      <a:pt x="713" y="1338"/>
                    </a:lnTo>
                    <a:lnTo>
                      <a:pt x="754" y="1361"/>
                    </a:lnTo>
                    <a:lnTo>
                      <a:pt x="691" y="1364"/>
                    </a:lnTo>
                    <a:lnTo>
                      <a:pt x="628" y="1359"/>
                    </a:lnTo>
                    <a:lnTo>
                      <a:pt x="564" y="1345"/>
                    </a:lnTo>
                    <a:lnTo>
                      <a:pt x="499" y="1323"/>
                    </a:lnTo>
                    <a:lnTo>
                      <a:pt x="434" y="1294"/>
                    </a:lnTo>
                    <a:lnTo>
                      <a:pt x="371" y="1257"/>
                    </a:lnTo>
                    <a:lnTo>
                      <a:pt x="312" y="1213"/>
                    </a:lnTo>
                    <a:lnTo>
                      <a:pt x="254" y="1163"/>
                    </a:lnTo>
                    <a:lnTo>
                      <a:pt x="201" y="1107"/>
                    </a:lnTo>
                    <a:lnTo>
                      <a:pt x="152" y="1046"/>
                    </a:lnTo>
                    <a:lnTo>
                      <a:pt x="107" y="978"/>
                    </a:lnTo>
                    <a:lnTo>
                      <a:pt x="72" y="905"/>
                    </a:lnTo>
                    <a:lnTo>
                      <a:pt x="41" y="828"/>
                    </a:lnTo>
                    <a:lnTo>
                      <a:pt x="19" y="747"/>
                    </a:lnTo>
                    <a:lnTo>
                      <a:pt x="5" y="662"/>
                    </a:lnTo>
                    <a:lnTo>
                      <a:pt x="0" y="571"/>
                    </a:lnTo>
                    <a:lnTo>
                      <a:pt x="5" y="505"/>
                    </a:lnTo>
                    <a:lnTo>
                      <a:pt x="19" y="442"/>
                    </a:lnTo>
                    <a:lnTo>
                      <a:pt x="39" y="381"/>
                    </a:lnTo>
                    <a:lnTo>
                      <a:pt x="68" y="325"/>
                    </a:lnTo>
                    <a:lnTo>
                      <a:pt x="104" y="272"/>
                    </a:lnTo>
                    <a:lnTo>
                      <a:pt x="147" y="223"/>
                    </a:lnTo>
                    <a:lnTo>
                      <a:pt x="196" y="179"/>
                    </a:lnTo>
                    <a:lnTo>
                      <a:pt x="249" y="139"/>
                    </a:lnTo>
                    <a:lnTo>
                      <a:pt x="308" y="104"/>
                    </a:lnTo>
                    <a:lnTo>
                      <a:pt x="371" y="73"/>
                    </a:lnTo>
                    <a:lnTo>
                      <a:pt x="438" y="48"/>
                    </a:lnTo>
                    <a:lnTo>
                      <a:pt x="509" y="27"/>
                    </a:lnTo>
                    <a:lnTo>
                      <a:pt x="582" y="12"/>
                    </a:lnTo>
                    <a:lnTo>
                      <a:pt x="657" y="3"/>
                    </a:lnTo>
                    <a:lnTo>
                      <a:pt x="734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6983413" y="2707369"/>
              <a:ext cx="385763" cy="415925"/>
            </a:xfrm>
            <a:custGeom>
              <a:avLst/>
              <a:gdLst>
                <a:gd name="T0" fmla="*/ 25 w 486"/>
                <a:gd name="T1" fmla="*/ 0 h 524"/>
                <a:gd name="T2" fmla="*/ 37 w 486"/>
                <a:gd name="T3" fmla="*/ 29 h 524"/>
                <a:gd name="T4" fmla="*/ 25 w 486"/>
                <a:gd name="T5" fmla="*/ 29 h 524"/>
                <a:gd name="T6" fmla="*/ 37 w 486"/>
                <a:gd name="T7" fmla="*/ 155 h 524"/>
                <a:gd name="T8" fmla="*/ 25 w 486"/>
                <a:gd name="T9" fmla="*/ 240 h 524"/>
                <a:gd name="T10" fmla="*/ 37 w 486"/>
                <a:gd name="T11" fmla="*/ 240 h 524"/>
                <a:gd name="T12" fmla="*/ 25 w 486"/>
                <a:gd name="T13" fmla="*/ 283 h 524"/>
                <a:gd name="T14" fmla="*/ 25 w 486"/>
                <a:gd name="T15" fmla="*/ 283 h 524"/>
                <a:gd name="T16" fmla="*/ 37 w 486"/>
                <a:gd name="T17" fmla="*/ 324 h 524"/>
                <a:gd name="T18" fmla="*/ 25 w 486"/>
                <a:gd name="T19" fmla="*/ 324 h 524"/>
                <a:gd name="T20" fmla="*/ 37 w 486"/>
                <a:gd name="T21" fmla="*/ 366 h 524"/>
                <a:gd name="T22" fmla="*/ 25 w 486"/>
                <a:gd name="T23" fmla="*/ 409 h 524"/>
                <a:gd name="T24" fmla="*/ 37 w 486"/>
                <a:gd name="T25" fmla="*/ 409 h 524"/>
                <a:gd name="T26" fmla="*/ 25 w 486"/>
                <a:gd name="T27" fmla="*/ 451 h 524"/>
                <a:gd name="T28" fmla="*/ 37 w 486"/>
                <a:gd name="T29" fmla="*/ 451 h 524"/>
                <a:gd name="T30" fmla="*/ 25 w 486"/>
                <a:gd name="T31" fmla="*/ 494 h 524"/>
                <a:gd name="T32" fmla="*/ 47 w 486"/>
                <a:gd name="T33" fmla="*/ 295 h 524"/>
                <a:gd name="T34" fmla="*/ 112 w 486"/>
                <a:gd name="T35" fmla="*/ 494 h 524"/>
                <a:gd name="T36" fmla="*/ 138 w 486"/>
                <a:gd name="T37" fmla="*/ 393 h 524"/>
                <a:gd name="T38" fmla="*/ 202 w 486"/>
                <a:gd name="T39" fmla="*/ 494 h 524"/>
                <a:gd name="T40" fmla="*/ 221 w 486"/>
                <a:gd name="T41" fmla="*/ 480 h 524"/>
                <a:gd name="T42" fmla="*/ 226 w 486"/>
                <a:gd name="T43" fmla="*/ 494 h 524"/>
                <a:gd name="T44" fmla="*/ 291 w 486"/>
                <a:gd name="T45" fmla="*/ 119 h 524"/>
                <a:gd name="T46" fmla="*/ 299 w 486"/>
                <a:gd name="T47" fmla="*/ 494 h 524"/>
                <a:gd name="T48" fmla="*/ 299 w 486"/>
                <a:gd name="T49" fmla="*/ 480 h 524"/>
                <a:gd name="T50" fmla="*/ 316 w 486"/>
                <a:gd name="T51" fmla="*/ 494 h 524"/>
                <a:gd name="T52" fmla="*/ 381 w 486"/>
                <a:gd name="T53" fmla="*/ 26 h 524"/>
                <a:gd name="T54" fmla="*/ 405 w 486"/>
                <a:gd name="T55" fmla="*/ 494 h 524"/>
                <a:gd name="T56" fmla="*/ 469 w 486"/>
                <a:gd name="T57" fmla="*/ 347 h 524"/>
                <a:gd name="T58" fmla="*/ 486 w 486"/>
                <a:gd name="T59" fmla="*/ 494 h 524"/>
                <a:gd name="T60" fmla="*/ 457 w 486"/>
                <a:gd name="T61" fmla="*/ 500 h 524"/>
                <a:gd name="T62" fmla="*/ 457 w 486"/>
                <a:gd name="T63" fmla="*/ 516 h 524"/>
                <a:gd name="T64" fmla="*/ 418 w 486"/>
                <a:gd name="T65" fmla="*/ 500 h 524"/>
                <a:gd name="T66" fmla="*/ 418 w 486"/>
                <a:gd name="T67" fmla="*/ 500 h 524"/>
                <a:gd name="T68" fmla="*/ 299 w 486"/>
                <a:gd name="T69" fmla="*/ 516 h 524"/>
                <a:gd name="T70" fmla="*/ 299 w 486"/>
                <a:gd name="T71" fmla="*/ 500 h 524"/>
                <a:gd name="T72" fmla="*/ 260 w 486"/>
                <a:gd name="T73" fmla="*/ 516 h 524"/>
                <a:gd name="T74" fmla="*/ 260 w 486"/>
                <a:gd name="T75" fmla="*/ 500 h 524"/>
                <a:gd name="T76" fmla="*/ 221 w 486"/>
                <a:gd name="T77" fmla="*/ 516 h 524"/>
                <a:gd name="T78" fmla="*/ 103 w 486"/>
                <a:gd name="T79" fmla="*/ 500 h 524"/>
                <a:gd name="T80" fmla="*/ 103 w 486"/>
                <a:gd name="T81" fmla="*/ 516 h 524"/>
                <a:gd name="T82" fmla="*/ 64 w 486"/>
                <a:gd name="T83" fmla="*/ 500 h 524"/>
                <a:gd name="T84" fmla="*/ 64 w 486"/>
                <a:gd name="T85" fmla="*/ 516 h 524"/>
                <a:gd name="T86" fmla="*/ 25 w 486"/>
                <a:gd name="T87" fmla="*/ 500 h 524"/>
                <a:gd name="T88" fmla="*/ 18 w 486"/>
                <a:gd name="T89" fmla="*/ 524 h 524"/>
                <a:gd name="T90" fmla="*/ 0 w 486"/>
                <a:gd name="T91" fmla="*/ 500 h 524"/>
                <a:gd name="T92" fmla="*/ 18 w 486"/>
                <a:gd name="T93" fmla="*/ 494 h 524"/>
                <a:gd name="T94" fmla="*/ 5 w 486"/>
                <a:gd name="T95" fmla="*/ 451 h 524"/>
                <a:gd name="T96" fmla="*/ 18 w 486"/>
                <a:gd name="T97" fmla="*/ 451 h 524"/>
                <a:gd name="T98" fmla="*/ 5 w 486"/>
                <a:gd name="T99" fmla="*/ 409 h 524"/>
                <a:gd name="T100" fmla="*/ 18 w 486"/>
                <a:gd name="T101" fmla="*/ 409 h 524"/>
                <a:gd name="T102" fmla="*/ 5 w 486"/>
                <a:gd name="T103" fmla="*/ 366 h 524"/>
                <a:gd name="T104" fmla="*/ 18 w 486"/>
                <a:gd name="T105" fmla="*/ 324 h 524"/>
                <a:gd name="T106" fmla="*/ 5 w 486"/>
                <a:gd name="T107" fmla="*/ 324 h 524"/>
                <a:gd name="T108" fmla="*/ 18 w 486"/>
                <a:gd name="T109" fmla="*/ 283 h 524"/>
                <a:gd name="T110" fmla="*/ 18 w 486"/>
                <a:gd name="T111" fmla="*/ 283 h 524"/>
                <a:gd name="T112" fmla="*/ 5 w 486"/>
                <a:gd name="T113" fmla="*/ 240 h 524"/>
                <a:gd name="T114" fmla="*/ 18 w 486"/>
                <a:gd name="T115" fmla="*/ 240 h 524"/>
                <a:gd name="T116" fmla="*/ 5 w 486"/>
                <a:gd name="T117" fmla="*/ 155 h 524"/>
                <a:gd name="T118" fmla="*/ 18 w 486"/>
                <a:gd name="T119" fmla="*/ 29 h 524"/>
                <a:gd name="T120" fmla="*/ 5 w 486"/>
                <a:gd name="T121" fmla="*/ 29 h 524"/>
                <a:gd name="T122" fmla="*/ 18 w 486"/>
                <a:gd name="T123" fmla="*/ 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6" h="524">
                  <a:moveTo>
                    <a:pt x="18" y="0"/>
                  </a:moveTo>
                  <a:lnTo>
                    <a:pt x="25" y="0"/>
                  </a:lnTo>
                  <a:lnTo>
                    <a:pt x="25" y="29"/>
                  </a:lnTo>
                  <a:lnTo>
                    <a:pt x="37" y="29"/>
                  </a:lnTo>
                  <a:lnTo>
                    <a:pt x="37" y="29"/>
                  </a:lnTo>
                  <a:lnTo>
                    <a:pt x="25" y="29"/>
                  </a:lnTo>
                  <a:lnTo>
                    <a:pt x="25" y="155"/>
                  </a:lnTo>
                  <a:lnTo>
                    <a:pt x="37" y="155"/>
                  </a:lnTo>
                  <a:lnTo>
                    <a:pt x="25" y="155"/>
                  </a:lnTo>
                  <a:lnTo>
                    <a:pt x="25" y="240"/>
                  </a:lnTo>
                  <a:lnTo>
                    <a:pt x="37" y="240"/>
                  </a:lnTo>
                  <a:lnTo>
                    <a:pt x="37" y="240"/>
                  </a:lnTo>
                  <a:lnTo>
                    <a:pt x="25" y="240"/>
                  </a:lnTo>
                  <a:lnTo>
                    <a:pt x="25" y="283"/>
                  </a:lnTo>
                  <a:lnTo>
                    <a:pt x="37" y="283"/>
                  </a:lnTo>
                  <a:lnTo>
                    <a:pt x="25" y="283"/>
                  </a:lnTo>
                  <a:lnTo>
                    <a:pt x="25" y="324"/>
                  </a:lnTo>
                  <a:lnTo>
                    <a:pt x="37" y="324"/>
                  </a:lnTo>
                  <a:lnTo>
                    <a:pt x="37" y="324"/>
                  </a:lnTo>
                  <a:lnTo>
                    <a:pt x="25" y="324"/>
                  </a:lnTo>
                  <a:lnTo>
                    <a:pt x="25" y="366"/>
                  </a:lnTo>
                  <a:lnTo>
                    <a:pt x="37" y="366"/>
                  </a:lnTo>
                  <a:lnTo>
                    <a:pt x="25" y="366"/>
                  </a:lnTo>
                  <a:lnTo>
                    <a:pt x="25" y="409"/>
                  </a:lnTo>
                  <a:lnTo>
                    <a:pt x="37" y="409"/>
                  </a:lnTo>
                  <a:lnTo>
                    <a:pt x="37" y="409"/>
                  </a:lnTo>
                  <a:lnTo>
                    <a:pt x="25" y="409"/>
                  </a:lnTo>
                  <a:lnTo>
                    <a:pt x="25" y="451"/>
                  </a:lnTo>
                  <a:lnTo>
                    <a:pt x="37" y="451"/>
                  </a:lnTo>
                  <a:lnTo>
                    <a:pt x="37" y="451"/>
                  </a:lnTo>
                  <a:lnTo>
                    <a:pt x="25" y="451"/>
                  </a:lnTo>
                  <a:lnTo>
                    <a:pt x="25" y="494"/>
                  </a:lnTo>
                  <a:lnTo>
                    <a:pt x="47" y="494"/>
                  </a:lnTo>
                  <a:lnTo>
                    <a:pt x="47" y="295"/>
                  </a:lnTo>
                  <a:lnTo>
                    <a:pt x="112" y="295"/>
                  </a:lnTo>
                  <a:lnTo>
                    <a:pt x="112" y="494"/>
                  </a:lnTo>
                  <a:lnTo>
                    <a:pt x="138" y="494"/>
                  </a:lnTo>
                  <a:lnTo>
                    <a:pt x="138" y="393"/>
                  </a:lnTo>
                  <a:lnTo>
                    <a:pt x="202" y="393"/>
                  </a:lnTo>
                  <a:lnTo>
                    <a:pt x="202" y="494"/>
                  </a:lnTo>
                  <a:lnTo>
                    <a:pt x="221" y="494"/>
                  </a:lnTo>
                  <a:lnTo>
                    <a:pt x="221" y="480"/>
                  </a:lnTo>
                  <a:lnTo>
                    <a:pt x="221" y="494"/>
                  </a:lnTo>
                  <a:lnTo>
                    <a:pt x="226" y="494"/>
                  </a:lnTo>
                  <a:lnTo>
                    <a:pt x="226" y="119"/>
                  </a:lnTo>
                  <a:lnTo>
                    <a:pt x="291" y="119"/>
                  </a:lnTo>
                  <a:lnTo>
                    <a:pt x="291" y="494"/>
                  </a:lnTo>
                  <a:lnTo>
                    <a:pt x="299" y="494"/>
                  </a:lnTo>
                  <a:lnTo>
                    <a:pt x="299" y="480"/>
                  </a:lnTo>
                  <a:lnTo>
                    <a:pt x="299" y="480"/>
                  </a:lnTo>
                  <a:lnTo>
                    <a:pt x="299" y="494"/>
                  </a:lnTo>
                  <a:lnTo>
                    <a:pt x="316" y="494"/>
                  </a:lnTo>
                  <a:lnTo>
                    <a:pt x="316" y="26"/>
                  </a:lnTo>
                  <a:lnTo>
                    <a:pt x="381" y="26"/>
                  </a:lnTo>
                  <a:lnTo>
                    <a:pt x="381" y="494"/>
                  </a:lnTo>
                  <a:lnTo>
                    <a:pt x="405" y="494"/>
                  </a:lnTo>
                  <a:lnTo>
                    <a:pt x="405" y="347"/>
                  </a:lnTo>
                  <a:lnTo>
                    <a:pt x="469" y="347"/>
                  </a:lnTo>
                  <a:lnTo>
                    <a:pt x="469" y="494"/>
                  </a:lnTo>
                  <a:lnTo>
                    <a:pt x="486" y="494"/>
                  </a:lnTo>
                  <a:lnTo>
                    <a:pt x="486" y="500"/>
                  </a:lnTo>
                  <a:lnTo>
                    <a:pt x="457" y="500"/>
                  </a:lnTo>
                  <a:lnTo>
                    <a:pt x="457" y="516"/>
                  </a:lnTo>
                  <a:lnTo>
                    <a:pt x="457" y="516"/>
                  </a:lnTo>
                  <a:lnTo>
                    <a:pt x="457" y="500"/>
                  </a:lnTo>
                  <a:lnTo>
                    <a:pt x="418" y="500"/>
                  </a:lnTo>
                  <a:lnTo>
                    <a:pt x="418" y="516"/>
                  </a:lnTo>
                  <a:lnTo>
                    <a:pt x="418" y="500"/>
                  </a:lnTo>
                  <a:lnTo>
                    <a:pt x="299" y="500"/>
                  </a:lnTo>
                  <a:lnTo>
                    <a:pt x="299" y="516"/>
                  </a:lnTo>
                  <a:lnTo>
                    <a:pt x="299" y="516"/>
                  </a:lnTo>
                  <a:lnTo>
                    <a:pt x="299" y="500"/>
                  </a:lnTo>
                  <a:lnTo>
                    <a:pt x="260" y="500"/>
                  </a:lnTo>
                  <a:lnTo>
                    <a:pt x="260" y="516"/>
                  </a:lnTo>
                  <a:lnTo>
                    <a:pt x="260" y="516"/>
                  </a:lnTo>
                  <a:lnTo>
                    <a:pt x="260" y="500"/>
                  </a:lnTo>
                  <a:lnTo>
                    <a:pt x="221" y="500"/>
                  </a:lnTo>
                  <a:lnTo>
                    <a:pt x="221" y="516"/>
                  </a:lnTo>
                  <a:lnTo>
                    <a:pt x="221" y="500"/>
                  </a:lnTo>
                  <a:lnTo>
                    <a:pt x="103" y="500"/>
                  </a:lnTo>
                  <a:lnTo>
                    <a:pt x="103" y="516"/>
                  </a:lnTo>
                  <a:lnTo>
                    <a:pt x="103" y="516"/>
                  </a:lnTo>
                  <a:lnTo>
                    <a:pt x="103" y="500"/>
                  </a:lnTo>
                  <a:lnTo>
                    <a:pt x="64" y="500"/>
                  </a:lnTo>
                  <a:lnTo>
                    <a:pt x="64" y="516"/>
                  </a:lnTo>
                  <a:lnTo>
                    <a:pt x="64" y="516"/>
                  </a:lnTo>
                  <a:lnTo>
                    <a:pt x="64" y="500"/>
                  </a:lnTo>
                  <a:lnTo>
                    <a:pt x="25" y="500"/>
                  </a:lnTo>
                  <a:lnTo>
                    <a:pt x="25" y="524"/>
                  </a:lnTo>
                  <a:lnTo>
                    <a:pt x="18" y="524"/>
                  </a:lnTo>
                  <a:lnTo>
                    <a:pt x="18" y="500"/>
                  </a:lnTo>
                  <a:lnTo>
                    <a:pt x="0" y="500"/>
                  </a:lnTo>
                  <a:lnTo>
                    <a:pt x="0" y="494"/>
                  </a:lnTo>
                  <a:lnTo>
                    <a:pt x="18" y="494"/>
                  </a:lnTo>
                  <a:lnTo>
                    <a:pt x="18" y="451"/>
                  </a:lnTo>
                  <a:lnTo>
                    <a:pt x="5" y="451"/>
                  </a:lnTo>
                  <a:lnTo>
                    <a:pt x="5" y="451"/>
                  </a:lnTo>
                  <a:lnTo>
                    <a:pt x="18" y="451"/>
                  </a:lnTo>
                  <a:lnTo>
                    <a:pt x="18" y="409"/>
                  </a:lnTo>
                  <a:lnTo>
                    <a:pt x="5" y="409"/>
                  </a:lnTo>
                  <a:lnTo>
                    <a:pt x="5" y="409"/>
                  </a:lnTo>
                  <a:lnTo>
                    <a:pt x="18" y="409"/>
                  </a:lnTo>
                  <a:lnTo>
                    <a:pt x="18" y="366"/>
                  </a:lnTo>
                  <a:lnTo>
                    <a:pt x="5" y="366"/>
                  </a:lnTo>
                  <a:lnTo>
                    <a:pt x="18" y="366"/>
                  </a:lnTo>
                  <a:lnTo>
                    <a:pt x="18" y="324"/>
                  </a:lnTo>
                  <a:lnTo>
                    <a:pt x="5" y="324"/>
                  </a:lnTo>
                  <a:lnTo>
                    <a:pt x="5" y="324"/>
                  </a:lnTo>
                  <a:lnTo>
                    <a:pt x="18" y="324"/>
                  </a:lnTo>
                  <a:lnTo>
                    <a:pt x="18" y="283"/>
                  </a:lnTo>
                  <a:lnTo>
                    <a:pt x="5" y="283"/>
                  </a:lnTo>
                  <a:lnTo>
                    <a:pt x="18" y="283"/>
                  </a:lnTo>
                  <a:lnTo>
                    <a:pt x="18" y="240"/>
                  </a:lnTo>
                  <a:lnTo>
                    <a:pt x="5" y="240"/>
                  </a:lnTo>
                  <a:lnTo>
                    <a:pt x="5" y="240"/>
                  </a:lnTo>
                  <a:lnTo>
                    <a:pt x="18" y="240"/>
                  </a:lnTo>
                  <a:lnTo>
                    <a:pt x="18" y="155"/>
                  </a:lnTo>
                  <a:lnTo>
                    <a:pt x="5" y="155"/>
                  </a:lnTo>
                  <a:lnTo>
                    <a:pt x="18" y="155"/>
                  </a:lnTo>
                  <a:lnTo>
                    <a:pt x="18" y="29"/>
                  </a:lnTo>
                  <a:lnTo>
                    <a:pt x="5" y="29"/>
                  </a:lnTo>
                  <a:lnTo>
                    <a:pt x="5" y="29"/>
                  </a:lnTo>
                  <a:lnTo>
                    <a:pt x="18" y="29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634038" y="3026456"/>
            <a:ext cx="2311400" cy="2414588"/>
            <a:chOff x="5872163" y="3026456"/>
            <a:chExt cx="2311400" cy="2414588"/>
          </a:xfrm>
          <a:solidFill>
            <a:schemeClr val="accent2"/>
          </a:solidFill>
        </p:grpSpPr>
        <p:sp>
          <p:nvSpPr>
            <p:cNvPr id="30" name="Rectangle 29"/>
            <p:cNvSpPr>
              <a:spLocks noChangeArrowheads="1"/>
            </p:cNvSpPr>
            <p:nvPr/>
          </p:nvSpPr>
          <p:spPr bwMode="auto">
            <a:xfrm>
              <a:off x="8158163" y="3026456"/>
              <a:ext cx="25400" cy="1776413"/>
            </a:xfrm>
            <a:prstGeom prst="rect">
              <a:avLst/>
            </a:prstGeom>
            <a:grpFill/>
            <a:ln w="0">
              <a:solidFill>
                <a:schemeClr val="accent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7480301" y="3631294"/>
              <a:ext cx="468313" cy="1184275"/>
            </a:xfrm>
            <a:custGeom>
              <a:avLst/>
              <a:gdLst>
                <a:gd name="T0" fmla="*/ 32 w 590"/>
                <a:gd name="T1" fmla="*/ 0 h 1493"/>
                <a:gd name="T2" fmla="*/ 590 w 590"/>
                <a:gd name="T3" fmla="*/ 1476 h 1493"/>
                <a:gd name="T4" fmla="*/ 577 w 590"/>
                <a:gd name="T5" fmla="*/ 1476 h 1493"/>
                <a:gd name="T6" fmla="*/ 560 w 590"/>
                <a:gd name="T7" fmla="*/ 1493 h 1493"/>
                <a:gd name="T8" fmla="*/ 0 w 590"/>
                <a:gd name="T9" fmla="*/ 12 h 1493"/>
                <a:gd name="T10" fmla="*/ 32 w 590"/>
                <a:gd name="T11" fmla="*/ 0 h 1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0" h="1493">
                  <a:moveTo>
                    <a:pt x="32" y="0"/>
                  </a:moveTo>
                  <a:lnTo>
                    <a:pt x="590" y="1476"/>
                  </a:lnTo>
                  <a:lnTo>
                    <a:pt x="577" y="1476"/>
                  </a:lnTo>
                  <a:lnTo>
                    <a:pt x="560" y="1493"/>
                  </a:lnTo>
                  <a:lnTo>
                    <a:pt x="0" y="12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Rectangle 31"/>
            <p:cNvSpPr>
              <a:spLocks noChangeArrowheads="1"/>
            </p:cNvSpPr>
            <p:nvPr/>
          </p:nvSpPr>
          <p:spPr bwMode="auto">
            <a:xfrm>
              <a:off x="5872163" y="5414056"/>
              <a:ext cx="1730375" cy="26988"/>
            </a:xfrm>
            <a:prstGeom prst="rect">
              <a:avLst/>
            </a:prstGeom>
            <a:grpFill/>
            <a:ln w="0">
              <a:solidFill>
                <a:schemeClr val="accent2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6597651" y="4688569"/>
              <a:ext cx="1012825" cy="490538"/>
            </a:xfrm>
            <a:custGeom>
              <a:avLst/>
              <a:gdLst>
                <a:gd name="T0" fmla="*/ 15 w 1278"/>
                <a:gd name="T1" fmla="*/ 0 h 619"/>
                <a:gd name="T2" fmla="*/ 1278 w 1278"/>
                <a:gd name="T3" fmla="*/ 587 h 619"/>
                <a:gd name="T4" fmla="*/ 1268 w 1278"/>
                <a:gd name="T5" fmla="*/ 597 h 619"/>
                <a:gd name="T6" fmla="*/ 1268 w 1278"/>
                <a:gd name="T7" fmla="*/ 619 h 619"/>
                <a:gd name="T8" fmla="*/ 0 w 1278"/>
                <a:gd name="T9" fmla="*/ 31 h 619"/>
                <a:gd name="T10" fmla="*/ 15 w 1278"/>
                <a:gd name="T11" fmla="*/ 0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8" h="619">
                  <a:moveTo>
                    <a:pt x="15" y="0"/>
                  </a:moveTo>
                  <a:lnTo>
                    <a:pt x="1278" y="587"/>
                  </a:lnTo>
                  <a:lnTo>
                    <a:pt x="1268" y="597"/>
                  </a:lnTo>
                  <a:lnTo>
                    <a:pt x="1268" y="619"/>
                  </a:lnTo>
                  <a:lnTo>
                    <a:pt x="0" y="31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7038976" y="4188506"/>
              <a:ext cx="687388" cy="754063"/>
            </a:xfrm>
            <a:custGeom>
              <a:avLst/>
              <a:gdLst>
                <a:gd name="T0" fmla="*/ 26 w 867"/>
                <a:gd name="T1" fmla="*/ 0 h 951"/>
                <a:gd name="T2" fmla="*/ 867 w 867"/>
                <a:gd name="T3" fmla="*/ 927 h 951"/>
                <a:gd name="T4" fmla="*/ 845 w 867"/>
                <a:gd name="T5" fmla="*/ 951 h 951"/>
                <a:gd name="T6" fmla="*/ 0 w 867"/>
                <a:gd name="T7" fmla="*/ 22 h 951"/>
                <a:gd name="T8" fmla="*/ 26 w 867"/>
                <a:gd name="T9" fmla="*/ 0 h 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7" h="951">
                  <a:moveTo>
                    <a:pt x="26" y="0"/>
                  </a:moveTo>
                  <a:lnTo>
                    <a:pt x="867" y="927"/>
                  </a:lnTo>
                  <a:lnTo>
                    <a:pt x="845" y="951"/>
                  </a:lnTo>
                  <a:lnTo>
                    <a:pt x="0" y="22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solidFill>
                <a:schemeClr val="accent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497763" y="5031469"/>
            <a:ext cx="423863" cy="1185862"/>
            <a:chOff x="7735888" y="5031469"/>
            <a:chExt cx="423863" cy="1185862"/>
          </a:xfrm>
          <a:solidFill>
            <a:schemeClr val="accent1"/>
          </a:solidFill>
        </p:grpSpPr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7859713" y="5031469"/>
              <a:ext cx="176213" cy="185738"/>
            </a:xfrm>
            <a:custGeom>
              <a:avLst/>
              <a:gdLst>
                <a:gd name="T0" fmla="*/ 111 w 221"/>
                <a:gd name="T1" fmla="*/ 0 h 235"/>
                <a:gd name="T2" fmla="*/ 140 w 221"/>
                <a:gd name="T3" fmla="*/ 4 h 235"/>
                <a:gd name="T4" fmla="*/ 167 w 221"/>
                <a:gd name="T5" fmla="*/ 15 h 235"/>
                <a:gd name="T6" fmla="*/ 189 w 221"/>
                <a:gd name="T7" fmla="*/ 34 h 235"/>
                <a:gd name="T8" fmla="*/ 206 w 221"/>
                <a:gd name="T9" fmla="*/ 58 h 235"/>
                <a:gd name="T10" fmla="*/ 216 w 221"/>
                <a:gd name="T11" fmla="*/ 87 h 235"/>
                <a:gd name="T12" fmla="*/ 221 w 221"/>
                <a:gd name="T13" fmla="*/ 118 h 235"/>
                <a:gd name="T14" fmla="*/ 216 w 221"/>
                <a:gd name="T15" fmla="*/ 148 h 235"/>
                <a:gd name="T16" fmla="*/ 206 w 221"/>
                <a:gd name="T17" fmla="*/ 177 h 235"/>
                <a:gd name="T18" fmla="*/ 189 w 221"/>
                <a:gd name="T19" fmla="*/ 201 h 235"/>
                <a:gd name="T20" fmla="*/ 167 w 221"/>
                <a:gd name="T21" fmla="*/ 220 h 235"/>
                <a:gd name="T22" fmla="*/ 140 w 221"/>
                <a:gd name="T23" fmla="*/ 231 h 235"/>
                <a:gd name="T24" fmla="*/ 111 w 221"/>
                <a:gd name="T25" fmla="*/ 235 h 235"/>
                <a:gd name="T26" fmla="*/ 82 w 221"/>
                <a:gd name="T27" fmla="*/ 231 h 235"/>
                <a:gd name="T28" fmla="*/ 55 w 221"/>
                <a:gd name="T29" fmla="*/ 220 h 235"/>
                <a:gd name="T30" fmla="*/ 32 w 221"/>
                <a:gd name="T31" fmla="*/ 201 h 235"/>
                <a:gd name="T32" fmla="*/ 15 w 221"/>
                <a:gd name="T33" fmla="*/ 177 h 235"/>
                <a:gd name="T34" fmla="*/ 5 w 221"/>
                <a:gd name="T35" fmla="*/ 148 h 235"/>
                <a:gd name="T36" fmla="*/ 0 w 221"/>
                <a:gd name="T37" fmla="*/ 118 h 235"/>
                <a:gd name="T38" fmla="*/ 5 w 221"/>
                <a:gd name="T39" fmla="*/ 87 h 235"/>
                <a:gd name="T40" fmla="*/ 15 w 221"/>
                <a:gd name="T41" fmla="*/ 58 h 235"/>
                <a:gd name="T42" fmla="*/ 32 w 221"/>
                <a:gd name="T43" fmla="*/ 34 h 235"/>
                <a:gd name="T44" fmla="*/ 55 w 221"/>
                <a:gd name="T45" fmla="*/ 15 h 235"/>
                <a:gd name="T46" fmla="*/ 82 w 221"/>
                <a:gd name="T47" fmla="*/ 4 h 235"/>
                <a:gd name="T48" fmla="*/ 111 w 221"/>
                <a:gd name="T49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1" h="235">
                  <a:moveTo>
                    <a:pt x="111" y="0"/>
                  </a:moveTo>
                  <a:lnTo>
                    <a:pt x="140" y="4"/>
                  </a:lnTo>
                  <a:lnTo>
                    <a:pt x="167" y="15"/>
                  </a:lnTo>
                  <a:lnTo>
                    <a:pt x="189" y="34"/>
                  </a:lnTo>
                  <a:lnTo>
                    <a:pt x="206" y="58"/>
                  </a:lnTo>
                  <a:lnTo>
                    <a:pt x="216" y="87"/>
                  </a:lnTo>
                  <a:lnTo>
                    <a:pt x="221" y="118"/>
                  </a:lnTo>
                  <a:lnTo>
                    <a:pt x="216" y="148"/>
                  </a:lnTo>
                  <a:lnTo>
                    <a:pt x="206" y="177"/>
                  </a:lnTo>
                  <a:lnTo>
                    <a:pt x="189" y="201"/>
                  </a:lnTo>
                  <a:lnTo>
                    <a:pt x="167" y="220"/>
                  </a:lnTo>
                  <a:lnTo>
                    <a:pt x="140" y="231"/>
                  </a:lnTo>
                  <a:lnTo>
                    <a:pt x="111" y="235"/>
                  </a:lnTo>
                  <a:lnTo>
                    <a:pt x="82" y="231"/>
                  </a:lnTo>
                  <a:lnTo>
                    <a:pt x="55" y="220"/>
                  </a:lnTo>
                  <a:lnTo>
                    <a:pt x="32" y="201"/>
                  </a:lnTo>
                  <a:lnTo>
                    <a:pt x="15" y="177"/>
                  </a:lnTo>
                  <a:lnTo>
                    <a:pt x="5" y="148"/>
                  </a:lnTo>
                  <a:lnTo>
                    <a:pt x="0" y="118"/>
                  </a:lnTo>
                  <a:lnTo>
                    <a:pt x="5" y="87"/>
                  </a:lnTo>
                  <a:lnTo>
                    <a:pt x="15" y="58"/>
                  </a:lnTo>
                  <a:lnTo>
                    <a:pt x="32" y="34"/>
                  </a:lnTo>
                  <a:lnTo>
                    <a:pt x="55" y="15"/>
                  </a:lnTo>
                  <a:lnTo>
                    <a:pt x="82" y="4"/>
                  </a:lnTo>
                  <a:lnTo>
                    <a:pt x="1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7735888" y="5252131"/>
              <a:ext cx="423863" cy="965200"/>
            </a:xfrm>
            <a:custGeom>
              <a:avLst/>
              <a:gdLst>
                <a:gd name="T0" fmla="*/ 302 w 534"/>
                <a:gd name="T1" fmla="*/ 2 h 1216"/>
                <a:gd name="T2" fmla="*/ 372 w 534"/>
                <a:gd name="T3" fmla="*/ 5 h 1216"/>
                <a:gd name="T4" fmla="*/ 435 w 534"/>
                <a:gd name="T5" fmla="*/ 19 h 1216"/>
                <a:gd name="T6" fmla="*/ 485 w 534"/>
                <a:gd name="T7" fmla="*/ 44 h 1216"/>
                <a:gd name="T8" fmla="*/ 520 w 534"/>
                <a:gd name="T9" fmla="*/ 88 h 1216"/>
                <a:gd name="T10" fmla="*/ 534 w 534"/>
                <a:gd name="T11" fmla="*/ 153 h 1216"/>
                <a:gd name="T12" fmla="*/ 529 w 534"/>
                <a:gd name="T13" fmla="*/ 648 h 1216"/>
                <a:gd name="T14" fmla="*/ 505 w 534"/>
                <a:gd name="T15" fmla="*/ 675 h 1216"/>
                <a:gd name="T16" fmla="*/ 468 w 534"/>
                <a:gd name="T17" fmla="*/ 675 h 1216"/>
                <a:gd name="T18" fmla="*/ 442 w 534"/>
                <a:gd name="T19" fmla="*/ 648 h 1216"/>
                <a:gd name="T20" fmla="*/ 437 w 534"/>
                <a:gd name="T21" fmla="*/ 208 h 1216"/>
                <a:gd name="T22" fmla="*/ 406 w 534"/>
                <a:gd name="T23" fmla="*/ 1153 h 1216"/>
                <a:gd name="T24" fmla="*/ 403 w 534"/>
                <a:gd name="T25" fmla="*/ 1179 h 1216"/>
                <a:gd name="T26" fmla="*/ 372 w 534"/>
                <a:gd name="T27" fmla="*/ 1211 h 1216"/>
                <a:gd name="T28" fmla="*/ 330 w 534"/>
                <a:gd name="T29" fmla="*/ 1213 h 1216"/>
                <a:gd name="T30" fmla="*/ 301 w 534"/>
                <a:gd name="T31" fmla="*/ 1184 h 1216"/>
                <a:gd name="T32" fmla="*/ 294 w 534"/>
                <a:gd name="T33" fmla="*/ 1158 h 1216"/>
                <a:gd name="T34" fmla="*/ 294 w 534"/>
                <a:gd name="T35" fmla="*/ 619 h 1216"/>
                <a:gd name="T36" fmla="*/ 287 w 534"/>
                <a:gd name="T37" fmla="*/ 595 h 1216"/>
                <a:gd name="T38" fmla="*/ 267 w 534"/>
                <a:gd name="T39" fmla="*/ 587 h 1216"/>
                <a:gd name="T40" fmla="*/ 246 w 534"/>
                <a:gd name="T41" fmla="*/ 595 h 1216"/>
                <a:gd name="T42" fmla="*/ 239 w 534"/>
                <a:gd name="T43" fmla="*/ 619 h 1216"/>
                <a:gd name="T44" fmla="*/ 239 w 534"/>
                <a:gd name="T45" fmla="*/ 1158 h 1216"/>
                <a:gd name="T46" fmla="*/ 233 w 534"/>
                <a:gd name="T47" fmla="*/ 1184 h 1216"/>
                <a:gd name="T48" fmla="*/ 204 w 534"/>
                <a:gd name="T49" fmla="*/ 1213 h 1216"/>
                <a:gd name="T50" fmla="*/ 161 w 534"/>
                <a:gd name="T51" fmla="*/ 1211 h 1216"/>
                <a:gd name="T52" fmla="*/ 131 w 534"/>
                <a:gd name="T53" fmla="*/ 1179 h 1216"/>
                <a:gd name="T54" fmla="*/ 125 w 534"/>
                <a:gd name="T55" fmla="*/ 1153 h 1216"/>
                <a:gd name="T56" fmla="*/ 125 w 534"/>
                <a:gd name="T57" fmla="*/ 208 h 1216"/>
                <a:gd name="T58" fmla="*/ 97 w 534"/>
                <a:gd name="T59" fmla="*/ 628 h 1216"/>
                <a:gd name="T60" fmla="*/ 81 w 534"/>
                <a:gd name="T61" fmla="*/ 665 h 1216"/>
                <a:gd name="T62" fmla="*/ 47 w 534"/>
                <a:gd name="T63" fmla="*/ 679 h 1216"/>
                <a:gd name="T64" fmla="*/ 15 w 534"/>
                <a:gd name="T65" fmla="*/ 665 h 1216"/>
                <a:gd name="T66" fmla="*/ 0 w 534"/>
                <a:gd name="T67" fmla="*/ 628 h 1216"/>
                <a:gd name="T68" fmla="*/ 5 w 534"/>
                <a:gd name="T69" fmla="*/ 117 h 1216"/>
                <a:gd name="T70" fmla="*/ 28 w 534"/>
                <a:gd name="T71" fmla="*/ 65 h 1216"/>
                <a:gd name="T72" fmla="*/ 71 w 534"/>
                <a:gd name="T73" fmla="*/ 29 h 1216"/>
                <a:gd name="T74" fmla="*/ 129 w 534"/>
                <a:gd name="T75" fmla="*/ 10 h 1216"/>
                <a:gd name="T76" fmla="*/ 195 w 534"/>
                <a:gd name="T77" fmla="*/ 2 h 1216"/>
                <a:gd name="T78" fmla="*/ 267 w 534"/>
                <a:gd name="T79" fmla="*/ 0 h 1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34" h="1216">
                  <a:moveTo>
                    <a:pt x="267" y="0"/>
                  </a:moveTo>
                  <a:lnTo>
                    <a:pt x="302" y="2"/>
                  </a:lnTo>
                  <a:lnTo>
                    <a:pt x="338" y="2"/>
                  </a:lnTo>
                  <a:lnTo>
                    <a:pt x="372" y="5"/>
                  </a:lnTo>
                  <a:lnTo>
                    <a:pt x="405" y="10"/>
                  </a:lnTo>
                  <a:lnTo>
                    <a:pt x="435" y="19"/>
                  </a:lnTo>
                  <a:lnTo>
                    <a:pt x="462" y="29"/>
                  </a:lnTo>
                  <a:lnTo>
                    <a:pt x="485" y="44"/>
                  </a:lnTo>
                  <a:lnTo>
                    <a:pt x="505" y="65"/>
                  </a:lnTo>
                  <a:lnTo>
                    <a:pt x="520" y="88"/>
                  </a:lnTo>
                  <a:lnTo>
                    <a:pt x="529" y="117"/>
                  </a:lnTo>
                  <a:lnTo>
                    <a:pt x="534" y="153"/>
                  </a:lnTo>
                  <a:lnTo>
                    <a:pt x="534" y="628"/>
                  </a:lnTo>
                  <a:lnTo>
                    <a:pt x="529" y="648"/>
                  </a:lnTo>
                  <a:lnTo>
                    <a:pt x="519" y="665"/>
                  </a:lnTo>
                  <a:lnTo>
                    <a:pt x="505" y="675"/>
                  </a:lnTo>
                  <a:lnTo>
                    <a:pt x="486" y="679"/>
                  </a:lnTo>
                  <a:lnTo>
                    <a:pt x="468" y="675"/>
                  </a:lnTo>
                  <a:lnTo>
                    <a:pt x="452" y="665"/>
                  </a:lnTo>
                  <a:lnTo>
                    <a:pt x="442" y="648"/>
                  </a:lnTo>
                  <a:lnTo>
                    <a:pt x="437" y="628"/>
                  </a:lnTo>
                  <a:lnTo>
                    <a:pt x="437" y="208"/>
                  </a:lnTo>
                  <a:lnTo>
                    <a:pt x="406" y="208"/>
                  </a:lnTo>
                  <a:lnTo>
                    <a:pt x="406" y="1153"/>
                  </a:lnTo>
                  <a:lnTo>
                    <a:pt x="408" y="1156"/>
                  </a:lnTo>
                  <a:lnTo>
                    <a:pt x="403" y="1179"/>
                  </a:lnTo>
                  <a:lnTo>
                    <a:pt x="391" y="1199"/>
                  </a:lnTo>
                  <a:lnTo>
                    <a:pt x="372" y="1211"/>
                  </a:lnTo>
                  <a:lnTo>
                    <a:pt x="350" y="1216"/>
                  </a:lnTo>
                  <a:lnTo>
                    <a:pt x="330" y="1213"/>
                  </a:lnTo>
                  <a:lnTo>
                    <a:pt x="313" y="1201"/>
                  </a:lnTo>
                  <a:lnTo>
                    <a:pt x="301" y="1184"/>
                  </a:lnTo>
                  <a:lnTo>
                    <a:pt x="294" y="1163"/>
                  </a:lnTo>
                  <a:lnTo>
                    <a:pt x="294" y="1158"/>
                  </a:lnTo>
                  <a:lnTo>
                    <a:pt x="294" y="634"/>
                  </a:lnTo>
                  <a:lnTo>
                    <a:pt x="294" y="619"/>
                  </a:lnTo>
                  <a:lnTo>
                    <a:pt x="292" y="605"/>
                  </a:lnTo>
                  <a:lnTo>
                    <a:pt x="287" y="595"/>
                  </a:lnTo>
                  <a:lnTo>
                    <a:pt x="279" y="588"/>
                  </a:lnTo>
                  <a:lnTo>
                    <a:pt x="267" y="587"/>
                  </a:lnTo>
                  <a:lnTo>
                    <a:pt x="255" y="588"/>
                  </a:lnTo>
                  <a:lnTo>
                    <a:pt x="246" y="595"/>
                  </a:lnTo>
                  <a:lnTo>
                    <a:pt x="241" y="605"/>
                  </a:lnTo>
                  <a:lnTo>
                    <a:pt x="239" y="619"/>
                  </a:lnTo>
                  <a:lnTo>
                    <a:pt x="239" y="634"/>
                  </a:lnTo>
                  <a:lnTo>
                    <a:pt x="239" y="1158"/>
                  </a:lnTo>
                  <a:lnTo>
                    <a:pt x="239" y="1163"/>
                  </a:lnTo>
                  <a:lnTo>
                    <a:pt x="233" y="1184"/>
                  </a:lnTo>
                  <a:lnTo>
                    <a:pt x="221" y="1201"/>
                  </a:lnTo>
                  <a:lnTo>
                    <a:pt x="204" y="1213"/>
                  </a:lnTo>
                  <a:lnTo>
                    <a:pt x="183" y="1216"/>
                  </a:lnTo>
                  <a:lnTo>
                    <a:pt x="161" y="1211"/>
                  </a:lnTo>
                  <a:lnTo>
                    <a:pt x="142" y="1199"/>
                  </a:lnTo>
                  <a:lnTo>
                    <a:pt x="131" y="1179"/>
                  </a:lnTo>
                  <a:lnTo>
                    <a:pt x="125" y="1156"/>
                  </a:lnTo>
                  <a:lnTo>
                    <a:pt x="125" y="1153"/>
                  </a:lnTo>
                  <a:lnTo>
                    <a:pt x="125" y="1153"/>
                  </a:lnTo>
                  <a:lnTo>
                    <a:pt x="125" y="208"/>
                  </a:lnTo>
                  <a:lnTo>
                    <a:pt x="97" y="208"/>
                  </a:lnTo>
                  <a:lnTo>
                    <a:pt x="97" y="628"/>
                  </a:lnTo>
                  <a:lnTo>
                    <a:pt x="91" y="648"/>
                  </a:lnTo>
                  <a:lnTo>
                    <a:pt x="81" y="665"/>
                  </a:lnTo>
                  <a:lnTo>
                    <a:pt x="66" y="675"/>
                  </a:lnTo>
                  <a:lnTo>
                    <a:pt x="47" y="679"/>
                  </a:lnTo>
                  <a:lnTo>
                    <a:pt x="28" y="675"/>
                  </a:lnTo>
                  <a:lnTo>
                    <a:pt x="15" y="665"/>
                  </a:lnTo>
                  <a:lnTo>
                    <a:pt x="3" y="648"/>
                  </a:lnTo>
                  <a:lnTo>
                    <a:pt x="0" y="628"/>
                  </a:lnTo>
                  <a:lnTo>
                    <a:pt x="0" y="153"/>
                  </a:lnTo>
                  <a:lnTo>
                    <a:pt x="5" y="117"/>
                  </a:lnTo>
                  <a:lnTo>
                    <a:pt x="13" y="88"/>
                  </a:lnTo>
                  <a:lnTo>
                    <a:pt x="28" y="65"/>
                  </a:lnTo>
                  <a:lnTo>
                    <a:pt x="47" y="44"/>
                  </a:lnTo>
                  <a:lnTo>
                    <a:pt x="71" y="29"/>
                  </a:lnTo>
                  <a:lnTo>
                    <a:pt x="98" y="19"/>
                  </a:lnTo>
                  <a:lnTo>
                    <a:pt x="129" y="10"/>
                  </a:lnTo>
                  <a:lnTo>
                    <a:pt x="161" y="5"/>
                  </a:lnTo>
                  <a:lnTo>
                    <a:pt x="195" y="2"/>
                  </a:lnTo>
                  <a:lnTo>
                    <a:pt x="231" y="2"/>
                  </a:lnTo>
                  <a:lnTo>
                    <a:pt x="26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7" name="Freeform 36"/>
          <p:cNvSpPr>
            <a:spLocks/>
          </p:cNvSpPr>
          <p:nvPr/>
        </p:nvSpPr>
        <p:spPr bwMode="auto">
          <a:xfrm>
            <a:off x="4198938" y="3675744"/>
            <a:ext cx="1019175" cy="962025"/>
          </a:xfrm>
          <a:custGeom>
            <a:avLst/>
            <a:gdLst>
              <a:gd name="T0" fmla="*/ 786 w 1283"/>
              <a:gd name="T1" fmla="*/ 0 h 1212"/>
              <a:gd name="T2" fmla="*/ 858 w 1283"/>
              <a:gd name="T3" fmla="*/ 3 h 1212"/>
              <a:gd name="T4" fmla="*/ 927 w 1283"/>
              <a:gd name="T5" fmla="*/ 13 h 1212"/>
              <a:gd name="T6" fmla="*/ 997 w 1283"/>
              <a:gd name="T7" fmla="*/ 29 h 1212"/>
              <a:gd name="T8" fmla="*/ 1065 w 1283"/>
              <a:gd name="T9" fmla="*/ 51 h 1212"/>
              <a:gd name="T10" fmla="*/ 1132 w 1283"/>
              <a:gd name="T11" fmla="*/ 80 h 1212"/>
              <a:gd name="T12" fmla="*/ 1179 w 1283"/>
              <a:gd name="T13" fmla="*/ 1 h 1212"/>
              <a:gd name="T14" fmla="*/ 1283 w 1283"/>
              <a:gd name="T15" fmla="*/ 190 h 1212"/>
              <a:gd name="T16" fmla="*/ 1067 w 1283"/>
              <a:gd name="T17" fmla="*/ 185 h 1212"/>
              <a:gd name="T18" fmla="*/ 1118 w 1283"/>
              <a:gd name="T19" fmla="*/ 100 h 1212"/>
              <a:gd name="T20" fmla="*/ 1040 w 1283"/>
              <a:gd name="T21" fmla="*/ 68 h 1212"/>
              <a:gd name="T22" fmla="*/ 956 w 1283"/>
              <a:gd name="T23" fmla="*/ 44 h 1212"/>
              <a:gd name="T24" fmla="*/ 871 w 1283"/>
              <a:gd name="T25" fmla="*/ 29 h 1212"/>
              <a:gd name="T26" fmla="*/ 786 w 1283"/>
              <a:gd name="T27" fmla="*/ 24 h 1212"/>
              <a:gd name="T28" fmla="*/ 713 w 1283"/>
              <a:gd name="T29" fmla="*/ 27 h 1212"/>
              <a:gd name="T30" fmla="*/ 642 w 1283"/>
              <a:gd name="T31" fmla="*/ 39 h 1212"/>
              <a:gd name="T32" fmla="*/ 570 w 1283"/>
              <a:gd name="T33" fmla="*/ 56 h 1212"/>
              <a:gd name="T34" fmla="*/ 502 w 1283"/>
              <a:gd name="T35" fmla="*/ 80 h 1212"/>
              <a:gd name="T36" fmla="*/ 422 w 1283"/>
              <a:gd name="T37" fmla="*/ 117 h 1212"/>
              <a:gd name="T38" fmla="*/ 351 w 1283"/>
              <a:gd name="T39" fmla="*/ 161 h 1212"/>
              <a:gd name="T40" fmla="*/ 282 w 1283"/>
              <a:gd name="T41" fmla="*/ 214 h 1212"/>
              <a:gd name="T42" fmla="*/ 223 w 1283"/>
              <a:gd name="T43" fmla="*/ 274 h 1212"/>
              <a:gd name="T44" fmla="*/ 168 w 1283"/>
              <a:gd name="T45" fmla="*/ 340 h 1212"/>
              <a:gd name="T46" fmla="*/ 123 w 1283"/>
              <a:gd name="T47" fmla="*/ 411 h 1212"/>
              <a:gd name="T48" fmla="*/ 83 w 1283"/>
              <a:gd name="T49" fmla="*/ 490 h 1212"/>
              <a:gd name="T50" fmla="*/ 54 w 1283"/>
              <a:gd name="T51" fmla="*/ 571 h 1212"/>
              <a:gd name="T52" fmla="*/ 34 w 1283"/>
              <a:gd name="T53" fmla="*/ 654 h 1212"/>
              <a:gd name="T54" fmla="*/ 24 w 1283"/>
              <a:gd name="T55" fmla="*/ 738 h 1212"/>
              <a:gd name="T56" fmla="*/ 24 w 1283"/>
              <a:gd name="T57" fmla="*/ 823 h 1212"/>
              <a:gd name="T58" fmla="*/ 32 w 1283"/>
              <a:gd name="T59" fmla="*/ 908 h 1212"/>
              <a:gd name="T60" fmla="*/ 51 w 1283"/>
              <a:gd name="T61" fmla="*/ 991 h 1212"/>
              <a:gd name="T62" fmla="*/ 78 w 1283"/>
              <a:gd name="T63" fmla="*/ 1073 h 1212"/>
              <a:gd name="T64" fmla="*/ 107 w 1283"/>
              <a:gd name="T65" fmla="*/ 1136 h 1212"/>
              <a:gd name="T66" fmla="*/ 141 w 1283"/>
              <a:gd name="T67" fmla="*/ 1195 h 1212"/>
              <a:gd name="T68" fmla="*/ 143 w 1283"/>
              <a:gd name="T69" fmla="*/ 1199 h 1212"/>
              <a:gd name="T70" fmla="*/ 123 w 1283"/>
              <a:gd name="T71" fmla="*/ 1212 h 1212"/>
              <a:gd name="T72" fmla="*/ 121 w 1283"/>
              <a:gd name="T73" fmla="*/ 1209 h 1212"/>
              <a:gd name="T74" fmla="*/ 85 w 1283"/>
              <a:gd name="T75" fmla="*/ 1146 h 1212"/>
              <a:gd name="T76" fmla="*/ 56 w 1283"/>
              <a:gd name="T77" fmla="*/ 1081 h 1212"/>
              <a:gd name="T78" fmla="*/ 29 w 1283"/>
              <a:gd name="T79" fmla="*/ 1001 h 1212"/>
              <a:gd name="T80" fmla="*/ 10 w 1283"/>
              <a:gd name="T81" fmla="*/ 918 h 1212"/>
              <a:gd name="T82" fmla="*/ 0 w 1283"/>
              <a:gd name="T83" fmla="*/ 836 h 1212"/>
              <a:gd name="T84" fmla="*/ 0 w 1283"/>
              <a:gd name="T85" fmla="*/ 755 h 1212"/>
              <a:gd name="T86" fmla="*/ 9 w 1283"/>
              <a:gd name="T87" fmla="*/ 673 h 1212"/>
              <a:gd name="T88" fmla="*/ 24 w 1283"/>
              <a:gd name="T89" fmla="*/ 595 h 1212"/>
              <a:gd name="T90" fmla="*/ 48 w 1283"/>
              <a:gd name="T91" fmla="*/ 517 h 1212"/>
              <a:gd name="T92" fmla="*/ 78 w 1283"/>
              <a:gd name="T93" fmla="*/ 444 h 1212"/>
              <a:gd name="T94" fmla="*/ 117 w 1283"/>
              <a:gd name="T95" fmla="*/ 372 h 1212"/>
              <a:gd name="T96" fmla="*/ 163 w 1283"/>
              <a:gd name="T97" fmla="*/ 306 h 1212"/>
              <a:gd name="T98" fmla="*/ 218 w 1283"/>
              <a:gd name="T99" fmla="*/ 245 h 1212"/>
              <a:gd name="T100" fmla="*/ 277 w 1283"/>
              <a:gd name="T101" fmla="*/ 189 h 1212"/>
              <a:gd name="T102" fmla="*/ 342 w 1283"/>
              <a:gd name="T103" fmla="*/ 138 h 1212"/>
              <a:gd name="T104" fmla="*/ 415 w 1283"/>
              <a:gd name="T105" fmla="*/ 93 h 1212"/>
              <a:gd name="T106" fmla="*/ 492 w 1283"/>
              <a:gd name="T107" fmla="*/ 58 h 1212"/>
              <a:gd name="T108" fmla="*/ 563 w 1283"/>
              <a:gd name="T109" fmla="*/ 32 h 1212"/>
              <a:gd name="T110" fmla="*/ 636 w 1283"/>
              <a:gd name="T111" fmla="*/ 15 h 1212"/>
              <a:gd name="T112" fmla="*/ 711 w 1283"/>
              <a:gd name="T113" fmla="*/ 3 h 1212"/>
              <a:gd name="T114" fmla="*/ 786 w 1283"/>
              <a:gd name="T115" fmla="*/ 0 h 1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83" h="1212">
                <a:moveTo>
                  <a:pt x="786" y="0"/>
                </a:moveTo>
                <a:lnTo>
                  <a:pt x="858" y="3"/>
                </a:lnTo>
                <a:lnTo>
                  <a:pt x="927" y="13"/>
                </a:lnTo>
                <a:lnTo>
                  <a:pt x="997" y="29"/>
                </a:lnTo>
                <a:lnTo>
                  <a:pt x="1065" y="51"/>
                </a:lnTo>
                <a:lnTo>
                  <a:pt x="1132" y="80"/>
                </a:lnTo>
                <a:lnTo>
                  <a:pt x="1179" y="1"/>
                </a:lnTo>
                <a:lnTo>
                  <a:pt x="1283" y="190"/>
                </a:lnTo>
                <a:lnTo>
                  <a:pt x="1067" y="185"/>
                </a:lnTo>
                <a:lnTo>
                  <a:pt x="1118" y="100"/>
                </a:lnTo>
                <a:lnTo>
                  <a:pt x="1040" y="68"/>
                </a:lnTo>
                <a:lnTo>
                  <a:pt x="956" y="44"/>
                </a:lnTo>
                <a:lnTo>
                  <a:pt x="871" y="29"/>
                </a:lnTo>
                <a:lnTo>
                  <a:pt x="786" y="24"/>
                </a:lnTo>
                <a:lnTo>
                  <a:pt x="713" y="27"/>
                </a:lnTo>
                <a:lnTo>
                  <a:pt x="642" y="39"/>
                </a:lnTo>
                <a:lnTo>
                  <a:pt x="570" y="56"/>
                </a:lnTo>
                <a:lnTo>
                  <a:pt x="502" y="80"/>
                </a:lnTo>
                <a:lnTo>
                  <a:pt x="422" y="117"/>
                </a:lnTo>
                <a:lnTo>
                  <a:pt x="351" y="161"/>
                </a:lnTo>
                <a:lnTo>
                  <a:pt x="282" y="214"/>
                </a:lnTo>
                <a:lnTo>
                  <a:pt x="223" y="274"/>
                </a:lnTo>
                <a:lnTo>
                  <a:pt x="168" y="340"/>
                </a:lnTo>
                <a:lnTo>
                  <a:pt x="123" y="411"/>
                </a:lnTo>
                <a:lnTo>
                  <a:pt x="83" y="490"/>
                </a:lnTo>
                <a:lnTo>
                  <a:pt x="54" y="571"/>
                </a:lnTo>
                <a:lnTo>
                  <a:pt x="34" y="654"/>
                </a:lnTo>
                <a:lnTo>
                  <a:pt x="24" y="738"/>
                </a:lnTo>
                <a:lnTo>
                  <a:pt x="24" y="823"/>
                </a:lnTo>
                <a:lnTo>
                  <a:pt x="32" y="908"/>
                </a:lnTo>
                <a:lnTo>
                  <a:pt x="51" y="991"/>
                </a:lnTo>
                <a:lnTo>
                  <a:pt x="78" y="1073"/>
                </a:lnTo>
                <a:lnTo>
                  <a:pt x="107" y="1136"/>
                </a:lnTo>
                <a:lnTo>
                  <a:pt x="141" y="1195"/>
                </a:lnTo>
                <a:lnTo>
                  <a:pt x="143" y="1199"/>
                </a:lnTo>
                <a:lnTo>
                  <a:pt x="123" y="1212"/>
                </a:lnTo>
                <a:lnTo>
                  <a:pt x="121" y="1209"/>
                </a:lnTo>
                <a:lnTo>
                  <a:pt x="85" y="1146"/>
                </a:lnTo>
                <a:lnTo>
                  <a:pt x="56" y="1081"/>
                </a:lnTo>
                <a:lnTo>
                  <a:pt x="29" y="1001"/>
                </a:lnTo>
                <a:lnTo>
                  <a:pt x="10" y="918"/>
                </a:lnTo>
                <a:lnTo>
                  <a:pt x="0" y="836"/>
                </a:lnTo>
                <a:lnTo>
                  <a:pt x="0" y="755"/>
                </a:lnTo>
                <a:lnTo>
                  <a:pt x="9" y="673"/>
                </a:lnTo>
                <a:lnTo>
                  <a:pt x="24" y="595"/>
                </a:lnTo>
                <a:lnTo>
                  <a:pt x="48" y="517"/>
                </a:lnTo>
                <a:lnTo>
                  <a:pt x="78" y="444"/>
                </a:lnTo>
                <a:lnTo>
                  <a:pt x="117" y="372"/>
                </a:lnTo>
                <a:lnTo>
                  <a:pt x="163" y="306"/>
                </a:lnTo>
                <a:lnTo>
                  <a:pt x="218" y="245"/>
                </a:lnTo>
                <a:lnTo>
                  <a:pt x="277" y="189"/>
                </a:lnTo>
                <a:lnTo>
                  <a:pt x="342" y="138"/>
                </a:lnTo>
                <a:lnTo>
                  <a:pt x="415" y="93"/>
                </a:lnTo>
                <a:lnTo>
                  <a:pt x="492" y="58"/>
                </a:lnTo>
                <a:lnTo>
                  <a:pt x="563" y="32"/>
                </a:lnTo>
                <a:lnTo>
                  <a:pt x="636" y="15"/>
                </a:lnTo>
                <a:lnTo>
                  <a:pt x="711" y="3"/>
                </a:lnTo>
                <a:lnTo>
                  <a:pt x="786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37"/>
          <p:cNvSpPr>
            <a:spLocks/>
          </p:cNvSpPr>
          <p:nvPr/>
        </p:nvSpPr>
        <p:spPr bwMode="auto">
          <a:xfrm>
            <a:off x="5607051" y="2283506"/>
            <a:ext cx="1016000" cy="962025"/>
          </a:xfrm>
          <a:custGeom>
            <a:avLst/>
            <a:gdLst>
              <a:gd name="T0" fmla="*/ 786 w 1282"/>
              <a:gd name="T1" fmla="*/ 0 h 1213"/>
              <a:gd name="T2" fmla="*/ 858 w 1282"/>
              <a:gd name="T3" fmla="*/ 4 h 1213"/>
              <a:gd name="T4" fmla="*/ 928 w 1282"/>
              <a:gd name="T5" fmla="*/ 14 h 1213"/>
              <a:gd name="T6" fmla="*/ 997 w 1282"/>
              <a:gd name="T7" fmla="*/ 29 h 1213"/>
              <a:gd name="T8" fmla="*/ 1065 w 1282"/>
              <a:gd name="T9" fmla="*/ 51 h 1213"/>
              <a:gd name="T10" fmla="*/ 1130 w 1282"/>
              <a:gd name="T11" fmla="*/ 80 h 1213"/>
              <a:gd name="T12" fmla="*/ 1178 w 1282"/>
              <a:gd name="T13" fmla="*/ 0 h 1213"/>
              <a:gd name="T14" fmla="*/ 1282 w 1282"/>
              <a:gd name="T15" fmla="*/ 191 h 1213"/>
              <a:gd name="T16" fmla="*/ 1067 w 1282"/>
              <a:gd name="T17" fmla="*/ 186 h 1213"/>
              <a:gd name="T18" fmla="*/ 1118 w 1282"/>
              <a:gd name="T19" fmla="*/ 101 h 1213"/>
              <a:gd name="T20" fmla="*/ 1038 w 1282"/>
              <a:gd name="T21" fmla="*/ 68 h 1213"/>
              <a:gd name="T22" fmla="*/ 957 w 1282"/>
              <a:gd name="T23" fmla="*/ 45 h 1213"/>
              <a:gd name="T24" fmla="*/ 871 w 1282"/>
              <a:gd name="T25" fmla="*/ 29 h 1213"/>
              <a:gd name="T26" fmla="*/ 786 w 1282"/>
              <a:gd name="T27" fmla="*/ 24 h 1213"/>
              <a:gd name="T28" fmla="*/ 713 w 1282"/>
              <a:gd name="T29" fmla="*/ 28 h 1213"/>
              <a:gd name="T30" fmla="*/ 642 w 1282"/>
              <a:gd name="T31" fmla="*/ 38 h 1213"/>
              <a:gd name="T32" fmla="*/ 570 w 1282"/>
              <a:gd name="T33" fmla="*/ 57 h 1213"/>
              <a:gd name="T34" fmla="*/ 500 w 1282"/>
              <a:gd name="T35" fmla="*/ 80 h 1213"/>
              <a:gd name="T36" fmla="*/ 422 w 1282"/>
              <a:gd name="T37" fmla="*/ 116 h 1213"/>
              <a:gd name="T38" fmla="*/ 349 w 1282"/>
              <a:gd name="T39" fmla="*/ 162 h 1213"/>
              <a:gd name="T40" fmla="*/ 283 w 1282"/>
              <a:gd name="T41" fmla="*/ 215 h 1213"/>
              <a:gd name="T42" fmla="*/ 221 w 1282"/>
              <a:gd name="T43" fmla="*/ 274 h 1213"/>
              <a:gd name="T44" fmla="*/ 169 w 1282"/>
              <a:gd name="T45" fmla="*/ 339 h 1213"/>
              <a:gd name="T46" fmla="*/ 123 w 1282"/>
              <a:gd name="T47" fmla="*/ 412 h 1213"/>
              <a:gd name="T48" fmla="*/ 84 w 1282"/>
              <a:gd name="T49" fmla="*/ 489 h 1213"/>
              <a:gd name="T50" fmla="*/ 55 w 1282"/>
              <a:gd name="T51" fmla="*/ 570 h 1213"/>
              <a:gd name="T52" fmla="*/ 34 w 1282"/>
              <a:gd name="T53" fmla="*/ 653 h 1213"/>
              <a:gd name="T54" fmla="*/ 24 w 1282"/>
              <a:gd name="T55" fmla="*/ 738 h 1213"/>
              <a:gd name="T56" fmla="*/ 24 w 1282"/>
              <a:gd name="T57" fmla="*/ 824 h 1213"/>
              <a:gd name="T58" fmla="*/ 32 w 1282"/>
              <a:gd name="T59" fmla="*/ 907 h 1213"/>
              <a:gd name="T60" fmla="*/ 51 w 1282"/>
              <a:gd name="T61" fmla="*/ 992 h 1213"/>
              <a:gd name="T62" fmla="*/ 78 w 1282"/>
              <a:gd name="T63" fmla="*/ 1074 h 1213"/>
              <a:gd name="T64" fmla="*/ 107 w 1282"/>
              <a:gd name="T65" fmla="*/ 1136 h 1213"/>
              <a:gd name="T66" fmla="*/ 141 w 1282"/>
              <a:gd name="T67" fmla="*/ 1196 h 1213"/>
              <a:gd name="T68" fmla="*/ 143 w 1282"/>
              <a:gd name="T69" fmla="*/ 1199 h 1213"/>
              <a:gd name="T70" fmla="*/ 123 w 1282"/>
              <a:gd name="T71" fmla="*/ 1213 h 1213"/>
              <a:gd name="T72" fmla="*/ 121 w 1282"/>
              <a:gd name="T73" fmla="*/ 1208 h 1213"/>
              <a:gd name="T74" fmla="*/ 85 w 1282"/>
              <a:gd name="T75" fmla="*/ 1147 h 1213"/>
              <a:gd name="T76" fmla="*/ 56 w 1282"/>
              <a:gd name="T77" fmla="*/ 1082 h 1213"/>
              <a:gd name="T78" fmla="*/ 29 w 1282"/>
              <a:gd name="T79" fmla="*/ 1000 h 1213"/>
              <a:gd name="T80" fmla="*/ 10 w 1282"/>
              <a:gd name="T81" fmla="*/ 919 h 1213"/>
              <a:gd name="T82" fmla="*/ 0 w 1282"/>
              <a:gd name="T83" fmla="*/ 837 h 1213"/>
              <a:gd name="T84" fmla="*/ 0 w 1282"/>
              <a:gd name="T85" fmla="*/ 756 h 1213"/>
              <a:gd name="T86" fmla="*/ 7 w 1282"/>
              <a:gd name="T87" fmla="*/ 674 h 1213"/>
              <a:gd name="T88" fmla="*/ 24 w 1282"/>
              <a:gd name="T89" fmla="*/ 594 h 1213"/>
              <a:gd name="T90" fmla="*/ 48 w 1282"/>
              <a:gd name="T91" fmla="*/ 517 h 1213"/>
              <a:gd name="T92" fmla="*/ 78 w 1282"/>
              <a:gd name="T93" fmla="*/ 443 h 1213"/>
              <a:gd name="T94" fmla="*/ 118 w 1282"/>
              <a:gd name="T95" fmla="*/ 373 h 1213"/>
              <a:gd name="T96" fmla="*/ 164 w 1282"/>
              <a:gd name="T97" fmla="*/ 307 h 1213"/>
              <a:gd name="T98" fmla="*/ 216 w 1282"/>
              <a:gd name="T99" fmla="*/ 244 h 1213"/>
              <a:gd name="T100" fmla="*/ 276 w 1282"/>
              <a:gd name="T101" fmla="*/ 188 h 1213"/>
              <a:gd name="T102" fmla="*/ 342 w 1282"/>
              <a:gd name="T103" fmla="*/ 138 h 1213"/>
              <a:gd name="T104" fmla="*/ 414 w 1282"/>
              <a:gd name="T105" fmla="*/ 94 h 1213"/>
              <a:gd name="T106" fmla="*/ 492 w 1282"/>
              <a:gd name="T107" fmla="*/ 58 h 1213"/>
              <a:gd name="T108" fmla="*/ 563 w 1282"/>
              <a:gd name="T109" fmla="*/ 33 h 1213"/>
              <a:gd name="T110" fmla="*/ 637 w 1282"/>
              <a:gd name="T111" fmla="*/ 14 h 1213"/>
              <a:gd name="T112" fmla="*/ 711 w 1282"/>
              <a:gd name="T113" fmla="*/ 4 h 1213"/>
              <a:gd name="T114" fmla="*/ 786 w 1282"/>
              <a:gd name="T115" fmla="*/ 0 h 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282" h="1213">
                <a:moveTo>
                  <a:pt x="786" y="0"/>
                </a:moveTo>
                <a:lnTo>
                  <a:pt x="858" y="4"/>
                </a:lnTo>
                <a:lnTo>
                  <a:pt x="928" y="14"/>
                </a:lnTo>
                <a:lnTo>
                  <a:pt x="997" y="29"/>
                </a:lnTo>
                <a:lnTo>
                  <a:pt x="1065" y="51"/>
                </a:lnTo>
                <a:lnTo>
                  <a:pt x="1130" y="80"/>
                </a:lnTo>
                <a:lnTo>
                  <a:pt x="1178" y="0"/>
                </a:lnTo>
                <a:lnTo>
                  <a:pt x="1282" y="191"/>
                </a:lnTo>
                <a:lnTo>
                  <a:pt x="1067" y="186"/>
                </a:lnTo>
                <a:lnTo>
                  <a:pt x="1118" y="101"/>
                </a:lnTo>
                <a:lnTo>
                  <a:pt x="1038" y="68"/>
                </a:lnTo>
                <a:lnTo>
                  <a:pt x="957" y="45"/>
                </a:lnTo>
                <a:lnTo>
                  <a:pt x="871" y="29"/>
                </a:lnTo>
                <a:lnTo>
                  <a:pt x="786" y="24"/>
                </a:lnTo>
                <a:lnTo>
                  <a:pt x="713" y="28"/>
                </a:lnTo>
                <a:lnTo>
                  <a:pt x="642" y="38"/>
                </a:lnTo>
                <a:lnTo>
                  <a:pt x="570" y="57"/>
                </a:lnTo>
                <a:lnTo>
                  <a:pt x="500" y="80"/>
                </a:lnTo>
                <a:lnTo>
                  <a:pt x="422" y="116"/>
                </a:lnTo>
                <a:lnTo>
                  <a:pt x="349" y="162"/>
                </a:lnTo>
                <a:lnTo>
                  <a:pt x="283" y="215"/>
                </a:lnTo>
                <a:lnTo>
                  <a:pt x="221" y="274"/>
                </a:lnTo>
                <a:lnTo>
                  <a:pt x="169" y="339"/>
                </a:lnTo>
                <a:lnTo>
                  <a:pt x="123" y="412"/>
                </a:lnTo>
                <a:lnTo>
                  <a:pt x="84" y="489"/>
                </a:lnTo>
                <a:lnTo>
                  <a:pt x="55" y="570"/>
                </a:lnTo>
                <a:lnTo>
                  <a:pt x="34" y="653"/>
                </a:lnTo>
                <a:lnTo>
                  <a:pt x="24" y="738"/>
                </a:lnTo>
                <a:lnTo>
                  <a:pt x="24" y="824"/>
                </a:lnTo>
                <a:lnTo>
                  <a:pt x="32" y="907"/>
                </a:lnTo>
                <a:lnTo>
                  <a:pt x="51" y="992"/>
                </a:lnTo>
                <a:lnTo>
                  <a:pt x="78" y="1074"/>
                </a:lnTo>
                <a:lnTo>
                  <a:pt x="107" y="1136"/>
                </a:lnTo>
                <a:lnTo>
                  <a:pt x="141" y="1196"/>
                </a:lnTo>
                <a:lnTo>
                  <a:pt x="143" y="1199"/>
                </a:lnTo>
                <a:lnTo>
                  <a:pt x="123" y="1213"/>
                </a:lnTo>
                <a:lnTo>
                  <a:pt x="121" y="1208"/>
                </a:lnTo>
                <a:lnTo>
                  <a:pt x="85" y="1147"/>
                </a:lnTo>
                <a:lnTo>
                  <a:pt x="56" y="1082"/>
                </a:lnTo>
                <a:lnTo>
                  <a:pt x="29" y="1000"/>
                </a:lnTo>
                <a:lnTo>
                  <a:pt x="10" y="919"/>
                </a:lnTo>
                <a:lnTo>
                  <a:pt x="0" y="837"/>
                </a:lnTo>
                <a:lnTo>
                  <a:pt x="0" y="756"/>
                </a:lnTo>
                <a:lnTo>
                  <a:pt x="7" y="674"/>
                </a:lnTo>
                <a:lnTo>
                  <a:pt x="24" y="594"/>
                </a:lnTo>
                <a:lnTo>
                  <a:pt x="48" y="517"/>
                </a:lnTo>
                <a:lnTo>
                  <a:pt x="78" y="443"/>
                </a:lnTo>
                <a:lnTo>
                  <a:pt x="118" y="373"/>
                </a:lnTo>
                <a:lnTo>
                  <a:pt x="164" y="307"/>
                </a:lnTo>
                <a:lnTo>
                  <a:pt x="216" y="244"/>
                </a:lnTo>
                <a:lnTo>
                  <a:pt x="276" y="188"/>
                </a:lnTo>
                <a:lnTo>
                  <a:pt x="342" y="138"/>
                </a:lnTo>
                <a:lnTo>
                  <a:pt x="414" y="94"/>
                </a:lnTo>
                <a:lnTo>
                  <a:pt x="492" y="58"/>
                </a:lnTo>
                <a:lnTo>
                  <a:pt x="563" y="33"/>
                </a:lnTo>
                <a:lnTo>
                  <a:pt x="637" y="14"/>
                </a:lnTo>
                <a:lnTo>
                  <a:pt x="711" y="4"/>
                </a:lnTo>
                <a:lnTo>
                  <a:pt x="786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TextBox 23"/>
          <p:cNvSpPr txBox="1"/>
          <p:nvPr/>
        </p:nvSpPr>
        <p:spPr>
          <a:xfrm>
            <a:off x="1563397" y="2102567"/>
            <a:ext cx="2459232" cy="93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TextBox 24"/>
          <p:cNvSpPr txBox="1"/>
          <p:nvPr/>
        </p:nvSpPr>
        <p:spPr>
          <a:xfrm>
            <a:off x="2045376" y="1510394"/>
            <a:ext cx="2031325" cy="5250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7023101" y="1773919"/>
            <a:ext cx="1149350" cy="1082675"/>
            <a:chOff x="7261226" y="1773919"/>
            <a:chExt cx="1149350" cy="1082675"/>
          </a:xfrm>
        </p:grpSpPr>
        <p:grpSp>
          <p:nvGrpSpPr>
            <p:cNvPr id="41" name="组合 40"/>
            <p:cNvGrpSpPr/>
            <p:nvPr/>
          </p:nvGrpSpPr>
          <p:grpSpPr>
            <a:xfrm>
              <a:off x="7261226" y="1773919"/>
              <a:ext cx="1149350" cy="1082675"/>
              <a:chOff x="7261226" y="1773919"/>
              <a:chExt cx="1149350" cy="1082675"/>
            </a:xfrm>
          </p:grpSpPr>
          <p:sp>
            <p:nvSpPr>
              <p:cNvPr id="15" name="Freeform 14"/>
              <p:cNvSpPr>
                <a:spLocks/>
              </p:cNvSpPr>
              <p:nvPr/>
            </p:nvSpPr>
            <p:spPr bwMode="auto">
              <a:xfrm>
                <a:off x="7261226" y="1818369"/>
                <a:ext cx="1149350" cy="1038225"/>
              </a:xfrm>
              <a:custGeom>
                <a:avLst/>
                <a:gdLst>
                  <a:gd name="T0" fmla="*/ 824 w 1448"/>
                  <a:gd name="T1" fmla="*/ 5 h 1307"/>
                  <a:gd name="T2" fmla="*/ 992 w 1448"/>
                  <a:gd name="T3" fmla="*/ 37 h 1307"/>
                  <a:gd name="T4" fmla="*/ 1142 w 1448"/>
                  <a:gd name="T5" fmla="*/ 100 h 1307"/>
                  <a:gd name="T6" fmla="*/ 1268 w 1448"/>
                  <a:gd name="T7" fmla="*/ 188 h 1307"/>
                  <a:gd name="T8" fmla="*/ 1363 w 1448"/>
                  <a:gd name="T9" fmla="*/ 296 h 1307"/>
                  <a:gd name="T10" fmla="*/ 1426 w 1448"/>
                  <a:gd name="T11" fmla="*/ 421 h 1307"/>
                  <a:gd name="T12" fmla="*/ 1448 w 1448"/>
                  <a:gd name="T13" fmla="*/ 559 h 1307"/>
                  <a:gd name="T14" fmla="*/ 1426 w 1448"/>
                  <a:gd name="T15" fmla="*/ 695 h 1307"/>
                  <a:gd name="T16" fmla="*/ 1363 w 1448"/>
                  <a:gd name="T17" fmla="*/ 821 h 1307"/>
                  <a:gd name="T18" fmla="*/ 1268 w 1448"/>
                  <a:gd name="T19" fmla="*/ 930 h 1307"/>
                  <a:gd name="T20" fmla="*/ 1142 w 1448"/>
                  <a:gd name="T21" fmla="*/ 1017 h 1307"/>
                  <a:gd name="T22" fmla="*/ 992 w 1448"/>
                  <a:gd name="T23" fmla="*/ 1080 h 1307"/>
                  <a:gd name="T24" fmla="*/ 824 w 1448"/>
                  <a:gd name="T25" fmla="*/ 1112 h 1307"/>
                  <a:gd name="T26" fmla="*/ 654 w 1448"/>
                  <a:gd name="T27" fmla="*/ 1114 h 1307"/>
                  <a:gd name="T28" fmla="*/ 504 w 1448"/>
                  <a:gd name="T29" fmla="*/ 1086 h 1307"/>
                  <a:gd name="T30" fmla="*/ 567 w 1448"/>
                  <a:gd name="T31" fmla="*/ 1171 h 1307"/>
                  <a:gd name="T32" fmla="*/ 649 w 1448"/>
                  <a:gd name="T33" fmla="*/ 1246 h 1307"/>
                  <a:gd name="T34" fmla="*/ 754 w 1448"/>
                  <a:gd name="T35" fmla="*/ 1304 h 1307"/>
                  <a:gd name="T36" fmla="*/ 620 w 1448"/>
                  <a:gd name="T37" fmla="*/ 1301 h 1307"/>
                  <a:gd name="T38" fmla="*/ 480 w 1448"/>
                  <a:gd name="T39" fmla="*/ 1258 h 1307"/>
                  <a:gd name="T40" fmla="*/ 347 w 1448"/>
                  <a:gd name="T41" fmla="*/ 1185 h 1307"/>
                  <a:gd name="T42" fmla="*/ 225 w 1448"/>
                  <a:gd name="T43" fmla="*/ 1081 h 1307"/>
                  <a:gd name="T44" fmla="*/ 123 w 1448"/>
                  <a:gd name="T45" fmla="*/ 955 h 1307"/>
                  <a:gd name="T46" fmla="*/ 46 w 1448"/>
                  <a:gd name="T47" fmla="*/ 813 h 1307"/>
                  <a:gd name="T48" fmla="*/ 5 w 1448"/>
                  <a:gd name="T49" fmla="*/ 654 h 1307"/>
                  <a:gd name="T50" fmla="*/ 4 w 1448"/>
                  <a:gd name="T51" fmla="*/ 505 h 1307"/>
                  <a:gd name="T52" fmla="*/ 38 w 1448"/>
                  <a:gd name="T53" fmla="*/ 381 h 1307"/>
                  <a:gd name="T54" fmla="*/ 104 w 1448"/>
                  <a:gd name="T55" fmla="*/ 272 h 1307"/>
                  <a:gd name="T56" fmla="*/ 194 w 1448"/>
                  <a:gd name="T57" fmla="*/ 178 h 1307"/>
                  <a:gd name="T58" fmla="*/ 307 w 1448"/>
                  <a:gd name="T59" fmla="*/ 103 h 1307"/>
                  <a:gd name="T60" fmla="*/ 438 w 1448"/>
                  <a:gd name="T61" fmla="*/ 47 h 1307"/>
                  <a:gd name="T62" fmla="*/ 581 w 1448"/>
                  <a:gd name="T63" fmla="*/ 12 h 1307"/>
                  <a:gd name="T64" fmla="*/ 734 w 1448"/>
                  <a:gd name="T65" fmla="*/ 0 h 1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48" h="1307">
                    <a:moveTo>
                      <a:pt x="734" y="0"/>
                    </a:moveTo>
                    <a:lnTo>
                      <a:pt x="824" y="5"/>
                    </a:lnTo>
                    <a:lnTo>
                      <a:pt x="909" y="17"/>
                    </a:lnTo>
                    <a:lnTo>
                      <a:pt x="992" y="37"/>
                    </a:lnTo>
                    <a:lnTo>
                      <a:pt x="1069" y="66"/>
                    </a:lnTo>
                    <a:lnTo>
                      <a:pt x="1142" y="100"/>
                    </a:lnTo>
                    <a:lnTo>
                      <a:pt x="1208" y="141"/>
                    </a:lnTo>
                    <a:lnTo>
                      <a:pt x="1268" y="188"/>
                    </a:lnTo>
                    <a:lnTo>
                      <a:pt x="1319" y="240"/>
                    </a:lnTo>
                    <a:lnTo>
                      <a:pt x="1363" y="296"/>
                    </a:lnTo>
                    <a:lnTo>
                      <a:pt x="1399" y="357"/>
                    </a:lnTo>
                    <a:lnTo>
                      <a:pt x="1426" y="421"/>
                    </a:lnTo>
                    <a:lnTo>
                      <a:pt x="1442" y="488"/>
                    </a:lnTo>
                    <a:lnTo>
                      <a:pt x="1448" y="559"/>
                    </a:lnTo>
                    <a:lnTo>
                      <a:pt x="1442" y="629"/>
                    </a:lnTo>
                    <a:lnTo>
                      <a:pt x="1426" y="695"/>
                    </a:lnTo>
                    <a:lnTo>
                      <a:pt x="1399" y="760"/>
                    </a:lnTo>
                    <a:lnTo>
                      <a:pt x="1363" y="821"/>
                    </a:lnTo>
                    <a:lnTo>
                      <a:pt x="1319" y="877"/>
                    </a:lnTo>
                    <a:lnTo>
                      <a:pt x="1268" y="930"/>
                    </a:lnTo>
                    <a:lnTo>
                      <a:pt x="1208" y="976"/>
                    </a:lnTo>
                    <a:lnTo>
                      <a:pt x="1142" y="1017"/>
                    </a:lnTo>
                    <a:lnTo>
                      <a:pt x="1069" y="1051"/>
                    </a:lnTo>
                    <a:lnTo>
                      <a:pt x="992" y="1080"/>
                    </a:lnTo>
                    <a:lnTo>
                      <a:pt x="909" y="1100"/>
                    </a:lnTo>
                    <a:lnTo>
                      <a:pt x="824" y="1112"/>
                    </a:lnTo>
                    <a:lnTo>
                      <a:pt x="734" y="1117"/>
                    </a:lnTo>
                    <a:lnTo>
                      <a:pt x="654" y="1114"/>
                    </a:lnTo>
                    <a:lnTo>
                      <a:pt x="577" y="1103"/>
                    </a:lnTo>
                    <a:lnTo>
                      <a:pt x="504" y="1086"/>
                    </a:lnTo>
                    <a:lnTo>
                      <a:pt x="533" y="1131"/>
                    </a:lnTo>
                    <a:lnTo>
                      <a:pt x="567" y="1171"/>
                    </a:lnTo>
                    <a:lnTo>
                      <a:pt x="604" y="1211"/>
                    </a:lnTo>
                    <a:lnTo>
                      <a:pt x="649" y="1246"/>
                    </a:lnTo>
                    <a:lnTo>
                      <a:pt x="698" y="1277"/>
                    </a:lnTo>
                    <a:lnTo>
                      <a:pt x="754" y="1304"/>
                    </a:lnTo>
                    <a:lnTo>
                      <a:pt x="688" y="1307"/>
                    </a:lnTo>
                    <a:lnTo>
                      <a:pt x="620" y="1301"/>
                    </a:lnTo>
                    <a:lnTo>
                      <a:pt x="550" y="1284"/>
                    </a:lnTo>
                    <a:lnTo>
                      <a:pt x="480" y="1258"/>
                    </a:lnTo>
                    <a:lnTo>
                      <a:pt x="414" y="1226"/>
                    </a:lnTo>
                    <a:lnTo>
                      <a:pt x="347" y="1185"/>
                    </a:lnTo>
                    <a:lnTo>
                      <a:pt x="284" y="1136"/>
                    </a:lnTo>
                    <a:lnTo>
                      <a:pt x="225" y="1081"/>
                    </a:lnTo>
                    <a:lnTo>
                      <a:pt x="170" y="1022"/>
                    </a:lnTo>
                    <a:lnTo>
                      <a:pt x="123" y="955"/>
                    </a:lnTo>
                    <a:lnTo>
                      <a:pt x="80" y="886"/>
                    </a:lnTo>
                    <a:lnTo>
                      <a:pt x="46" y="813"/>
                    </a:lnTo>
                    <a:lnTo>
                      <a:pt x="21" y="734"/>
                    </a:lnTo>
                    <a:lnTo>
                      <a:pt x="5" y="654"/>
                    </a:lnTo>
                    <a:lnTo>
                      <a:pt x="0" y="571"/>
                    </a:lnTo>
                    <a:lnTo>
                      <a:pt x="4" y="505"/>
                    </a:lnTo>
                    <a:lnTo>
                      <a:pt x="17" y="442"/>
                    </a:lnTo>
                    <a:lnTo>
                      <a:pt x="38" y="381"/>
                    </a:lnTo>
                    <a:lnTo>
                      <a:pt x="67" y="325"/>
                    </a:lnTo>
                    <a:lnTo>
                      <a:pt x="104" y="272"/>
                    </a:lnTo>
                    <a:lnTo>
                      <a:pt x="145" y="224"/>
                    </a:lnTo>
                    <a:lnTo>
                      <a:pt x="194" y="178"/>
                    </a:lnTo>
                    <a:lnTo>
                      <a:pt x="249" y="139"/>
                    </a:lnTo>
                    <a:lnTo>
                      <a:pt x="307" y="103"/>
                    </a:lnTo>
                    <a:lnTo>
                      <a:pt x="370" y="73"/>
                    </a:lnTo>
                    <a:lnTo>
                      <a:pt x="438" y="47"/>
                    </a:lnTo>
                    <a:lnTo>
                      <a:pt x="507" y="27"/>
                    </a:lnTo>
                    <a:lnTo>
                      <a:pt x="581" y="12"/>
                    </a:lnTo>
                    <a:lnTo>
                      <a:pt x="657" y="3"/>
                    </a:lnTo>
                    <a:lnTo>
                      <a:pt x="73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6"/>
              <p:cNvSpPr>
                <a:spLocks/>
              </p:cNvSpPr>
              <p:nvPr/>
            </p:nvSpPr>
            <p:spPr bwMode="auto">
              <a:xfrm>
                <a:off x="7261226" y="1773919"/>
                <a:ext cx="1149350" cy="1082675"/>
              </a:xfrm>
              <a:custGeom>
                <a:avLst/>
                <a:gdLst>
                  <a:gd name="T0" fmla="*/ 824 w 1448"/>
                  <a:gd name="T1" fmla="*/ 5 h 1363"/>
                  <a:gd name="T2" fmla="*/ 992 w 1448"/>
                  <a:gd name="T3" fmla="*/ 39 h 1363"/>
                  <a:gd name="T4" fmla="*/ 1142 w 1448"/>
                  <a:gd name="T5" fmla="*/ 100 h 1363"/>
                  <a:gd name="T6" fmla="*/ 1268 w 1448"/>
                  <a:gd name="T7" fmla="*/ 188 h 1363"/>
                  <a:gd name="T8" fmla="*/ 1363 w 1448"/>
                  <a:gd name="T9" fmla="*/ 296 h 1363"/>
                  <a:gd name="T10" fmla="*/ 1426 w 1448"/>
                  <a:gd name="T11" fmla="*/ 421 h 1363"/>
                  <a:gd name="T12" fmla="*/ 1448 w 1448"/>
                  <a:gd name="T13" fmla="*/ 559 h 1363"/>
                  <a:gd name="T14" fmla="*/ 1426 w 1448"/>
                  <a:gd name="T15" fmla="*/ 697 h 1363"/>
                  <a:gd name="T16" fmla="*/ 1363 w 1448"/>
                  <a:gd name="T17" fmla="*/ 821 h 1363"/>
                  <a:gd name="T18" fmla="*/ 1268 w 1448"/>
                  <a:gd name="T19" fmla="*/ 930 h 1363"/>
                  <a:gd name="T20" fmla="*/ 1142 w 1448"/>
                  <a:gd name="T21" fmla="*/ 1017 h 1363"/>
                  <a:gd name="T22" fmla="*/ 992 w 1448"/>
                  <a:gd name="T23" fmla="*/ 1079 h 1363"/>
                  <a:gd name="T24" fmla="*/ 824 w 1448"/>
                  <a:gd name="T25" fmla="*/ 1112 h 1363"/>
                  <a:gd name="T26" fmla="*/ 654 w 1448"/>
                  <a:gd name="T27" fmla="*/ 1114 h 1363"/>
                  <a:gd name="T28" fmla="*/ 504 w 1448"/>
                  <a:gd name="T29" fmla="*/ 1086 h 1363"/>
                  <a:gd name="T30" fmla="*/ 548 w 1448"/>
                  <a:gd name="T31" fmla="*/ 1159 h 1363"/>
                  <a:gd name="T32" fmla="*/ 604 w 1448"/>
                  <a:gd name="T33" fmla="*/ 1238 h 1363"/>
                  <a:gd name="T34" fmla="*/ 674 w 1448"/>
                  <a:gd name="T35" fmla="*/ 1309 h 1363"/>
                  <a:gd name="T36" fmla="*/ 754 w 1448"/>
                  <a:gd name="T37" fmla="*/ 1360 h 1363"/>
                  <a:gd name="T38" fmla="*/ 628 w 1448"/>
                  <a:gd name="T39" fmla="*/ 1358 h 1363"/>
                  <a:gd name="T40" fmla="*/ 497 w 1448"/>
                  <a:gd name="T41" fmla="*/ 1323 h 1363"/>
                  <a:gd name="T42" fmla="*/ 371 w 1448"/>
                  <a:gd name="T43" fmla="*/ 1256 h 1363"/>
                  <a:gd name="T44" fmla="*/ 254 w 1448"/>
                  <a:gd name="T45" fmla="*/ 1163 h 1363"/>
                  <a:gd name="T46" fmla="*/ 152 w 1448"/>
                  <a:gd name="T47" fmla="*/ 1045 h 1363"/>
                  <a:gd name="T48" fmla="*/ 70 w 1448"/>
                  <a:gd name="T49" fmla="*/ 906 h 1363"/>
                  <a:gd name="T50" fmla="*/ 17 w 1448"/>
                  <a:gd name="T51" fmla="*/ 746 h 1363"/>
                  <a:gd name="T52" fmla="*/ 0 w 1448"/>
                  <a:gd name="T53" fmla="*/ 571 h 1363"/>
                  <a:gd name="T54" fmla="*/ 17 w 1448"/>
                  <a:gd name="T55" fmla="*/ 442 h 1363"/>
                  <a:gd name="T56" fmla="*/ 68 w 1448"/>
                  <a:gd name="T57" fmla="*/ 324 h 1363"/>
                  <a:gd name="T58" fmla="*/ 147 w 1448"/>
                  <a:gd name="T59" fmla="*/ 224 h 1363"/>
                  <a:gd name="T60" fmla="*/ 249 w 1448"/>
                  <a:gd name="T61" fmla="*/ 139 h 1363"/>
                  <a:gd name="T62" fmla="*/ 371 w 1448"/>
                  <a:gd name="T63" fmla="*/ 73 h 1363"/>
                  <a:gd name="T64" fmla="*/ 507 w 1448"/>
                  <a:gd name="T65" fmla="*/ 27 h 1363"/>
                  <a:gd name="T66" fmla="*/ 657 w 1448"/>
                  <a:gd name="T67" fmla="*/ 3 h 1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48" h="1363">
                    <a:moveTo>
                      <a:pt x="734" y="0"/>
                    </a:moveTo>
                    <a:lnTo>
                      <a:pt x="824" y="5"/>
                    </a:lnTo>
                    <a:lnTo>
                      <a:pt x="909" y="17"/>
                    </a:lnTo>
                    <a:lnTo>
                      <a:pt x="992" y="39"/>
                    </a:lnTo>
                    <a:lnTo>
                      <a:pt x="1069" y="66"/>
                    </a:lnTo>
                    <a:lnTo>
                      <a:pt x="1142" y="100"/>
                    </a:lnTo>
                    <a:lnTo>
                      <a:pt x="1208" y="141"/>
                    </a:lnTo>
                    <a:lnTo>
                      <a:pt x="1268" y="188"/>
                    </a:lnTo>
                    <a:lnTo>
                      <a:pt x="1319" y="239"/>
                    </a:lnTo>
                    <a:lnTo>
                      <a:pt x="1363" y="296"/>
                    </a:lnTo>
                    <a:lnTo>
                      <a:pt x="1399" y="357"/>
                    </a:lnTo>
                    <a:lnTo>
                      <a:pt x="1426" y="421"/>
                    </a:lnTo>
                    <a:lnTo>
                      <a:pt x="1442" y="489"/>
                    </a:lnTo>
                    <a:lnTo>
                      <a:pt x="1448" y="559"/>
                    </a:lnTo>
                    <a:lnTo>
                      <a:pt x="1442" y="629"/>
                    </a:lnTo>
                    <a:lnTo>
                      <a:pt x="1426" y="697"/>
                    </a:lnTo>
                    <a:lnTo>
                      <a:pt x="1399" y="760"/>
                    </a:lnTo>
                    <a:lnTo>
                      <a:pt x="1363" y="821"/>
                    </a:lnTo>
                    <a:lnTo>
                      <a:pt x="1319" y="877"/>
                    </a:lnTo>
                    <a:lnTo>
                      <a:pt x="1268" y="930"/>
                    </a:lnTo>
                    <a:lnTo>
                      <a:pt x="1208" y="976"/>
                    </a:lnTo>
                    <a:lnTo>
                      <a:pt x="1142" y="1017"/>
                    </a:lnTo>
                    <a:lnTo>
                      <a:pt x="1069" y="1051"/>
                    </a:lnTo>
                    <a:lnTo>
                      <a:pt x="992" y="1079"/>
                    </a:lnTo>
                    <a:lnTo>
                      <a:pt x="909" y="1100"/>
                    </a:lnTo>
                    <a:lnTo>
                      <a:pt x="824" y="1112"/>
                    </a:lnTo>
                    <a:lnTo>
                      <a:pt x="734" y="1117"/>
                    </a:lnTo>
                    <a:lnTo>
                      <a:pt x="654" y="1114"/>
                    </a:lnTo>
                    <a:lnTo>
                      <a:pt x="577" y="1103"/>
                    </a:lnTo>
                    <a:lnTo>
                      <a:pt x="504" y="1086"/>
                    </a:lnTo>
                    <a:lnTo>
                      <a:pt x="524" y="1122"/>
                    </a:lnTo>
                    <a:lnTo>
                      <a:pt x="548" y="1159"/>
                    </a:lnTo>
                    <a:lnTo>
                      <a:pt x="575" y="1199"/>
                    </a:lnTo>
                    <a:lnTo>
                      <a:pt x="604" y="1238"/>
                    </a:lnTo>
                    <a:lnTo>
                      <a:pt x="638" y="1275"/>
                    </a:lnTo>
                    <a:lnTo>
                      <a:pt x="674" y="1309"/>
                    </a:lnTo>
                    <a:lnTo>
                      <a:pt x="712" y="1338"/>
                    </a:lnTo>
                    <a:lnTo>
                      <a:pt x="754" y="1360"/>
                    </a:lnTo>
                    <a:lnTo>
                      <a:pt x="691" y="1363"/>
                    </a:lnTo>
                    <a:lnTo>
                      <a:pt x="628" y="1358"/>
                    </a:lnTo>
                    <a:lnTo>
                      <a:pt x="562" y="1345"/>
                    </a:lnTo>
                    <a:lnTo>
                      <a:pt x="497" y="1323"/>
                    </a:lnTo>
                    <a:lnTo>
                      <a:pt x="434" y="1294"/>
                    </a:lnTo>
                    <a:lnTo>
                      <a:pt x="371" y="1256"/>
                    </a:lnTo>
                    <a:lnTo>
                      <a:pt x="310" y="1214"/>
                    </a:lnTo>
                    <a:lnTo>
                      <a:pt x="254" y="1163"/>
                    </a:lnTo>
                    <a:lnTo>
                      <a:pt x="199" y="1107"/>
                    </a:lnTo>
                    <a:lnTo>
                      <a:pt x="152" y="1045"/>
                    </a:lnTo>
                    <a:lnTo>
                      <a:pt x="107" y="977"/>
                    </a:lnTo>
                    <a:lnTo>
                      <a:pt x="70" y="906"/>
                    </a:lnTo>
                    <a:lnTo>
                      <a:pt x="41" y="828"/>
                    </a:lnTo>
                    <a:lnTo>
                      <a:pt x="17" y="746"/>
                    </a:lnTo>
                    <a:lnTo>
                      <a:pt x="4" y="661"/>
                    </a:lnTo>
                    <a:lnTo>
                      <a:pt x="0" y="571"/>
                    </a:lnTo>
                    <a:lnTo>
                      <a:pt x="4" y="505"/>
                    </a:lnTo>
                    <a:lnTo>
                      <a:pt x="17" y="442"/>
                    </a:lnTo>
                    <a:lnTo>
                      <a:pt x="39" y="382"/>
                    </a:lnTo>
                    <a:lnTo>
                      <a:pt x="68" y="324"/>
                    </a:lnTo>
                    <a:lnTo>
                      <a:pt x="104" y="272"/>
                    </a:lnTo>
                    <a:lnTo>
                      <a:pt x="147" y="224"/>
                    </a:lnTo>
                    <a:lnTo>
                      <a:pt x="194" y="178"/>
                    </a:lnTo>
                    <a:lnTo>
                      <a:pt x="249" y="139"/>
                    </a:lnTo>
                    <a:lnTo>
                      <a:pt x="307" y="103"/>
                    </a:lnTo>
                    <a:lnTo>
                      <a:pt x="371" y="73"/>
                    </a:lnTo>
                    <a:lnTo>
                      <a:pt x="438" y="47"/>
                    </a:lnTo>
                    <a:lnTo>
                      <a:pt x="507" y="27"/>
                    </a:lnTo>
                    <a:lnTo>
                      <a:pt x="581" y="13"/>
                    </a:lnTo>
                    <a:lnTo>
                      <a:pt x="657" y="3"/>
                    </a:lnTo>
                    <a:lnTo>
                      <a:pt x="73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7"/>
              <p:cNvSpPr>
                <a:spLocks/>
              </p:cNvSpPr>
              <p:nvPr/>
            </p:nvSpPr>
            <p:spPr bwMode="auto">
              <a:xfrm>
                <a:off x="7261226" y="1818369"/>
                <a:ext cx="1149350" cy="1038225"/>
              </a:xfrm>
              <a:custGeom>
                <a:avLst/>
                <a:gdLst>
                  <a:gd name="T0" fmla="*/ 824 w 1448"/>
                  <a:gd name="T1" fmla="*/ 5 h 1307"/>
                  <a:gd name="T2" fmla="*/ 992 w 1448"/>
                  <a:gd name="T3" fmla="*/ 37 h 1307"/>
                  <a:gd name="T4" fmla="*/ 1142 w 1448"/>
                  <a:gd name="T5" fmla="*/ 100 h 1307"/>
                  <a:gd name="T6" fmla="*/ 1268 w 1448"/>
                  <a:gd name="T7" fmla="*/ 188 h 1307"/>
                  <a:gd name="T8" fmla="*/ 1363 w 1448"/>
                  <a:gd name="T9" fmla="*/ 296 h 1307"/>
                  <a:gd name="T10" fmla="*/ 1426 w 1448"/>
                  <a:gd name="T11" fmla="*/ 421 h 1307"/>
                  <a:gd name="T12" fmla="*/ 1448 w 1448"/>
                  <a:gd name="T13" fmla="*/ 559 h 1307"/>
                  <a:gd name="T14" fmla="*/ 1426 w 1448"/>
                  <a:gd name="T15" fmla="*/ 695 h 1307"/>
                  <a:gd name="T16" fmla="*/ 1363 w 1448"/>
                  <a:gd name="T17" fmla="*/ 821 h 1307"/>
                  <a:gd name="T18" fmla="*/ 1268 w 1448"/>
                  <a:gd name="T19" fmla="*/ 930 h 1307"/>
                  <a:gd name="T20" fmla="*/ 1142 w 1448"/>
                  <a:gd name="T21" fmla="*/ 1017 h 1307"/>
                  <a:gd name="T22" fmla="*/ 992 w 1448"/>
                  <a:gd name="T23" fmla="*/ 1080 h 1307"/>
                  <a:gd name="T24" fmla="*/ 824 w 1448"/>
                  <a:gd name="T25" fmla="*/ 1112 h 1307"/>
                  <a:gd name="T26" fmla="*/ 654 w 1448"/>
                  <a:gd name="T27" fmla="*/ 1114 h 1307"/>
                  <a:gd name="T28" fmla="*/ 504 w 1448"/>
                  <a:gd name="T29" fmla="*/ 1086 h 1307"/>
                  <a:gd name="T30" fmla="*/ 567 w 1448"/>
                  <a:gd name="T31" fmla="*/ 1171 h 1307"/>
                  <a:gd name="T32" fmla="*/ 649 w 1448"/>
                  <a:gd name="T33" fmla="*/ 1246 h 1307"/>
                  <a:gd name="T34" fmla="*/ 754 w 1448"/>
                  <a:gd name="T35" fmla="*/ 1304 h 1307"/>
                  <a:gd name="T36" fmla="*/ 620 w 1448"/>
                  <a:gd name="T37" fmla="*/ 1301 h 1307"/>
                  <a:gd name="T38" fmla="*/ 480 w 1448"/>
                  <a:gd name="T39" fmla="*/ 1258 h 1307"/>
                  <a:gd name="T40" fmla="*/ 347 w 1448"/>
                  <a:gd name="T41" fmla="*/ 1185 h 1307"/>
                  <a:gd name="T42" fmla="*/ 225 w 1448"/>
                  <a:gd name="T43" fmla="*/ 1081 h 1307"/>
                  <a:gd name="T44" fmla="*/ 123 w 1448"/>
                  <a:gd name="T45" fmla="*/ 955 h 1307"/>
                  <a:gd name="T46" fmla="*/ 46 w 1448"/>
                  <a:gd name="T47" fmla="*/ 813 h 1307"/>
                  <a:gd name="T48" fmla="*/ 5 w 1448"/>
                  <a:gd name="T49" fmla="*/ 654 h 1307"/>
                  <a:gd name="T50" fmla="*/ 4 w 1448"/>
                  <a:gd name="T51" fmla="*/ 505 h 1307"/>
                  <a:gd name="T52" fmla="*/ 38 w 1448"/>
                  <a:gd name="T53" fmla="*/ 381 h 1307"/>
                  <a:gd name="T54" fmla="*/ 104 w 1448"/>
                  <a:gd name="T55" fmla="*/ 272 h 1307"/>
                  <a:gd name="T56" fmla="*/ 194 w 1448"/>
                  <a:gd name="T57" fmla="*/ 178 h 1307"/>
                  <a:gd name="T58" fmla="*/ 307 w 1448"/>
                  <a:gd name="T59" fmla="*/ 103 h 1307"/>
                  <a:gd name="T60" fmla="*/ 438 w 1448"/>
                  <a:gd name="T61" fmla="*/ 47 h 1307"/>
                  <a:gd name="T62" fmla="*/ 581 w 1448"/>
                  <a:gd name="T63" fmla="*/ 12 h 1307"/>
                  <a:gd name="T64" fmla="*/ 734 w 1448"/>
                  <a:gd name="T65" fmla="*/ 0 h 1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48" h="1307">
                    <a:moveTo>
                      <a:pt x="734" y="0"/>
                    </a:moveTo>
                    <a:lnTo>
                      <a:pt x="824" y="5"/>
                    </a:lnTo>
                    <a:lnTo>
                      <a:pt x="909" y="17"/>
                    </a:lnTo>
                    <a:lnTo>
                      <a:pt x="992" y="37"/>
                    </a:lnTo>
                    <a:lnTo>
                      <a:pt x="1069" y="66"/>
                    </a:lnTo>
                    <a:lnTo>
                      <a:pt x="1142" y="100"/>
                    </a:lnTo>
                    <a:lnTo>
                      <a:pt x="1208" y="141"/>
                    </a:lnTo>
                    <a:lnTo>
                      <a:pt x="1268" y="188"/>
                    </a:lnTo>
                    <a:lnTo>
                      <a:pt x="1319" y="240"/>
                    </a:lnTo>
                    <a:lnTo>
                      <a:pt x="1363" y="296"/>
                    </a:lnTo>
                    <a:lnTo>
                      <a:pt x="1399" y="357"/>
                    </a:lnTo>
                    <a:lnTo>
                      <a:pt x="1426" y="421"/>
                    </a:lnTo>
                    <a:lnTo>
                      <a:pt x="1442" y="488"/>
                    </a:lnTo>
                    <a:lnTo>
                      <a:pt x="1448" y="559"/>
                    </a:lnTo>
                    <a:lnTo>
                      <a:pt x="1442" y="629"/>
                    </a:lnTo>
                    <a:lnTo>
                      <a:pt x="1426" y="695"/>
                    </a:lnTo>
                    <a:lnTo>
                      <a:pt x="1399" y="760"/>
                    </a:lnTo>
                    <a:lnTo>
                      <a:pt x="1363" y="821"/>
                    </a:lnTo>
                    <a:lnTo>
                      <a:pt x="1319" y="877"/>
                    </a:lnTo>
                    <a:lnTo>
                      <a:pt x="1268" y="930"/>
                    </a:lnTo>
                    <a:lnTo>
                      <a:pt x="1208" y="976"/>
                    </a:lnTo>
                    <a:lnTo>
                      <a:pt x="1142" y="1017"/>
                    </a:lnTo>
                    <a:lnTo>
                      <a:pt x="1069" y="1051"/>
                    </a:lnTo>
                    <a:lnTo>
                      <a:pt x="992" y="1080"/>
                    </a:lnTo>
                    <a:lnTo>
                      <a:pt x="909" y="1100"/>
                    </a:lnTo>
                    <a:lnTo>
                      <a:pt x="824" y="1112"/>
                    </a:lnTo>
                    <a:lnTo>
                      <a:pt x="734" y="1117"/>
                    </a:lnTo>
                    <a:lnTo>
                      <a:pt x="654" y="1114"/>
                    </a:lnTo>
                    <a:lnTo>
                      <a:pt x="577" y="1103"/>
                    </a:lnTo>
                    <a:lnTo>
                      <a:pt x="504" y="1086"/>
                    </a:lnTo>
                    <a:lnTo>
                      <a:pt x="533" y="1131"/>
                    </a:lnTo>
                    <a:lnTo>
                      <a:pt x="567" y="1171"/>
                    </a:lnTo>
                    <a:lnTo>
                      <a:pt x="604" y="1211"/>
                    </a:lnTo>
                    <a:lnTo>
                      <a:pt x="649" y="1246"/>
                    </a:lnTo>
                    <a:lnTo>
                      <a:pt x="698" y="1277"/>
                    </a:lnTo>
                    <a:lnTo>
                      <a:pt x="754" y="1304"/>
                    </a:lnTo>
                    <a:lnTo>
                      <a:pt x="688" y="1307"/>
                    </a:lnTo>
                    <a:lnTo>
                      <a:pt x="620" y="1301"/>
                    </a:lnTo>
                    <a:lnTo>
                      <a:pt x="550" y="1284"/>
                    </a:lnTo>
                    <a:lnTo>
                      <a:pt x="480" y="1258"/>
                    </a:lnTo>
                    <a:lnTo>
                      <a:pt x="414" y="1226"/>
                    </a:lnTo>
                    <a:lnTo>
                      <a:pt x="347" y="1185"/>
                    </a:lnTo>
                    <a:lnTo>
                      <a:pt x="284" y="1136"/>
                    </a:lnTo>
                    <a:lnTo>
                      <a:pt x="225" y="1081"/>
                    </a:lnTo>
                    <a:lnTo>
                      <a:pt x="170" y="1022"/>
                    </a:lnTo>
                    <a:lnTo>
                      <a:pt x="123" y="955"/>
                    </a:lnTo>
                    <a:lnTo>
                      <a:pt x="80" y="886"/>
                    </a:lnTo>
                    <a:lnTo>
                      <a:pt x="46" y="813"/>
                    </a:lnTo>
                    <a:lnTo>
                      <a:pt x="21" y="734"/>
                    </a:lnTo>
                    <a:lnTo>
                      <a:pt x="5" y="654"/>
                    </a:lnTo>
                    <a:lnTo>
                      <a:pt x="0" y="571"/>
                    </a:lnTo>
                    <a:lnTo>
                      <a:pt x="4" y="505"/>
                    </a:lnTo>
                    <a:lnTo>
                      <a:pt x="17" y="442"/>
                    </a:lnTo>
                    <a:lnTo>
                      <a:pt x="38" y="381"/>
                    </a:lnTo>
                    <a:lnTo>
                      <a:pt x="67" y="325"/>
                    </a:lnTo>
                    <a:lnTo>
                      <a:pt x="104" y="272"/>
                    </a:lnTo>
                    <a:lnTo>
                      <a:pt x="145" y="224"/>
                    </a:lnTo>
                    <a:lnTo>
                      <a:pt x="194" y="178"/>
                    </a:lnTo>
                    <a:lnTo>
                      <a:pt x="249" y="139"/>
                    </a:lnTo>
                    <a:lnTo>
                      <a:pt x="307" y="103"/>
                    </a:lnTo>
                    <a:lnTo>
                      <a:pt x="370" y="73"/>
                    </a:lnTo>
                    <a:lnTo>
                      <a:pt x="438" y="47"/>
                    </a:lnTo>
                    <a:lnTo>
                      <a:pt x="507" y="27"/>
                    </a:lnTo>
                    <a:lnTo>
                      <a:pt x="581" y="12"/>
                    </a:lnTo>
                    <a:lnTo>
                      <a:pt x="657" y="3"/>
                    </a:lnTo>
                    <a:lnTo>
                      <a:pt x="734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8"/>
              <p:cNvSpPr>
                <a:spLocks/>
              </p:cNvSpPr>
              <p:nvPr/>
            </p:nvSpPr>
            <p:spPr bwMode="auto">
              <a:xfrm>
                <a:off x="7261226" y="1773919"/>
                <a:ext cx="1149350" cy="1082675"/>
              </a:xfrm>
              <a:custGeom>
                <a:avLst/>
                <a:gdLst>
                  <a:gd name="T0" fmla="*/ 824 w 1448"/>
                  <a:gd name="T1" fmla="*/ 5 h 1363"/>
                  <a:gd name="T2" fmla="*/ 992 w 1448"/>
                  <a:gd name="T3" fmla="*/ 39 h 1363"/>
                  <a:gd name="T4" fmla="*/ 1142 w 1448"/>
                  <a:gd name="T5" fmla="*/ 100 h 1363"/>
                  <a:gd name="T6" fmla="*/ 1268 w 1448"/>
                  <a:gd name="T7" fmla="*/ 188 h 1363"/>
                  <a:gd name="T8" fmla="*/ 1363 w 1448"/>
                  <a:gd name="T9" fmla="*/ 296 h 1363"/>
                  <a:gd name="T10" fmla="*/ 1426 w 1448"/>
                  <a:gd name="T11" fmla="*/ 421 h 1363"/>
                  <a:gd name="T12" fmla="*/ 1448 w 1448"/>
                  <a:gd name="T13" fmla="*/ 559 h 1363"/>
                  <a:gd name="T14" fmla="*/ 1426 w 1448"/>
                  <a:gd name="T15" fmla="*/ 697 h 1363"/>
                  <a:gd name="T16" fmla="*/ 1363 w 1448"/>
                  <a:gd name="T17" fmla="*/ 821 h 1363"/>
                  <a:gd name="T18" fmla="*/ 1268 w 1448"/>
                  <a:gd name="T19" fmla="*/ 930 h 1363"/>
                  <a:gd name="T20" fmla="*/ 1142 w 1448"/>
                  <a:gd name="T21" fmla="*/ 1017 h 1363"/>
                  <a:gd name="T22" fmla="*/ 992 w 1448"/>
                  <a:gd name="T23" fmla="*/ 1079 h 1363"/>
                  <a:gd name="T24" fmla="*/ 824 w 1448"/>
                  <a:gd name="T25" fmla="*/ 1112 h 1363"/>
                  <a:gd name="T26" fmla="*/ 654 w 1448"/>
                  <a:gd name="T27" fmla="*/ 1114 h 1363"/>
                  <a:gd name="T28" fmla="*/ 504 w 1448"/>
                  <a:gd name="T29" fmla="*/ 1086 h 1363"/>
                  <a:gd name="T30" fmla="*/ 548 w 1448"/>
                  <a:gd name="T31" fmla="*/ 1159 h 1363"/>
                  <a:gd name="T32" fmla="*/ 604 w 1448"/>
                  <a:gd name="T33" fmla="*/ 1238 h 1363"/>
                  <a:gd name="T34" fmla="*/ 674 w 1448"/>
                  <a:gd name="T35" fmla="*/ 1309 h 1363"/>
                  <a:gd name="T36" fmla="*/ 754 w 1448"/>
                  <a:gd name="T37" fmla="*/ 1360 h 1363"/>
                  <a:gd name="T38" fmla="*/ 628 w 1448"/>
                  <a:gd name="T39" fmla="*/ 1358 h 1363"/>
                  <a:gd name="T40" fmla="*/ 497 w 1448"/>
                  <a:gd name="T41" fmla="*/ 1323 h 1363"/>
                  <a:gd name="T42" fmla="*/ 371 w 1448"/>
                  <a:gd name="T43" fmla="*/ 1256 h 1363"/>
                  <a:gd name="T44" fmla="*/ 254 w 1448"/>
                  <a:gd name="T45" fmla="*/ 1163 h 1363"/>
                  <a:gd name="T46" fmla="*/ 152 w 1448"/>
                  <a:gd name="T47" fmla="*/ 1045 h 1363"/>
                  <a:gd name="T48" fmla="*/ 70 w 1448"/>
                  <a:gd name="T49" fmla="*/ 906 h 1363"/>
                  <a:gd name="T50" fmla="*/ 17 w 1448"/>
                  <a:gd name="T51" fmla="*/ 746 h 1363"/>
                  <a:gd name="T52" fmla="*/ 0 w 1448"/>
                  <a:gd name="T53" fmla="*/ 571 h 1363"/>
                  <a:gd name="T54" fmla="*/ 17 w 1448"/>
                  <a:gd name="T55" fmla="*/ 442 h 1363"/>
                  <a:gd name="T56" fmla="*/ 68 w 1448"/>
                  <a:gd name="T57" fmla="*/ 324 h 1363"/>
                  <a:gd name="T58" fmla="*/ 147 w 1448"/>
                  <a:gd name="T59" fmla="*/ 224 h 1363"/>
                  <a:gd name="T60" fmla="*/ 249 w 1448"/>
                  <a:gd name="T61" fmla="*/ 139 h 1363"/>
                  <a:gd name="T62" fmla="*/ 371 w 1448"/>
                  <a:gd name="T63" fmla="*/ 73 h 1363"/>
                  <a:gd name="T64" fmla="*/ 507 w 1448"/>
                  <a:gd name="T65" fmla="*/ 27 h 1363"/>
                  <a:gd name="T66" fmla="*/ 657 w 1448"/>
                  <a:gd name="T67" fmla="*/ 3 h 1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48" h="1363">
                    <a:moveTo>
                      <a:pt x="734" y="0"/>
                    </a:moveTo>
                    <a:lnTo>
                      <a:pt x="824" y="5"/>
                    </a:lnTo>
                    <a:lnTo>
                      <a:pt x="909" y="17"/>
                    </a:lnTo>
                    <a:lnTo>
                      <a:pt x="992" y="39"/>
                    </a:lnTo>
                    <a:lnTo>
                      <a:pt x="1069" y="66"/>
                    </a:lnTo>
                    <a:lnTo>
                      <a:pt x="1142" y="100"/>
                    </a:lnTo>
                    <a:lnTo>
                      <a:pt x="1208" y="141"/>
                    </a:lnTo>
                    <a:lnTo>
                      <a:pt x="1268" y="188"/>
                    </a:lnTo>
                    <a:lnTo>
                      <a:pt x="1319" y="239"/>
                    </a:lnTo>
                    <a:lnTo>
                      <a:pt x="1363" y="296"/>
                    </a:lnTo>
                    <a:lnTo>
                      <a:pt x="1399" y="357"/>
                    </a:lnTo>
                    <a:lnTo>
                      <a:pt x="1426" y="421"/>
                    </a:lnTo>
                    <a:lnTo>
                      <a:pt x="1442" y="489"/>
                    </a:lnTo>
                    <a:lnTo>
                      <a:pt x="1448" y="559"/>
                    </a:lnTo>
                    <a:lnTo>
                      <a:pt x="1442" y="629"/>
                    </a:lnTo>
                    <a:lnTo>
                      <a:pt x="1426" y="697"/>
                    </a:lnTo>
                    <a:lnTo>
                      <a:pt x="1399" y="760"/>
                    </a:lnTo>
                    <a:lnTo>
                      <a:pt x="1363" y="821"/>
                    </a:lnTo>
                    <a:lnTo>
                      <a:pt x="1319" y="877"/>
                    </a:lnTo>
                    <a:lnTo>
                      <a:pt x="1268" y="930"/>
                    </a:lnTo>
                    <a:lnTo>
                      <a:pt x="1208" y="976"/>
                    </a:lnTo>
                    <a:lnTo>
                      <a:pt x="1142" y="1017"/>
                    </a:lnTo>
                    <a:lnTo>
                      <a:pt x="1069" y="1051"/>
                    </a:lnTo>
                    <a:lnTo>
                      <a:pt x="992" y="1079"/>
                    </a:lnTo>
                    <a:lnTo>
                      <a:pt x="909" y="1100"/>
                    </a:lnTo>
                    <a:lnTo>
                      <a:pt x="824" y="1112"/>
                    </a:lnTo>
                    <a:lnTo>
                      <a:pt x="734" y="1117"/>
                    </a:lnTo>
                    <a:lnTo>
                      <a:pt x="654" y="1114"/>
                    </a:lnTo>
                    <a:lnTo>
                      <a:pt x="577" y="1103"/>
                    </a:lnTo>
                    <a:lnTo>
                      <a:pt x="504" y="1086"/>
                    </a:lnTo>
                    <a:lnTo>
                      <a:pt x="524" y="1122"/>
                    </a:lnTo>
                    <a:lnTo>
                      <a:pt x="548" y="1159"/>
                    </a:lnTo>
                    <a:lnTo>
                      <a:pt x="575" y="1199"/>
                    </a:lnTo>
                    <a:lnTo>
                      <a:pt x="604" y="1238"/>
                    </a:lnTo>
                    <a:lnTo>
                      <a:pt x="638" y="1275"/>
                    </a:lnTo>
                    <a:lnTo>
                      <a:pt x="674" y="1309"/>
                    </a:lnTo>
                    <a:lnTo>
                      <a:pt x="712" y="1338"/>
                    </a:lnTo>
                    <a:lnTo>
                      <a:pt x="754" y="1360"/>
                    </a:lnTo>
                    <a:lnTo>
                      <a:pt x="691" y="1363"/>
                    </a:lnTo>
                    <a:lnTo>
                      <a:pt x="628" y="1358"/>
                    </a:lnTo>
                    <a:lnTo>
                      <a:pt x="562" y="1345"/>
                    </a:lnTo>
                    <a:lnTo>
                      <a:pt x="497" y="1323"/>
                    </a:lnTo>
                    <a:lnTo>
                      <a:pt x="434" y="1294"/>
                    </a:lnTo>
                    <a:lnTo>
                      <a:pt x="371" y="1256"/>
                    </a:lnTo>
                    <a:lnTo>
                      <a:pt x="310" y="1214"/>
                    </a:lnTo>
                    <a:lnTo>
                      <a:pt x="254" y="1163"/>
                    </a:lnTo>
                    <a:lnTo>
                      <a:pt x="199" y="1107"/>
                    </a:lnTo>
                    <a:lnTo>
                      <a:pt x="152" y="1045"/>
                    </a:lnTo>
                    <a:lnTo>
                      <a:pt x="107" y="977"/>
                    </a:lnTo>
                    <a:lnTo>
                      <a:pt x="70" y="906"/>
                    </a:lnTo>
                    <a:lnTo>
                      <a:pt x="41" y="828"/>
                    </a:lnTo>
                    <a:lnTo>
                      <a:pt x="17" y="746"/>
                    </a:lnTo>
                    <a:lnTo>
                      <a:pt x="4" y="661"/>
                    </a:lnTo>
                    <a:lnTo>
                      <a:pt x="0" y="571"/>
                    </a:lnTo>
                    <a:lnTo>
                      <a:pt x="4" y="505"/>
                    </a:lnTo>
                    <a:lnTo>
                      <a:pt x="17" y="442"/>
                    </a:lnTo>
                    <a:lnTo>
                      <a:pt x="39" y="382"/>
                    </a:lnTo>
                    <a:lnTo>
                      <a:pt x="68" y="324"/>
                    </a:lnTo>
                    <a:lnTo>
                      <a:pt x="104" y="272"/>
                    </a:lnTo>
                    <a:lnTo>
                      <a:pt x="147" y="224"/>
                    </a:lnTo>
                    <a:lnTo>
                      <a:pt x="194" y="178"/>
                    </a:lnTo>
                    <a:lnTo>
                      <a:pt x="249" y="139"/>
                    </a:lnTo>
                    <a:lnTo>
                      <a:pt x="307" y="103"/>
                    </a:lnTo>
                    <a:lnTo>
                      <a:pt x="371" y="73"/>
                    </a:lnTo>
                    <a:lnTo>
                      <a:pt x="438" y="47"/>
                    </a:lnTo>
                    <a:lnTo>
                      <a:pt x="507" y="27"/>
                    </a:lnTo>
                    <a:lnTo>
                      <a:pt x="581" y="13"/>
                    </a:lnTo>
                    <a:lnTo>
                      <a:pt x="657" y="3"/>
                    </a:lnTo>
                    <a:lnTo>
                      <a:pt x="73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7437438" y="1929494"/>
              <a:ext cx="746125" cy="479425"/>
            </a:xfrm>
            <a:custGeom>
              <a:avLst/>
              <a:gdLst>
                <a:gd name="T0" fmla="*/ 919 w 942"/>
                <a:gd name="T1" fmla="*/ 0 h 604"/>
                <a:gd name="T2" fmla="*/ 942 w 942"/>
                <a:gd name="T3" fmla="*/ 19 h 604"/>
                <a:gd name="T4" fmla="*/ 754 w 942"/>
                <a:gd name="T5" fmla="*/ 275 h 604"/>
                <a:gd name="T6" fmla="*/ 591 w 942"/>
                <a:gd name="T7" fmla="*/ 175 h 604"/>
                <a:gd name="T8" fmla="*/ 411 w 942"/>
                <a:gd name="T9" fmla="*/ 564 h 604"/>
                <a:gd name="T10" fmla="*/ 348 w 942"/>
                <a:gd name="T11" fmla="*/ 291 h 604"/>
                <a:gd name="T12" fmla="*/ 256 w 942"/>
                <a:gd name="T13" fmla="*/ 575 h 604"/>
                <a:gd name="T14" fmla="*/ 198 w 942"/>
                <a:gd name="T15" fmla="*/ 468 h 604"/>
                <a:gd name="T16" fmla="*/ 43 w 942"/>
                <a:gd name="T17" fmla="*/ 604 h 604"/>
                <a:gd name="T18" fmla="*/ 0 w 942"/>
                <a:gd name="T19" fmla="*/ 600 h 604"/>
                <a:gd name="T20" fmla="*/ 206 w 942"/>
                <a:gd name="T21" fmla="*/ 422 h 604"/>
                <a:gd name="T22" fmla="*/ 249 w 942"/>
                <a:gd name="T23" fmla="*/ 502 h 604"/>
                <a:gd name="T24" fmla="*/ 353 w 942"/>
                <a:gd name="T25" fmla="*/ 185 h 604"/>
                <a:gd name="T26" fmla="*/ 419 w 942"/>
                <a:gd name="T27" fmla="*/ 476 h 604"/>
                <a:gd name="T28" fmla="*/ 579 w 942"/>
                <a:gd name="T29" fmla="*/ 134 h 604"/>
                <a:gd name="T30" fmla="*/ 748 w 942"/>
                <a:gd name="T31" fmla="*/ 236 h 604"/>
                <a:gd name="T32" fmla="*/ 919 w 942"/>
                <a:gd name="T33" fmla="*/ 0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42" h="604">
                  <a:moveTo>
                    <a:pt x="919" y="0"/>
                  </a:moveTo>
                  <a:lnTo>
                    <a:pt x="942" y="19"/>
                  </a:lnTo>
                  <a:lnTo>
                    <a:pt x="754" y="275"/>
                  </a:lnTo>
                  <a:lnTo>
                    <a:pt x="591" y="175"/>
                  </a:lnTo>
                  <a:lnTo>
                    <a:pt x="411" y="564"/>
                  </a:lnTo>
                  <a:lnTo>
                    <a:pt x="348" y="291"/>
                  </a:lnTo>
                  <a:lnTo>
                    <a:pt x="256" y="575"/>
                  </a:lnTo>
                  <a:lnTo>
                    <a:pt x="198" y="468"/>
                  </a:lnTo>
                  <a:lnTo>
                    <a:pt x="43" y="604"/>
                  </a:lnTo>
                  <a:lnTo>
                    <a:pt x="0" y="600"/>
                  </a:lnTo>
                  <a:lnTo>
                    <a:pt x="206" y="422"/>
                  </a:lnTo>
                  <a:lnTo>
                    <a:pt x="249" y="502"/>
                  </a:lnTo>
                  <a:lnTo>
                    <a:pt x="353" y="185"/>
                  </a:lnTo>
                  <a:lnTo>
                    <a:pt x="419" y="476"/>
                  </a:lnTo>
                  <a:lnTo>
                    <a:pt x="579" y="134"/>
                  </a:lnTo>
                  <a:lnTo>
                    <a:pt x="748" y="236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8" name="TextBox 23"/>
          <p:cNvSpPr txBox="1"/>
          <p:nvPr/>
        </p:nvSpPr>
        <p:spPr>
          <a:xfrm>
            <a:off x="1563397" y="3998042"/>
            <a:ext cx="2459232" cy="93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2045376" y="3405869"/>
            <a:ext cx="2031325" cy="5250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23"/>
          <p:cNvSpPr txBox="1"/>
          <p:nvPr/>
        </p:nvSpPr>
        <p:spPr>
          <a:xfrm>
            <a:off x="8672514" y="2102567"/>
            <a:ext cx="2459232" cy="93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1" name="TextBox 24"/>
          <p:cNvSpPr txBox="1"/>
          <p:nvPr/>
        </p:nvSpPr>
        <p:spPr>
          <a:xfrm>
            <a:off x="8672514" y="1510394"/>
            <a:ext cx="2031325" cy="5250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23"/>
          <p:cNvSpPr txBox="1"/>
          <p:nvPr/>
        </p:nvSpPr>
        <p:spPr>
          <a:xfrm>
            <a:off x="8672514" y="3998042"/>
            <a:ext cx="2459232" cy="932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3" name="TextBox 24"/>
          <p:cNvSpPr txBox="1"/>
          <p:nvPr/>
        </p:nvSpPr>
        <p:spPr>
          <a:xfrm>
            <a:off x="8672514" y="3405869"/>
            <a:ext cx="2031325" cy="5250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4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F849A9EB-38B9-40FF-9920-ECDA79BB328E}"/>
              </a:ext>
            </a:extLst>
          </p:cNvPr>
          <p:cNvGrpSpPr/>
          <p:nvPr/>
        </p:nvGrpSpPr>
        <p:grpSpPr>
          <a:xfrm>
            <a:off x="-409067" y="156298"/>
            <a:ext cx="1073237" cy="1384624"/>
            <a:chOff x="-697582" y="788521"/>
            <a:chExt cx="1867980" cy="2409952"/>
          </a:xfrm>
        </p:grpSpPr>
        <p:sp>
          <p:nvSpPr>
            <p:cNvPr id="55" name="Freeform: Shape 42">
              <a:extLst>
                <a:ext uri="{FF2B5EF4-FFF2-40B4-BE49-F238E27FC236}">
                  <a16:creationId xmlns:a16="http://schemas.microsoft.com/office/drawing/2014/main" id="{1F3F861F-4A7F-487D-BC5C-BC7133DC6A7B}"/>
                </a:ext>
              </a:extLst>
            </p:cNvPr>
            <p:cNvSpPr/>
            <p:nvPr/>
          </p:nvSpPr>
          <p:spPr bwMode="auto">
            <a:xfrm rot="13500000">
              <a:off x="-697579" y="1803317"/>
              <a:ext cx="1395156" cy="1395156"/>
            </a:xfrm>
            <a:custGeom>
              <a:avLst/>
              <a:gdLst>
                <a:gd name="connsiteX0" fmla="*/ 0 w 2304255"/>
                <a:gd name="connsiteY0" fmla="*/ 0 h 2304255"/>
                <a:gd name="connsiteX1" fmla="*/ 2304255 w 2304255"/>
                <a:gd name="connsiteY1" fmla="*/ 2304255 h 2304255"/>
                <a:gd name="connsiteX2" fmla="*/ 0 w 2304255"/>
                <a:gd name="connsiteY2" fmla="*/ 2304255 h 2304255"/>
                <a:gd name="connsiteX3" fmla="*/ 0 w 2304255"/>
                <a:gd name="connsiteY3" fmla="*/ 0 h 2304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4255" h="2304255">
                  <a:moveTo>
                    <a:pt x="0" y="0"/>
                  </a:moveTo>
                  <a:lnTo>
                    <a:pt x="2304255" y="2304255"/>
                  </a:lnTo>
                  <a:lnTo>
                    <a:pt x="0" y="23042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 dirty="0"/>
            </a:p>
          </p:txBody>
        </p:sp>
        <p:sp>
          <p:nvSpPr>
            <p:cNvPr id="56" name="Freeform: Shape 41">
              <a:extLst>
                <a:ext uri="{FF2B5EF4-FFF2-40B4-BE49-F238E27FC236}">
                  <a16:creationId xmlns:a16="http://schemas.microsoft.com/office/drawing/2014/main" id="{042EBED1-B65F-4973-93F6-276C3DB4CDF0}"/>
                </a:ext>
              </a:extLst>
            </p:cNvPr>
            <p:cNvSpPr/>
            <p:nvPr/>
          </p:nvSpPr>
          <p:spPr bwMode="auto">
            <a:xfrm rot="2700000">
              <a:off x="-697582" y="788521"/>
              <a:ext cx="1395156" cy="1395156"/>
            </a:xfrm>
            <a:custGeom>
              <a:avLst/>
              <a:gdLst>
                <a:gd name="connsiteX0" fmla="*/ 2304256 w 2304256"/>
                <a:gd name="connsiteY0" fmla="*/ 0 h 2304256"/>
                <a:gd name="connsiteX1" fmla="*/ 2304256 w 2304256"/>
                <a:gd name="connsiteY1" fmla="*/ 2304256 h 2304256"/>
                <a:gd name="connsiteX2" fmla="*/ 2304255 w 2304256"/>
                <a:gd name="connsiteY2" fmla="*/ 2304256 h 2304256"/>
                <a:gd name="connsiteX3" fmla="*/ 0 w 2304256"/>
                <a:gd name="connsiteY3" fmla="*/ 1 h 2304256"/>
                <a:gd name="connsiteX4" fmla="*/ 0 w 2304256"/>
                <a:gd name="connsiteY4" fmla="*/ 0 h 2304256"/>
                <a:gd name="connsiteX5" fmla="*/ 2304256 w 2304256"/>
                <a:gd name="connsiteY5" fmla="*/ 0 h 2304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04256" h="2304256">
                  <a:moveTo>
                    <a:pt x="2304256" y="0"/>
                  </a:moveTo>
                  <a:lnTo>
                    <a:pt x="2304256" y="2304256"/>
                  </a:lnTo>
                  <a:lnTo>
                    <a:pt x="2304255" y="2304256"/>
                  </a:lnTo>
                  <a:lnTo>
                    <a:pt x="0" y="1"/>
                  </a:lnTo>
                  <a:lnTo>
                    <a:pt x="0" y="0"/>
                  </a:lnTo>
                  <a:lnTo>
                    <a:pt x="2304256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/>
            </a:p>
          </p:txBody>
        </p:sp>
        <p:sp>
          <p:nvSpPr>
            <p:cNvPr id="57" name="Freeform: Shape 35">
              <a:extLst>
                <a:ext uri="{FF2B5EF4-FFF2-40B4-BE49-F238E27FC236}">
                  <a16:creationId xmlns:a16="http://schemas.microsoft.com/office/drawing/2014/main" id="{ECBB9C9B-D23C-466F-ACBF-D21C9689294A}"/>
                </a:ext>
              </a:extLst>
            </p:cNvPr>
            <p:cNvSpPr/>
            <p:nvPr/>
          </p:nvSpPr>
          <p:spPr bwMode="auto">
            <a:xfrm rot="5400000">
              <a:off x="-585200" y="1380060"/>
              <a:ext cx="2340797" cy="1170399"/>
            </a:xfrm>
            <a:custGeom>
              <a:avLst/>
              <a:gdLst>
                <a:gd name="connsiteX0" fmla="*/ 2367656 w 4735313"/>
                <a:gd name="connsiteY0" fmla="*/ 0 h 2367656"/>
                <a:gd name="connsiteX1" fmla="*/ 4735313 w 4735313"/>
                <a:gd name="connsiteY1" fmla="*/ 2367656 h 2367656"/>
                <a:gd name="connsiteX2" fmla="*/ 3847062 w 4735313"/>
                <a:gd name="connsiteY2" fmla="*/ 2367656 h 2367656"/>
                <a:gd name="connsiteX3" fmla="*/ 2367656 w 4735313"/>
                <a:gd name="connsiteY3" fmla="*/ 888250 h 2367656"/>
                <a:gd name="connsiteX4" fmla="*/ 888250 w 4735313"/>
                <a:gd name="connsiteY4" fmla="*/ 2367656 h 2367656"/>
                <a:gd name="connsiteX5" fmla="*/ 0 w 4735313"/>
                <a:gd name="connsiteY5" fmla="*/ 2367656 h 2367656"/>
                <a:gd name="connsiteX6" fmla="*/ 2367656 w 4735313"/>
                <a:gd name="connsiteY6" fmla="*/ 0 h 2367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35313" h="2367656">
                  <a:moveTo>
                    <a:pt x="2367656" y="0"/>
                  </a:moveTo>
                  <a:lnTo>
                    <a:pt x="4735313" y="2367656"/>
                  </a:lnTo>
                  <a:lnTo>
                    <a:pt x="3847062" y="2367656"/>
                  </a:lnTo>
                  <a:lnTo>
                    <a:pt x="2367656" y="888250"/>
                  </a:lnTo>
                  <a:lnTo>
                    <a:pt x="888250" y="2367656"/>
                  </a:lnTo>
                  <a:lnTo>
                    <a:pt x="0" y="2367656"/>
                  </a:lnTo>
                  <a:lnTo>
                    <a:pt x="2367656" y="0"/>
                  </a:lnTo>
                  <a:close/>
                </a:path>
              </a:pathLst>
            </a:custGeom>
            <a:solidFill>
              <a:schemeClr val="accent2">
                <a:alpha val="77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 dirty="0"/>
            </a:p>
          </p:txBody>
        </p:sp>
      </p:grpSp>
      <p:sp>
        <p:nvSpPr>
          <p:cNvPr id="58" name="文本框 10"/>
          <p:cNvSpPr txBox="1">
            <a:spLocks noChangeArrowheads="1"/>
          </p:cNvSpPr>
          <p:nvPr/>
        </p:nvSpPr>
        <p:spPr bwMode="auto">
          <a:xfrm>
            <a:off x="544064" y="489989"/>
            <a:ext cx="4877199" cy="684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4000" dirty="0">
                <a:solidFill>
                  <a:schemeClr val="accent2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sym typeface="Arial" panose="020B0604020202020204" pitchFamily="34" charset="0"/>
              </a:rPr>
              <a:t>添加相关标题文字</a:t>
            </a:r>
            <a:endParaRPr lang="zh-CN" altLang="en-US" sz="4000" dirty="0">
              <a:solidFill>
                <a:schemeClr val="accent2"/>
              </a:solidFill>
              <a:latin typeface="方正尚酷简体" panose="03000509000000000000" pitchFamily="65" charset="-122"/>
              <a:ea typeface="方正尚酷简体" panose="03000509000000000000" pitchFamily="65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72644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42" grpId="0"/>
      <p:bldP spid="43" grpId="0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96401" y="1387574"/>
            <a:ext cx="10708484" cy="5691899"/>
            <a:chOff x="996401" y="1387574"/>
            <a:chExt cx="10708484" cy="5691899"/>
          </a:xfrm>
        </p:grpSpPr>
        <p:sp>
          <p:nvSpPr>
            <p:cNvPr id="5" name="任意多边形 4"/>
            <p:cNvSpPr/>
            <p:nvPr/>
          </p:nvSpPr>
          <p:spPr>
            <a:xfrm flipH="1">
              <a:off x="8018596" y="2964173"/>
              <a:ext cx="1430925" cy="2299587"/>
            </a:xfrm>
            <a:custGeom>
              <a:avLst/>
              <a:gdLst>
                <a:gd name="connsiteX0" fmla="*/ 0 w 885371"/>
                <a:gd name="connsiteY0" fmla="*/ 0 h 1422400"/>
                <a:gd name="connsiteX1" fmla="*/ 885371 w 885371"/>
                <a:gd name="connsiteY1" fmla="*/ 203200 h 1422400"/>
                <a:gd name="connsiteX2" fmla="*/ 885371 w 885371"/>
                <a:gd name="connsiteY2" fmla="*/ 1219200 h 1422400"/>
                <a:gd name="connsiteX3" fmla="*/ 14514 w 885371"/>
                <a:gd name="connsiteY3" fmla="*/ 1422400 h 1422400"/>
                <a:gd name="connsiteX4" fmla="*/ 0 w 885371"/>
                <a:gd name="connsiteY4" fmla="*/ 0 h 142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5371" h="1422400">
                  <a:moveTo>
                    <a:pt x="0" y="0"/>
                  </a:moveTo>
                  <a:lnTo>
                    <a:pt x="885371" y="203200"/>
                  </a:lnTo>
                  <a:lnTo>
                    <a:pt x="885371" y="1219200"/>
                  </a:lnTo>
                  <a:lnTo>
                    <a:pt x="14514" y="1422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3797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6" name="任意多边形 5"/>
            <p:cNvSpPr/>
            <p:nvPr/>
          </p:nvSpPr>
          <p:spPr>
            <a:xfrm flipH="1">
              <a:off x="6837213" y="3340067"/>
              <a:ext cx="965005" cy="1549379"/>
            </a:xfrm>
            <a:custGeom>
              <a:avLst/>
              <a:gdLst>
                <a:gd name="connsiteX0" fmla="*/ 0 w 885371"/>
                <a:gd name="connsiteY0" fmla="*/ 0 h 1422400"/>
                <a:gd name="connsiteX1" fmla="*/ 885371 w 885371"/>
                <a:gd name="connsiteY1" fmla="*/ 203200 h 1422400"/>
                <a:gd name="connsiteX2" fmla="*/ 885371 w 885371"/>
                <a:gd name="connsiteY2" fmla="*/ 1219200 h 1422400"/>
                <a:gd name="connsiteX3" fmla="*/ 14514 w 885371"/>
                <a:gd name="connsiteY3" fmla="*/ 1422400 h 1422400"/>
                <a:gd name="connsiteX4" fmla="*/ 0 w 885371"/>
                <a:gd name="connsiteY4" fmla="*/ 0 h 142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5371" h="1422400">
                  <a:moveTo>
                    <a:pt x="0" y="0"/>
                  </a:moveTo>
                  <a:lnTo>
                    <a:pt x="885371" y="203200"/>
                  </a:lnTo>
                  <a:lnTo>
                    <a:pt x="885371" y="1219200"/>
                  </a:lnTo>
                  <a:lnTo>
                    <a:pt x="14514" y="1422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2531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7" name="任意多边形 6"/>
            <p:cNvSpPr/>
            <p:nvPr/>
          </p:nvSpPr>
          <p:spPr>
            <a:xfrm flipH="1">
              <a:off x="5993822" y="3610143"/>
              <a:ext cx="627016" cy="1009228"/>
            </a:xfrm>
            <a:custGeom>
              <a:avLst/>
              <a:gdLst>
                <a:gd name="connsiteX0" fmla="*/ 0 w 885371"/>
                <a:gd name="connsiteY0" fmla="*/ 0 h 1422400"/>
                <a:gd name="connsiteX1" fmla="*/ 885371 w 885371"/>
                <a:gd name="connsiteY1" fmla="*/ 203200 h 1422400"/>
                <a:gd name="connsiteX2" fmla="*/ 885371 w 885371"/>
                <a:gd name="connsiteY2" fmla="*/ 1219200 h 1422400"/>
                <a:gd name="connsiteX3" fmla="*/ 14514 w 885371"/>
                <a:gd name="connsiteY3" fmla="*/ 1422400 h 1422400"/>
                <a:gd name="connsiteX4" fmla="*/ 0 w 885371"/>
                <a:gd name="connsiteY4" fmla="*/ 0 h 142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5371" h="1422400">
                  <a:moveTo>
                    <a:pt x="0" y="0"/>
                  </a:moveTo>
                  <a:lnTo>
                    <a:pt x="885371" y="203200"/>
                  </a:lnTo>
                  <a:lnTo>
                    <a:pt x="885371" y="1219200"/>
                  </a:lnTo>
                  <a:lnTo>
                    <a:pt x="14514" y="1422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1687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8" name="任意多边形 7"/>
            <p:cNvSpPr/>
            <p:nvPr/>
          </p:nvSpPr>
          <p:spPr>
            <a:xfrm flipH="1">
              <a:off x="9665896" y="2477722"/>
              <a:ext cx="2038989" cy="3274069"/>
            </a:xfrm>
            <a:custGeom>
              <a:avLst/>
              <a:gdLst>
                <a:gd name="connsiteX0" fmla="*/ 0 w 885371"/>
                <a:gd name="connsiteY0" fmla="*/ 0 h 1422400"/>
                <a:gd name="connsiteX1" fmla="*/ 885371 w 885371"/>
                <a:gd name="connsiteY1" fmla="*/ 203200 h 1422400"/>
                <a:gd name="connsiteX2" fmla="*/ 885371 w 885371"/>
                <a:gd name="connsiteY2" fmla="*/ 1219200 h 1422400"/>
                <a:gd name="connsiteX3" fmla="*/ 14514 w 885371"/>
                <a:gd name="connsiteY3" fmla="*/ 1422400 h 1422400"/>
                <a:gd name="connsiteX4" fmla="*/ 0 w 885371"/>
                <a:gd name="connsiteY4" fmla="*/ 0 h 142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5371" h="1422400">
                  <a:moveTo>
                    <a:pt x="0" y="0"/>
                  </a:moveTo>
                  <a:lnTo>
                    <a:pt x="885371" y="203200"/>
                  </a:lnTo>
                  <a:lnTo>
                    <a:pt x="885371" y="1219200"/>
                  </a:lnTo>
                  <a:lnTo>
                    <a:pt x="14514" y="14224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zh-CN" altLang="en-US" sz="5062" dirty="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标题</a:t>
              </a:r>
            </a:p>
          </p:txBody>
        </p:sp>
        <p:cxnSp>
          <p:nvCxnSpPr>
            <p:cNvPr id="9" name="直接连接符 8"/>
            <p:cNvCxnSpPr/>
            <p:nvPr/>
          </p:nvCxnSpPr>
          <p:spPr>
            <a:xfrm flipV="1">
              <a:off x="5993820" y="2139734"/>
              <a:ext cx="5711064" cy="1457774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5993820" y="4619372"/>
              <a:ext cx="5711064" cy="1487783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/>
          </p:nvSpPr>
          <p:spPr>
            <a:xfrm>
              <a:off x="996401" y="2555115"/>
              <a:ext cx="291697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点击添加相关标题文字，点击添加相关标题文字，点击添加相关标题文字，点击添加相关标题文字，点击添加相关标题文字。</a:t>
              </a:r>
              <a:endParaRPr lang="en-GB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098656" y="4684494"/>
              <a:ext cx="291697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点击添加相关标题文字，点击添加相关标题文字，点击添加相关标题文字，点击添加相关标题文字，点击添加相关标题文字。</a:t>
              </a:r>
              <a:endParaRPr lang="en-GB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cxnSp>
          <p:nvCxnSpPr>
            <p:cNvPr id="14" name="肘形连接符 13"/>
            <p:cNvCxnSpPr/>
            <p:nvPr/>
          </p:nvCxnSpPr>
          <p:spPr>
            <a:xfrm rot="10800000">
              <a:off x="3920242" y="3155280"/>
              <a:ext cx="2387087" cy="268200"/>
            </a:xfrm>
            <a:prstGeom prst="bentConnector3">
              <a:avLst>
                <a:gd name="adj1" fmla="val -179"/>
              </a:avLst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肘形连接符 14"/>
            <p:cNvCxnSpPr/>
            <p:nvPr/>
          </p:nvCxnSpPr>
          <p:spPr>
            <a:xfrm>
              <a:off x="6964693" y="1942309"/>
              <a:ext cx="3720699" cy="320321"/>
            </a:xfrm>
            <a:prstGeom prst="bentConnector3">
              <a:avLst>
                <a:gd name="adj1" fmla="val 99968"/>
              </a:avLst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肘形连接符 15"/>
            <p:cNvCxnSpPr/>
            <p:nvPr/>
          </p:nvCxnSpPr>
          <p:spPr>
            <a:xfrm flipV="1">
              <a:off x="5113786" y="5077393"/>
              <a:ext cx="2028170" cy="271358"/>
            </a:xfrm>
            <a:prstGeom prst="bentConnector3">
              <a:avLst>
                <a:gd name="adj1" fmla="val 100150"/>
              </a:avLst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肘形连接符 16"/>
            <p:cNvCxnSpPr/>
            <p:nvPr/>
          </p:nvCxnSpPr>
          <p:spPr>
            <a:xfrm rot="10800000" flipV="1">
              <a:off x="8567118" y="6107154"/>
              <a:ext cx="2118276" cy="346180"/>
            </a:xfrm>
            <a:prstGeom prst="bentConnector3">
              <a:avLst>
                <a:gd name="adj1" fmla="val -104"/>
              </a:avLst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/>
            <p:nvPr/>
          </p:nvSpPr>
          <p:spPr>
            <a:xfrm>
              <a:off x="5604738" y="5879144"/>
              <a:ext cx="2916971" cy="120032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点击添加相关标题文字，点击添加相关标题文字，点击添加相关标题文字，点击添加相关标题文字，点击添加相关标题文字。</a:t>
              </a:r>
              <a:endParaRPr lang="en-GB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968977" y="1387574"/>
              <a:ext cx="291697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点击添加相关标题文字，点击添加相关标题文字，点击添加相关标题文字，点击添加相关标题文字，点击添加相关标题文字。</a:t>
              </a:r>
              <a:endParaRPr lang="en-GB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F849A9EB-38B9-40FF-9920-ECDA79BB328E}"/>
              </a:ext>
            </a:extLst>
          </p:cNvPr>
          <p:cNvGrpSpPr/>
          <p:nvPr/>
        </p:nvGrpSpPr>
        <p:grpSpPr>
          <a:xfrm>
            <a:off x="-409067" y="156298"/>
            <a:ext cx="1073237" cy="1384624"/>
            <a:chOff x="-697582" y="788521"/>
            <a:chExt cx="1867980" cy="2409952"/>
          </a:xfrm>
        </p:grpSpPr>
        <p:sp>
          <p:nvSpPr>
            <p:cNvPr id="21" name="Freeform: Shape 42">
              <a:extLst>
                <a:ext uri="{FF2B5EF4-FFF2-40B4-BE49-F238E27FC236}">
                  <a16:creationId xmlns:a16="http://schemas.microsoft.com/office/drawing/2014/main" id="{1F3F861F-4A7F-487D-BC5C-BC7133DC6A7B}"/>
                </a:ext>
              </a:extLst>
            </p:cNvPr>
            <p:cNvSpPr/>
            <p:nvPr/>
          </p:nvSpPr>
          <p:spPr bwMode="auto">
            <a:xfrm rot="13500000">
              <a:off x="-697579" y="1803317"/>
              <a:ext cx="1395156" cy="1395156"/>
            </a:xfrm>
            <a:custGeom>
              <a:avLst/>
              <a:gdLst>
                <a:gd name="connsiteX0" fmla="*/ 0 w 2304255"/>
                <a:gd name="connsiteY0" fmla="*/ 0 h 2304255"/>
                <a:gd name="connsiteX1" fmla="*/ 2304255 w 2304255"/>
                <a:gd name="connsiteY1" fmla="*/ 2304255 h 2304255"/>
                <a:gd name="connsiteX2" fmla="*/ 0 w 2304255"/>
                <a:gd name="connsiteY2" fmla="*/ 2304255 h 2304255"/>
                <a:gd name="connsiteX3" fmla="*/ 0 w 2304255"/>
                <a:gd name="connsiteY3" fmla="*/ 0 h 2304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4255" h="2304255">
                  <a:moveTo>
                    <a:pt x="0" y="0"/>
                  </a:moveTo>
                  <a:lnTo>
                    <a:pt x="2304255" y="2304255"/>
                  </a:lnTo>
                  <a:lnTo>
                    <a:pt x="0" y="23042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 dirty="0"/>
            </a:p>
          </p:txBody>
        </p:sp>
        <p:sp>
          <p:nvSpPr>
            <p:cNvPr id="22" name="Freeform: Shape 41">
              <a:extLst>
                <a:ext uri="{FF2B5EF4-FFF2-40B4-BE49-F238E27FC236}">
                  <a16:creationId xmlns:a16="http://schemas.microsoft.com/office/drawing/2014/main" id="{042EBED1-B65F-4973-93F6-276C3DB4CDF0}"/>
                </a:ext>
              </a:extLst>
            </p:cNvPr>
            <p:cNvSpPr/>
            <p:nvPr/>
          </p:nvSpPr>
          <p:spPr bwMode="auto">
            <a:xfrm rot="2700000">
              <a:off x="-697582" y="788521"/>
              <a:ext cx="1395156" cy="1395156"/>
            </a:xfrm>
            <a:custGeom>
              <a:avLst/>
              <a:gdLst>
                <a:gd name="connsiteX0" fmla="*/ 2304256 w 2304256"/>
                <a:gd name="connsiteY0" fmla="*/ 0 h 2304256"/>
                <a:gd name="connsiteX1" fmla="*/ 2304256 w 2304256"/>
                <a:gd name="connsiteY1" fmla="*/ 2304256 h 2304256"/>
                <a:gd name="connsiteX2" fmla="*/ 2304255 w 2304256"/>
                <a:gd name="connsiteY2" fmla="*/ 2304256 h 2304256"/>
                <a:gd name="connsiteX3" fmla="*/ 0 w 2304256"/>
                <a:gd name="connsiteY3" fmla="*/ 1 h 2304256"/>
                <a:gd name="connsiteX4" fmla="*/ 0 w 2304256"/>
                <a:gd name="connsiteY4" fmla="*/ 0 h 2304256"/>
                <a:gd name="connsiteX5" fmla="*/ 2304256 w 2304256"/>
                <a:gd name="connsiteY5" fmla="*/ 0 h 2304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04256" h="2304256">
                  <a:moveTo>
                    <a:pt x="2304256" y="0"/>
                  </a:moveTo>
                  <a:lnTo>
                    <a:pt x="2304256" y="2304256"/>
                  </a:lnTo>
                  <a:lnTo>
                    <a:pt x="2304255" y="2304256"/>
                  </a:lnTo>
                  <a:lnTo>
                    <a:pt x="0" y="1"/>
                  </a:lnTo>
                  <a:lnTo>
                    <a:pt x="0" y="0"/>
                  </a:lnTo>
                  <a:lnTo>
                    <a:pt x="2304256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/>
            </a:p>
          </p:txBody>
        </p:sp>
        <p:sp>
          <p:nvSpPr>
            <p:cNvPr id="23" name="Freeform: Shape 35">
              <a:extLst>
                <a:ext uri="{FF2B5EF4-FFF2-40B4-BE49-F238E27FC236}">
                  <a16:creationId xmlns:a16="http://schemas.microsoft.com/office/drawing/2014/main" id="{ECBB9C9B-D23C-466F-ACBF-D21C9689294A}"/>
                </a:ext>
              </a:extLst>
            </p:cNvPr>
            <p:cNvSpPr/>
            <p:nvPr/>
          </p:nvSpPr>
          <p:spPr bwMode="auto">
            <a:xfrm rot="5400000">
              <a:off x="-585200" y="1380060"/>
              <a:ext cx="2340797" cy="1170399"/>
            </a:xfrm>
            <a:custGeom>
              <a:avLst/>
              <a:gdLst>
                <a:gd name="connsiteX0" fmla="*/ 2367656 w 4735313"/>
                <a:gd name="connsiteY0" fmla="*/ 0 h 2367656"/>
                <a:gd name="connsiteX1" fmla="*/ 4735313 w 4735313"/>
                <a:gd name="connsiteY1" fmla="*/ 2367656 h 2367656"/>
                <a:gd name="connsiteX2" fmla="*/ 3847062 w 4735313"/>
                <a:gd name="connsiteY2" fmla="*/ 2367656 h 2367656"/>
                <a:gd name="connsiteX3" fmla="*/ 2367656 w 4735313"/>
                <a:gd name="connsiteY3" fmla="*/ 888250 h 2367656"/>
                <a:gd name="connsiteX4" fmla="*/ 888250 w 4735313"/>
                <a:gd name="connsiteY4" fmla="*/ 2367656 h 2367656"/>
                <a:gd name="connsiteX5" fmla="*/ 0 w 4735313"/>
                <a:gd name="connsiteY5" fmla="*/ 2367656 h 2367656"/>
                <a:gd name="connsiteX6" fmla="*/ 2367656 w 4735313"/>
                <a:gd name="connsiteY6" fmla="*/ 0 h 2367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35313" h="2367656">
                  <a:moveTo>
                    <a:pt x="2367656" y="0"/>
                  </a:moveTo>
                  <a:lnTo>
                    <a:pt x="4735313" y="2367656"/>
                  </a:lnTo>
                  <a:lnTo>
                    <a:pt x="3847062" y="2367656"/>
                  </a:lnTo>
                  <a:lnTo>
                    <a:pt x="2367656" y="888250"/>
                  </a:lnTo>
                  <a:lnTo>
                    <a:pt x="888250" y="2367656"/>
                  </a:lnTo>
                  <a:lnTo>
                    <a:pt x="0" y="2367656"/>
                  </a:lnTo>
                  <a:lnTo>
                    <a:pt x="2367656" y="0"/>
                  </a:lnTo>
                  <a:close/>
                </a:path>
              </a:pathLst>
            </a:custGeom>
            <a:solidFill>
              <a:schemeClr val="accent2">
                <a:alpha val="77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 dirty="0"/>
            </a:p>
          </p:txBody>
        </p:sp>
      </p:grpSp>
      <p:sp>
        <p:nvSpPr>
          <p:cNvPr id="24" name="文本框 10"/>
          <p:cNvSpPr txBox="1">
            <a:spLocks noChangeArrowheads="1"/>
          </p:cNvSpPr>
          <p:nvPr/>
        </p:nvSpPr>
        <p:spPr bwMode="auto">
          <a:xfrm>
            <a:off x="544064" y="489989"/>
            <a:ext cx="4877199" cy="684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4000" dirty="0">
                <a:solidFill>
                  <a:schemeClr val="accent2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sym typeface="Arial" panose="020B0604020202020204" pitchFamily="34" charset="0"/>
              </a:rPr>
              <a:t>添加相关标题文字</a:t>
            </a:r>
            <a:endParaRPr lang="zh-CN" altLang="en-US" sz="4000" dirty="0">
              <a:solidFill>
                <a:schemeClr val="accent2"/>
              </a:solidFill>
              <a:latin typeface="方正尚酷简体" panose="03000509000000000000" pitchFamily="65" charset="-122"/>
              <a:ea typeface="方正尚酷简体" panose="03000509000000000000" pitchFamily="65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73301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AutoShape 2"/>
          <p:cNvSpPr>
            <a:spLocks/>
          </p:cNvSpPr>
          <p:nvPr/>
        </p:nvSpPr>
        <p:spPr bwMode="auto">
          <a:xfrm>
            <a:off x="7492508" y="5363378"/>
            <a:ext cx="580119" cy="669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00000"/>
              </a:lnSpc>
            </a:pPr>
            <a:r>
              <a:rPr lang="es-ES" altLang="zh-CN" sz="1687" b="0">
                <a:latin typeface="Helvetica Light" charset="0"/>
                <a:sym typeface="Helvetica Light" charset="0"/>
              </a:rPr>
              <a:t> </a:t>
            </a:r>
            <a:endParaRPr lang="es-ES" altLang="zh-CN" sz="1318"/>
          </a:p>
        </p:txBody>
      </p:sp>
      <p:sp>
        <p:nvSpPr>
          <p:cNvPr id="63492" name="AutoShape 4"/>
          <p:cNvSpPr>
            <a:spLocks/>
          </p:cNvSpPr>
          <p:nvPr/>
        </p:nvSpPr>
        <p:spPr bwMode="auto">
          <a:xfrm>
            <a:off x="4734223" y="3238788"/>
            <a:ext cx="580119" cy="669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1687">
              <a:latin typeface="Helvetica Light" charset="0"/>
              <a:ea typeface="ＭＳ Ｐゴシック" charset="0"/>
              <a:cs typeface="Helvetica Light" charset="0"/>
              <a:sym typeface="Helvetica Light" charset="0"/>
            </a:endParaRPr>
          </a:p>
        </p:txBody>
      </p:sp>
      <p:sp>
        <p:nvSpPr>
          <p:cNvPr id="63494" name="AutoShape 6"/>
          <p:cNvSpPr>
            <a:spLocks/>
          </p:cNvSpPr>
          <p:nvPr/>
        </p:nvSpPr>
        <p:spPr bwMode="auto">
          <a:xfrm>
            <a:off x="7479114" y="3792118"/>
            <a:ext cx="580119" cy="669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1687">
              <a:latin typeface="Helvetica Light" charset="0"/>
              <a:ea typeface="ＭＳ Ｐゴシック" charset="0"/>
              <a:cs typeface="Helvetica Light" charset="0"/>
              <a:sym typeface="Helvetica Light" charset="0"/>
            </a:endParaRPr>
          </a:p>
        </p:txBody>
      </p:sp>
      <p:sp>
        <p:nvSpPr>
          <p:cNvPr id="63496" name="AutoShape 8"/>
          <p:cNvSpPr>
            <a:spLocks/>
          </p:cNvSpPr>
          <p:nvPr/>
        </p:nvSpPr>
        <p:spPr bwMode="auto">
          <a:xfrm>
            <a:off x="4720829" y="1845833"/>
            <a:ext cx="580119" cy="66969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00000"/>
              </a:lnSpc>
            </a:pPr>
            <a:r>
              <a:rPr lang="es-ES" altLang="zh-CN" sz="1687" b="0">
                <a:latin typeface="Helvetica Light" charset="0"/>
                <a:sym typeface="Helvetica Light" charset="0"/>
              </a:rPr>
              <a:t> </a:t>
            </a:r>
            <a:endParaRPr lang="es-ES" altLang="zh-CN" sz="1318"/>
          </a:p>
        </p:txBody>
      </p:sp>
      <p:sp>
        <p:nvSpPr>
          <p:cNvPr id="63498" name="AutoShape 10"/>
          <p:cNvSpPr>
            <a:spLocks/>
          </p:cNvSpPr>
          <p:nvPr/>
        </p:nvSpPr>
        <p:spPr bwMode="auto">
          <a:xfrm>
            <a:off x="4755150" y="4799165"/>
            <a:ext cx="580119" cy="6696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1687">
              <a:latin typeface="Helvetica Light" charset="0"/>
              <a:ea typeface="ＭＳ Ｐゴシック" charset="0"/>
              <a:cs typeface="Helvetica Light" charset="0"/>
              <a:sym typeface="Helvetica Light" charset="0"/>
            </a:endParaRPr>
          </a:p>
        </p:txBody>
      </p:sp>
      <p:sp>
        <p:nvSpPr>
          <p:cNvPr id="63500" name="AutoShape 12"/>
          <p:cNvSpPr>
            <a:spLocks/>
          </p:cNvSpPr>
          <p:nvPr/>
        </p:nvSpPr>
        <p:spPr bwMode="auto">
          <a:xfrm>
            <a:off x="7474091" y="2399164"/>
            <a:ext cx="580119" cy="66969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63504" name="Line 16"/>
          <p:cNvSpPr>
            <a:spLocks noChangeShapeType="1"/>
          </p:cNvSpPr>
          <p:nvPr/>
        </p:nvSpPr>
        <p:spPr bwMode="auto">
          <a:xfrm>
            <a:off x="5585566" y="5163309"/>
            <a:ext cx="1656645" cy="495570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5" name="Line 17"/>
          <p:cNvSpPr>
            <a:spLocks noChangeShapeType="1"/>
          </p:cNvSpPr>
          <p:nvPr/>
        </p:nvSpPr>
        <p:spPr bwMode="auto">
          <a:xfrm flipV="1">
            <a:off x="5588078" y="4131986"/>
            <a:ext cx="1623160" cy="1017092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6" name="Line 18"/>
          <p:cNvSpPr>
            <a:spLocks noChangeShapeType="1"/>
          </p:cNvSpPr>
          <p:nvPr/>
        </p:nvSpPr>
        <p:spPr bwMode="auto">
          <a:xfrm>
            <a:off x="5583892" y="3582004"/>
            <a:ext cx="1625672" cy="547471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7" name="Line 19"/>
          <p:cNvSpPr>
            <a:spLocks noChangeShapeType="1"/>
          </p:cNvSpPr>
          <p:nvPr/>
        </p:nvSpPr>
        <p:spPr bwMode="auto">
          <a:xfrm flipV="1">
            <a:off x="5587240" y="2754099"/>
            <a:ext cx="1590513" cy="831253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8" name="Line 20"/>
          <p:cNvSpPr>
            <a:spLocks noChangeShapeType="1"/>
          </p:cNvSpPr>
          <p:nvPr/>
        </p:nvSpPr>
        <p:spPr bwMode="auto">
          <a:xfrm>
            <a:off x="5599797" y="2179004"/>
            <a:ext cx="1574608" cy="562539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Helvetica" charset="0"/>
              <a:ea typeface="ＭＳ Ｐゴシック" charset="0"/>
              <a:sym typeface="Helvetica" charset="0"/>
            </a:endParaRPr>
          </a:p>
        </p:txBody>
      </p:sp>
      <p:sp>
        <p:nvSpPr>
          <p:cNvPr id="63509" name="AutoShape 21"/>
          <p:cNvSpPr>
            <a:spLocks/>
          </p:cNvSpPr>
          <p:nvPr/>
        </p:nvSpPr>
        <p:spPr bwMode="auto">
          <a:xfrm>
            <a:off x="7059721" y="2623510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0" name="AutoShape 22"/>
          <p:cNvSpPr>
            <a:spLocks/>
          </p:cNvSpPr>
          <p:nvPr/>
        </p:nvSpPr>
        <p:spPr bwMode="auto">
          <a:xfrm>
            <a:off x="7094879" y="4007256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1" name="AutoShape 23"/>
          <p:cNvSpPr>
            <a:spLocks/>
          </p:cNvSpPr>
          <p:nvPr/>
        </p:nvSpPr>
        <p:spPr bwMode="auto">
          <a:xfrm>
            <a:off x="7140083" y="5560937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2" name="AutoShape 24"/>
          <p:cNvSpPr>
            <a:spLocks/>
          </p:cNvSpPr>
          <p:nvPr/>
        </p:nvSpPr>
        <p:spPr bwMode="auto">
          <a:xfrm>
            <a:off x="5502692" y="2060970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3" name="AutoShape 25"/>
          <p:cNvSpPr>
            <a:spLocks/>
          </p:cNvSpPr>
          <p:nvPr/>
        </p:nvSpPr>
        <p:spPr bwMode="auto">
          <a:xfrm>
            <a:off x="5484275" y="3453925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63514" name="AutoShape 26"/>
          <p:cNvSpPr>
            <a:spLocks/>
          </p:cNvSpPr>
          <p:nvPr/>
        </p:nvSpPr>
        <p:spPr bwMode="auto">
          <a:xfrm>
            <a:off x="5475904" y="5025185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algn="r" defTabSz="308049">
              <a:defRPr/>
            </a:pPr>
            <a:endParaRPr lang="es-ES" sz="2109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ＭＳ Ｐゴシック" charset="0"/>
              <a:cs typeface="Gill Sans" charset="0"/>
              <a:sym typeface="Gill Sans" charset="0"/>
            </a:endParaRPr>
          </a:p>
        </p:txBody>
      </p:sp>
      <p:sp>
        <p:nvSpPr>
          <p:cNvPr id="40" name="TextBox 23"/>
          <p:cNvSpPr txBox="1"/>
          <p:nvPr/>
        </p:nvSpPr>
        <p:spPr>
          <a:xfrm>
            <a:off x="1461261" y="2249710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TextBox 24"/>
          <p:cNvSpPr txBox="1"/>
          <p:nvPr/>
        </p:nvSpPr>
        <p:spPr>
          <a:xfrm>
            <a:off x="2421915" y="184583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2" name="TextBox 23"/>
          <p:cNvSpPr txBox="1"/>
          <p:nvPr/>
        </p:nvSpPr>
        <p:spPr>
          <a:xfrm>
            <a:off x="1461261" y="3617862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TextBox 24"/>
          <p:cNvSpPr txBox="1"/>
          <p:nvPr/>
        </p:nvSpPr>
        <p:spPr>
          <a:xfrm>
            <a:off x="2421915" y="321398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4" name="TextBox 23"/>
          <p:cNvSpPr txBox="1"/>
          <p:nvPr/>
        </p:nvSpPr>
        <p:spPr>
          <a:xfrm>
            <a:off x="1461261" y="5049499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TextBox 24"/>
          <p:cNvSpPr txBox="1"/>
          <p:nvPr/>
        </p:nvSpPr>
        <p:spPr>
          <a:xfrm>
            <a:off x="2421915" y="464562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6" name="TextBox 23"/>
          <p:cNvSpPr txBox="1"/>
          <p:nvPr/>
        </p:nvSpPr>
        <p:spPr>
          <a:xfrm>
            <a:off x="8844032" y="2249710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8844032" y="184583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8" name="TextBox 23"/>
          <p:cNvSpPr txBox="1"/>
          <p:nvPr/>
        </p:nvSpPr>
        <p:spPr>
          <a:xfrm>
            <a:off x="8844032" y="3617862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8844032" y="321398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0" name="TextBox 23"/>
          <p:cNvSpPr txBox="1"/>
          <p:nvPr/>
        </p:nvSpPr>
        <p:spPr>
          <a:xfrm>
            <a:off x="8844032" y="5049499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1" name="TextBox 24"/>
          <p:cNvSpPr txBox="1"/>
          <p:nvPr/>
        </p:nvSpPr>
        <p:spPr>
          <a:xfrm>
            <a:off x="8844032" y="464562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849A9EB-38B9-40FF-9920-ECDA79BB328E}"/>
              </a:ext>
            </a:extLst>
          </p:cNvPr>
          <p:cNvGrpSpPr/>
          <p:nvPr/>
        </p:nvGrpSpPr>
        <p:grpSpPr>
          <a:xfrm>
            <a:off x="-409067" y="156298"/>
            <a:ext cx="1073237" cy="1384624"/>
            <a:chOff x="-697582" y="788521"/>
            <a:chExt cx="1867980" cy="2409952"/>
          </a:xfrm>
        </p:grpSpPr>
        <p:sp>
          <p:nvSpPr>
            <p:cNvPr id="32" name="Freeform: Shape 42">
              <a:extLst>
                <a:ext uri="{FF2B5EF4-FFF2-40B4-BE49-F238E27FC236}">
                  <a16:creationId xmlns:a16="http://schemas.microsoft.com/office/drawing/2014/main" id="{1F3F861F-4A7F-487D-BC5C-BC7133DC6A7B}"/>
                </a:ext>
              </a:extLst>
            </p:cNvPr>
            <p:cNvSpPr/>
            <p:nvPr/>
          </p:nvSpPr>
          <p:spPr bwMode="auto">
            <a:xfrm rot="13500000">
              <a:off x="-697579" y="1803317"/>
              <a:ext cx="1395156" cy="1395156"/>
            </a:xfrm>
            <a:custGeom>
              <a:avLst/>
              <a:gdLst>
                <a:gd name="connsiteX0" fmla="*/ 0 w 2304255"/>
                <a:gd name="connsiteY0" fmla="*/ 0 h 2304255"/>
                <a:gd name="connsiteX1" fmla="*/ 2304255 w 2304255"/>
                <a:gd name="connsiteY1" fmla="*/ 2304255 h 2304255"/>
                <a:gd name="connsiteX2" fmla="*/ 0 w 2304255"/>
                <a:gd name="connsiteY2" fmla="*/ 2304255 h 2304255"/>
                <a:gd name="connsiteX3" fmla="*/ 0 w 2304255"/>
                <a:gd name="connsiteY3" fmla="*/ 0 h 2304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4255" h="2304255">
                  <a:moveTo>
                    <a:pt x="0" y="0"/>
                  </a:moveTo>
                  <a:lnTo>
                    <a:pt x="2304255" y="2304255"/>
                  </a:lnTo>
                  <a:lnTo>
                    <a:pt x="0" y="23042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 dirty="0"/>
            </a:p>
          </p:txBody>
        </p:sp>
        <p:sp>
          <p:nvSpPr>
            <p:cNvPr id="33" name="Freeform: Shape 41">
              <a:extLst>
                <a:ext uri="{FF2B5EF4-FFF2-40B4-BE49-F238E27FC236}">
                  <a16:creationId xmlns:a16="http://schemas.microsoft.com/office/drawing/2014/main" id="{042EBED1-B65F-4973-93F6-276C3DB4CDF0}"/>
                </a:ext>
              </a:extLst>
            </p:cNvPr>
            <p:cNvSpPr/>
            <p:nvPr/>
          </p:nvSpPr>
          <p:spPr bwMode="auto">
            <a:xfrm rot="2700000">
              <a:off x="-697582" y="788521"/>
              <a:ext cx="1395156" cy="1395156"/>
            </a:xfrm>
            <a:custGeom>
              <a:avLst/>
              <a:gdLst>
                <a:gd name="connsiteX0" fmla="*/ 2304256 w 2304256"/>
                <a:gd name="connsiteY0" fmla="*/ 0 h 2304256"/>
                <a:gd name="connsiteX1" fmla="*/ 2304256 w 2304256"/>
                <a:gd name="connsiteY1" fmla="*/ 2304256 h 2304256"/>
                <a:gd name="connsiteX2" fmla="*/ 2304255 w 2304256"/>
                <a:gd name="connsiteY2" fmla="*/ 2304256 h 2304256"/>
                <a:gd name="connsiteX3" fmla="*/ 0 w 2304256"/>
                <a:gd name="connsiteY3" fmla="*/ 1 h 2304256"/>
                <a:gd name="connsiteX4" fmla="*/ 0 w 2304256"/>
                <a:gd name="connsiteY4" fmla="*/ 0 h 2304256"/>
                <a:gd name="connsiteX5" fmla="*/ 2304256 w 2304256"/>
                <a:gd name="connsiteY5" fmla="*/ 0 h 2304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04256" h="2304256">
                  <a:moveTo>
                    <a:pt x="2304256" y="0"/>
                  </a:moveTo>
                  <a:lnTo>
                    <a:pt x="2304256" y="2304256"/>
                  </a:lnTo>
                  <a:lnTo>
                    <a:pt x="2304255" y="2304256"/>
                  </a:lnTo>
                  <a:lnTo>
                    <a:pt x="0" y="1"/>
                  </a:lnTo>
                  <a:lnTo>
                    <a:pt x="0" y="0"/>
                  </a:lnTo>
                  <a:lnTo>
                    <a:pt x="2304256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/>
            </a:p>
          </p:txBody>
        </p:sp>
        <p:sp>
          <p:nvSpPr>
            <p:cNvPr id="34" name="Freeform: Shape 35">
              <a:extLst>
                <a:ext uri="{FF2B5EF4-FFF2-40B4-BE49-F238E27FC236}">
                  <a16:creationId xmlns:a16="http://schemas.microsoft.com/office/drawing/2014/main" id="{ECBB9C9B-D23C-466F-ACBF-D21C9689294A}"/>
                </a:ext>
              </a:extLst>
            </p:cNvPr>
            <p:cNvSpPr/>
            <p:nvPr/>
          </p:nvSpPr>
          <p:spPr bwMode="auto">
            <a:xfrm rot="5400000">
              <a:off x="-585200" y="1380060"/>
              <a:ext cx="2340797" cy="1170399"/>
            </a:xfrm>
            <a:custGeom>
              <a:avLst/>
              <a:gdLst>
                <a:gd name="connsiteX0" fmla="*/ 2367656 w 4735313"/>
                <a:gd name="connsiteY0" fmla="*/ 0 h 2367656"/>
                <a:gd name="connsiteX1" fmla="*/ 4735313 w 4735313"/>
                <a:gd name="connsiteY1" fmla="*/ 2367656 h 2367656"/>
                <a:gd name="connsiteX2" fmla="*/ 3847062 w 4735313"/>
                <a:gd name="connsiteY2" fmla="*/ 2367656 h 2367656"/>
                <a:gd name="connsiteX3" fmla="*/ 2367656 w 4735313"/>
                <a:gd name="connsiteY3" fmla="*/ 888250 h 2367656"/>
                <a:gd name="connsiteX4" fmla="*/ 888250 w 4735313"/>
                <a:gd name="connsiteY4" fmla="*/ 2367656 h 2367656"/>
                <a:gd name="connsiteX5" fmla="*/ 0 w 4735313"/>
                <a:gd name="connsiteY5" fmla="*/ 2367656 h 2367656"/>
                <a:gd name="connsiteX6" fmla="*/ 2367656 w 4735313"/>
                <a:gd name="connsiteY6" fmla="*/ 0 h 2367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35313" h="2367656">
                  <a:moveTo>
                    <a:pt x="2367656" y="0"/>
                  </a:moveTo>
                  <a:lnTo>
                    <a:pt x="4735313" y="2367656"/>
                  </a:lnTo>
                  <a:lnTo>
                    <a:pt x="3847062" y="2367656"/>
                  </a:lnTo>
                  <a:lnTo>
                    <a:pt x="2367656" y="888250"/>
                  </a:lnTo>
                  <a:lnTo>
                    <a:pt x="888250" y="2367656"/>
                  </a:lnTo>
                  <a:lnTo>
                    <a:pt x="0" y="2367656"/>
                  </a:lnTo>
                  <a:lnTo>
                    <a:pt x="2367656" y="0"/>
                  </a:lnTo>
                  <a:close/>
                </a:path>
              </a:pathLst>
            </a:custGeom>
            <a:solidFill>
              <a:schemeClr val="accent2">
                <a:alpha val="77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 dirty="0"/>
            </a:p>
          </p:txBody>
        </p:sp>
      </p:grpSp>
      <p:sp>
        <p:nvSpPr>
          <p:cNvPr id="35" name="文本框 10"/>
          <p:cNvSpPr txBox="1">
            <a:spLocks noChangeArrowheads="1"/>
          </p:cNvSpPr>
          <p:nvPr/>
        </p:nvSpPr>
        <p:spPr bwMode="auto">
          <a:xfrm>
            <a:off x="544064" y="489989"/>
            <a:ext cx="4877199" cy="684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4000" dirty="0">
                <a:solidFill>
                  <a:schemeClr val="accent2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sym typeface="Arial" panose="020B0604020202020204" pitchFamily="34" charset="0"/>
              </a:rPr>
              <a:t>添加相关标题文字</a:t>
            </a:r>
            <a:endParaRPr lang="zh-CN" altLang="en-US" sz="4000" dirty="0">
              <a:solidFill>
                <a:schemeClr val="accent2"/>
              </a:solidFill>
              <a:latin typeface="方正尚酷简体" panose="03000509000000000000" pitchFamily="65" charset="-122"/>
              <a:ea typeface="方正尚酷简体" panose="03000509000000000000" pitchFamily="65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71341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3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2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6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63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63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8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63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4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63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63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60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63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72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63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7800"/>
                            </p:stCondLst>
                            <p:childTnLst>
                              <p:par>
                                <p:cTn id="5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63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8400"/>
                            </p:stCondLst>
                            <p:childTnLst>
                              <p:par>
                                <p:cTn id="6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63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6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63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9600"/>
                            </p:stCondLst>
                            <p:childTnLst>
                              <p:par>
                                <p:cTn id="6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63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200"/>
                            </p:stCondLst>
                            <p:childTnLst>
                              <p:par>
                                <p:cTn id="7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700"/>
                            </p:stCondLst>
                            <p:childTnLst>
                              <p:par>
                                <p:cTn id="8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200"/>
                            </p:stCondLst>
                            <p:childTnLst>
                              <p:par>
                                <p:cTn id="9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700"/>
                            </p:stCondLst>
                            <p:childTnLst>
                              <p:par>
                                <p:cTn id="10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200"/>
                            </p:stCondLst>
                            <p:childTnLst>
                              <p:par>
                                <p:cTn id="10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700"/>
                            </p:stCondLst>
                            <p:childTnLst>
                              <p:par>
                                <p:cTn id="1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 animBg="1" autoUpdateAnimBg="0"/>
      <p:bldP spid="63496" grpId="0" animBg="1" autoUpdateAnimBg="0"/>
      <p:bldP spid="63500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14246" y="-20564"/>
            <a:ext cx="12905498" cy="724867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/>
              <a:t>  </a:t>
            </a:r>
            <a:endParaRPr lang="zh-CN" altLang="en-US" sz="1600" dirty="0"/>
          </a:p>
        </p:txBody>
      </p:sp>
      <p:sp>
        <p:nvSpPr>
          <p:cNvPr id="7" name="TextBox 10"/>
          <p:cNvSpPr txBox="1"/>
          <p:nvPr/>
        </p:nvSpPr>
        <p:spPr>
          <a:xfrm>
            <a:off x="3570972" y="3544317"/>
            <a:ext cx="5644799" cy="500129"/>
          </a:xfrm>
          <a:prstGeom prst="rect">
            <a:avLst/>
          </a:prstGeom>
          <a:noFill/>
        </p:spPr>
        <p:txBody>
          <a:bodyPr wrap="none" lIns="68572" tIns="34286" rIns="68572" bIns="34286">
            <a:spAutoFit/>
          </a:bodyPr>
          <a:lstStyle/>
          <a:p>
            <a:pPr algn="ctr">
              <a:buNone/>
            </a:pPr>
            <a:r>
              <a:rPr lang="en-US" altLang="zh-CN" sz="2800" dirty="0">
                <a:solidFill>
                  <a:srgbClr val="FF5353"/>
                </a:solidFill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The Mid-Autumn festival reunion</a:t>
            </a:r>
          </a:p>
        </p:txBody>
      </p:sp>
      <p:sp>
        <p:nvSpPr>
          <p:cNvPr id="8" name="矩形 7"/>
          <p:cNvSpPr/>
          <p:nvPr/>
        </p:nvSpPr>
        <p:spPr>
          <a:xfrm>
            <a:off x="2900983" y="5789820"/>
            <a:ext cx="6984776" cy="500129"/>
          </a:xfrm>
          <a:prstGeom prst="rect">
            <a:avLst/>
          </a:prstGeom>
        </p:spPr>
        <p:txBody>
          <a:bodyPr wrap="square" lIns="68572" tIns="34286" rIns="68572" bIns="34286">
            <a:spAutoFit/>
          </a:bodyPr>
          <a:lstStyle/>
          <a:p>
            <a:pPr algn="ctr"/>
            <a:r>
              <a:rPr lang="zh-CN" altLang="en-US" sz="2800" spc="300" dirty="0" smtClean="0">
                <a:solidFill>
                  <a:srgbClr val="445F6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感谢聆听 批评指导</a:t>
            </a:r>
            <a:endParaRPr lang="en-US" altLang="zh-CN" sz="2800" spc="300" dirty="0">
              <a:solidFill>
                <a:srgbClr val="445F6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4804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fill="hold" grpId="0" nodeType="afterEffect" p14:presetBounceEnd="2125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250">
                                          <p:cBhvr additive="base">
                                            <p:cTn id="11" dur="8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250">
                                          <p:cBhvr additive="base">
                                            <p:cTn id="12" dur="8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3460"/>
                                </p:stCondLst>
                                <p:childTnLst>
                                  <p:par>
                                    <p:cTn id="1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14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 tmFilter="0,0; .5, 1; 1, 1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7" grpId="0"/>
          <p:bldP spid="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8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8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3460"/>
                                </p:stCondLst>
                                <p:childTnLst>
                                  <p:par>
                                    <p:cTn id="14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14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500" tmFilter="0,0; .5, 1; 1, 1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7" grpId="0"/>
          <p:bldP spid="8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14246" y="-20564"/>
            <a:ext cx="12905498" cy="724867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/>
              <a:t>  </a:t>
            </a:r>
            <a:endParaRPr lang="zh-CN" altLang="en-US" sz="1600" dirty="0"/>
          </a:p>
        </p:txBody>
      </p:sp>
      <p:sp>
        <p:nvSpPr>
          <p:cNvPr id="26" name="TextBox 48"/>
          <p:cNvSpPr txBox="1"/>
          <p:nvPr/>
        </p:nvSpPr>
        <p:spPr>
          <a:xfrm>
            <a:off x="8229460" y="5117066"/>
            <a:ext cx="396022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359" dirty="0" smtClean="0">
                <a:solidFill>
                  <a:schemeClr val="accent2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cs typeface="+mn-ea"/>
                <a:sym typeface="+mn-lt"/>
              </a:rPr>
              <a:t>添加标题</a:t>
            </a:r>
            <a:endParaRPr lang="en-GB" altLang="zh-CN" sz="4359" dirty="0">
              <a:solidFill>
                <a:schemeClr val="accent2"/>
              </a:solidFill>
              <a:latin typeface="方正尚酷简体" panose="03000509000000000000" pitchFamily="65" charset="-122"/>
              <a:ea typeface="方正尚酷简体" panose="03000509000000000000" pitchFamily="65" charset="-122"/>
              <a:cs typeface="+mn-ea"/>
              <a:sym typeface="+mn-lt"/>
            </a:endParaRPr>
          </a:p>
        </p:txBody>
      </p:sp>
      <p:sp>
        <p:nvSpPr>
          <p:cNvPr id="27" name="TextBox 49"/>
          <p:cNvSpPr txBox="1"/>
          <p:nvPr/>
        </p:nvSpPr>
        <p:spPr>
          <a:xfrm>
            <a:off x="8229461" y="5932084"/>
            <a:ext cx="3968162" cy="389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266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28" name="矩形 259"/>
          <p:cNvSpPr>
            <a:spLocks noChangeArrowheads="1"/>
          </p:cNvSpPr>
          <p:nvPr/>
        </p:nvSpPr>
        <p:spPr bwMode="auto">
          <a:xfrm>
            <a:off x="6141343" y="4480421"/>
            <a:ext cx="2196321" cy="2213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6" rIns="91434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781" cap="all" spc="300" dirty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z="13781" cap="all" spc="300" dirty="0">
              <a:solidFill>
                <a:schemeClr val="accent2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6264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93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6" grpId="0"/>
      <p:bldP spid="26" grpId="1"/>
      <p:bldP spid="27" grpId="0"/>
      <p:bldP spid="27" grpId="1"/>
      <p:bldP spid="28" grpId="0"/>
      <p:bldP spid="2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>
          <a:xfrm>
            <a:off x="2784432" y="1593974"/>
            <a:ext cx="10073613" cy="2997814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6" rIns="91434" bIns="45716" anchor="ctr"/>
          <a:lstStyle/>
          <a:p>
            <a:pPr algn="ctr" defTabSz="1450404">
              <a:lnSpc>
                <a:spcPct val="150000"/>
              </a:lnSpc>
              <a:defRPr/>
            </a:pPr>
            <a:endParaRPr lang="en-US" sz="2669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-10102" y="1593974"/>
            <a:ext cx="3069073" cy="2997816"/>
            <a:chOff x="-7985" y="901147"/>
            <a:chExt cx="2182716" cy="2131459"/>
          </a:xfrm>
        </p:grpSpPr>
        <p:grpSp>
          <p:nvGrpSpPr>
            <p:cNvPr id="3" name="Group 41"/>
            <p:cNvGrpSpPr/>
            <p:nvPr/>
          </p:nvGrpSpPr>
          <p:grpSpPr>
            <a:xfrm>
              <a:off x="-7985" y="901147"/>
              <a:ext cx="2012646" cy="2131459"/>
              <a:chOff x="3189432" y="1419609"/>
              <a:chExt cx="2765136" cy="2131459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13" name="Rectangle 12"/>
              <p:cNvSpPr/>
              <p:nvPr/>
            </p:nvSpPr>
            <p:spPr>
              <a:xfrm>
                <a:off x="3189432" y="1419609"/>
                <a:ext cx="2765136" cy="213145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317500" sx="1000" sy="1000" rotWithShape="0">
                  <a:prstClr val="black"/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450404">
                  <a:lnSpc>
                    <a:spcPct val="150000"/>
                  </a:lnSpc>
                  <a:defRPr/>
                </a:pPr>
                <a:endParaRPr lang="en-US" sz="2669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TextBox 13"/>
              <p:cNvSpPr txBox="1"/>
              <p:nvPr/>
            </p:nvSpPr>
            <p:spPr>
              <a:xfrm>
                <a:off x="3477469" y="2541315"/>
                <a:ext cx="2189067" cy="567637"/>
              </a:xfrm>
              <a:prstGeom prst="rect">
                <a:avLst/>
              </a:prstGeom>
              <a:noFill/>
            </p:spPr>
            <p:txBody>
              <a:bodyPr lIns="0" tIns="0" rIns="0" bIns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  <a:sym typeface="Gill Sans" charset="0"/>
                  </a:rPr>
                  <a:t>此处添加详细文本描述，建议与标题相关并符合整体语言风格，语言描述尽量简洁。</a:t>
                </a: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3476626" y="1775240"/>
                <a:ext cx="2190747" cy="476959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spAutoFit/>
              </a:bodyPr>
              <a:lstStyle/>
              <a:p>
                <a:pPr algn="ctr"/>
                <a:r>
                  <a:rPr lang="en-US" altLang="zh-CN" sz="4359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$350</a:t>
                </a:r>
                <a:r>
                  <a:rPr lang="en-US" altLang="zh-CN" sz="3234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.00</a:t>
                </a:r>
                <a:endParaRPr lang="en-US" altLang="zh-CN" sz="435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" name="Isosceles Triangle 11"/>
            <p:cNvSpPr/>
            <p:nvPr/>
          </p:nvSpPr>
          <p:spPr>
            <a:xfrm rot="5400000">
              <a:off x="1846183" y="1869250"/>
              <a:ext cx="461843" cy="19525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450404">
                <a:lnSpc>
                  <a:spcPct val="150000"/>
                </a:lnSpc>
                <a:defRPr/>
              </a:pPr>
              <a:endParaRPr lang="en-US" sz="2669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092534" y="5585106"/>
            <a:ext cx="10673684" cy="52136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此处添加详细文本描述，建议与标题相关并符合整体语言风格，语言描述尽量简洁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。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此处添加详细文本描述，建议与标题相关并符合整体语言风格，语言描述尽量简洁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。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此处添加详细文本描述，建议与标题相关并符合整体语言风格，语言描述尽量简洁</a:t>
            </a:r>
            <a:r>
              <a:rPr lang="zh-CN" alt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  <a:sym typeface="Gill Sans" charset="0"/>
              </a:rPr>
              <a:t>。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  <a:sym typeface="Gill Sans" charset="0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1101464" y="5397601"/>
            <a:ext cx="10655827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ounded Rectangle 31"/>
          <p:cNvSpPr/>
          <p:nvPr/>
        </p:nvSpPr>
        <p:spPr>
          <a:xfrm>
            <a:off x="4224106" y="4109638"/>
            <a:ext cx="964248" cy="964301"/>
          </a:xfrm>
          <a:prstGeom prst="roundRect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6" rIns="91434" bIns="45716" anchor="ctr"/>
          <a:lstStyle/>
          <a:p>
            <a:pPr algn="ctr" defTabSz="1450404">
              <a:lnSpc>
                <a:spcPct val="150000"/>
              </a:lnSpc>
              <a:defRPr/>
            </a:pPr>
            <a:r>
              <a:rPr lang="zh-CN" altLang="en-US" sz="196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</a:t>
            </a:r>
            <a:endParaRPr lang="en-US" sz="196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5393703" y="4109638"/>
            <a:ext cx="964248" cy="964301"/>
          </a:xfrm>
          <a:prstGeom prst="roundRect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6" rIns="91434" bIns="128564" anchor="ctr"/>
          <a:lstStyle/>
          <a:p>
            <a:pPr algn="ctr" defTabSz="1450404">
              <a:lnSpc>
                <a:spcPct val="150000"/>
              </a:lnSpc>
              <a:defRPr/>
            </a:pPr>
            <a:r>
              <a:rPr lang="zh-CN" altLang="en-US" sz="196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</a:t>
            </a:r>
            <a:endParaRPr lang="en-US" altLang="zh-CN" sz="196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6563300" y="4109638"/>
            <a:ext cx="964248" cy="964301"/>
          </a:xfrm>
          <a:prstGeom prst="roundRect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6" rIns="91434" bIns="45716" anchor="ctr"/>
          <a:lstStyle/>
          <a:p>
            <a:pPr algn="ctr" defTabSz="1450404">
              <a:lnSpc>
                <a:spcPct val="150000"/>
              </a:lnSpc>
              <a:defRPr/>
            </a:pPr>
            <a:r>
              <a:rPr lang="zh-CN" altLang="en-US" sz="196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</a:t>
            </a:r>
            <a:endParaRPr lang="en-US" altLang="zh-CN" sz="196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ounded Rectangle 34"/>
          <p:cNvSpPr/>
          <p:nvPr/>
        </p:nvSpPr>
        <p:spPr>
          <a:xfrm>
            <a:off x="7730664" y="4109638"/>
            <a:ext cx="966479" cy="964301"/>
          </a:xfrm>
          <a:prstGeom prst="roundRect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4282" tIns="0" rIns="0" bIns="45716" anchor="ctr"/>
          <a:lstStyle/>
          <a:p>
            <a:pPr algn="ctr" defTabSz="1450404">
              <a:lnSpc>
                <a:spcPct val="150000"/>
              </a:lnSpc>
              <a:defRPr/>
            </a:pPr>
            <a:r>
              <a:rPr lang="zh-CN" altLang="en-US" sz="196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</a:t>
            </a:r>
            <a:endParaRPr lang="en-US" altLang="zh-CN" sz="196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F849A9EB-38B9-40FF-9920-ECDA79BB328E}"/>
              </a:ext>
            </a:extLst>
          </p:cNvPr>
          <p:cNvGrpSpPr/>
          <p:nvPr/>
        </p:nvGrpSpPr>
        <p:grpSpPr>
          <a:xfrm>
            <a:off x="-409067" y="156298"/>
            <a:ext cx="1073237" cy="1384624"/>
            <a:chOff x="-697582" y="788521"/>
            <a:chExt cx="1867980" cy="2409952"/>
          </a:xfrm>
        </p:grpSpPr>
        <p:sp>
          <p:nvSpPr>
            <p:cNvPr id="20" name="Freeform: Shape 42">
              <a:extLst>
                <a:ext uri="{FF2B5EF4-FFF2-40B4-BE49-F238E27FC236}">
                  <a16:creationId xmlns:a16="http://schemas.microsoft.com/office/drawing/2014/main" id="{1F3F861F-4A7F-487D-BC5C-BC7133DC6A7B}"/>
                </a:ext>
              </a:extLst>
            </p:cNvPr>
            <p:cNvSpPr/>
            <p:nvPr/>
          </p:nvSpPr>
          <p:spPr bwMode="auto">
            <a:xfrm rot="13500000">
              <a:off x="-697579" y="1803317"/>
              <a:ext cx="1395156" cy="1395156"/>
            </a:xfrm>
            <a:custGeom>
              <a:avLst/>
              <a:gdLst>
                <a:gd name="connsiteX0" fmla="*/ 0 w 2304255"/>
                <a:gd name="connsiteY0" fmla="*/ 0 h 2304255"/>
                <a:gd name="connsiteX1" fmla="*/ 2304255 w 2304255"/>
                <a:gd name="connsiteY1" fmla="*/ 2304255 h 2304255"/>
                <a:gd name="connsiteX2" fmla="*/ 0 w 2304255"/>
                <a:gd name="connsiteY2" fmla="*/ 2304255 h 2304255"/>
                <a:gd name="connsiteX3" fmla="*/ 0 w 2304255"/>
                <a:gd name="connsiteY3" fmla="*/ 0 h 2304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4255" h="2304255">
                  <a:moveTo>
                    <a:pt x="0" y="0"/>
                  </a:moveTo>
                  <a:lnTo>
                    <a:pt x="2304255" y="2304255"/>
                  </a:lnTo>
                  <a:lnTo>
                    <a:pt x="0" y="23042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 dirty="0"/>
            </a:p>
          </p:txBody>
        </p:sp>
        <p:sp>
          <p:nvSpPr>
            <p:cNvPr id="22" name="Freeform: Shape 41">
              <a:extLst>
                <a:ext uri="{FF2B5EF4-FFF2-40B4-BE49-F238E27FC236}">
                  <a16:creationId xmlns:a16="http://schemas.microsoft.com/office/drawing/2014/main" id="{042EBED1-B65F-4973-93F6-276C3DB4CDF0}"/>
                </a:ext>
              </a:extLst>
            </p:cNvPr>
            <p:cNvSpPr/>
            <p:nvPr/>
          </p:nvSpPr>
          <p:spPr bwMode="auto">
            <a:xfrm rot="2700000">
              <a:off x="-697582" y="788521"/>
              <a:ext cx="1395156" cy="1395156"/>
            </a:xfrm>
            <a:custGeom>
              <a:avLst/>
              <a:gdLst>
                <a:gd name="connsiteX0" fmla="*/ 2304256 w 2304256"/>
                <a:gd name="connsiteY0" fmla="*/ 0 h 2304256"/>
                <a:gd name="connsiteX1" fmla="*/ 2304256 w 2304256"/>
                <a:gd name="connsiteY1" fmla="*/ 2304256 h 2304256"/>
                <a:gd name="connsiteX2" fmla="*/ 2304255 w 2304256"/>
                <a:gd name="connsiteY2" fmla="*/ 2304256 h 2304256"/>
                <a:gd name="connsiteX3" fmla="*/ 0 w 2304256"/>
                <a:gd name="connsiteY3" fmla="*/ 1 h 2304256"/>
                <a:gd name="connsiteX4" fmla="*/ 0 w 2304256"/>
                <a:gd name="connsiteY4" fmla="*/ 0 h 2304256"/>
                <a:gd name="connsiteX5" fmla="*/ 2304256 w 2304256"/>
                <a:gd name="connsiteY5" fmla="*/ 0 h 2304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04256" h="2304256">
                  <a:moveTo>
                    <a:pt x="2304256" y="0"/>
                  </a:moveTo>
                  <a:lnTo>
                    <a:pt x="2304256" y="2304256"/>
                  </a:lnTo>
                  <a:lnTo>
                    <a:pt x="2304255" y="2304256"/>
                  </a:lnTo>
                  <a:lnTo>
                    <a:pt x="0" y="1"/>
                  </a:lnTo>
                  <a:lnTo>
                    <a:pt x="0" y="0"/>
                  </a:lnTo>
                  <a:lnTo>
                    <a:pt x="2304256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/>
            </a:p>
          </p:txBody>
        </p:sp>
        <p:sp>
          <p:nvSpPr>
            <p:cNvPr id="23" name="Freeform: Shape 35">
              <a:extLst>
                <a:ext uri="{FF2B5EF4-FFF2-40B4-BE49-F238E27FC236}">
                  <a16:creationId xmlns:a16="http://schemas.microsoft.com/office/drawing/2014/main" id="{ECBB9C9B-D23C-466F-ACBF-D21C9689294A}"/>
                </a:ext>
              </a:extLst>
            </p:cNvPr>
            <p:cNvSpPr/>
            <p:nvPr/>
          </p:nvSpPr>
          <p:spPr bwMode="auto">
            <a:xfrm rot="5400000">
              <a:off x="-585200" y="1380060"/>
              <a:ext cx="2340797" cy="1170399"/>
            </a:xfrm>
            <a:custGeom>
              <a:avLst/>
              <a:gdLst>
                <a:gd name="connsiteX0" fmla="*/ 2367656 w 4735313"/>
                <a:gd name="connsiteY0" fmla="*/ 0 h 2367656"/>
                <a:gd name="connsiteX1" fmla="*/ 4735313 w 4735313"/>
                <a:gd name="connsiteY1" fmla="*/ 2367656 h 2367656"/>
                <a:gd name="connsiteX2" fmla="*/ 3847062 w 4735313"/>
                <a:gd name="connsiteY2" fmla="*/ 2367656 h 2367656"/>
                <a:gd name="connsiteX3" fmla="*/ 2367656 w 4735313"/>
                <a:gd name="connsiteY3" fmla="*/ 888250 h 2367656"/>
                <a:gd name="connsiteX4" fmla="*/ 888250 w 4735313"/>
                <a:gd name="connsiteY4" fmla="*/ 2367656 h 2367656"/>
                <a:gd name="connsiteX5" fmla="*/ 0 w 4735313"/>
                <a:gd name="connsiteY5" fmla="*/ 2367656 h 2367656"/>
                <a:gd name="connsiteX6" fmla="*/ 2367656 w 4735313"/>
                <a:gd name="connsiteY6" fmla="*/ 0 h 2367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35313" h="2367656">
                  <a:moveTo>
                    <a:pt x="2367656" y="0"/>
                  </a:moveTo>
                  <a:lnTo>
                    <a:pt x="4735313" y="2367656"/>
                  </a:lnTo>
                  <a:lnTo>
                    <a:pt x="3847062" y="2367656"/>
                  </a:lnTo>
                  <a:lnTo>
                    <a:pt x="2367656" y="888250"/>
                  </a:lnTo>
                  <a:lnTo>
                    <a:pt x="888250" y="2367656"/>
                  </a:lnTo>
                  <a:lnTo>
                    <a:pt x="0" y="2367656"/>
                  </a:lnTo>
                  <a:lnTo>
                    <a:pt x="2367656" y="0"/>
                  </a:lnTo>
                  <a:close/>
                </a:path>
              </a:pathLst>
            </a:custGeom>
            <a:solidFill>
              <a:schemeClr val="accent2">
                <a:alpha val="77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 dirty="0"/>
            </a:p>
          </p:txBody>
        </p:sp>
      </p:grpSp>
      <p:sp>
        <p:nvSpPr>
          <p:cNvPr id="24" name="文本框 10"/>
          <p:cNvSpPr txBox="1">
            <a:spLocks noChangeArrowheads="1"/>
          </p:cNvSpPr>
          <p:nvPr/>
        </p:nvSpPr>
        <p:spPr bwMode="auto">
          <a:xfrm>
            <a:off x="544064" y="489989"/>
            <a:ext cx="4877199" cy="684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4000" dirty="0">
                <a:solidFill>
                  <a:schemeClr val="accent2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sym typeface="Arial" panose="020B0604020202020204" pitchFamily="34" charset="0"/>
              </a:rPr>
              <a:t>添加相关标题文字</a:t>
            </a:r>
            <a:endParaRPr lang="zh-CN" altLang="en-US" sz="4000" dirty="0">
              <a:solidFill>
                <a:schemeClr val="accent2"/>
              </a:solidFill>
              <a:latin typeface="方正尚酷简体" panose="03000509000000000000" pitchFamily="65" charset="-122"/>
              <a:ea typeface="方正尚酷简体" panose="03000509000000000000" pitchFamily="65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72556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16" grpId="0"/>
      <p:bldP spid="32" grpId="0" animBg="1"/>
      <p:bldP spid="33" grpId="0" animBg="1"/>
      <p:bldP spid="34" grpId="0" animBg="1"/>
      <p:bldP spid="3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A_矩形 53"/>
          <p:cNvSpPr/>
          <p:nvPr>
            <p:custDataLst>
              <p:tags r:id="rId1"/>
            </p:custDataLst>
          </p:nvPr>
        </p:nvSpPr>
        <p:spPr>
          <a:xfrm>
            <a:off x="1100451" y="6194447"/>
            <a:ext cx="2125328" cy="113896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06" tIns="48203" rIns="96406" bIns="48203" rtlCol="0" anchor="ctr"/>
          <a:lstStyle/>
          <a:p>
            <a:pPr algn="ctr"/>
            <a:endParaRPr lang="id-ID" sz="2668"/>
          </a:p>
        </p:txBody>
      </p:sp>
      <p:sp>
        <p:nvSpPr>
          <p:cNvPr id="55" name="PA_矩形 54"/>
          <p:cNvSpPr/>
          <p:nvPr>
            <p:custDataLst>
              <p:tags r:id="rId2"/>
            </p:custDataLst>
          </p:nvPr>
        </p:nvSpPr>
        <p:spPr>
          <a:xfrm>
            <a:off x="3233131" y="6194447"/>
            <a:ext cx="2140034" cy="11389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06" tIns="48203" rIns="96406" bIns="48203" rtlCol="0" anchor="ctr"/>
          <a:lstStyle/>
          <a:p>
            <a:pPr algn="ctr"/>
            <a:endParaRPr lang="id-ID" sz="2668"/>
          </a:p>
        </p:txBody>
      </p:sp>
      <p:sp>
        <p:nvSpPr>
          <p:cNvPr id="56" name="PA_矩形 55"/>
          <p:cNvSpPr/>
          <p:nvPr>
            <p:custDataLst>
              <p:tags r:id="rId3"/>
            </p:custDataLst>
          </p:nvPr>
        </p:nvSpPr>
        <p:spPr>
          <a:xfrm>
            <a:off x="5365811" y="6194447"/>
            <a:ext cx="2125328" cy="113896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06" tIns="48203" rIns="96406" bIns="48203" rtlCol="0" anchor="ctr"/>
          <a:lstStyle/>
          <a:p>
            <a:pPr algn="ctr"/>
            <a:endParaRPr lang="id-ID" sz="2668"/>
          </a:p>
        </p:txBody>
      </p:sp>
      <p:sp>
        <p:nvSpPr>
          <p:cNvPr id="57" name="PA_矩形 56"/>
          <p:cNvSpPr/>
          <p:nvPr>
            <p:custDataLst>
              <p:tags r:id="rId4"/>
            </p:custDataLst>
          </p:nvPr>
        </p:nvSpPr>
        <p:spPr>
          <a:xfrm>
            <a:off x="7498492" y="6194447"/>
            <a:ext cx="2125328" cy="113896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06" tIns="48203" rIns="96406" bIns="48203" rtlCol="0" anchor="ctr"/>
          <a:lstStyle/>
          <a:p>
            <a:pPr algn="ctr"/>
            <a:endParaRPr lang="id-ID" sz="2668"/>
          </a:p>
        </p:txBody>
      </p:sp>
      <p:sp>
        <p:nvSpPr>
          <p:cNvPr id="58" name="PA_矩形 57"/>
          <p:cNvSpPr/>
          <p:nvPr>
            <p:custDataLst>
              <p:tags r:id="rId5"/>
            </p:custDataLst>
          </p:nvPr>
        </p:nvSpPr>
        <p:spPr>
          <a:xfrm>
            <a:off x="9623820" y="6194447"/>
            <a:ext cx="2125328" cy="113896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06" tIns="48203" rIns="96406" bIns="48203" rtlCol="0" anchor="ctr"/>
          <a:lstStyle/>
          <a:p>
            <a:pPr algn="ctr"/>
            <a:endParaRPr lang="id-ID" sz="2668"/>
          </a:p>
        </p:txBody>
      </p:sp>
      <p:grpSp>
        <p:nvGrpSpPr>
          <p:cNvPr id="4" name="PA_组合 3"/>
          <p:cNvGrpSpPr/>
          <p:nvPr>
            <p:custDataLst>
              <p:tags r:id="rId6"/>
            </p:custDataLst>
          </p:nvPr>
        </p:nvGrpSpPr>
        <p:grpSpPr>
          <a:xfrm>
            <a:off x="1099517" y="2410921"/>
            <a:ext cx="1546974" cy="1607645"/>
            <a:chOff x="1040667" y="2286035"/>
            <a:chExt cx="1467293" cy="1524369"/>
          </a:xfrm>
        </p:grpSpPr>
        <p:sp>
          <p:nvSpPr>
            <p:cNvPr id="53" name="PA_椭圆 52"/>
            <p:cNvSpPr/>
            <p:nvPr>
              <p:custDataLst>
                <p:tags r:id="rId50"/>
              </p:custDataLst>
            </p:nvPr>
          </p:nvSpPr>
          <p:spPr>
            <a:xfrm>
              <a:off x="1040667" y="2343111"/>
              <a:ext cx="1467293" cy="146729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668"/>
            </a:p>
          </p:txBody>
        </p:sp>
        <p:sp>
          <p:nvSpPr>
            <p:cNvPr id="2" name="PA_椭圆 1"/>
            <p:cNvSpPr/>
            <p:nvPr>
              <p:custDataLst>
                <p:tags r:id="rId51"/>
              </p:custDataLst>
            </p:nvPr>
          </p:nvSpPr>
          <p:spPr>
            <a:xfrm>
              <a:off x="1040667" y="2286035"/>
              <a:ext cx="1467293" cy="14672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668"/>
            </a:p>
          </p:txBody>
        </p:sp>
      </p:grpSp>
      <p:grpSp>
        <p:nvGrpSpPr>
          <p:cNvPr id="100" name="PA_组合 99"/>
          <p:cNvGrpSpPr/>
          <p:nvPr>
            <p:custDataLst>
              <p:tags r:id="rId7"/>
            </p:custDataLst>
          </p:nvPr>
        </p:nvGrpSpPr>
        <p:grpSpPr>
          <a:xfrm>
            <a:off x="1110930" y="4444969"/>
            <a:ext cx="2122202" cy="1729547"/>
            <a:chOff x="1051493" y="4214719"/>
            <a:chExt cx="2012893" cy="1639957"/>
          </a:xfrm>
        </p:grpSpPr>
        <p:cxnSp>
          <p:nvCxnSpPr>
            <p:cNvPr id="87" name="PA_直接连接符 86"/>
            <p:cNvCxnSpPr/>
            <p:nvPr>
              <p:custDataLst>
                <p:tags r:id="rId47"/>
              </p:custDataLst>
            </p:nvPr>
          </p:nvCxnSpPr>
          <p:spPr>
            <a:xfrm>
              <a:off x="3064386" y="4214719"/>
              <a:ext cx="0" cy="163995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PA_直接连接符 87"/>
            <p:cNvCxnSpPr/>
            <p:nvPr>
              <p:custDataLst>
                <p:tags r:id="rId48"/>
              </p:custDataLst>
            </p:nvPr>
          </p:nvCxnSpPr>
          <p:spPr>
            <a:xfrm>
              <a:off x="1428175" y="5205324"/>
              <a:ext cx="126411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PA_直接连接符 94"/>
            <p:cNvCxnSpPr/>
            <p:nvPr>
              <p:custDataLst>
                <p:tags r:id="rId49"/>
              </p:custDataLst>
            </p:nvPr>
          </p:nvCxnSpPr>
          <p:spPr>
            <a:xfrm>
              <a:off x="1051493" y="4214719"/>
              <a:ext cx="0" cy="163995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1" name="PA_组合 100"/>
          <p:cNvGrpSpPr/>
          <p:nvPr>
            <p:custDataLst>
              <p:tags r:id="rId8"/>
            </p:custDataLst>
          </p:nvPr>
        </p:nvGrpSpPr>
        <p:grpSpPr>
          <a:xfrm>
            <a:off x="3648711" y="4444969"/>
            <a:ext cx="1717102" cy="1729547"/>
            <a:chOff x="3458560" y="4214719"/>
            <a:chExt cx="1628658" cy="1639957"/>
          </a:xfrm>
        </p:grpSpPr>
        <p:cxnSp>
          <p:nvCxnSpPr>
            <p:cNvPr id="91" name="PA_直接连接符 90"/>
            <p:cNvCxnSpPr/>
            <p:nvPr>
              <p:custDataLst>
                <p:tags r:id="rId45"/>
              </p:custDataLst>
            </p:nvPr>
          </p:nvCxnSpPr>
          <p:spPr>
            <a:xfrm>
              <a:off x="5087218" y="4214719"/>
              <a:ext cx="0" cy="163995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PA_直接连接符 95"/>
            <p:cNvCxnSpPr/>
            <p:nvPr>
              <p:custDataLst>
                <p:tags r:id="rId46"/>
              </p:custDataLst>
            </p:nvPr>
          </p:nvCxnSpPr>
          <p:spPr>
            <a:xfrm>
              <a:off x="3458560" y="5205324"/>
              <a:ext cx="126411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" name="PA_组合 101"/>
          <p:cNvGrpSpPr/>
          <p:nvPr>
            <p:custDataLst>
              <p:tags r:id="rId9"/>
            </p:custDataLst>
          </p:nvPr>
        </p:nvGrpSpPr>
        <p:grpSpPr>
          <a:xfrm>
            <a:off x="5762095" y="4444969"/>
            <a:ext cx="1736397" cy="1729547"/>
            <a:chOff x="5463090" y="4214719"/>
            <a:chExt cx="1646960" cy="1639957"/>
          </a:xfrm>
        </p:grpSpPr>
        <p:cxnSp>
          <p:nvCxnSpPr>
            <p:cNvPr id="92" name="PA_直接连接符 91"/>
            <p:cNvCxnSpPr/>
            <p:nvPr>
              <p:custDataLst>
                <p:tags r:id="rId43"/>
              </p:custDataLst>
            </p:nvPr>
          </p:nvCxnSpPr>
          <p:spPr>
            <a:xfrm>
              <a:off x="7110050" y="4214719"/>
              <a:ext cx="0" cy="163995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PA_直接连接符 96"/>
            <p:cNvCxnSpPr/>
            <p:nvPr>
              <p:custDataLst>
                <p:tags r:id="rId44"/>
              </p:custDataLst>
            </p:nvPr>
          </p:nvCxnSpPr>
          <p:spPr>
            <a:xfrm>
              <a:off x="5463090" y="5205324"/>
              <a:ext cx="126411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3" name="PA_组合 102"/>
          <p:cNvGrpSpPr/>
          <p:nvPr>
            <p:custDataLst>
              <p:tags r:id="rId10"/>
            </p:custDataLst>
          </p:nvPr>
        </p:nvGrpSpPr>
        <p:grpSpPr>
          <a:xfrm>
            <a:off x="7902741" y="4444969"/>
            <a:ext cx="1721081" cy="1729547"/>
            <a:chOff x="7493475" y="4214719"/>
            <a:chExt cx="1632433" cy="1639957"/>
          </a:xfrm>
        </p:grpSpPr>
        <p:cxnSp>
          <p:nvCxnSpPr>
            <p:cNvPr id="93" name="PA_直接连接符 92"/>
            <p:cNvCxnSpPr/>
            <p:nvPr>
              <p:custDataLst>
                <p:tags r:id="rId41"/>
              </p:custDataLst>
            </p:nvPr>
          </p:nvCxnSpPr>
          <p:spPr>
            <a:xfrm>
              <a:off x="9125908" y="4214719"/>
              <a:ext cx="0" cy="163995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PA_直接连接符 97"/>
            <p:cNvCxnSpPr/>
            <p:nvPr>
              <p:custDataLst>
                <p:tags r:id="rId42"/>
              </p:custDataLst>
            </p:nvPr>
          </p:nvCxnSpPr>
          <p:spPr>
            <a:xfrm>
              <a:off x="7493475" y="5205324"/>
              <a:ext cx="126411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4" name="PA_组合 103"/>
          <p:cNvGrpSpPr/>
          <p:nvPr>
            <p:custDataLst>
              <p:tags r:id="rId11"/>
            </p:custDataLst>
          </p:nvPr>
        </p:nvGrpSpPr>
        <p:grpSpPr>
          <a:xfrm>
            <a:off x="10062432" y="4444969"/>
            <a:ext cx="1667642" cy="1729547"/>
            <a:chOff x="9541927" y="4214719"/>
            <a:chExt cx="1581747" cy="1639957"/>
          </a:xfrm>
        </p:grpSpPr>
        <p:cxnSp>
          <p:nvCxnSpPr>
            <p:cNvPr id="94" name="PA_直接连接符 93"/>
            <p:cNvCxnSpPr/>
            <p:nvPr>
              <p:custDataLst>
                <p:tags r:id="rId39"/>
              </p:custDataLst>
            </p:nvPr>
          </p:nvCxnSpPr>
          <p:spPr>
            <a:xfrm>
              <a:off x="11123674" y="4214719"/>
              <a:ext cx="0" cy="1639957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PA_直接连接符 98"/>
            <p:cNvCxnSpPr/>
            <p:nvPr>
              <p:custDataLst>
                <p:tags r:id="rId40"/>
              </p:custDataLst>
            </p:nvPr>
          </p:nvCxnSpPr>
          <p:spPr>
            <a:xfrm>
              <a:off x="9541927" y="5205324"/>
              <a:ext cx="126411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PA_组合 10"/>
          <p:cNvGrpSpPr/>
          <p:nvPr>
            <p:custDataLst>
              <p:tags r:id="rId12"/>
            </p:custDataLst>
          </p:nvPr>
        </p:nvGrpSpPr>
        <p:grpSpPr>
          <a:xfrm>
            <a:off x="1508069" y="2803126"/>
            <a:ext cx="743488" cy="743931"/>
            <a:chOff x="0" y="4763"/>
            <a:chExt cx="5500688" cy="5502275"/>
          </a:xfrm>
          <a:solidFill>
            <a:schemeClr val="bg1"/>
          </a:solidFill>
        </p:grpSpPr>
        <p:sp>
          <p:nvSpPr>
            <p:cNvPr id="9" name="PA_任意多边形 5"/>
            <p:cNvSpPr>
              <a:spLocks noEditPoints="1"/>
            </p:cNvSpPr>
            <p:nvPr>
              <p:custDataLst>
                <p:tags r:id="rId37"/>
              </p:custDataLst>
            </p:nvPr>
          </p:nvSpPr>
          <p:spPr bwMode="auto">
            <a:xfrm>
              <a:off x="0" y="4763"/>
              <a:ext cx="5500688" cy="5502275"/>
            </a:xfrm>
            <a:custGeom>
              <a:avLst/>
              <a:gdLst>
                <a:gd name="T0" fmla="*/ 1007 w 1464"/>
                <a:gd name="T1" fmla="*/ 0 h 1464"/>
                <a:gd name="T2" fmla="*/ 549 w 1464"/>
                <a:gd name="T3" fmla="*/ 458 h 1464"/>
                <a:gd name="T4" fmla="*/ 582 w 1464"/>
                <a:gd name="T5" fmla="*/ 624 h 1464"/>
                <a:gd name="T6" fmla="*/ 26 w 1464"/>
                <a:gd name="T7" fmla="*/ 1179 h 1464"/>
                <a:gd name="T8" fmla="*/ 0 w 1464"/>
                <a:gd name="T9" fmla="*/ 1235 h 1464"/>
                <a:gd name="T10" fmla="*/ 0 w 1464"/>
                <a:gd name="T11" fmla="*/ 1373 h 1464"/>
                <a:gd name="T12" fmla="*/ 91 w 1464"/>
                <a:gd name="T13" fmla="*/ 1464 h 1464"/>
                <a:gd name="T14" fmla="*/ 229 w 1464"/>
                <a:gd name="T15" fmla="*/ 1464 h 1464"/>
                <a:gd name="T16" fmla="*/ 285 w 1464"/>
                <a:gd name="T17" fmla="*/ 1438 h 1464"/>
                <a:gd name="T18" fmla="*/ 350 w 1464"/>
                <a:gd name="T19" fmla="*/ 1373 h 1464"/>
                <a:gd name="T20" fmla="*/ 458 w 1464"/>
                <a:gd name="T21" fmla="*/ 1373 h 1464"/>
                <a:gd name="T22" fmla="*/ 549 w 1464"/>
                <a:gd name="T23" fmla="*/ 1281 h 1464"/>
                <a:gd name="T24" fmla="*/ 549 w 1464"/>
                <a:gd name="T25" fmla="*/ 1190 h 1464"/>
                <a:gd name="T26" fmla="*/ 641 w 1464"/>
                <a:gd name="T27" fmla="*/ 1190 h 1464"/>
                <a:gd name="T28" fmla="*/ 732 w 1464"/>
                <a:gd name="T29" fmla="*/ 1098 h 1464"/>
                <a:gd name="T30" fmla="*/ 732 w 1464"/>
                <a:gd name="T31" fmla="*/ 991 h 1464"/>
                <a:gd name="T32" fmla="*/ 841 w 1464"/>
                <a:gd name="T33" fmla="*/ 882 h 1464"/>
                <a:gd name="T34" fmla="*/ 1007 w 1464"/>
                <a:gd name="T35" fmla="*/ 915 h 1464"/>
                <a:gd name="T36" fmla="*/ 1464 w 1464"/>
                <a:gd name="T37" fmla="*/ 458 h 1464"/>
                <a:gd name="T38" fmla="*/ 1007 w 1464"/>
                <a:gd name="T39" fmla="*/ 0 h 1464"/>
                <a:gd name="T40" fmla="*/ 1007 w 1464"/>
                <a:gd name="T41" fmla="*/ 824 h 1464"/>
                <a:gd name="T42" fmla="*/ 822 w 1464"/>
                <a:gd name="T43" fmla="*/ 772 h 1464"/>
                <a:gd name="T44" fmla="*/ 806 w 1464"/>
                <a:gd name="T45" fmla="*/ 787 h 1464"/>
                <a:gd name="T46" fmla="*/ 755 w 1464"/>
                <a:gd name="T47" fmla="*/ 839 h 1464"/>
                <a:gd name="T48" fmla="*/ 667 w 1464"/>
                <a:gd name="T49" fmla="*/ 926 h 1464"/>
                <a:gd name="T50" fmla="*/ 641 w 1464"/>
                <a:gd name="T51" fmla="*/ 991 h 1464"/>
                <a:gd name="T52" fmla="*/ 641 w 1464"/>
                <a:gd name="T53" fmla="*/ 1098 h 1464"/>
                <a:gd name="T54" fmla="*/ 549 w 1464"/>
                <a:gd name="T55" fmla="*/ 1098 h 1464"/>
                <a:gd name="T56" fmla="*/ 458 w 1464"/>
                <a:gd name="T57" fmla="*/ 1190 h 1464"/>
                <a:gd name="T58" fmla="*/ 458 w 1464"/>
                <a:gd name="T59" fmla="*/ 1281 h 1464"/>
                <a:gd name="T60" fmla="*/ 350 w 1464"/>
                <a:gd name="T61" fmla="*/ 1281 h 1464"/>
                <a:gd name="T62" fmla="*/ 286 w 1464"/>
                <a:gd name="T63" fmla="*/ 1308 h 1464"/>
                <a:gd name="T64" fmla="*/ 221 w 1464"/>
                <a:gd name="T65" fmla="*/ 1373 h 1464"/>
                <a:gd name="T66" fmla="*/ 92 w 1464"/>
                <a:gd name="T67" fmla="*/ 1373 h 1464"/>
                <a:gd name="T68" fmla="*/ 92 w 1464"/>
                <a:gd name="T69" fmla="*/ 1242 h 1464"/>
                <a:gd name="T70" fmla="*/ 625 w 1464"/>
                <a:gd name="T71" fmla="*/ 709 h 1464"/>
                <a:gd name="T72" fmla="*/ 625 w 1464"/>
                <a:gd name="T73" fmla="*/ 710 h 1464"/>
                <a:gd name="T74" fmla="*/ 692 w 1464"/>
                <a:gd name="T75" fmla="*/ 642 h 1464"/>
                <a:gd name="T76" fmla="*/ 641 w 1464"/>
                <a:gd name="T77" fmla="*/ 458 h 1464"/>
                <a:gd name="T78" fmla="*/ 1007 w 1464"/>
                <a:gd name="T79" fmla="*/ 92 h 1464"/>
                <a:gd name="T80" fmla="*/ 1373 w 1464"/>
                <a:gd name="T81" fmla="*/ 458 h 1464"/>
                <a:gd name="T82" fmla="*/ 1007 w 1464"/>
                <a:gd name="T83" fmla="*/ 824 h 1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64" h="1464">
                  <a:moveTo>
                    <a:pt x="1007" y="0"/>
                  </a:moveTo>
                  <a:cubicBezTo>
                    <a:pt x="754" y="0"/>
                    <a:pt x="549" y="205"/>
                    <a:pt x="549" y="458"/>
                  </a:cubicBezTo>
                  <a:cubicBezTo>
                    <a:pt x="549" y="516"/>
                    <a:pt x="561" y="572"/>
                    <a:pt x="582" y="624"/>
                  </a:cubicBezTo>
                  <a:cubicBezTo>
                    <a:pt x="26" y="1179"/>
                    <a:pt x="26" y="1179"/>
                    <a:pt x="26" y="1179"/>
                  </a:cubicBezTo>
                  <a:cubicBezTo>
                    <a:pt x="10" y="1195"/>
                    <a:pt x="0" y="1211"/>
                    <a:pt x="0" y="1235"/>
                  </a:cubicBezTo>
                  <a:cubicBezTo>
                    <a:pt x="0" y="1373"/>
                    <a:pt x="0" y="1373"/>
                    <a:pt x="0" y="1373"/>
                  </a:cubicBezTo>
                  <a:cubicBezTo>
                    <a:pt x="0" y="1422"/>
                    <a:pt x="42" y="1464"/>
                    <a:pt x="91" y="1464"/>
                  </a:cubicBezTo>
                  <a:cubicBezTo>
                    <a:pt x="229" y="1464"/>
                    <a:pt x="229" y="1464"/>
                    <a:pt x="229" y="1464"/>
                  </a:cubicBezTo>
                  <a:cubicBezTo>
                    <a:pt x="253" y="1464"/>
                    <a:pt x="269" y="1454"/>
                    <a:pt x="285" y="1438"/>
                  </a:cubicBezTo>
                  <a:cubicBezTo>
                    <a:pt x="350" y="1373"/>
                    <a:pt x="350" y="1373"/>
                    <a:pt x="350" y="1373"/>
                  </a:cubicBezTo>
                  <a:cubicBezTo>
                    <a:pt x="458" y="1373"/>
                    <a:pt x="458" y="1373"/>
                    <a:pt x="458" y="1373"/>
                  </a:cubicBezTo>
                  <a:cubicBezTo>
                    <a:pt x="508" y="1373"/>
                    <a:pt x="549" y="1332"/>
                    <a:pt x="549" y="1281"/>
                  </a:cubicBezTo>
                  <a:cubicBezTo>
                    <a:pt x="549" y="1190"/>
                    <a:pt x="549" y="1190"/>
                    <a:pt x="549" y="1190"/>
                  </a:cubicBezTo>
                  <a:cubicBezTo>
                    <a:pt x="641" y="1190"/>
                    <a:pt x="641" y="1190"/>
                    <a:pt x="641" y="1190"/>
                  </a:cubicBezTo>
                  <a:cubicBezTo>
                    <a:pt x="691" y="1190"/>
                    <a:pt x="732" y="1149"/>
                    <a:pt x="732" y="1098"/>
                  </a:cubicBezTo>
                  <a:cubicBezTo>
                    <a:pt x="732" y="991"/>
                    <a:pt x="732" y="991"/>
                    <a:pt x="732" y="991"/>
                  </a:cubicBezTo>
                  <a:cubicBezTo>
                    <a:pt x="841" y="882"/>
                    <a:pt x="841" y="882"/>
                    <a:pt x="841" y="882"/>
                  </a:cubicBezTo>
                  <a:cubicBezTo>
                    <a:pt x="892" y="903"/>
                    <a:pt x="948" y="915"/>
                    <a:pt x="1007" y="915"/>
                  </a:cubicBezTo>
                  <a:cubicBezTo>
                    <a:pt x="1259" y="915"/>
                    <a:pt x="1464" y="710"/>
                    <a:pt x="1464" y="458"/>
                  </a:cubicBezTo>
                  <a:cubicBezTo>
                    <a:pt x="1464" y="205"/>
                    <a:pt x="1259" y="0"/>
                    <a:pt x="1007" y="0"/>
                  </a:cubicBezTo>
                  <a:close/>
                  <a:moveTo>
                    <a:pt x="1007" y="824"/>
                  </a:moveTo>
                  <a:cubicBezTo>
                    <a:pt x="939" y="824"/>
                    <a:pt x="876" y="804"/>
                    <a:pt x="822" y="772"/>
                  </a:cubicBezTo>
                  <a:cubicBezTo>
                    <a:pt x="806" y="787"/>
                    <a:pt x="806" y="787"/>
                    <a:pt x="806" y="787"/>
                  </a:cubicBezTo>
                  <a:cubicBezTo>
                    <a:pt x="755" y="839"/>
                    <a:pt x="755" y="839"/>
                    <a:pt x="755" y="839"/>
                  </a:cubicBezTo>
                  <a:cubicBezTo>
                    <a:pt x="667" y="926"/>
                    <a:pt x="667" y="926"/>
                    <a:pt x="667" y="926"/>
                  </a:cubicBezTo>
                  <a:cubicBezTo>
                    <a:pt x="650" y="943"/>
                    <a:pt x="641" y="967"/>
                    <a:pt x="641" y="991"/>
                  </a:cubicBezTo>
                  <a:cubicBezTo>
                    <a:pt x="641" y="1098"/>
                    <a:pt x="641" y="1098"/>
                    <a:pt x="641" y="1098"/>
                  </a:cubicBezTo>
                  <a:cubicBezTo>
                    <a:pt x="549" y="1098"/>
                    <a:pt x="549" y="1098"/>
                    <a:pt x="549" y="1098"/>
                  </a:cubicBezTo>
                  <a:cubicBezTo>
                    <a:pt x="499" y="1098"/>
                    <a:pt x="458" y="1139"/>
                    <a:pt x="458" y="1190"/>
                  </a:cubicBezTo>
                  <a:cubicBezTo>
                    <a:pt x="458" y="1281"/>
                    <a:pt x="458" y="1281"/>
                    <a:pt x="458" y="1281"/>
                  </a:cubicBezTo>
                  <a:cubicBezTo>
                    <a:pt x="350" y="1281"/>
                    <a:pt x="350" y="1281"/>
                    <a:pt x="350" y="1281"/>
                  </a:cubicBezTo>
                  <a:cubicBezTo>
                    <a:pt x="326" y="1281"/>
                    <a:pt x="303" y="1291"/>
                    <a:pt x="286" y="1308"/>
                  </a:cubicBezTo>
                  <a:cubicBezTo>
                    <a:pt x="221" y="1373"/>
                    <a:pt x="221" y="1373"/>
                    <a:pt x="221" y="1373"/>
                  </a:cubicBezTo>
                  <a:cubicBezTo>
                    <a:pt x="92" y="1373"/>
                    <a:pt x="92" y="1373"/>
                    <a:pt x="92" y="1373"/>
                  </a:cubicBezTo>
                  <a:cubicBezTo>
                    <a:pt x="92" y="1242"/>
                    <a:pt x="92" y="1242"/>
                    <a:pt x="92" y="1242"/>
                  </a:cubicBezTo>
                  <a:cubicBezTo>
                    <a:pt x="625" y="709"/>
                    <a:pt x="625" y="709"/>
                    <a:pt x="625" y="709"/>
                  </a:cubicBezTo>
                  <a:cubicBezTo>
                    <a:pt x="625" y="709"/>
                    <a:pt x="625" y="709"/>
                    <a:pt x="625" y="710"/>
                  </a:cubicBezTo>
                  <a:cubicBezTo>
                    <a:pt x="692" y="642"/>
                    <a:pt x="692" y="642"/>
                    <a:pt x="692" y="642"/>
                  </a:cubicBezTo>
                  <a:cubicBezTo>
                    <a:pt x="660" y="588"/>
                    <a:pt x="641" y="525"/>
                    <a:pt x="641" y="458"/>
                  </a:cubicBezTo>
                  <a:cubicBezTo>
                    <a:pt x="641" y="255"/>
                    <a:pt x="805" y="92"/>
                    <a:pt x="1007" y="92"/>
                  </a:cubicBezTo>
                  <a:cubicBezTo>
                    <a:pt x="1209" y="92"/>
                    <a:pt x="1373" y="255"/>
                    <a:pt x="1373" y="458"/>
                  </a:cubicBezTo>
                  <a:cubicBezTo>
                    <a:pt x="1373" y="660"/>
                    <a:pt x="1209" y="824"/>
                    <a:pt x="1007" y="8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/>
            </a:p>
          </p:txBody>
        </p:sp>
        <p:sp>
          <p:nvSpPr>
            <p:cNvPr id="10" name="PA_任意多边形 6"/>
            <p:cNvSpPr>
              <a:spLocks noEditPoints="1"/>
            </p:cNvSpPr>
            <p:nvPr>
              <p:custDataLst>
                <p:tags r:id="rId38"/>
              </p:custDataLst>
            </p:nvPr>
          </p:nvSpPr>
          <p:spPr bwMode="auto">
            <a:xfrm>
              <a:off x="3436938" y="685801"/>
              <a:ext cx="1374775" cy="1390650"/>
            </a:xfrm>
            <a:custGeom>
              <a:avLst/>
              <a:gdLst>
                <a:gd name="T0" fmla="*/ 358 w 366"/>
                <a:gd name="T1" fmla="*/ 196 h 370"/>
                <a:gd name="T2" fmla="*/ 172 w 366"/>
                <a:gd name="T3" fmla="*/ 10 h 370"/>
                <a:gd name="T4" fmla="*/ 132 w 366"/>
                <a:gd name="T5" fmla="*/ 5 h 370"/>
                <a:gd name="T6" fmla="*/ 3 w 366"/>
                <a:gd name="T7" fmla="*/ 134 h 370"/>
                <a:gd name="T8" fmla="*/ 0 w 366"/>
                <a:gd name="T9" fmla="*/ 149 h 370"/>
                <a:gd name="T10" fmla="*/ 8 w 366"/>
                <a:gd name="T11" fmla="*/ 174 h 370"/>
                <a:gd name="T12" fmla="*/ 194 w 366"/>
                <a:gd name="T13" fmla="*/ 360 h 370"/>
                <a:gd name="T14" fmla="*/ 234 w 366"/>
                <a:gd name="T15" fmla="*/ 366 h 370"/>
                <a:gd name="T16" fmla="*/ 364 w 366"/>
                <a:gd name="T17" fmla="*/ 236 h 370"/>
                <a:gd name="T18" fmla="*/ 366 w 366"/>
                <a:gd name="T19" fmla="*/ 222 h 370"/>
                <a:gd name="T20" fmla="*/ 358 w 366"/>
                <a:gd name="T21" fmla="*/ 196 h 370"/>
                <a:gd name="T22" fmla="*/ 221 w 366"/>
                <a:gd name="T23" fmla="*/ 323 h 370"/>
                <a:gd name="T24" fmla="*/ 46 w 366"/>
                <a:gd name="T25" fmla="*/ 149 h 370"/>
                <a:gd name="T26" fmla="*/ 146 w 366"/>
                <a:gd name="T27" fmla="*/ 48 h 370"/>
                <a:gd name="T28" fmla="*/ 320 w 366"/>
                <a:gd name="T29" fmla="*/ 222 h 370"/>
                <a:gd name="T30" fmla="*/ 221 w 366"/>
                <a:gd name="T31" fmla="*/ 323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6" h="370">
                  <a:moveTo>
                    <a:pt x="358" y="196"/>
                  </a:moveTo>
                  <a:cubicBezTo>
                    <a:pt x="306" y="125"/>
                    <a:pt x="244" y="62"/>
                    <a:pt x="172" y="10"/>
                  </a:cubicBezTo>
                  <a:cubicBezTo>
                    <a:pt x="161" y="2"/>
                    <a:pt x="146" y="0"/>
                    <a:pt x="132" y="5"/>
                  </a:cubicBezTo>
                  <a:cubicBezTo>
                    <a:pt x="68" y="27"/>
                    <a:pt x="25" y="71"/>
                    <a:pt x="3" y="134"/>
                  </a:cubicBezTo>
                  <a:cubicBezTo>
                    <a:pt x="1" y="139"/>
                    <a:pt x="0" y="144"/>
                    <a:pt x="0" y="149"/>
                  </a:cubicBezTo>
                  <a:cubicBezTo>
                    <a:pt x="0" y="158"/>
                    <a:pt x="3" y="167"/>
                    <a:pt x="8" y="174"/>
                  </a:cubicBezTo>
                  <a:cubicBezTo>
                    <a:pt x="60" y="246"/>
                    <a:pt x="122" y="308"/>
                    <a:pt x="194" y="360"/>
                  </a:cubicBezTo>
                  <a:cubicBezTo>
                    <a:pt x="206" y="368"/>
                    <a:pt x="221" y="370"/>
                    <a:pt x="234" y="366"/>
                  </a:cubicBezTo>
                  <a:cubicBezTo>
                    <a:pt x="298" y="343"/>
                    <a:pt x="341" y="300"/>
                    <a:pt x="364" y="236"/>
                  </a:cubicBezTo>
                  <a:cubicBezTo>
                    <a:pt x="365" y="232"/>
                    <a:pt x="366" y="227"/>
                    <a:pt x="366" y="222"/>
                  </a:cubicBezTo>
                  <a:cubicBezTo>
                    <a:pt x="366" y="213"/>
                    <a:pt x="363" y="204"/>
                    <a:pt x="358" y="196"/>
                  </a:cubicBezTo>
                  <a:close/>
                  <a:moveTo>
                    <a:pt x="221" y="323"/>
                  </a:moveTo>
                  <a:cubicBezTo>
                    <a:pt x="153" y="274"/>
                    <a:pt x="94" y="215"/>
                    <a:pt x="46" y="149"/>
                  </a:cubicBezTo>
                  <a:cubicBezTo>
                    <a:pt x="63" y="99"/>
                    <a:pt x="97" y="66"/>
                    <a:pt x="146" y="48"/>
                  </a:cubicBezTo>
                  <a:cubicBezTo>
                    <a:pt x="213" y="96"/>
                    <a:pt x="272" y="155"/>
                    <a:pt x="320" y="222"/>
                  </a:cubicBezTo>
                  <a:cubicBezTo>
                    <a:pt x="302" y="272"/>
                    <a:pt x="269" y="305"/>
                    <a:pt x="221" y="3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/>
            </a:p>
          </p:txBody>
        </p:sp>
      </p:grpSp>
      <p:sp>
        <p:nvSpPr>
          <p:cNvPr id="12" name="PA_文本框 11"/>
          <p:cNvSpPr txBox="1"/>
          <p:nvPr>
            <p:custDataLst>
              <p:tags r:id="rId13"/>
            </p:custDataLst>
          </p:nvPr>
        </p:nvSpPr>
        <p:spPr>
          <a:xfrm>
            <a:off x="2686244" y="2454515"/>
            <a:ext cx="4974850" cy="507909"/>
          </a:xfrm>
          <a:prstGeom prst="rect">
            <a:avLst/>
          </a:prstGeom>
          <a:noFill/>
        </p:spPr>
        <p:txBody>
          <a:bodyPr wrap="none" lIns="96406" tIns="48203" rIns="96406" bIns="48203" rtlCol="0">
            <a:spAutoFit/>
          </a:bodyPr>
          <a:lstStyle/>
          <a:p>
            <a:pPr algn="ctr" defTabSz="1529690">
              <a:defRPr/>
            </a:pPr>
            <a:r>
              <a:rPr lang="zh-CN" altLang="en-US" sz="2668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点击更改您的文字内容以下内容</a:t>
            </a:r>
            <a:endParaRPr lang="en-US" altLang="zh-CN" sz="2668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3" name="PA_文本框 34"/>
          <p:cNvSpPr txBox="1"/>
          <p:nvPr>
            <p:custDataLst>
              <p:tags r:id="rId14"/>
            </p:custDataLst>
          </p:nvPr>
        </p:nvSpPr>
        <p:spPr>
          <a:xfrm>
            <a:off x="2837108" y="3016975"/>
            <a:ext cx="8912041" cy="573119"/>
          </a:xfrm>
          <a:prstGeom prst="rect">
            <a:avLst/>
          </a:prstGeom>
          <a:noFill/>
        </p:spPr>
        <p:txBody>
          <a:bodyPr wrap="square" lIns="96406" tIns="48203" rIns="96406" bIns="48203" rtlCol="0">
            <a:spAutoFit/>
          </a:bodyPr>
          <a:lstStyle>
            <a:defPPr>
              <a:defRPr lang="id-ID"/>
            </a:defPPr>
            <a:lvl1pPr marL="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529690">
              <a:defRPr/>
            </a:pPr>
            <a:r>
              <a:rPr lang="zh-CN" altLang="en-US" sz="1546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所有文字都可以随意编辑 点击您要修改的文字就可以了 任何图表都可以随意编辑填色</a:t>
            </a:r>
            <a:endParaRPr lang="en-US" altLang="zh-CN" sz="1546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  <a:p>
            <a:pPr defTabSz="1529690">
              <a:defRPr/>
            </a:pPr>
            <a:r>
              <a:rPr lang="zh-CN" altLang="en-US" sz="1546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rPr>
              <a:t>让设计更轻松 让办公更简单</a:t>
            </a:r>
            <a:endParaRPr lang="en-US" altLang="zh-CN" sz="1546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19" name="PA_组合 18"/>
          <p:cNvGrpSpPr/>
          <p:nvPr>
            <p:custDataLst>
              <p:tags r:id="rId15"/>
            </p:custDataLst>
          </p:nvPr>
        </p:nvGrpSpPr>
        <p:grpSpPr>
          <a:xfrm>
            <a:off x="1881881" y="4662323"/>
            <a:ext cx="585136" cy="585316"/>
            <a:chOff x="3175" y="4763"/>
            <a:chExt cx="6792913" cy="6792912"/>
          </a:xfrm>
          <a:solidFill>
            <a:schemeClr val="accent1"/>
          </a:solidFill>
        </p:grpSpPr>
        <p:sp>
          <p:nvSpPr>
            <p:cNvPr id="17" name="PA_任意多边形 10"/>
            <p:cNvSpPr>
              <a:spLocks noEditPoints="1"/>
            </p:cNvSpPr>
            <p:nvPr>
              <p:custDataLst>
                <p:tags r:id="rId35"/>
              </p:custDataLst>
            </p:nvPr>
          </p:nvSpPr>
          <p:spPr bwMode="auto">
            <a:xfrm>
              <a:off x="3175" y="4763"/>
              <a:ext cx="6792913" cy="6792912"/>
            </a:xfrm>
            <a:custGeom>
              <a:avLst/>
              <a:gdLst>
                <a:gd name="T0" fmla="*/ 904 w 1808"/>
                <a:gd name="T1" fmla="*/ 1808 h 1808"/>
                <a:gd name="T2" fmla="*/ 723 w 1808"/>
                <a:gd name="T3" fmla="*/ 1627 h 1808"/>
                <a:gd name="T4" fmla="*/ 723 w 1808"/>
                <a:gd name="T5" fmla="*/ 1604 h 1808"/>
                <a:gd name="T6" fmla="*/ 204 w 1808"/>
                <a:gd name="T7" fmla="*/ 1085 h 1808"/>
                <a:gd name="T8" fmla="*/ 181 w 1808"/>
                <a:gd name="T9" fmla="*/ 1085 h 1808"/>
                <a:gd name="T10" fmla="*/ 0 w 1808"/>
                <a:gd name="T11" fmla="*/ 904 h 1808"/>
                <a:gd name="T12" fmla="*/ 181 w 1808"/>
                <a:gd name="T13" fmla="*/ 723 h 1808"/>
                <a:gd name="T14" fmla="*/ 204 w 1808"/>
                <a:gd name="T15" fmla="*/ 723 h 1808"/>
                <a:gd name="T16" fmla="*/ 723 w 1808"/>
                <a:gd name="T17" fmla="*/ 204 h 1808"/>
                <a:gd name="T18" fmla="*/ 723 w 1808"/>
                <a:gd name="T19" fmla="*/ 181 h 1808"/>
                <a:gd name="T20" fmla="*/ 904 w 1808"/>
                <a:gd name="T21" fmla="*/ 0 h 1808"/>
                <a:gd name="T22" fmla="*/ 1085 w 1808"/>
                <a:gd name="T23" fmla="*/ 181 h 1808"/>
                <a:gd name="T24" fmla="*/ 1085 w 1808"/>
                <a:gd name="T25" fmla="*/ 204 h 1808"/>
                <a:gd name="T26" fmla="*/ 1604 w 1808"/>
                <a:gd name="T27" fmla="*/ 723 h 1808"/>
                <a:gd name="T28" fmla="*/ 1627 w 1808"/>
                <a:gd name="T29" fmla="*/ 723 h 1808"/>
                <a:gd name="T30" fmla="*/ 1808 w 1808"/>
                <a:gd name="T31" fmla="*/ 904 h 1808"/>
                <a:gd name="T32" fmla="*/ 1627 w 1808"/>
                <a:gd name="T33" fmla="*/ 1085 h 1808"/>
                <a:gd name="T34" fmla="*/ 1604 w 1808"/>
                <a:gd name="T35" fmla="*/ 1085 h 1808"/>
                <a:gd name="T36" fmla="*/ 1085 w 1808"/>
                <a:gd name="T37" fmla="*/ 1604 h 1808"/>
                <a:gd name="T38" fmla="*/ 1085 w 1808"/>
                <a:gd name="T39" fmla="*/ 1627 h 1808"/>
                <a:gd name="T40" fmla="*/ 904 w 1808"/>
                <a:gd name="T41" fmla="*/ 1808 h 1808"/>
                <a:gd name="T42" fmla="*/ 181 w 1808"/>
                <a:gd name="T43" fmla="*/ 844 h 1808"/>
                <a:gd name="T44" fmla="*/ 121 w 1808"/>
                <a:gd name="T45" fmla="*/ 904 h 1808"/>
                <a:gd name="T46" fmla="*/ 181 w 1808"/>
                <a:gd name="T47" fmla="*/ 964 h 1808"/>
                <a:gd name="T48" fmla="*/ 252 w 1808"/>
                <a:gd name="T49" fmla="*/ 964 h 1808"/>
                <a:gd name="T50" fmla="*/ 312 w 1808"/>
                <a:gd name="T51" fmla="*/ 1014 h 1808"/>
                <a:gd name="T52" fmla="*/ 794 w 1808"/>
                <a:gd name="T53" fmla="*/ 1496 h 1808"/>
                <a:gd name="T54" fmla="*/ 844 w 1808"/>
                <a:gd name="T55" fmla="*/ 1555 h 1808"/>
                <a:gd name="T56" fmla="*/ 844 w 1808"/>
                <a:gd name="T57" fmla="*/ 1627 h 1808"/>
                <a:gd name="T58" fmla="*/ 904 w 1808"/>
                <a:gd name="T59" fmla="*/ 1687 h 1808"/>
                <a:gd name="T60" fmla="*/ 964 w 1808"/>
                <a:gd name="T61" fmla="*/ 1627 h 1808"/>
                <a:gd name="T62" fmla="*/ 964 w 1808"/>
                <a:gd name="T63" fmla="*/ 1555 h 1808"/>
                <a:gd name="T64" fmla="*/ 1014 w 1808"/>
                <a:gd name="T65" fmla="*/ 1496 h 1808"/>
                <a:gd name="T66" fmla="*/ 1496 w 1808"/>
                <a:gd name="T67" fmla="*/ 1014 h 1808"/>
                <a:gd name="T68" fmla="*/ 1555 w 1808"/>
                <a:gd name="T69" fmla="*/ 964 h 1808"/>
                <a:gd name="T70" fmla="*/ 1627 w 1808"/>
                <a:gd name="T71" fmla="*/ 964 h 1808"/>
                <a:gd name="T72" fmla="*/ 1687 w 1808"/>
                <a:gd name="T73" fmla="*/ 904 h 1808"/>
                <a:gd name="T74" fmla="*/ 1627 w 1808"/>
                <a:gd name="T75" fmla="*/ 844 h 1808"/>
                <a:gd name="T76" fmla="*/ 1555 w 1808"/>
                <a:gd name="T77" fmla="*/ 844 h 1808"/>
                <a:gd name="T78" fmla="*/ 1496 w 1808"/>
                <a:gd name="T79" fmla="*/ 794 h 1808"/>
                <a:gd name="T80" fmla="*/ 1014 w 1808"/>
                <a:gd name="T81" fmla="*/ 312 h 1808"/>
                <a:gd name="T82" fmla="*/ 964 w 1808"/>
                <a:gd name="T83" fmla="*/ 253 h 1808"/>
                <a:gd name="T84" fmla="*/ 964 w 1808"/>
                <a:gd name="T85" fmla="*/ 181 h 1808"/>
                <a:gd name="T86" fmla="*/ 904 w 1808"/>
                <a:gd name="T87" fmla="*/ 121 h 1808"/>
                <a:gd name="T88" fmla="*/ 844 w 1808"/>
                <a:gd name="T89" fmla="*/ 181 h 1808"/>
                <a:gd name="T90" fmla="*/ 844 w 1808"/>
                <a:gd name="T91" fmla="*/ 253 h 1808"/>
                <a:gd name="T92" fmla="*/ 794 w 1808"/>
                <a:gd name="T93" fmla="*/ 312 h 1808"/>
                <a:gd name="T94" fmla="*/ 312 w 1808"/>
                <a:gd name="T95" fmla="*/ 794 h 1808"/>
                <a:gd name="T96" fmla="*/ 252 w 1808"/>
                <a:gd name="T97" fmla="*/ 844 h 1808"/>
                <a:gd name="T98" fmla="*/ 181 w 1808"/>
                <a:gd name="T99" fmla="*/ 844 h 1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08" h="1808">
                  <a:moveTo>
                    <a:pt x="904" y="1808"/>
                  </a:moveTo>
                  <a:cubicBezTo>
                    <a:pt x="804" y="1808"/>
                    <a:pt x="723" y="1727"/>
                    <a:pt x="723" y="1627"/>
                  </a:cubicBezTo>
                  <a:cubicBezTo>
                    <a:pt x="723" y="1604"/>
                    <a:pt x="723" y="1604"/>
                    <a:pt x="723" y="1604"/>
                  </a:cubicBezTo>
                  <a:cubicBezTo>
                    <a:pt x="470" y="1538"/>
                    <a:pt x="270" y="1338"/>
                    <a:pt x="204" y="1085"/>
                  </a:cubicBezTo>
                  <a:cubicBezTo>
                    <a:pt x="181" y="1085"/>
                    <a:pt x="181" y="1085"/>
                    <a:pt x="181" y="1085"/>
                  </a:cubicBezTo>
                  <a:cubicBezTo>
                    <a:pt x="81" y="1085"/>
                    <a:pt x="0" y="1004"/>
                    <a:pt x="0" y="904"/>
                  </a:cubicBezTo>
                  <a:cubicBezTo>
                    <a:pt x="0" y="804"/>
                    <a:pt x="81" y="723"/>
                    <a:pt x="181" y="723"/>
                  </a:cubicBezTo>
                  <a:cubicBezTo>
                    <a:pt x="204" y="723"/>
                    <a:pt x="204" y="723"/>
                    <a:pt x="204" y="723"/>
                  </a:cubicBezTo>
                  <a:cubicBezTo>
                    <a:pt x="270" y="470"/>
                    <a:pt x="470" y="270"/>
                    <a:pt x="723" y="204"/>
                  </a:cubicBezTo>
                  <a:cubicBezTo>
                    <a:pt x="723" y="181"/>
                    <a:pt x="723" y="181"/>
                    <a:pt x="723" y="181"/>
                  </a:cubicBezTo>
                  <a:cubicBezTo>
                    <a:pt x="723" y="81"/>
                    <a:pt x="804" y="0"/>
                    <a:pt x="904" y="0"/>
                  </a:cubicBezTo>
                  <a:cubicBezTo>
                    <a:pt x="1004" y="0"/>
                    <a:pt x="1085" y="81"/>
                    <a:pt x="1085" y="181"/>
                  </a:cubicBezTo>
                  <a:cubicBezTo>
                    <a:pt x="1085" y="204"/>
                    <a:pt x="1085" y="204"/>
                    <a:pt x="1085" y="204"/>
                  </a:cubicBezTo>
                  <a:cubicBezTo>
                    <a:pt x="1338" y="270"/>
                    <a:pt x="1538" y="470"/>
                    <a:pt x="1604" y="723"/>
                  </a:cubicBezTo>
                  <a:cubicBezTo>
                    <a:pt x="1627" y="723"/>
                    <a:pt x="1627" y="723"/>
                    <a:pt x="1627" y="723"/>
                  </a:cubicBezTo>
                  <a:cubicBezTo>
                    <a:pt x="1727" y="723"/>
                    <a:pt x="1808" y="804"/>
                    <a:pt x="1808" y="904"/>
                  </a:cubicBezTo>
                  <a:cubicBezTo>
                    <a:pt x="1808" y="1004"/>
                    <a:pt x="1727" y="1085"/>
                    <a:pt x="1627" y="1085"/>
                  </a:cubicBezTo>
                  <a:cubicBezTo>
                    <a:pt x="1604" y="1085"/>
                    <a:pt x="1604" y="1085"/>
                    <a:pt x="1604" y="1085"/>
                  </a:cubicBezTo>
                  <a:cubicBezTo>
                    <a:pt x="1538" y="1338"/>
                    <a:pt x="1338" y="1538"/>
                    <a:pt x="1085" y="1604"/>
                  </a:cubicBezTo>
                  <a:cubicBezTo>
                    <a:pt x="1085" y="1627"/>
                    <a:pt x="1085" y="1627"/>
                    <a:pt x="1085" y="1627"/>
                  </a:cubicBezTo>
                  <a:cubicBezTo>
                    <a:pt x="1085" y="1727"/>
                    <a:pt x="1004" y="1808"/>
                    <a:pt x="904" y="1808"/>
                  </a:cubicBezTo>
                  <a:close/>
                  <a:moveTo>
                    <a:pt x="181" y="844"/>
                  </a:moveTo>
                  <a:cubicBezTo>
                    <a:pt x="148" y="844"/>
                    <a:pt x="121" y="871"/>
                    <a:pt x="121" y="904"/>
                  </a:cubicBezTo>
                  <a:cubicBezTo>
                    <a:pt x="121" y="937"/>
                    <a:pt x="148" y="964"/>
                    <a:pt x="181" y="964"/>
                  </a:cubicBezTo>
                  <a:cubicBezTo>
                    <a:pt x="252" y="964"/>
                    <a:pt x="252" y="964"/>
                    <a:pt x="252" y="964"/>
                  </a:cubicBezTo>
                  <a:cubicBezTo>
                    <a:pt x="282" y="964"/>
                    <a:pt x="307" y="985"/>
                    <a:pt x="312" y="1014"/>
                  </a:cubicBezTo>
                  <a:cubicBezTo>
                    <a:pt x="357" y="1257"/>
                    <a:pt x="551" y="1451"/>
                    <a:pt x="794" y="1496"/>
                  </a:cubicBezTo>
                  <a:cubicBezTo>
                    <a:pt x="823" y="1501"/>
                    <a:pt x="844" y="1526"/>
                    <a:pt x="844" y="1555"/>
                  </a:cubicBezTo>
                  <a:cubicBezTo>
                    <a:pt x="844" y="1627"/>
                    <a:pt x="844" y="1627"/>
                    <a:pt x="844" y="1627"/>
                  </a:cubicBezTo>
                  <a:cubicBezTo>
                    <a:pt x="844" y="1660"/>
                    <a:pt x="871" y="1687"/>
                    <a:pt x="904" y="1687"/>
                  </a:cubicBezTo>
                  <a:cubicBezTo>
                    <a:pt x="937" y="1687"/>
                    <a:pt x="964" y="1660"/>
                    <a:pt x="964" y="1627"/>
                  </a:cubicBezTo>
                  <a:cubicBezTo>
                    <a:pt x="964" y="1555"/>
                    <a:pt x="964" y="1555"/>
                    <a:pt x="964" y="1555"/>
                  </a:cubicBezTo>
                  <a:cubicBezTo>
                    <a:pt x="964" y="1526"/>
                    <a:pt x="985" y="1501"/>
                    <a:pt x="1014" y="1496"/>
                  </a:cubicBezTo>
                  <a:cubicBezTo>
                    <a:pt x="1257" y="1451"/>
                    <a:pt x="1451" y="1257"/>
                    <a:pt x="1496" y="1014"/>
                  </a:cubicBezTo>
                  <a:cubicBezTo>
                    <a:pt x="1501" y="985"/>
                    <a:pt x="1526" y="964"/>
                    <a:pt x="1555" y="964"/>
                  </a:cubicBezTo>
                  <a:cubicBezTo>
                    <a:pt x="1627" y="964"/>
                    <a:pt x="1627" y="964"/>
                    <a:pt x="1627" y="964"/>
                  </a:cubicBezTo>
                  <a:cubicBezTo>
                    <a:pt x="1660" y="964"/>
                    <a:pt x="1687" y="937"/>
                    <a:pt x="1687" y="904"/>
                  </a:cubicBezTo>
                  <a:cubicBezTo>
                    <a:pt x="1687" y="871"/>
                    <a:pt x="1660" y="844"/>
                    <a:pt x="1627" y="844"/>
                  </a:cubicBezTo>
                  <a:cubicBezTo>
                    <a:pt x="1555" y="844"/>
                    <a:pt x="1555" y="844"/>
                    <a:pt x="1555" y="844"/>
                  </a:cubicBezTo>
                  <a:cubicBezTo>
                    <a:pt x="1526" y="844"/>
                    <a:pt x="1501" y="823"/>
                    <a:pt x="1496" y="794"/>
                  </a:cubicBezTo>
                  <a:cubicBezTo>
                    <a:pt x="1451" y="551"/>
                    <a:pt x="1257" y="357"/>
                    <a:pt x="1014" y="312"/>
                  </a:cubicBezTo>
                  <a:cubicBezTo>
                    <a:pt x="985" y="307"/>
                    <a:pt x="964" y="282"/>
                    <a:pt x="964" y="253"/>
                  </a:cubicBezTo>
                  <a:cubicBezTo>
                    <a:pt x="964" y="181"/>
                    <a:pt x="964" y="181"/>
                    <a:pt x="964" y="181"/>
                  </a:cubicBezTo>
                  <a:cubicBezTo>
                    <a:pt x="964" y="148"/>
                    <a:pt x="937" y="121"/>
                    <a:pt x="904" y="121"/>
                  </a:cubicBezTo>
                  <a:cubicBezTo>
                    <a:pt x="871" y="121"/>
                    <a:pt x="844" y="148"/>
                    <a:pt x="844" y="181"/>
                  </a:cubicBezTo>
                  <a:cubicBezTo>
                    <a:pt x="844" y="253"/>
                    <a:pt x="844" y="253"/>
                    <a:pt x="844" y="253"/>
                  </a:cubicBezTo>
                  <a:cubicBezTo>
                    <a:pt x="844" y="282"/>
                    <a:pt x="823" y="307"/>
                    <a:pt x="794" y="312"/>
                  </a:cubicBezTo>
                  <a:cubicBezTo>
                    <a:pt x="551" y="357"/>
                    <a:pt x="357" y="551"/>
                    <a:pt x="312" y="794"/>
                  </a:cubicBezTo>
                  <a:cubicBezTo>
                    <a:pt x="307" y="823"/>
                    <a:pt x="282" y="844"/>
                    <a:pt x="252" y="844"/>
                  </a:cubicBezTo>
                  <a:lnTo>
                    <a:pt x="181" y="8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/>
            </a:p>
          </p:txBody>
        </p:sp>
        <p:sp>
          <p:nvSpPr>
            <p:cNvPr id="18" name="PA_任意多边形 11"/>
            <p:cNvSpPr>
              <a:spLocks noEditPoints="1"/>
            </p:cNvSpPr>
            <p:nvPr>
              <p:custDataLst>
                <p:tags r:id="rId36"/>
              </p:custDataLst>
            </p:nvPr>
          </p:nvSpPr>
          <p:spPr bwMode="auto">
            <a:xfrm>
              <a:off x="2155825" y="2157413"/>
              <a:ext cx="2487613" cy="2487612"/>
            </a:xfrm>
            <a:custGeom>
              <a:avLst/>
              <a:gdLst>
                <a:gd name="T0" fmla="*/ 331 w 662"/>
                <a:gd name="T1" fmla="*/ 662 h 662"/>
                <a:gd name="T2" fmla="*/ 0 w 662"/>
                <a:gd name="T3" fmla="*/ 331 h 662"/>
                <a:gd name="T4" fmla="*/ 331 w 662"/>
                <a:gd name="T5" fmla="*/ 0 h 662"/>
                <a:gd name="T6" fmla="*/ 662 w 662"/>
                <a:gd name="T7" fmla="*/ 331 h 662"/>
                <a:gd name="T8" fmla="*/ 331 w 662"/>
                <a:gd name="T9" fmla="*/ 662 h 662"/>
                <a:gd name="T10" fmla="*/ 331 w 662"/>
                <a:gd name="T11" fmla="*/ 60 h 662"/>
                <a:gd name="T12" fmla="*/ 60 w 662"/>
                <a:gd name="T13" fmla="*/ 331 h 662"/>
                <a:gd name="T14" fmla="*/ 331 w 662"/>
                <a:gd name="T15" fmla="*/ 602 h 662"/>
                <a:gd name="T16" fmla="*/ 602 w 662"/>
                <a:gd name="T17" fmla="*/ 331 h 662"/>
                <a:gd name="T18" fmla="*/ 331 w 662"/>
                <a:gd name="T19" fmla="*/ 60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62" h="662">
                  <a:moveTo>
                    <a:pt x="331" y="662"/>
                  </a:moveTo>
                  <a:cubicBezTo>
                    <a:pt x="148" y="662"/>
                    <a:pt x="0" y="514"/>
                    <a:pt x="0" y="331"/>
                  </a:cubicBezTo>
                  <a:cubicBezTo>
                    <a:pt x="0" y="148"/>
                    <a:pt x="148" y="0"/>
                    <a:pt x="331" y="0"/>
                  </a:cubicBezTo>
                  <a:cubicBezTo>
                    <a:pt x="514" y="0"/>
                    <a:pt x="662" y="148"/>
                    <a:pt x="662" y="331"/>
                  </a:cubicBezTo>
                  <a:cubicBezTo>
                    <a:pt x="662" y="514"/>
                    <a:pt x="514" y="662"/>
                    <a:pt x="331" y="662"/>
                  </a:cubicBezTo>
                  <a:close/>
                  <a:moveTo>
                    <a:pt x="331" y="60"/>
                  </a:moveTo>
                  <a:cubicBezTo>
                    <a:pt x="182" y="60"/>
                    <a:pt x="60" y="182"/>
                    <a:pt x="60" y="331"/>
                  </a:cubicBezTo>
                  <a:cubicBezTo>
                    <a:pt x="60" y="480"/>
                    <a:pt x="182" y="602"/>
                    <a:pt x="331" y="602"/>
                  </a:cubicBezTo>
                  <a:cubicBezTo>
                    <a:pt x="480" y="602"/>
                    <a:pt x="602" y="480"/>
                    <a:pt x="602" y="331"/>
                  </a:cubicBezTo>
                  <a:cubicBezTo>
                    <a:pt x="602" y="182"/>
                    <a:pt x="480" y="60"/>
                    <a:pt x="331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/>
            </a:p>
          </p:txBody>
        </p:sp>
      </p:grpSp>
      <p:sp>
        <p:nvSpPr>
          <p:cNvPr id="20" name="PA_文本框 19"/>
          <p:cNvSpPr txBox="1"/>
          <p:nvPr>
            <p:custDataLst>
              <p:tags r:id="rId16"/>
            </p:custDataLst>
          </p:nvPr>
        </p:nvSpPr>
        <p:spPr>
          <a:xfrm>
            <a:off x="1427886" y="5592858"/>
            <a:ext cx="1493127" cy="356970"/>
          </a:xfrm>
          <a:prstGeom prst="rect">
            <a:avLst/>
          </a:prstGeom>
          <a:noFill/>
        </p:spPr>
        <p:txBody>
          <a:bodyPr wrap="none" lIns="96406" tIns="48203" rIns="96406" bIns="48203" rtlCol="0">
            <a:spAutoFit/>
          </a:bodyPr>
          <a:lstStyle/>
          <a:p>
            <a:pPr algn="ctr" defTabSz="964005">
              <a:defRPr/>
            </a:pPr>
            <a:r>
              <a:rPr lang="zh-CN" altLang="en-US" sz="1687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这里输入标题</a:t>
            </a:r>
            <a:endParaRPr lang="en-US" altLang="zh-CN" sz="1687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PA_文本框 23"/>
          <p:cNvSpPr txBox="1"/>
          <p:nvPr>
            <p:custDataLst>
              <p:tags r:id="rId17"/>
            </p:custDataLst>
          </p:nvPr>
        </p:nvSpPr>
        <p:spPr>
          <a:xfrm>
            <a:off x="3552910" y="5592858"/>
            <a:ext cx="1493127" cy="356970"/>
          </a:xfrm>
          <a:prstGeom prst="rect">
            <a:avLst/>
          </a:prstGeom>
          <a:noFill/>
        </p:spPr>
        <p:txBody>
          <a:bodyPr wrap="none" lIns="96406" tIns="48203" rIns="96406" bIns="48203" rtlCol="0">
            <a:spAutoFit/>
          </a:bodyPr>
          <a:lstStyle/>
          <a:p>
            <a:pPr algn="ctr" defTabSz="964005">
              <a:defRPr/>
            </a:pPr>
            <a:r>
              <a:rPr lang="zh-CN" altLang="en-US" sz="1687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这里输入标题</a:t>
            </a:r>
            <a:endParaRPr lang="en-US" altLang="zh-CN" sz="1687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PA_任意多边形 15"/>
          <p:cNvSpPr>
            <a:spLocks noEditPoints="1"/>
          </p:cNvSpPr>
          <p:nvPr>
            <p:custDataLst>
              <p:tags r:id="rId18"/>
            </p:custDataLst>
          </p:nvPr>
        </p:nvSpPr>
        <p:spPr bwMode="auto">
          <a:xfrm>
            <a:off x="3917184" y="4662324"/>
            <a:ext cx="764576" cy="585317"/>
          </a:xfrm>
          <a:custGeom>
            <a:avLst/>
            <a:gdLst>
              <a:gd name="T0" fmla="*/ 2181 w 2472"/>
              <a:gd name="T1" fmla="*/ 0 h 1891"/>
              <a:gd name="T2" fmla="*/ 1891 w 2472"/>
              <a:gd name="T3" fmla="*/ 291 h 1891"/>
              <a:gd name="T4" fmla="*/ 1992 w 2472"/>
              <a:gd name="T5" fmla="*/ 509 h 1891"/>
              <a:gd name="T6" fmla="*/ 1638 w 2472"/>
              <a:gd name="T7" fmla="*/ 1040 h 1891"/>
              <a:gd name="T8" fmla="*/ 1527 w 2472"/>
              <a:gd name="T9" fmla="*/ 1018 h 1891"/>
              <a:gd name="T10" fmla="*/ 1271 w 2472"/>
              <a:gd name="T11" fmla="*/ 1172 h 1891"/>
              <a:gd name="T12" fmla="*/ 1070 w 2472"/>
              <a:gd name="T13" fmla="*/ 1051 h 1891"/>
              <a:gd name="T14" fmla="*/ 1090 w 2472"/>
              <a:gd name="T15" fmla="*/ 946 h 1891"/>
              <a:gd name="T16" fmla="*/ 799 w 2472"/>
              <a:gd name="T17" fmla="*/ 656 h 1891"/>
              <a:gd name="T18" fmla="*/ 508 w 2472"/>
              <a:gd name="T19" fmla="*/ 946 h 1891"/>
              <a:gd name="T20" fmla="*/ 608 w 2472"/>
              <a:gd name="T21" fmla="*/ 1163 h 1891"/>
              <a:gd name="T22" fmla="*/ 457 w 2472"/>
              <a:gd name="T23" fmla="*/ 1364 h 1891"/>
              <a:gd name="T24" fmla="*/ 290 w 2472"/>
              <a:gd name="T25" fmla="*/ 1309 h 1891"/>
              <a:gd name="T26" fmla="*/ 0 w 2472"/>
              <a:gd name="T27" fmla="*/ 1600 h 1891"/>
              <a:gd name="T28" fmla="*/ 290 w 2472"/>
              <a:gd name="T29" fmla="*/ 1891 h 1891"/>
              <a:gd name="T30" fmla="*/ 579 w 2472"/>
              <a:gd name="T31" fmla="*/ 1600 h 1891"/>
              <a:gd name="T32" fmla="*/ 511 w 2472"/>
              <a:gd name="T33" fmla="*/ 1415 h 1891"/>
              <a:gd name="T34" fmla="*/ 669 w 2472"/>
              <a:gd name="T35" fmla="*/ 1204 h 1891"/>
              <a:gd name="T36" fmla="*/ 799 w 2472"/>
              <a:gd name="T37" fmla="*/ 1236 h 1891"/>
              <a:gd name="T38" fmla="*/ 1035 w 2472"/>
              <a:gd name="T39" fmla="*/ 1115 h 1891"/>
              <a:gd name="T40" fmla="*/ 1244 w 2472"/>
              <a:gd name="T41" fmla="*/ 1241 h 1891"/>
              <a:gd name="T42" fmla="*/ 1235 w 2472"/>
              <a:gd name="T43" fmla="*/ 1309 h 1891"/>
              <a:gd name="T44" fmla="*/ 1527 w 2472"/>
              <a:gd name="T45" fmla="*/ 1600 h 1891"/>
              <a:gd name="T46" fmla="*/ 1818 w 2472"/>
              <a:gd name="T47" fmla="*/ 1309 h 1891"/>
              <a:gd name="T48" fmla="*/ 1700 w 2472"/>
              <a:gd name="T49" fmla="*/ 1077 h 1891"/>
              <a:gd name="T50" fmla="*/ 2052 w 2472"/>
              <a:gd name="T51" fmla="*/ 550 h 1891"/>
              <a:gd name="T52" fmla="*/ 2181 w 2472"/>
              <a:gd name="T53" fmla="*/ 582 h 1891"/>
              <a:gd name="T54" fmla="*/ 2472 w 2472"/>
              <a:gd name="T55" fmla="*/ 291 h 1891"/>
              <a:gd name="T56" fmla="*/ 2181 w 2472"/>
              <a:gd name="T57" fmla="*/ 0 h 1891"/>
              <a:gd name="T58" fmla="*/ 290 w 2472"/>
              <a:gd name="T59" fmla="*/ 1746 h 1891"/>
              <a:gd name="T60" fmla="*/ 145 w 2472"/>
              <a:gd name="T61" fmla="*/ 1600 h 1891"/>
              <a:gd name="T62" fmla="*/ 290 w 2472"/>
              <a:gd name="T63" fmla="*/ 1455 h 1891"/>
              <a:gd name="T64" fmla="*/ 434 w 2472"/>
              <a:gd name="T65" fmla="*/ 1600 h 1891"/>
              <a:gd name="T66" fmla="*/ 290 w 2472"/>
              <a:gd name="T67" fmla="*/ 1746 h 1891"/>
              <a:gd name="T68" fmla="*/ 799 w 2472"/>
              <a:gd name="T69" fmla="*/ 1091 h 1891"/>
              <a:gd name="T70" fmla="*/ 653 w 2472"/>
              <a:gd name="T71" fmla="*/ 946 h 1891"/>
              <a:gd name="T72" fmla="*/ 799 w 2472"/>
              <a:gd name="T73" fmla="*/ 801 h 1891"/>
              <a:gd name="T74" fmla="*/ 945 w 2472"/>
              <a:gd name="T75" fmla="*/ 946 h 1891"/>
              <a:gd name="T76" fmla="*/ 799 w 2472"/>
              <a:gd name="T77" fmla="*/ 1091 h 1891"/>
              <a:gd name="T78" fmla="*/ 1527 w 2472"/>
              <a:gd name="T79" fmla="*/ 1454 h 1891"/>
              <a:gd name="T80" fmla="*/ 1381 w 2472"/>
              <a:gd name="T81" fmla="*/ 1309 h 1891"/>
              <a:gd name="T82" fmla="*/ 1527 w 2472"/>
              <a:gd name="T83" fmla="*/ 1164 h 1891"/>
              <a:gd name="T84" fmla="*/ 1672 w 2472"/>
              <a:gd name="T85" fmla="*/ 1309 h 1891"/>
              <a:gd name="T86" fmla="*/ 1527 w 2472"/>
              <a:gd name="T87" fmla="*/ 1454 h 1891"/>
              <a:gd name="T88" fmla="*/ 2181 w 2472"/>
              <a:gd name="T89" fmla="*/ 436 h 1891"/>
              <a:gd name="T90" fmla="*/ 2037 w 2472"/>
              <a:gd name="T91" fmla="*/ 291 h 1891"/>
              <a:gd name="T92" fmla="*/ 2181 w 2472"/>
              <a:gd name="T93" fmla="*/ 145 h 1891"/>
              <a:gd name="T94" fmla="*/ 2326 w 2472"/>
              <a:gd name="T95" fmla="*/ 291 h 1891"/>
              <a:gd name="T96" fmla="*/ 2181 w 2472"/>
              <a:gd name="T97" fmla="*/ 436 h 18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72" h="1891">
                <a:moveTo>
                  <a:pt x="2181" y="0"/>
                </a:moveTo>
                <a:cubicBezTo>
                  <a:pt x="2021" y="0"/>
                  <a:pt x="1891" y="130"/>
                  <a:pt x="1891" y="291"/>
                </a:cubicBezTo>
                <a:cubicBezTo>
                  <a:pt x="1891" y="378"/>
                  <a:pt x="1931" y="456"/>
                  <a:pt x="1992" y="509"/>
                </a:cubicBezTo>
                <a:cubicBezTo>
                  <a:pt x="1638" y="1040"/>
                  <a:pt x="1638" y="1040"/>
                  <a:pt x="1638" y="1040"/>
                </a:cubicBezTo>
                <a:cubicBezTo>
                  <a:pt x="1603" y="1026"/>
                  <a:pt x="1566" y="1018"/>
                  <a:pt x="1527" y="1018"/>
                </a:cubicBezTo>
                <a:cubicBezTo>
                  <a:pt x="1416" y="1018"/>
                  <a:pt x="1321" y="1081"/>
                  <a:pt x="1271" y="1172"/>
                </a:cubicBezTo>
                <a:cubicBezTo>
                  <a:pt x="1070" y="1051"/>
                  <a:pt x="1070" y="1051"/>
                  <a:pt x="1070" y="1051"/>
                </a:cubicBezTo>
                <a:cubicBezTo>
                  <a:pt x="1082" y="1018"/>
                  <a:pt x="1090" y="983"/>
                  <a:pt x="1090" y="946"/>
                </a:cubicBezTo>
                <a:cubicBezTo>
                  <a:pt x="1090" y="786"/>
                  <a:pt x="959" y="656"/>
                  <a:pt x="799" y="656"/>
                </a:cubicBezTo>
                <a:cubicBezTo>
                  <a:pt x="638" y="656"/>
                  <a:pt x="508" y="786"/>
                  <a:pt x="508" y="946"/>
                </a:cubicBezTo>
                <a:cubicBezTo>
                  <a:pt x="508" y="1033"/>
                  <a:pt x="547" y="1110"/>
                  <a:pt x="608" y="1163"/>
                </a:cubicBezTo>
                <a:cubicBezTo>
                  <a:pt x="457" y="1364"/>
                  <a:pt x="457" y="1364"/>
                  <a:pt x="457" y="1364"/>
                </a:cubicBezTo>
                <a:cubicBezTo>
                  <a:pt x="410" y="1330"/>
                  <a:pt x="352" y="1309"/>
                  <a:pt x="290" y="1309"/>
                </a:cubicBezTo>
                <a:cubicBezTo>
                  <a:pt x="130" y="1309"/>
                  <a:pt x="0" y="1440"/>
                  <a:pt x="0" y="1600"/>
                </a:cubicBezTo>
                <a:cubicBezTo>
                  <a:pt x="0" y="1761"/>
                  <a:pt x="130" y="1891"/>
                  <a:pt x="290" y="1891"/>
                </a:cubicBezTo>
                <a:cubicBezTo>
                  <a:pt x="449" y="1891"/>
                  <a:pt x="579" y="1761"/>
                  <a:pt x="579" y="1600"/>
                </a:cubicBezTo>
                <a:cubicBezTo>
                  <a:pt x="579" y="1529"/>
                  <a:pt x="553" y="1465"/>
                  <a:pt x="511" y="1415"/>
                </a:cubicBezTo>
                <a:cubicBezTo>
                  <a:pt x="669" y="1204"/>
                  <a:pt x="669" y="1204"/>
                  <a:pt x="669" y="1204"/>
                </a:cubicBezTo>
                <a:cubicBezTo>
                  <a:pt x="708" y="1224"/>
                  <a:pt x="752" y="1236"/>
                  <a:pt x="799" y="1236"/>
                </a:cubicBezTo>
                <a:cubicBezTo>
                  <a:pt x="896" y="1236"/>
                  <a:pt x="982" y="1188"/>
                  <a:pt x="1035" y="1115"/>
                </a:cubicBezTo>
                <a:cubicBezTo>
                  <a:pt x="1244" y="1241"/>
                  <a:pt x="1244" y="1241"/>
                  <a:pt x="1244" y="1241"/>
                </a:cubicBezTo>
                <a:cubicBezTo>
                  <a:pt x="1239" y="1263"/>
                  <a:pt x="1235" y="1285"/>
                  <a:pt x="1235" y="1309"/>
                </a:cubicBezTo>
                <a:cubicBezTo>
                  <a:pt x="1235" y="1469"/>
                  <a:pt x="1366" y="1600"/>
                  <a:pt x="1527" y="1600"/>
                </a:cubicBezTo>
                <a:cubicBezTo>
                  <a:pt x="1687" y="1600"/>
                  <a:pt x="1818" y="1469"/>
                  <a:pt x="1818" y="1309"/>
                </a:cubicBezTo>
                <a:cubicBezTo>
                  <a:pt x="1818" y="1214"/>
                  <a:pt x="1771" y="1130"/>
                  <a:pt x="1700" y="1077"/>
                </a:cubicBezTo>
                <a:cubicBezTo>
                  <a:pt x="2052" y="550"/>
                  <a:pt x="2052" y="550"/>
                  <a:pt x="2052" y="550"/>
                </a:cubicBezTo>
                <a:cubicBezTo>
                  <a:pt x="2091" y="570"/>
                  <a:pt x="2135" y="582"/>
                  <a:pt x="2181" y="582"/>
                </a:cubicBezTo>
                <a:cubicBezTo>
                  <a:pt x="2341" y="582"/>
                  <a:pt x="2472" y="451"/>
                  <a:pt x="2472" y="291"/>
                </a:cubicBezTo>
                <a:cubicBezTo>
                  <a:pt x="2472" y="130"/>
                  <a:pt x="2341" y="0"/>
                  <a:pt x="2181" y="0"/>
                </a:cubicBezTo>
                <a:close/>
                <a:moveTo>
                  <a:pt x="290" y="1746"/>
                </a:moveTo>
                <a:cubicBezTo>
                  <a:pt x="210" y="1746"/>
                  <a:pt x="145" y="1681"/>
                  <a:pt x="145" y="1600"/>
                </a:cubicBezTo>
                <a:cubicBezTo>
                  <a:pt x="145" y="1520"/>
                  <a:pt x="210" y="1455"/>
                  <a:pt x="290" y="1455"/>
                </a:cubicBezTo>
                <a:cubicBezTo>
                  <a:pt x="369" y="1455"/>
                  <a:pt x="434" y="1520"/>
                  <a:pt x="434" y="1600"/>
                </a:cubicBezTo>
                <a:cubicBezTo>
                  <a:pt x="434" y="1681"/>
                  <a:pt x="369" y="1746"/>
                  <a:pt x="290" y="1746"/>
                </a:cubicBezTo>
                <a:close/>
                <a:moveTo>
                  <a:pt x="799" y="1091"/>
                </a:moveTo>
                <a:cubicBezTo>
                  <a:pt x="719" y="1091"/>
                  <a:pt x="653" y="1026"/>
                  <a:pt x="653" y="946"/>
                </a:cubicBezTo>
                <a:cubicBezTo>
                  <a:pt x="653" y="866"/>
                  <a:pt x="719" y="801"/>
                  <a:pt x="799" y="801"/>
                </a:cubicBezTo>
                <a:cubicBezTo>
                  <a:pt x="879" y="801"/>
                  <a:pt x="945" y="866"/>
                  <a:pt x="945" y="946"/>
                </a:cubicBezTo>
                <a:cubicBezTo>
                  <a:pt x="945" y="1026"/>
                  <a:pt x="879" y="1091"/>
                  <a:pt x="799" y="1091"/>
                </a:cubicBezTo>
                <a:close/>
                <a:moveTo>
                  <a:pt x="1527" y="1454"/>
                </a:moveTo>
                <a:cubicBezTo>
                  <a:pt x="1446" y="1454"/>
                  <a:pt x="1381" y="1389"/>
                  <a:pt x="1381" y="1309"/>
                </a:cubicBezTo>
                <a:cubicBezTo>
                  <a:pt x="1381" y="1229"/>
                  <a:pt x="1446" y="1164"/>
                  <a:pt x="1527" y="1164"/>
                </a:cubicBezTo>
                <a:cubicBezTo>
                  <a:pt x="1607" y="1164"/>
                  <a:pt x="1672" y="1229"/>
                  <a:pt x="1672" y="1309"/>
                </a:cubicBezTo>
                <a:cubicBezTo>
                  <a:pt x="1672" y="1389"/>
                  <a:pt x="1607" y="1454"/>
                  <a:pt x="1527" y="1454"/>
                </a:cubicBezTo>
                <a:close/>
                <a:moveTo>
                  <a:pt x="2181" y="436"/>
                </a:moveTo>
                <a:cubicBezTo>
                  <a:pt x="2101" y="436"/>
                  <a:pt x="2037" y="371"/>
                  <a:pt x="2037" y="291"/>
                </a:cubicBezTo>
                <a:cubicBezTo>
                  <a:pt x="2037" y="210"/>
                  <a:pt x="2101" y="145"/>
                  <a:pt x="2181" y="145"/>
                </a:cubicBezTo>
                <a:cubicBezTo>
                  <a:pt x="2261" y="145"/>
                  <a:pt x="2326" y="210"/>
                  <a:pt x="2326" y="291"/>
                </a:cubicBezTo>
                <a:cubicBezTo>
                  <a:pt x="2326" y="371"/>
                  <a:pt x="2261" y="436"/>
                  <a:pt x="2181" y="43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06" tIns="48203" rIns="96406" bIns="48203" numCol="1" anchor="t" anchorCtr="0" compatLnSpc="1">
            <a:prstTxWarp prst="textNoShape">
              <a:avLst/>
            </a:prstTxWarp>
          </a:bodyPr>
          <a:lstStyle/>
          <a:p>
            <a:endParaRPr lang="id-ID" sz="2668"/>
          </a:p>
        </p:txBody>
      </p:sp>
      <p:grpSp>
        <p:nvGrpSpPr>
          <p:cNvPr id="34" name="PA_组合 33"/>
          <p:cNvGrpSpPr/>
          <p:nvPr>
            <p:custDataLst>
              <p:tags r:id="rId19"/>
            </p:custDataLst>
          </p:nvPr>
        </p:nvGrpSpPr>
        <p:grpSpPr>
          <a:xfrm>
            <a:off x="6184677" y="4670646"/>
            <a:ext cx="487600" cy="576995"/>
            <a:chOff x="7938" y="4763"/>
            <a:chExt cx="2125662" cy="2514600"/>
          </a:xfrm>
          <a:solidFill>
            <a:schemeClr val="accent1"/>
          </a:solidFill>
        </p:grpSpPr>
        <p:sp>
          <p:nvSpPr>
            <p:cNvPr id="32" name="PA_任意多边形 19"/>
            <p:cNvSpPr>
              <a:spLocks noEditPoints="1"/>
            </p:cNvSpPr>
            <p:nvPr>
              <p:custDataLst>
                <p:tags r:id="rId33"/>
              </p:custDataLst>
            </p:nvPr>
          </p:nvSpPr>
          <p:spPr bwMode="auto">
            <a:xfrm>
              <a:off x="7938" y="4763"/>
              <a:ext cx="2125662" cy="2514600"/>
            </a:xfrm>
            <a:custGeom>
              <a:avLst/>
              <a:gdLst>
                <a:gd name="T0" fmla="*/ 502 w 564"/>
                <a:gd name="T1" fmla="*/ 0 h 667"/>
                <a:gd name="T2" fmla="*/ 166 w 564"/>
                <a:gd name="T3" fmla="*/ 0 h 667"/>
                <a:gd name="T4" fmla="*/ 104 w 564"/>
                <a:gd name="T5" fmla="*/ 61 h 667"/>
                <a:gd name="T6" fmla="*/ 104 w 564"/>
                <a:gd name="T7" fmla="*/ 104 h 667"/>
                <a:gd name="T8" fmla="*/ 62 w 564"/>
                <a:gd name="T9" fmla="*/ 104 h 667"/>
                <a:gd name="T10" fmla="*/ 0 w 564"/>
                <a:gd name="T11" fmla="*/ 165 h 667"/>
                <a:gd name="T12" fmla="*/ 0 w 564"/>
                <a:gd name="T13" fmla="*/ 606 h 667"/>
                <a:gd name="T14" fmla="*/ 62 w 564"/>
                <a:gd name="T15" fmla="*/ 667 h 667"/>
                <a:gd name="T16" fmla="*/ 398 w 564"/>
                <a:gd name="T17" fmla="*/ 667 h 667"/>
                <a:gd name="T18" fmla="*/ 460 w 564"/>
                <a:gd name="T19" fmla="*/ 606 h 667"/>
                <a:gd name="T20" fmla="*/ 460 w 564"/>
                <a:gd name="T21" fmla="*/ 564 h 667"/>
                <a:gd name="T22" fmla="*/ 502 w 564"/>
                <a:gd name="T23" fmla="*/ 564 h 667"/>
                <a:gd name="T24" fmla="*/ 564 w 564"/>
                <a:gd name="T25" fmla="*/ 502 h 667"/>
                <a:gd name="T26" fmla="*/ 564 w 564"/>
                <a:gd name="T27" fmla="*/ 61 h 667"/>
                <a:gd name="T28" fmla="*/ 502 w 564"/>
                <a:gd name="T29" fmla="*/ 0 h 667"/>
                <a:gd name="T30" fmla="*/ 418 w 564"/>
                <a:gd name="T31" fmla="*/ 606 h 667"/>
                <a:gd name="T32" fmla="*/ 398 w 564"/>
                <a:gd name="T33" fmla="*/ 626 h 667"/>
                <a:gd name="T34" fmla="*/ 62 w 564"/>
                <a:gd name="T35" fmla="*/ 626 h 667"/>
                <a:gd name="T36" fmla="*/ 42 w 564"/>
                <a:gd name="T37" fmla="*/ 606 h 667"/>
                <a:gd name="T38" fmla="*/ 42 w 564"/>
                <a:gd name="T39" fmla="*/ 165 h 667"/>
                <a:gd name="T40" fmla="*/ 62 w 564"/>
                <a:gd name="T41" fmla="*/ 145 h 667"/>
                <a:gd name="T42" fmla="*/ 398 w 564"/>
                <a:gd name="T43" fmla="*/ 145 h 667"/>
                <a:gd name="T44" fmla="*/ 418 w 564"/>
                <a:gd name="T45" fmla="*/ 165 h 667"/>
                <a:gd name="T46" fmla="*/ 418 w 564"/>
                <a:gd name="T47" fmla="*/ 606 h 667"/>
                <a:gd name="T48" fmla="*/ 522 w 564"/>
                <a:gd name="T49" fmla="*/ 502 h 667"/>
                <a:gd name="T50" fmla="*/ 502 w 564"/>
                <a:gd name="T51" fmla="*/ 522 h 667"/>
                <a:gd name="T52" fmla="*/ 460 w 564"/>
                <a:gd name="T53" fmla="*/ 522 h 667"/>
                <a:gd name="T54" fmla="*/ 460 w 564"/>
                <a:gd name="T55" fmla="*/ 165 h 667"/>
                <a:gd name="T56" fmla="*/ 398 w 564"/>
                <a:gd name="T57" fmla="*/ 104 h 667"/>
                <a:gd name="T58" fmla="*/ 146 w 564"/>
                <a:gd name="T59" fmla="*/ 104 h 667"/>
                <a:gd name="T60" fmla="*/ 146 w 564"/>
                <a:gd name="T61" fmla="*/ 61 h 667"/>
                <a:gd name="T62" fmla="*/ 166 w 564"/>
                <a:gd name="T63" fmla="*/ 41 h 667"/>
                <a:gd name="T64" fmla="*/ 502 w 564"/>
                <a:gd name="T65" fmla="*/ 41 h 667"/>
                <a:gd name="T66" fmla="*/ 522 w 564"/>
                <a:gd name="T67" fmla="*/ 61 h 667"/>
                <a:gd name="T68" fmla="*/ 522 w 564"/>
                <a:gd name="T69" fmla="*/ 502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64" h="667">
                  <a:moveTo>
                    <a:pt x="502" y="0"/>
                  </a:moveTo>
                  <a:cubicBezTo>
                    <a:pt x="166" y="0"/>
                    <a:pt x="166" y="0"/>
                    <a:pt x="166" y="0"/>
                  </a:cubicBezTo>
                  <a:cubicBezTo>
                    <a:pt x="132" y="0"/>
                    <a:pt x="104" y="27"/>
                    <a:pt x="104" y="61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62" y="104"/>
                    <a:pt x="62" y="104"/>
                    <a:pt x="62" y="104"/>
                  </a:cubicBezTo>
                  <a:cubicBezTo>
                    <a:pt x="28" y="104"/>
                    <a:pt x="0" y="131"/>
                    <a:pt x="0" y="165"/>
                  </a:cubicBezTo>
                  <a:cubicBezTo>
                    <a:pt x="0" y="606"/>
                    <a:pt x="0" y="606"/>
                    <a:pt x="0" y="606"/>
                  </a:cubicBezTo>
                  <a:cubicBezTo>
                    <a:pt x="0" y="640"/>
                    <a:pt x="28" y="667"/>
                    <a:pt x="62" y="667"/>
                  </a:cubicBezTo>
                  <a:cubicBezTo>
                    <a:pt x="398" y="667"/>
                    <a:pt x="398" y="667"/>
                    <a:pt x="398" y="667"/>
                  </a:cubicBezTo>
                  <a:cubicBezTo>
                    <a:pt x="432" y="667"/>
                    <a:pt x="460" y="640"/>
                    <a:pt x="460" y="606"/>
                  </a:cubicBezTo>
                  <a:cubicBezTo>
                    <a:pt x="460" y="564"/>
                    <a:pt x="460" y="564"/>
                    <a:pt x="460" y="564"/>
                  </a:cubicBezTo>
                  <a:cubicBezTo>
                    <a:pt x="502" y="564"/>
                    <a:pt x="502" y="564"/>
                    <a:pt x="502" y="564"/>
                  </a:cubicBezTo>
                  <a:cubicBezTo>
                    <a:pt x="536" y="564"/>
                    <a:pt x="564" y="536"/>
                    <a:pt x="564" y="502"/>
                  </a:cubicBezTo>
                  <a:cubicBezTo>
                    <a:pt x="564" y="61"/>
                    <a:pt x="564" y="61"/>
                    <a:pt x="564" y="61"/>
                  </a:cubicBezTo>
                  <a:cubicBezTo>
                    <a:pt x="564" y="27"/>
                    <a:pt x="536" y="0"/>
                    <a:pt x="502" y="0"/>
                  </a:cubicBezTo>
                  <a:close/>
                  <a:moveTo>
                    <a:pt x="418" y="606"/>
                  </a:moveTo>
                  <a:cubicBezTo>
                    <a:pt x="418" y="617"/>
                    <a:pt x="409" y="626"/>
                    <a:pt x="398" y="626"/>
                  </a:cubicBezTo>
                  <a:cubicBezTo>
                    <a:pt x="62" y="626"/>
                    <a:pt x="62" y="626"/>
                    <a:pt x="62" y="626"/>
                  </a:cubicBezTo>
                  <a:cubicBezTo>
                    <a:pt x="51" y="626"/>
                    <a:pt x="42" y="617"/>
                    <a:pt x="42" y="606"/>
                  </a:cubicBezTo>
                  <a:cubicBezTo>
                    <a:pt x="42" y="165"/>
                    <a:pt x="42" y="165"/>
                    <a:pt x="42" y="165"/>
                  </a:cubicBezTo>
                  <a:cubicBezTo>
                    <a:pt x="42" y="154"/>
                    <a:pt x="51" y="145"/>
                    <a:pt x="62" y="145"/>
                  </a:cubicBezTo>
                  <a:cubicBezTo>
                    <a:pt x="398" y="145"/>
                    <a:pt x="398" y="145"/>
                    <a:pt x="398" y="145"/>
                  </a:cubicBezTo>
                  <a:cubicBezTo>
                    <a:pt x="409" y="145"/>
                    <a:pt x="418" y="154"/>
                    <a:pt x="418" y="165"/>
                  </a:cubicBezTo>
                  <a:lnTo>
                    <a:pt x="418" y="606"/>
                  </a:lnTo>
                  <a:close/>
                  <a:moveTo>
                    <a:pt x="522" y="502"/>
                  </a:moveTo>
                  <a:cubicBezTo>
                    <a:pt x="522" y="513"/>
                    <a:pt x="513" y="522"/>
                    <a:pt x="502" y="522"/>
                  </a:cubicBezTo>
                  <a:cubicBezTo>
                    <a:pt x="460" y="522"/>
                    <a:pt x="460" y="522"/>
                    <a:pt x="460" y="522"/>
                  </a:cubicBezTo>
                  <a:cubicBezTo>
                    <a:pt x="460" y="165"/>
                    <a:pt x="460" y="165"/>
                    <a:pt x="460" y="165"/>
                  </a:cubicBezTo>
                  <a:cubicBezTo>
                    <a:pt x="460" y="131"/>
                    <a:pt x="432" y="104"/>
                    <a:pt x="398" y="104"/>
                  </a:cubicBezTo>
                  <a:cubicBezTo>
                    <a:pt x="146" y="104"/>
                    <a:pt x="146" y="104"/>
                    <a:pt x="146" y="104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46" y="50"/>
                    <a:pt x="155" y="41"/>
                    <a:pt x="166" y="41"/>
                  </a:cubicBezTo>
                  <a:cubicBezTo>
                    <a:pt x="502" y="41"/>
                    <a:pt x="502" y="41"/>
                    <a:pt x="502" y="41"/>
                  </a:cubicBezTo>
                  <a:cubicBezTo>
                    <a:pt x="513" y="41"/>
                    <a:pt x="522" y="50"/>
                    <a:pt x="522" y="61"/>
                  </a:cubicBezTo>
                  <a:lnTo>
                    <a:pt x="522" y="5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/>
            </a:p>
          </p:txBody>
        </p:sp>
        <p:sp>
          <p:nvSpPr>
            <p:cNvPr id="33" name="PA_任意多边形 20"/>
            <p:cNvSpPr>
              <a:spLocks/>
            </p:cNvSpPr>
            <p:nvPr>
              <p:custDataLst>
                <p:tags r:id="rId34"/>
              </p:custDataLst>
            </p:nvPr>
          </p:nvSpPr>
          <p:spPr bwMode="auto">
            <a:xfrm>
              <a:off x="558800" y="1104901"/>
              <a:ext cx="628650" cy="630238"/>
            </a:xfrm>
            <a:custGeom>
              <a:avLst/>
              <a:gdLst>
                <a:gd name="T0" fmla="*/ 146 w 167"/>
                <a:gd name="T1" fmla="*/ 62 h 167"/>
                <a:gd name="T2" fmla="*/ 105 w 167"/>
                <a:gd name="T3" fmla="*/ 62 h 167"/>
                <a:gd name="T4" fmla="*/ 105 w 167"/>
                <a:gd name="T5" fmla="*/ 21 h 167"/>
                <a:gd name="T6" fmla="*/ 84 w 167"/>
                <a:gd name="T7" fmla="*/ 0 h 167"/>
                <a:gd name="T8" fmla="*/ 63 w 167"/>
                <a:gd name="T9" fmla="*/ 21 h 167"/>
                <a:gd name="T10" fmla="*/ 63 w 167"/>
                <a:gd name="T11" fmla="*/ 62 h 167"/>
                <a:gd name="T12" fmla="*/ 21 w 167"/>
                <a:gd name="T13" fmla="*/ 62 h 167"/>
                <a:gd name="T14" fmla="*/ 0 w 167"/>
                <a:gd name="T15" fmla="*/ 83 h 167"/>
                <a:gd name="T16" fmla="*/ 21 w 167"/>
                <a:gd name="T17" fmla="*/ 104 h 167"/>
                <a:gd name="T18" fmla="*/ 63 w 167"/>
                <a:gd name="T19" fmla="*/ 104 h 167"/>
                <a:gd name="T20" fmla="*/ 63 w 167"/>
                <a:gd name="T21" fmla="*/ 146 h 167"/>
                <a:gd name="T22" fmla="*/ 84 w 167"/>
                <a:gd name="T23" fmla="*/ 167 h 167"/>
                <a:gd name="T24" fmla="*/ 105 w 167"/>
                <a:gd name="T25" fmla="*/ 146 h 167"/>
                <a:gd name="T26" fmla="*/ 105 w 167"/>
                <a:gd name="T27" fmla="*/ 104 h 167"/>
                <a:gd name="T28" fmla="*/ 146 w 167"/>
                <a:gd name="T29" fmla="*/ 104 h 167"/>
                <a:gd name="T30" fmla="*/ 167 w 167"/>
                <a:gd name="T31" fmla="*/ 83 h 167"/>
                <a:gd name="T32" fmla="*/ 146 w 167"/>
                <a:gd name="T33" fmla="*/ 6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7" h="167">
                  <a:moveTo>
                    <a:pt x="146" y="62"/>
                  </a:moveTo>
                  <a:cubicBezTo>
                    <a:pt x="105" y="62"/>
                    <a:pt x="105" y="62"/>
                    <a:pt x="105" y="62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5" y="9"/>
                    <a:pt x="95" y="0"/>
                    <a:pt x="84" y="0"/>
                  </a:cubicBezTo>
                  <a:cubicBezTo>
                    <a:pt x="72" y="0"/>
                    <a:pt x="63" y="9"/>
                    <a:pt x="63" y="21"/>
                  </a:cubicBezTo>
                  <a:cubicBezTo>
                    <a:pt x="63" y="62"/>
                    <a:pt x="63" y="62"/>
                    <a:pt x="63" y="62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9" y="62"/>
                    <a:pt x="0" y="72"/>
                    <a:pt x="0" y="83"/>
                  </a:cubicBezTo>
                  <a:cubicBezTo>
                    <a:pt x="0" y="95"/>
                    <a:pt x="9" y="104"/>
                    <a:pt x="21" y="104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63" y="146"/>
                    <a:pt x="63" y="146"/>
                    <a:pt x="63" y="146"/>
                  </a:cubicBezTo>
                  <a:cubicBezTo>
                    <a:pt x="63" y="158"/>
                    <a:pt x="72" y="167"/>
                    <a:pt x="84" y="167"/>
                  </a:cubicBezTo>
                  <a:cubicBezTo>
                    <a:pt x="95" y="167"/>
                    <a:pt x="105" y="158"/>
                    <a:pt x="105" y="146"/>
                  </a:cubicBezTo>
                  <a:cubicBezTo>
                    <a:pt x="105" y="104"/>
                    <a:pt x="105" y="104"/>
                    <a:pt x="105" y="104"/>
                  </a:cubicBezTo>
                  <a:cubicBezTo>
                    <a:pt x="146" y="104"/>
                    <a:pt x="146" y="104"/>
                    <a:pt x="146" y="104"/>
                  </a:cubicBezTo>
                  <a:cubicBezTo>
                    <a:pt x="158" y="104"/>
                    <a:pt x="167" y="95"/>
                    <a:pt x="167" y="83"/>
                  </a:cubicBezTo>
                  <a:cubicBezTo>
                    <a:pt x="167" y="72"/>
                    <a:pt x="158" y="62"/>
                    <a:pt x="146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/>
            </a:p>
          </p:txBody>
        </p:sp>
      </p:grpSp>
      <p:sp>
        <p:nvSpPr>
          <p:cNvPr id="35" name="PA_文本框 34"/>
          <p:cNvSpPr txBox="1"/>
          <p:nvPr>
            <p:custDataLst>
              <p:tags r:id="rId20"/>
            </p:custDataLst>
          </p:nvPr>
        </p:nvSpPr>
        <p:spPr>
          <a:xfrm>
            <a:off x="5681913" y="5592858"/>
            <a:ext cx="1493127" cy="356970"/>
          </a:xfrm>
          <a:prstGeom prst="rect">
            <a:avLst/>
          </a:prstGeom>
          <a:noFill/>
        </p:spPr>
        <p:txBody>
          <a:bodyPr wrap="none" lIns="96406" tIns="48203" rIns="96406" bIns="48203" rtlCol="0">
            <a:spAutoFit/>
          </a:bodyPr>
          <a:lstStyle/>
          <a:p>
            <a:pPr algn="ctr" defTabSz="964005">
              <a:defRPr/>
            </a:pPr>
            <a:r>
              <a:rPr lang="zh-CN" altLang="en-US" sz="1687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这里输入标题</a:t>
            </a:r>
            <a:endParaRPr lang="en-US" altLang="zh-CN" sz="1687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PA_文本框 39"/>
          <p:cNvSpPr txBox="1"/>
          <p:nvPr>
            <p:custDataLst>
              <p:tags r:id="rId21"/>
            </p:custDataLst>
          </p:nvPr>
        </p:nvSpPr>
        <p:spPr>
          <a:xfrm>
            <a:off x="7814594" y="5592858"/>
            <a:ext cx="1493127" cy="356970"/>
          </a:xfrm>
          <a:prstGeom prst="rect">
            <a:avLst/>
          </a:prstGeom>
          <a:noFill/>
        </p:spPr>
        <p:txBody>
          <a:bodyPr wrap="none" lIns="96406" tIns="48203" rIns="96406" bIns="48203" rtlCol="0">
            <a:spAutoFit/>
          </a:bodyPr>
          <a:lstStyle/>
          <a:p>
            <a:pPr algn="ctr"/>
            <a:r>
              <a:rPr lang="zh-CN" altLang="en-US" sz="1687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这里输入标题</a:t>
            </a:r>
            <a:endParaRPr lang="en-US" altLang="zh-CN" sz="1687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PA_任意多边形 28"/>
          <p:cNvSpPr>
            <a:spLocks noEditPoints="1"/>
          </p:cNvSpPr>
          <p:nvPr>
            <p:custDataLst>
              <p:tags r:id="rId22"/>
            </p:custDataLst>
          </p:nvPr>
        </p:nvSpPr>
        <p:spPr bwMode="auto">
          <a:xfrm>
            <a:off x="8282759" y="4670646"/>
            <a:ext cx="556794" cy="576995"/>
          </a:xfrm>
          <a:custGeom>
            <a:avLst/>
            <a:gdLst>
              <a:gd name="T0" fmla="*/ 1468 w 1504"/>
              <a:gd name="T1" fmla="*/ 510 h 1558"/>
              <a:gd name="T2" fmla="*/ 1053 w 1504"/>
              <a:gd name="T3" fmla="*/ 418 h 1558"/>
              <a:gd name="T4" fmla="*/ 1044 w 1504"/>
              <a:gd name="T5" fmla="*/ 292 h 1558"/>
              <a:gd name="T6" fmla="*/ 460 w 1504"/>
              <a:gd name="T7" fmla="*/ 292 h 1558"/>
              <a:gd name="T8" fmla="*/ 451 w 1504"/>
              <a:gd name="T9" fmla="*/ 418 h 1558"/>
              <a:gd name="T10" fmla="*/ 36 w 1504"/>
              <a:gd name="T11" fmla="*/ 510 h 1558"/>
              <a:gd name="T12" fmla="*/ 0 w 1504"/>
              <a:gd name="T13" fmla="*/ 691 h 1558"/>
              <a:gd name="T14" fmla="*/ 73 w 1504"/>
              <a:gd name="T15" fmla="*/ 1108 h 1558"/>
              <a:gd name="T16" fmla="*/ 182 w 1504"/>
              <a:gd name="T17" fmla="*/ 1454 h 1558"/>
              <a:gd name="T18" fmla="*/ 327 w 1504"/>
              <a:gd name="T19" fmla="*/ 1454 h 1558"/>
              <a:gd name="T20" fmla="*/ 436 w 1504"/>
              <a:gd name="T21" fmla="*/ 1108 h 1558"/>
              <a:gd name="T22" fmla="*/ 508 w 1504"/>
              <a:gd name="T23" fmla="*/ 1094 h 1558"/>
              <a:gd name="T24" fmla="*/ 655 w 1504"/>
              <a:gd name="T25" fmla="*/ 1558 h 1558"/>
              <a:gd name="T26" fmla="*/ 849 w 1504"/>
              <a:gd name="T27" fmla="*/ 1558 h 1558"/>
              <a:gd name="T28" fmla="*/ 996 w 1504"/>
              <a:gd name="T29" fmla="*/ 1094 h 1558"/>
              <a:gd name="T30" fmla="*/ 1068 w 1504"/>
              <a:gd name="T31" fmla="*/ 1108 h 1558"/>
              <a:gd name="T32" fmla="*/ 1177 w 1504"/>
              <a:gd name="T33" fmla="*/ 1454 h 1558"/>
              <a:gd name="T34" fmla="*/ 1322 w 1504"/>
              <a:gd name="T35" fmla="*/ 1454 h 1558"/>
              <a:gd name="T36" fmla="*/ 1431 w 1504"/>
              <a:gd name="T37" fmla="*/ 1108 h 1558"/>
              <a:gd name="T38" fmla="*/ 1504 w 1504"/>
              <a:gd name="T39" fmla="*/ 691 h 1558"/>
              <a:gd name="T40" fmla="*/ 218 w 1504"/>
              <a:gd name="T41" fmla="*/ 1048 h 1558"/>
              <a:gd name="T42" fmla="*/ 182 w 1504"/>
              <a:gd name="T43" fmla="*/ 1381 h 1558"/>
              <a:gd name="T44" fmla="*/ 145 w 1504"/>
              <a:gd name="T45" fmla="*/ 1054 h 1558"/>
              <a:gd name="T46" fmla="*/ 73 w 1504"/>
              <a:gd name="T47" fmla="*/ 691 h 1558"/>
              <a:gd name="T48" fmla="*/ 109 w 1504"/>
              <a:gd name="T49" fmla="*/ 510 h 1558"/>
              <a:gd name="T50" fmla="*/ 400 w 1504"/>
              <a:gd name="T51" fmla="*/ 510 h 1558"/>
              <a:gd name="T52" fmla="*/ 411 w 1504"/>
              <a:gd name="T53" fmla="*/ 637 h 1558"/>
              <a:gd name="T54" fmla="*/ 430 w 1504"/>
              <a:gd name="T55" fmla="*/ 1009 h 1558"/>
              <a:gd name="T56" fmla="*/ 363 w 1504"/>
              <a:gd name="T57" fmla="*/ 1345 h 1558"/>
              <a:gd name="T58" fmla="*/ 291 w 1504"/>
              <a:gd name="T59" fmla="*/ 1345 h 1558"/>
              <a:gd name="T60" fmla="*/ 703 w 1504"/>
              <a:gd name="T61" fmla="*/ 1014 h 1558"/>
              <a:gd name="T62" fmla="*/ 655 w 1504"/>
              <a:gd name="T63" fmla="*/ 1461 h 1558"/>
              <a:gd name="T64" fmla="*/ 606 w 1504"/>
              <a:gd name="T65" fmla="*/ 1023 h 1558"/>
              <a:gd name="T66" fmla="*/ 508 w 1504"/>
              <a:gd name="T67" fmla="*/ 691 h 1558"/>
              <a:gd name="T68" fmla="*/ 508 w 1504"/>
              <a:gd name="T69" fmla="*/ 535 h 1558"/>
              <a:gd name="T70" fmla="*/ 557 w 1504"/>
              <a:gd name="T71" fmla="*/ 292 h 1558"/>
              <a:gd name="T72" fmla="*/ 947 w 1504"/>
              <a:gd name="T73" fmla="*/ 292 h 1558"/>
              <a:gd name="T74" fmla="*/ 996 w 1504"/>
              <a:gd name="T75" fmla="*/ 535 h 1558"/>
              <a:gd name="T76" fmla="*/ 996 w 1504"/>
              <a:gd name="T77" fmla="*/ 925 h 1558"/>
              <a:gd name="T78" fmla="*/ 898 w 1504"/>
              <a:gd name="T79" fmla="*/ 1412 h 1558"/>
              <a:gd name="T80" fmla="*/ 801 w 1504"/>
              <a:gd name="T81" fmla="*/ 1412 h 1558"/>
              <a:gd name="T82" fmla="*/ 703 w 1504"/>
              <a:gd name="T83" fmla="*/ 1014 h 1558"/>
              <a:gd name="T84" fmla="*/ 1213 w 1504"/>
              <a:gd name="T85" fmla="*/ 1345 h 1558"/>
              <a:gd name="T86" fmla="*/ 1141 w 1504"/>
              <a:gd name="T87" fmla="*/ 1345 h 1558"/>
              <a:gd name="T88" fmla="*/ 1073 w 1504"/>
              <a:gd name="T89" fmla="*/ 1009 h 1558"/>
              <a:gd name="T90" fmla="*/ 1093 w 1504"/>
              <a:gd name="T91" fmla="*/ 637 h 1558"/>
              <a:gd name="T92" fmla="*/ 1104 w 1504"/>
              <a:gd name="T93" fmla="*/ 510 h 1558"/>
              <a:gd name="T94" fmla="*/ 1395 w 1504"/>
              <a:gd name="T95" fmla="*/ 510 h 1558"/>
              <a:gd name="T96" fmla="*/ 1431 w 1504"/>
              <a:gd name="T97" fmla="*/ 691 h 1558"/>
              <a:gd name="T98" fmla="*/ 1359 w 1504"/>
              <a:gd name="T99" fmla="*/ 1054 h 1558"/>
              <a:gd name="T100" fmla="*/ 1322 w 1504"/>
              <a:gd name="T101" fmla="*/ 1381 h 1558"/>
              <a:gd name="T102" fmla="*/ 1286 w 1504"/>
              <a:gd name="T103" fmla="*/ 1048 h 1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04" h="1558">
                <a:moveTo>
                  <a:pt x="1455" y="583"/>
                </a:moveTo>
                <a:cubicBezTo>
                  <a:pt x="1463" y="559"/>
                  <a:pt x="1468" y="535"/>
                  <a:pt x="1468" y="510"/>
                </a:cubicBezTo>
                <a:cubicBezTo>
                  <a:pt x="1468" y="390"/>
                  <a:pt x="1370" y="292"/>
                  <a:pt x="1250" y="292"/>
                </a:cubicBezTo>
                <a:cubicBezTo>
                  <a:pt x="1163" y="292"/>
                  <a:pt x="1088" y="344"/>
                  <a:pt x="1053" y="418"/>
                </a:cubicBezTo>
                <a:cubicBezTo>
                  <a:pt x="1045" y="408"/>
                  <a:pt x="1037" y="398"/>
                  <a:pt x="1027" y="390"/>
                </a:cubicBezTo>
                <a:cubicBezTo>
                  <a:pt x="1038" y="358"/>
                  <a:pt x="1044" y="325"/>
                  <a:pt x="1044" y="292"/>
                </a:cubicBezTo>
                <a:cubicBezTo>
                  <a:pt x="1044" y="131"/>
                  <a:pt x="913" y="0"/>
                  <a:pt x="752" y="0"/>
                </a:cubicBezTo>
                <a:cubicBezTo>
                  <a:pt x="591" y="0"/>
                  <a:pt x="460" y="131"/>
                  <a:pt x="460" y="292"/>
                </a:cubicBezTo>
                <a:cubicBezTo>
                  <a:pt x="460" y="325"/>
                  <a:pt x="466" y="358"/>
                  <a:pt x="477" y="390"/>
                </a:cubicBezTo>
                <a:cubicBezTo>
                  <a:pt x="467" y="398"/>
                  <a:pt x="459" y="408"/>
                  <a:pt x="451" y="418"/>
                </a:cubicBezTo>
                <a:cubicBezTo>
                  <a:pt x="416" y="344"/>
                  <a:pt x="341" y="292"/>
                  <a:pt x="254" y="292"/>
                </a:cubicBezTo>
                <a:cubicBezTo>
                  <a:pt x="134" y="292"/>
                  <a:pt x="36" y="390"/>
                  <a:pt x="36" y="510"/>
                </a:cubicBezTo>
                <a:cubicBezTo>
                  <a:pt x="36" y="535"/>
                  <a:pt x="41" y="559"/>
                  <a:pt x="49" y="583"/>
                </a:cubicBezTo>
                <a:cubicBezTo>
                  <a:pt x="19" y="609"/>
                  <a:pt x="0" y="648"/>
                  <a:pt x="0" y="691"/>
                </a:cubicBezTo>
                <a:cubicBezTo>
                  <a:pt x="0" y="982"/>
                  <a:pt x="0" y="982"/>
                  <a:pt x="0" y="982"/>
                </a:cubicBezTo>
                <a:cubicBezTo>
                  <a:pt x="0" y="1036"/>
                  <a:pt x="29" y="1082"/>
                  <a:pt x="73" y="1108"/>
                </a:cubicBezTo>
                <a:cubicBezTo>
                  <a:pt x="73" y="1345"/>
                  <a:pt x="73" y="1345"/>
                  <a:pt x="73" y="1345"/>
                </a:cubicBezTo>
                <a:cubicBezTo>
                  <a:pt x="73" y="1405"/>
                  <a:pt x="122" y="1454"/>
                  <a:pt x="182" y="1454"/>
                </a:cubicBezTo>
                <a:cubicBezTo>
                  <a:pt x="209" y="1454"/>
                  <a:pt x="235" y="1443"/>
                  <a:pt x="254" y="1426"/>
                </a:cubicBezTo>
                <a:cubicBezTo>
                  <a:pt x="273" y="1443"/>
                  <a:pt x="299" y="1454"/>
                  <a:pt x="327" y="1454"/>
                </a:cubicBezTo>
                <a:cubicBezTo>
                  <a:pt x="387" y="1454"/>
                  <a:pt x="436" y="1405"/>
                  <a:pt x="436" y="1345"/>
                </a:cubicBezTo>
                <a:cubicBezTo>
                  <a:pt x="436" y="1108"/>
                  <a:pt x="436" y="1108"/>
                  <a:pt x="436" y="1108"/>
                </a:cubicBezTo>
                <a:cubicBezTo>
                  <a:pt x="452" y="1098"/>
                  <a:pt x="465" y="1085"/>
                  <a:pt x="477" y="1070"/>
                </a:cubicBezTo>
                <a:cubicBezTo>
                  <a:pt x="487" y="1079"/>
                  <a:pt x="497" y="1087"/>
                  <a:pt x="508" y="1094"/>
                </a:cubicBezTo>
                <a:cubicBezTo>
                  <a:pt x="508" y="1412"/>
                  <a:pt x="508" y="1412"/>
                  <a:pt x="508" y="1412"/>
                </a:cubicBezTo>
                <a:cubicBezTo>
                  <a:pt x="508" y="1493"/>
                  <a:pt x="574" y="1558"/>
                  <a:pt x="655" y="1558"/>
                </a:cubicBezTo>
                <a:cubicBezTo>
                  <a:pt x="692" y="1558"/>
                  <a:pt x="726" y="1544"/>
                  <a:pt x="752" y="1521"/>
                </a:cubicBezTo>
                <a:cubicBezTo>
                  <a:pt x="778" y="1544"/>
                  <a:pt x="812" y="1558"/>
                  <a:pt x="849" y="1558"/>
                </a:cubicBezTo>
                <a:cubicBezTo>
                  <a:pt x="930" y="1558"/>
                  <a:pt x="996" y="1493"/>
                  <a:pt x="996" y="1412"/>
                </a:cubicBezTo>
                <a:cubicBezTo>
                  <a:pt x="996" y="1094"/>
                  <a:pt x="996" y="1094"/>
                  <a:pt x="996" y="1094"/>
                </a:cubicBezTo>
                <a:cubicBezTo>
                  <a:pt x="1007" y="1087"/>
                  <a:pt x="1017" y="1079"/>
                  <a:pt x="1027" y="1070"/>
                </a:cubicBezTo>
                <a:cubicBezTo>
                  <a:pt x="1039" y="1085"/>
                  <a:pt x="1052" y="1098"/>
                  <a:pt x="1068" y="1108"/>
                </a:cubicBezTo>
                <a:cubicBezTo>
                  <a:pt x="1068" y="1345"/>
                  <a:pt x="1068" y="1345"/>
                  <a:pt x="1068" y="1345"/>
                </a:cubicBezTo>
                <a:cubicBezTo>
                  <a:pt x="1068" y="1405"/>
                  <a:pt x="1117" y="1454"/>
                  <a:pt x="1177" y="1454"/>
                </a:cubicBezTo>
                <a:cubicBezTo>
                  <a:pt x="1205" y="1454"/>
                  <a:pt x="1230" y="1443"/>
                  <a:pt x="1250" y="1426"/>
                </a:cubicBezTo>
                <a:cubicBezTo>
                  <a:pt x="1269" y="1443"/>
                  <a:pt x="1295" y="1454"/>
                  <a:pt x="1322" y="1454"/>
                </a:cubicBezTo>
                <a:cubicBezTo>
                  <a:pt x="1382" y="1454"/>
                  <a:pt x="1431" y="1405"/>
                  <a:pt x="1431" y="1345"/>
                </a:cubicBezTo>
                <a:cubicBezTo>
                  <a:pt x="1431" y="1108"/>
                  <a:pt x="1431" y="1108"/>
                  <a:pt x="1431" y="1108"/>
                </a:cubicBezTo>
                <a:cubicBezTo>
                  <a:pt x="1475" y="1082"/>
                  <a:pt x="1504" y="1036"/>
                  <a:pt x="1504" y="982"/>
                </a:cubicBezTo>
                <a:cubicBezTo>
                  <a:pt x="1504" y="691"/>
                  <a:pt x="1504" y="691"/>
                  <a:pt x="1504" y="691"/>
                </a:cubicBezTo>
                <a:cubicBezTo>
                  <a:pt x="1504" y="648"/>
                  <a:pt x="1485" y="609"/>
                  <a:pt x="1455" y="583"/>
                </a:cubicBezTo>
                <a:close/>
                <a:moveTo>
                  <a:pt x="218" y="1048"/>
                </a:moveTo>
                <a:cubicBezTo>
                  <a:pt x="218" y="1345"/>
                  <a:pt x="218" y="1345"/>
                  <a:pt x="218" y="1345"/>
                </a:cubicBezTo>
                <a:cubicBezTo>
                  <a:pt x="218" y="1365"/>
                  <a:pt x="202" y="1381"/>
                  <a:pt x="182" y="1381"/>
                </a:cubicBezTo>
                <a:cubicBezTo>
                  <a:pt x="162" y="1381"/>
                  <a:pt x="145" y="1365"/>
                  <a:pt x="145" y="1345"/>
                </a:cubicBezTo>
                <a:cubicBezTo>
                  <a:pt x="145" y="1054"/>
                  <a:pt x="145" y="1054"/>
                  <a:pt x="145" y="1054"/>
                </a:cubicBezTo>
                <a:cubicBezTo>
                  <a:pt x="105" y="1054"/>
                  <a:pt x="73" y="1022"/>
                  <a:pt x="73" y="982"/>
                </a:cubicBezTo>
                <a:cubicBezTo>
                  <a:pt x="73" y="691"/>
                  <a:pt x="73" y="691"/>
                  <a:pt x="73" y="691"/>
                </a:cubicBezTo>
                <a:cubicBezTo>
                  <a:pt x="73" y="651"/>
                  <a:pt x="105" y="619"/>
                  <a:pt x="145" y="619"/>
                </a:cubicBezTo>
                <a:cubicBezTo>
                  <a:pt x="145" y="619"/>
                  <a:pt x="109" y="590"/>
                  <a:pt x="109" y="510"/>
                </a:cubicBezTo>
                <a:cubicBezTo>
                  <a:pt x="109" y="430"/>
                  <a:pt x="174" y="365"/>
                  <a:pt x="254" y="365"/>
                </a:cubicBezTo>
                <a:cubicBezTo>
                  <a:pt x="334" y="365"/>
                  <a:pt x="400" y="432"/>
                  <a:pt x="400" y="510"/>
                </a:cubicBezTo>
                <a:cubicBezTo>
                  <a:pt x="400" y="588"/>
                  <a:pt x="363" y="619"/>
                  <a:pt x="363" y="619"/>
                </a:cubicBezTo>
                <a:cubicBezTo>
                  <a:pt x="382" y="619"/>
                  <a:pt x="398" y="626"/>
                  <a:pt x="411" y="637"/>
                </a:cubicBezTo>
                <a:cubicBezTo>
                  <a:pt x="411" y="925"/>
                  <a:pt x="411" y="925"/>
                  <a:pt x="411" y="925"/>
                </a:cubicBezTo>
                <a:cubicBezTo>
                  <a:pt x="411" y="955"/>
                  <a:pt x="418" y="984"/>
                  <a:pt x="430" y="1009"/>
                </a:cubicBezTo>
                <a:cubicBezTo>
                  <a:pt x="420" y="1036"/>
                  <a:pt x="394" y="1054"/>
                  <a:pt x="363" y="1054"/>
                </a:cubicBezTo>
                <a:cubicBezTo>
                  <a:pt x="363" y="1345"/>
                  <a:pt x="363" y="1345"/>
                  <a:pt x="363" y="1345"/>
                </a:cubicBezTo>
                <a:cubicBezTo>
                  <a:pt x="363" y="1365"/>
                  <a:pt x="347" y="1381"/>
                  <a:pt x="327" y="1381"/>
                </a:cubicBezTo>
                <a:cubicBezTo>
                  <a:pt x="307" y="1381"/>
                  <a:pt x="291" y="1365"/>
                  <a:pt x="291" y="1345"/>
                </a:cubicBezTo>
                <a:cubicBezTo>
                  <a:pt x="291" y="1048"/>
                  <a:pt x="291" y="1048"/>
                  <a:pt x="291" y="1048"/>
                </a:cubicBezTo>
                <a:moveTo>
                  <a:pt x="703" y="1014"/>
                </a:moveTo>
                <a:cubicBezTo>
                  <a:pt x="703" y="1412"/>
                  <a:pt x="703" y="1412"/>
                  <a:pt x="703" y="1412"/>
                </a:cubicBezTo>
                <a:cubicBezTo>
                  <a:pt x="703" y="1439"/>
                  <a:pt x="682" y="1461"/>
                  <a:pt x="655" y="1461"/>
                </a:cubicBezTo>
                <a:cubicBezTo>
                  <a:pt x="628" y="1461"/>
                  <a:pt x="606" y="1439"/>
                  <a:pt x="606" y="1412"/>
                </a:cubicBezTo>
                <a:cubicBezTo>
                  <a:pt x="606" y="1023"/>
                  <a:pt x="606" y="1023"/>
                  <a:pt x="606" y="1023"/>
                </a:cubicBezTo>
                <a:cubicBezTo>
                  <a:pt x="552" y="1023"/>
                  <a:pt x="509" y="979"/>
                  <a:pt x="508" y="926"/>
                </a:cubicBezTo>
                <a:cubicBezTo>
                  <a:pt x="508" y="691"/>
                  <a:pt x="508" y="691"/>
                  <a:pt x="508" y="691"/>
                </a:cubicBezTo>
                <a:cubicBezTo>
                  <a:pt x="508" y="691"/>
                  <a:pt x="508" y="691"/>
                  <a:pt x="508" y="690"/>
                </a:cubicBezTo>
                <a:cubicBezTo>
                  <a:pt x="508" y="535"/>
                  <a:pt x="508" y="535"/>
                  <a:pt x="508" y="535"/>
                </a:cubicBezTo>
                <a:cubicBezTo>
                  <a:pt x="508" y="482"/>
                  <a:pt x="552" y="438"/>
                  <a:pt x="606" y="438"/>
                </a:cubicBezTo>
                <a:cubicBezTo>
                  <a:pt x="606" y="438"/>
                  <a:pt x="557" y="400"/>
                  <a:pt x="557" y="292"/>
                </a:cubicBezTo>
                <a:cubicBezTo>
                  <a:pt x="557" y="184"/>
                  <a:pt x="644" y="97"/>
                  <a:pt x="752" y="97"/>
                </a:cubicBezTo>
                <a:cubicBezTo>
                  <a:pt x="860" y="97"/>
                  <a:pt x="947" y="187"/>
                  <a:pt x="947" y="292"/>
                </a:cubicBezTo>
                <a:cubicBezTo>
                  <a:pt x="947" y="397"/>
                  <a:pt x="898" y="438"/>
                  <a:pt x="898" y="438"/>
                </a:cubicBezTo>
                <a:cubicBezTo>
                  <a:pt x="952" y="438"/>
                  <a:pt x="996" y="482"/>
                  <a:pt x="996" y="535"/>
                </a:cubicBezTo>
                <a:cubicBezTo>
                  <a:pt x="996" y="691"/>
                  <a:pt x="996" y="691"/>
                  <a:pt x="996" y="691"/>
                </a:cubicBezTo>
                <a:cubicBezTo>
                  <a:pt x="996" y="925"/>
                  <a:pt x="996" y="925"/>
                  <a:pt x="996" y="925"/>
                </a:cubicBezTo>
                <a:cubicBezTo>
                  <a:pt x="996" y="979"/>
                  <a:pt x="952" y="1023"/>
                  <a:pt x="898" y="1023"/>
                </a:cubicBezTo>
                <a:cubicBezTo>
                  <a:pt x="898" y="1412"/>
                  <a:pt x="898" y="1412"/>
                  <a:pt x="898" y="1412"/>
                </a:cubicBezTo>
                <a:cubicBezTo>
                  <a:pt x="898" y="1439"/>
                  <a:pt x="876" y="1461"/>
                  <a:pt x="849" y="1461"/>
                </a:cubicBezTo>
                <a:cubicBezTo>
                  <a:pt x="822" y="1461"/>
                  <a:pt x="801" y="1439"/>
                  <a:pt x="801" y="1412"/>
                </a:cubicBezTo>
                <a:cubicBezTo>
                  <a:pt x="801" y="1014"/>
                  <a:pt x="801" y="1014"/>
                  <a:pt x="801" y="1014"/>
                </a:cubicBezTo>
                <a:lnTo>
                  <a:pt x="703" y="1014"/>
                </a:lnTo>
                <a:close/>
                <a:moveTo>
                  <a:pt x="1213" y="1048"/>
                </a:moveTo>
                <a:cubicBezTo>
                  <a:pt x="1213" y="1345"/>
                  <a:pt x="1213" y="1345"/>
                  <a:pt x="1213" y="1345"/>
                </a:cubicBezTo>
                <a:cubicBezTo>
                  <a:pt x="1213" y="1365"/>
                  <a:pt x="1197" y="1381"/>
                  <a:pt x="1177" y="1381"/>
                </a:cubicBezTo>
                <a:cubicBezTo>
                  <a:pt x="1157" y="1381"/>
                  <a:pt x="1141" y="1365"/>
                  <a:pt x="1141" y="1345"/>
                </a:cubicBezTo>
                <a:cubicBezTo>
                  <a:pt x="1141" y="1054"/>
                  <a:pt x="1141" y="1054"/>
                  <a:pt x="1141" y="1054"/>
                </a:cubicBezTo>
                <a:cubicBezTo>
                  <a:pt x="1110" y="1054"/>
                  <a:pt x="1084" y="1036"/>
                  <a:pt x="1073" y="1009"/>
                </a:cubicBezTo>
                <a:cubicBezTo>
                  <a:pt x="1086" y="984"/>
                  <a:pt x="1093" y="955"/>
                  <a:pt x="1093" y="925"/>
                </a:cubicBezTo>
                <a:cubicBezTo>
                  <a:pt x="1093" y="637"/>
                  <a:pt x="1093" y="637"/>
                  <a:pt x="1093" y="637"/>
                </a:cubicBezTo>
                <a:cubicBezTo>
                  <a:pt x="1106" y="626"/>
                  <a:pt x="1122" y="619"/>
                  <a:pt x="1141" y="619"/>
                </a:cubicBezTo>
                <a:cubicBezTo>
                  <a:pt x="1141" y="619"/>
                  <a:pt x="1104" y="590"/>
                  <a:pt x="1104" y="510"/>
                </a:cubicBezTo>
                <a:cubicBezTo>
                  <a:pt x="1104" y="430"/>
                  <a:pt x="1170" y="365"/>
                  <a:pt x="1250" y="365"/>
                </a:cubicBezTo>
                <a:cubicBezTo>
                  <a:pt x="1330" y="365"/>
                  <a:pt x="1395" y="431"/>
                  <a:pt x="1395" y="510"/>
                </a:cubicBezTo>
                <a:cubicBezTo>
                  <a:pt x="1395" y="589"/>
                  <a:pt x="1359" y="619"/>
                  <a:pt x="1359" y="619"/>
                </a:cubicBezTo>
                <a:cubicBezTo>
                  <a:pt x="1399" y="619"/>
                  <a:pt x="1431" y="651"/>
                  <a:pt x="1431" y="691"/>
                </a:cubicBezTo>
                <a:cubicBezTo>
                  <a:pt x="1431" y="982"/>
                  <a:pt x="1431" y="982"/>
                  <a:pt x="1431" y="982"/>
                </a:cubicBezTo>
                <a:cubicBezTo>
                  <a:pt x="1431" y="1022"/>
                  <a:pt x="1399" y="1054"/>
                  <a:pt x="1359" y="1054"/>
                </a:cubicBezTo>
                <a:cubicBezTo>
                  <a:pt x="1359" y="1345"/>
                  <a:pt x="1359" y="1345"/>
                  <a:pt x="1359" y="1345"/>
                </a:cubicBezTo>
                <a:cubicBezTo>
                  <a:pt x="1359" y="1365"/>
                  <a:pt x="1342" y="1381"/>
                  <a:pt x="1322" y="1381"/>
                </a:cubicBezTo>
                <a:cubicBezTo>
                  <a:pt x="1302" y="1381"/>
                  <a:pt x="1286" y="1365"/>
                  <a:pt x="1286" y="1345"/>
                </a:cubicBezTo>
                <a:cubicBezTo>
                  <a:pt x="1286" y="1048"/>
                  <a:pt x="1286" y="1048"/>
                  <a:pt x="1286" y="1048"/>
                </a:cubicBezTo>
                <a:lnTo>
                  <a:pt x="1213" y="104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06" tIns="48203" rIns="96406" bIns="48203" numCol="1" anchor="t" anchorCtr="0" compatLnSpc="1">
            <a:prstTxWarp prst="textNoShape">
              <a:avLst/>
            </a:prstTxWarp>
          </a:bodyPr>
          <a:lstStyle/>
          <a:p>
            <a:endParaRPr lang="id-ID" sz="2668"/>
          </a:p>
        </p:txBody>
      </p:sp>
      <p:grpSp>
        <p:nvGrpSpPr>
          <p:cNvPr id="51" name="PA_组合 50"/>
          <p:cNvGrpSpPr/>
          <p:nvPr>
            <p:custDataLst>
              <p:tags r:id="rId23"/>
            </p:custDataLst>
          </p:nvPr>
        </p:nvGrpSpPr>
        <p:grpSpPr>
          <a:xfrm>
            <a:off x="10379355" y="4662323"/>
            <a:ext cx="614856" cy="585316"/>
            <a:chOff x="0" y="4763"/>
            <a:chExt cx="7061200" cy="6719887"/>
          </a:xfrm>
          <a:solidFill>
            <a:schemeClr val="accent1"/>
          </a:solidFill>
        </p:grpSpPr>
        <p:sp>
          <p:nvSpPr>
            <p:cNvPr id="48" name="PA_任意多边形 32"/>
            <p:cNvSpPr>
              <a:spLocks noEditPoints="1"/>
            </p:cNvSpPr>
            <p:nvPr>
              <p:custDataLst>
                <p:tags r:id="rId30"/>
              </p:custDataLst>
            </p:nvPr>
          </p:nvSpPr>
          <p:spPr bwMode="auto">
            <a:xfrm>
              <a:off x="0" y="4763"/>
              <a:ext cx="7061200" cy="6719887"/>
            </a:xfrm>
            <a:custGeom>
              <a:avLst/>
              <a:gdLst>
                <a:gd name="T0" fmla="*/ 1722 w 1880"/>
                <a:gd name="T1" fmla="*/ 0 h 1789"/>
                <a:gd name="T2" fmla="*/ 158 w 1880"/>
                <a:gd name="T3" fmla="*/ 0 h 1789"/>
                <a:gd name="T4" fmla="*/ 0 w 1880"/>
                <a:gd name="T5" fmla="*/ 158 h 1789"/>
                <a:gd name="T6" fmla="*/ 0 w 1880"/>
                <a:gd name="T7" fmla="*/ 1368 h 1789"/>
                <a:gd name="T8" fmla="*/ 158 w 1880"/>
                <a:gd name="T9" fmla="*/ 1526 h 1789"/>
                <a:gd name="T10" fmla="*/ 634 w 1880"/>
                <a:gd name="T11" fmla="*/ 1526 h 1789"/>
                <a:gd name="T12" fmla="*/ 550 w 1880"/>
                <a:gd name="T13" fmla="*/ 1617 h 1789"/>
                <a:gd name="T14" fmla="*/ 506 w 1880"/>
                <a:gd name="T15" fmla="*/ 1664 h 1789"/>
                <a:gd name="T16" fmla="*/ 502 w 1880"/>
                <a:gd name="T17" fmla="*/ 1737 h 1789"/>
                <a:gd name="T18" fmla="*/ 621 w 1880"/>
                <a:gd name="T19" fmla="*/ 1789 h 1789"/>
                <a:gd name="T20" fmla="*/ 1259 w 1880"/>
                <a:gd name="T21" fmla="*/ 1789 h 1789"/>
                <a:gd name="T22" fmla="*/ 1378 w 1880"/>
                <a:gd name="T23" fmla="*/ 1737 h 1789"/>
                <a:gd name="T24" fmla="*/ 1374 w 1880"/>
                <a:gd name="T25" fmla="*/ 1664 h 1789"/>
                <a:gd name="T26" fmla="*/ 1330 w 1880"/>
                <a:gd name="T27" fmla="*/ 1617 h 1789"/>
                <a:gd name="T28" fmla="*/ 1246 w 1880"/>
                <a:gd name="T29" fmla="*/ 1526 h 1789"/>
                <a:gd name="T30" fmla="*/ 1722 w 1880"/>
                <a:gd name="T31" fmla="*/ 1526 h 1789"/>
                <a:gd name="T32" fmla="*/ 1880 w 1880"/>
                <a:gd name="T33" fmla="*/ 1368 h 1789"/>
                <a:gd name="T34" fmla="*/ 1880 w 1880"/>
                <a:gd name="T35" fmla="*/ 158 h 1789"/>
                <a:gd name="T36" fmla="*/ 1722 w 1880"/>
                <a:gd name="T37" fmla="*/ 0 h 1789"/>
                <a:gd name="T38" fmla="*/ 1288 w 1880"/>
                <a:gd name="T39" fmla="*/ 1659 h 1789"/>
                <a:gd name="T40" fmla="*/ 1326 w 1880"/>
                <a:gd name="T41" fmla="*/ 1698 h 1789"/>
                <a:gd name="T42" fmla="*/ 1325 w 1880"/>
                <a:gd name="T43" fmla="*/ 1712 h 1789"/>
                <a:gd name="T44" fmla="*/ 1259 w 1880"/>
                <a:gd name="T45" fmla="*/ 1731 h 1789"/>
                <a:gd name="T46" fmla="*/ 621 w 1880"/>
                <a:gd name="T47" fmla="*/ 1731 h 1789"/>
                <a:gd name="T48" fmla="*/ 555 w 1880"/>
                <a:gd name="T49" fmla="*/ 1712 h 1789"/>
                <a:gd name="T50" fmla="*/ 553 w 1880"/>
                <a:gd name="T51" fmla="*/ 1700 h 1789"/>
                <a:gd name="T52" fmla="*/ 553 w 1880"/>
                <a:gd name="T53" fmla="*/ 1700 h 1789"/>
                <a:gd name="T54" fmla="*/ 592 w 1880"/>
                <a:gd name="T55" fmla="*/ 1659 h 1789"/>
                <a:gd name="T56" fmla="*/ 703 w 1880"/>
                <a:gd name="T57" fmla="*/ 1526 h 1789"/>
                <a:gd name="T58" fmla="*/ 1177 w 1880"/>
                <a:gd name="T59" fmla="*/ 1526 h 1789"/>
                <a:gd name="T60" fmla="*/ 1288 w 1880"/>
                <a:gd name="T61" fmla="*/ 1659 h 1789"/>
                <a:gd name="T62" fmla="*/ 1763 w 1880"/>
                <a:gd name="T63" fmla="*/ 1368 h 1789"/>
                <a:gd name="T64" fmla="*/ 1722 w 1880"/>
                <a:gd name="T65" fmla="*/ 1409 h 1789"/>
                <a:gd name="T66" fmla="*/ 158 w 1880"/>
                <a:gd name="T67" fmla="*/ 1409 h 1789"/>
                <a:gd name="T68" fmla="*/ 117 w 1880"/>
                <a:gd name="T69" fmla="*/ 1368 h 1789"/>
                <a:gd name="T70" fmla="*/ 117 w 1880"/>
                <a:gd name="T71" fmla="*/ 158 h 1789"/>
                <a:gd name="T72" fmla="*/ 158 w 1880"/>
                <a:gd name="T73" fmla="*/ 117 h 1789"/>
                <a:gd name="T74" fmla="*/ 1722 w 1880"/>
                <a:gd name="T75" fmla="*/ 117 h 1789"/>
                <a:gd name="T76" fmla="*/ 1763 w 1880"/>
                <a:gd name="T77" fmla="*/ 158 h 1789"/>
                <a:gd name="T78" fmla="*/ 1763 w 1880"/>
                <a:gd name="T79" fmla="*/ 1368 h 1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80" h="1789">
                  <a:moveTo>
                    <a:pt x="1722" y="0"/>
                  </a:moveTo>
                  <a:cubicBezTo>
                    <a:pt x="158" y="0"/>
                    <a:pt x="158" y="0"/>
                    <a:pt x="158" y="0"/>
                  </a:cubicBezTo>
                  <a:cubicBezTo>
                    <a:pt x="71" y="0"/>
                    <a:pt x="0" y="71"/>
                    <a:pt x="0" y="158"/>
                  </a:cubicBezTo>
                  <a:cubicBezTo>
                    <a:pt x="0" y="1368"/>
                    <a:pt x="0" y="1368"/>
                    <a:pt x="0" y="1368"/>
                  </a:cubicBezTo>
                  <a:cubicBezTo>
                    <a:pt x="0" y="1455"/>
                    <a:pt x="71" y="1526"/>
                    <a:pt x="158" y="1526"/>
                  </a:cubicBezTo>
                  <a:cubicBezTo>
                    <a:pt x="634" y="1526"/>
                    <a:pt x="634" y="1526"/>
                    <a:pt x="634" y="1526"/>
                  </a:cubicBezTo>
                  <a:cubicBezTo>
                    <a:pt x="610" y="1558"/>
                    <a:pt x="570" y="1598"/>
                    <a:pt x="550" y="1617"/>
                  </a:cubicBezTo>
                  <a:cubicBezTo>
                    <a:pt x="530" y="1637"/>
                    <a:pt x="514" y="1653"/>
                    <a:pt x="506" y="1664"/>
                  </a:cubicBezTo>
                  <a:cubicBezTo>
                    <a:pt x="494" y="1680"/>
                    <a:pt x="489" y="1710"/>
                    <a:pt x="502" y="1737"/>
                  </a:cubicBezTo>
                  <a:cubicBezTo>
                    <a:pt x="514" y="1761"/>
                    <a:pt x="544" y="1789"/>
                    <a:pt x="621" y="1789"/>
                  </a:cubicBezTo>
                  <a:cubicBezTo>
                    <a:pt x="1259" y="1789"/>
                    <a:pt x="1259" y="1789"/>
                    <a:pt x="1259" y="1789"/>
                  </a:cubicBezTo>
                  <a:cubicBezTo>
                    <a:pt x="1336" y="1789"/>
                    <a:pt x="1366" y="1761"/>
                    <a:pt x="1378" y="1737"/>
                  </a:cubicBezTo>
                  <a:cubicBezTo>
                    <a:pt x="1391" y="1710"/>
                    <a:pt x="1386" y="1680"/>
                    <a:pt x="1374" y="1664"/>
                  </a:cubicBezTo>
                  <a:cubicBezTo>
                    <a:pt x="1366" y="1653"/>
                    <a:pt x="1350" y="1637"/>
                    <a:pt x="1330" y="1617"/>
                  </a:cubicBezTo>
                  <a:cubicBezTo>
                    <a:pt x="1310" y="1598"/>
                    <a:pt x="1270" y="1558"/>
                    <a:pt x="1246" y="1526"/>
                  </a:cubicBezTo>
                  <a:cubicBezTo>
                    <a:pt x="1722" y="1526"/>
                    <a:pt x="1722" y="1526"/>
                    <a:pt x="1722" y="1526"/>
                  </a:cubicBezTo>
                  <a:cubicBezTo>
                    <a:pt x="1809" y="1526"/>
                    <a:pt x="1880" y="1455"/>
                    <a:pt x="1880" y="1368"/>
                  </a:cubicBezTo>
                  <a:cubicBezTo>
                    <a:pt x="1880" y="158"/>
                    <a:pt x="1880" y="158"/>
                    <a:pt x="1880" y="158"/>
                  </a:cubicBezTo>
                  <a:cubicBezTo>
                    <a:pt x="1880" y="71"/>
                    <a:pt x="1809" y="0"/>
                    <a:pt x="1722" y="0"/>
                  </a:cubicBezTo>
                  <a:close/>
                  <a:moveTo>
                    <a:pt x="1288" y="1659"/>
                  </a:moveTo>
                  <a:cubicBezTo>
                    <a:pt x="1305" y="1676"/>
                    <a:pt x="1321" y="1692"/>
                    <a:pt x="1326" y="1698"/>
                  </a:cubicBezTo>
                  <a:cubicBezTo>
                    <a:pt x="1326" y="1699"/>
                    <a:pt x="1329" y="1705"/>
                    <a:pt x="1325" y="1712"/>
                  </a:cubicBezTo>
                  <a:cubicBezTo>
                    <a:pt x="1317" y="1724"/>
                    <a:pt x="1293" y="1731"/>
                    <a:pt x="1259" y="1731"/>
                  </a:cubicBezTo>
                  <a:cubicBezTo>
                    <a:pt x="621" y="1731"/>
                    <a:pt x="621" y="1731"/>
                    <a:pt x="621" y="1731"/>
                  </a:cubicBezTo>
                  <a:cubicBezTo>
                    <a:pt x="587" y="1731"/>
                    <a:pt x="563" y="1724"/>
                    <a:pt x="555" y="1712"/>
                  </a:cubicBezTo>
                  <a:cubicBezTo>
                    <a:pt x="551" y="1706"/>
                    <a:pt x="553" y="1700"/>
                    <a:pt x="553" y="1700"/>
                  </a:cubicBezTo>
                  <a:cubicBezTo>
                    <a:pt x="553" y="1700"/>
                    <a:pt x="553" y="1700"/>
                    <a:pt x="553" y="1700"/>
                  </a:cubicBezTo>
                  <a:cubicBezTo>
                    <a:pt x="559" y="1692"/>
                    <a:pt x="575" y="1676"/>
                    <a:pt x="592" y="1659"/>
                  </a:cubicBezTo>
                  <a:cubicBezTo>
                    <a:pt x="643" y="1608"/>
                    <a:pt x="684" y="1565"/>
                    <a:pt x="703" y="1526"/>
                  </a:cubicBezTo>
                  <a:cubicBezTo>
                    <a:pt x="1177" y="1526"/>
                    <a:pt x="1177" y="1526"/>
                    <a:pt x="1177" y="1526"/>
                  </a:cubicBezTo>
                  <a:cubicBezTo>
                    <a:pt x="1196" y="1565"/>
                    <a:pt x="1237" y="1608"/>
                    <a:pt x="1288" y="1659"/>
                  </a:cubicBezTo>
                  <a:close/>
                  <a:moveTo>
                    <a:pt x="1763" y="1368"/>
                  </a:moveTo>
                  <a:cubicBezTo>
                    <a:pt x="1763" y="1391"/>
                    <a:pt x="1745" y="1409"/>
                    <a:pt x="1722" y="1409"/>
                  </a:cubicBezTo>
                  <a:cubicBezTo>
                    <a:pt x="158" y="1409"/>
                    <a:pt x="158" y="1409"/>
                    <a:pt x="158" y="1409"/>
                  </a:cubicBezTo>
                  <a:cubicBezTo>
                    <a:pt x="136" y="1409"/>
                    <a:pt x="117" y="1391"/>
                    <a:pt x="117" y="1368"/>
                  </a:cubicBezTo>
                  <a:cubicBezTo>
                    <a:pt x="117" y="158"/>
                    <a:pt x="117" y="158"/>
                    <a:pt x="117" y="158"/>
                  </a:cubicBezTo>
                  <a:cubicBezTo>
                    <a:pt x="117" y="135"/>
                    <a:pt x="136" y="117"/>
                    <a:pt x="158" y="117"/>
                  </a:cubicBezTo>
                  <a:cubicBezTo>
                    <a:pt x="1722" y="117"/>
                    <a:pt x="1722" y="117"/>
                    <a:pt x="1722" y="117"/>
                  </a:cubicBezTo>
                  <a:cubicBezTo>
                    <a:pt x="1745" y="117"/>
                    <a:pt x="1763" y="135"/>
                    <a:pt x="1763" y="158"/>
                  </a:cubicBezTo>
                  <a:lnTo>
                    <a:pt x="1763" y="13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/>
            </a:p>
          </p:txBody>
        </p:sp>
        <p:sp>
          <p:nvSpPr>
            <p:cNvPr id="49" name="PA_任意多边形 33"/>
            <p:cNvSpPr>
              <a:spLocks noEditPoints="1"/>
            </p:cNvSpPr>
            <p:nvPr>
              <p:custDataLst>
                <p:tags r:id="rId31"/>
              </p:custDataLst>
            </p:nvPr>
          </p:nvSpPr>
          <p:spPr bwMode="auto">
            <a:xfrm>
              <a:off x="882650" y="887413"/>
              <a:ext cx="5295900" cy="3533775"/>
            </a:xfrm>
            <a:custGeom>
              <a:avLst/>
              <a:gdLst>
                <a:gd name="T0" fmla="*/ 1310 w 1410"/>
                <a:gd name="T1" fmla="*/ 0 h 941"/>
                <a:gd name="T2" fmla="*/ 100 w 1410"/>
                <a:gd name="T3" fmla="*/ 0 h 941"/>
                <a:gd name="T4" fmla="*/ 0 w 1410"/>
                <a:gd name="T5" fmla="*/ 99 h 941"/>
                <a:gd name="T6" fmla="*/ 0 w 1410"/>
                <a:gd name="T7" fmla="*/ 841 h 941"/>
                <a:gd name="T8" fmla="*/ 100 w 1410"/>
                <a:gd name="T9" fmla="*/ 941 h 941"/>
                <a:gd name="T10" fmla="*/ 1310 w 1410"/>
                <a:gd name="T11" fmla="*/ 941 h 941"/>
                <a:gd name="T12" fmla="*/ 1410 w 1410"/>
                <a:gd name="T13" fmla="*/ 841 h 941"/>
                <a:gd name="T14" fmla="*/ 1410 w 1410"/>
                <a:gd name="T15" fmla="*/ 99 h 941"/>
                <a:gd name="T16" fmla="*/ 1310 w 1410"/>
                <a:gd name="T17" fmla="*/ 0 h 941"/>
                <a:gd name="T18" fmla="*/ 100 w 1410"/>
                <a:gd name="T19" fmla="*/ 58 h 941"/>
                <a:gd name="T20" fmla="*/ 1310 w 1410"/>
                <a:gd name="T21" fmla="*/ 58 h 941"/>
                <a:gd name="T22" fmla="*/ 1352 w 1410"/>
                <a:gd name="T23" fmla="*/ 99 h 941"/>
                <a:gd name="T24" fmla="*/ 1352 w 1410"/>
                <a:gd name="T25" fmla="*/ 340 h 941"/>
                <a:gd name="T26" fmla="*/ 1115 w 1410"/>
                <a:gd name="T27" fmla="*/ 606 h 941"/>
                <a:gd name="T28" fmla="*/ 904 w 1410"/>
                <a:gd name="T29" fmla="*/ 334 h 941"/>
                <a:gd name="T30" fmla="*/ 881 w 1410"/>
                <a:gd name="T31" fmla="*/ 322 h 941"/>
                <a:gd name="T32" fmla="*/ 857 w 1410"/>
                <a:gd name="T33" fmla="*/ 335 h 941"/>
                <a:gd name="T34" fmla="*/ 584 w 1410"/>
                <a:gd name="T35" fmla="*/ 717 h 941"/>
                <a:gd name="T36" fmla="*/ 374 w 1410"/>
                <a:gd name="T37" fmla="*/ 507 h 941"/>
                <a:gd name="T38" fmla="*/ 333 w 1410"/>
                <a:gd name="T39" fmla="*/ 506 h 941"/>
                <a:gd name="T40" fmla="*/ 58 w 1410"/>
                <a:gd name="T41" fmla="*/ 756 h 941"/>
                <a:gd name="T42" fmla="*/ 58 w 1410"/>
                <a:gd name="T43" fmla="*/ 99 h 941"/>
                <a:gd name="T44" fmla="*/ 100 w 1410"/>
                <a:gd name="T45" fmla="*/ 58 h 941"/>
                <a:gd name="T46" fmla="*/ 1310 w 1410"/>
                <a:gd name="T47" fmla="*/ 882 h 941"/>
                <a:gd name="T48" fmla="*/ 100 w 1410"/>
                <a:gd name="T49" fmla="*/ 882 h 941"/>
                <a:gd name="T50" fmla="*/ 58 w 1410"/>
                <a:gd name="T51" fmla="*/ 841 h 941"/>
                <a:gd name="T52" fmla="*/ 58 w 1410"/>
                <a:gd name="T53" fmla="*/ 835 h 941"/>
                <a:gd name="T54" fmla="*/ 352 w 1410"/>
                <a:gd name="T55" fmla="*/ 568 h 941"/>
                <a:gd name="T56" fmla="*/ 567 w 1410"/>
                <a:gd name="T57" fmla="*/ 783 h 941"/>
                <a:gd name="T58" fmla="*/ 590 w 1410"/>
                <a:gd name="T59" fmla="*/ 792 h 941"/>
                <a:gd name="T60" fmla="*/ 611 w 1410"/>
                <a:gd name="T61" fmla="*/ 780 h 941"/>
                <a:gd name="T62" fmla="*/ 882 w 1410"/>
                <a:gd name="T63" fmla="*/ 401 h 941"/>
                <a:gd name="T64" fmla="*/ 1090 w 1410"/>
                <a:gd name="T65" fmla="*/ 670 h 941"/>
                <a:gd name="T66" fmla="*/ 1112 w 1410"/>
                <a:gd name="T67" fmla="*/ 682 h 941"/>
                <a:gd name="T68" fmla="*/ 1135 w 1410"/>
                <a:gd name="T69" fmla="*/ 672 h 941"/>
                <a:gd name="T70" fmla="*/ 1352 w 1410"/>
                <a:gd name="T71" fmla="*/ 428 h 941"/>
                <a:gd name="T72" fmla="*/ 1352 w 1410"/>
                <a:gd name="T73" fmla="*/ 841 h 941"/>
                <a:gd name="T74" fmla="*/ 1310 w 1410"/>
                <a:gd name="T75" fmla="*/ 882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10" h="941">
                  <a:moveTo>
                    <a:pt x="1310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4"/>
                    <a:pt x="0" y="99"/>
                  </a:cubicBezTo>
                  <a:cubicBezTo>
                    <a:pt x="0" y="841"/>
                    <a:pt x="0" y="841"/>
                    <a:pt x="0" y="841"/>
                  </a:cubicBezTo>
                  <a:cubicBezTo>
                    <a:pt x="0" y="896"/>
                    <a:pt x="45" y="941"/>
                    <a:pt x="100" y="941"/>
                  </a:cubicBezTo>
                  <a:cubicBezTo>
                    <a:pt x="1310" y="941"/>
                    <a:pt x="1310" y="941"/>
                    <a:pt x="1310" y="941"/>
                  </a:cubicBezTo>
                  <a:cubicBezTo>
                    <a:pt x="1365" y="941"/>
                    <a:pt x="1410" y="896"/>
                    <a:pt x="1410" y="841"/>
                  </a:cubicBezTo>
                  <a:cubicBezTo>
                    <a:pt x="1410" y="99"/>
                    <a:pt x="1410" y="99"/>
                    <a:pt x="1410" y="99"/>
                  </a:cubicBezTo>
                  <a:cubicBezTo>
                    <a:pt x="1410" y="44"/>
                    <a:pt x="1365" y="0"/>
                    <a:pt x="1310" y="0"/>
                  </a:cubicBezTo>
                  <a:close/>
                  <a:moveTo>
                    <a:pt x="100" y="58"/>
                  </a:moveTo>
                  <a:cubicBezTo>
                    <a:pt x="1310" y="58"/>
                    <a:pt x="1310" y="58"/>
                    <a:pt x="1310" y="58"/>
                  </a:cubicBezTo>
                  <a:cubicBezTo>
                    <a:pt x="1333" y="58"/>
                    <a:pt x="1352" y="77"/>
                    <a:pt x="1352" y="99"/>
                  </a:cubicBezTo>
                  <a:cubicBezTo>
                    <a:pt x="1352" y="340"/>
                    <a:pt x="1352" y="340"/>
                    <a:pt x="1352" y="340"/>
                  </a:cubicBezTo>
                  <a:cubicBezTo>
                    <a:pt x="1115" y="606"/>
                    <a:pt x="1115" y="606"/>
                    <a:pt x="1115" y="606"/>
                  </a:cubicBezTo>
                  <a:cubicBezTo>
                    <a:pt x="904" y="334"/>
                    <a:pt x="904" y="334"/>
                    <a:pt x="904" y="334"/>
                  </a:cubicBezTo>
                  <a:cubicBezTo>
                    <a:pt x="899" y="327"/>
                    <a:pt x="890" y="323"/>
                    <a:pt x="881" y="322"/>
                  </a:cubicBezTo>
                  <a:cubicBezTo>
                    <a:pt x="871" y="323"/>
                    <a:pt x="863" y="327"/>
                    <a:pt x="857" y="335"/>
                  </a:cubicBezTo>
                  <a:cubicBezTo>
                    <a:pt x="584" y="717"/>
                    <a:pt x="584" y="717"/>
                    <a:pt x="584" y="717"/>
                  </a:cubicBezTo>
                  <a:cubicBezTo>
                    <a:pt x="374" y="507"/>
                    <a:pt x="374" y="507"/>
                    <a:pt x="374" y="507"/>
                  </a:cubicBezTo>
                  <a:cubicBezTo>
                    <a:pt x="363" y="496"/>
                    <a:pt x="345" y="496"/>
                    <a:pt x="333" y="506"/>
                  </a:cubicBezTo>
                  <a:cubicBezTo>
                    <a:pt x="58" y="756"/>
                    <a:pt x="58" y="756"/>
                    <a:pt x="58" y="756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77"/>
                    <a:pt x="77" y="58"/>
                    <a:pt x="100" y="58"/>
                  </a:cubicBezTo>
                  <a:close/>
                  <a:moveTo>
                    <a:pt x="1310" y="882"/>
                  </a:moveTo>
                  <a:cubicBezTo>
                    <a:pt x="100" y="882"/>
                    <a:pt x="100" y="882"/>
                    <a:pt x="100" y="882"/>
                  </a:cubicBezTo>
                  <a:cubicBezTo>
                    <a:pt x="77" y="882"/>
                    <a:pt x="58" y="863"/>
                    <a:pt x="58" y="841"/>
                  </a:cubicBezTo>
                  <a:cubicBezTo>
                    <a:pt x="58" y="835"/>
                    <a:pt x="58" y="835"/>
                    <a:pt x="58" y="835"/>
                  </a:cubicBezTo>
                  <a:cubicBezTo>
                    <a:pt x="352" y="568"/>
                    <a:pt x="352" y="568"/>
                    <a:pt x="352" y="568"/>
                  </a:cubicBezTo>
                  <a:cubicBezTo>
                    <a:pt x="567" y="783"/>
                    <a:pt x="567" y="783"/>
                    <a:pt x="567" y="783"/>
                  </a:cubicBezTo>
                  <a:cubicBezTo>
                    <a:pt x="573" y="790"/>
                    <a:pt x="581" y="793"/>
                    <a:pt x="590" y="792"/>
                  </a:cubicBezTo>
                  <a:cubicBezTo>
                    <a:pt x="599" y="791"/>
                    <a:pt x="606" y="787"/>
                    <a:pt x="611" y="780"/>
                  </a:cubicBezTo>
                  <a:cubicBezTo>
                    <a:pt x="882" y="401"/>
                    <a:pt x="882" y="401"/>
                    <a:pt x="882" y="401"/>
                  </a:cubicBezTo>
                  <a:cubicBezTo>
                    <a:pt x="1090" y="670"/>
                    <a:pt x="1090" y="670"/>
                    <a:pt x="1090" y="670"/>
                  </a:cubicBezTo>
                  <a:cubicBezTo>
                    <a:pt x="1095" y="677"/>
                    <a:pt x="1104" y="681"/>
                    <a:pt x="1112" y="682"/>
                  </a:cubicBezTo>
                  <a:cubicBezTo>
                    <a:pt x="1121" y="682"/>
                    <a:pt x="1129" y="678"/>
                    <a:pt x="1135" y="672"/>
                  </a:cubicBezTo>
                  <a:cubicBezTo>
                    <a:pt x="1352" y="428"/>
                    <a:pt x="1352" y="428"/>
                    <a:pt x="1352" y="428"/>
                  </a:cubicBezTo>
                  <a:cubicBezTo>
                    <a:pt x="1352" y="841"/>
                    <a:pt x="1352" y="841"/>
                    <a:pt x="1352" y="841"/>
                  </a:cubicBezTo>
                  <a:cubicBezTo>
                    <a:pt x="1352" y="863"/>
                    <a:pt x="1333" y="882"/>
                    <a:pt x="1310" y="8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/>
            </a:p>
          </p:txBody>
        </p:sp>
        <p:sp>
          <p:nvSpPr>
            <p:cNvPr id="50" name="PA_任意多边形 34"/>
            <p:cNvSpPr>
              <a:spLocks noEditPoints="1"/>
            </p:cNvSpPr>
            <p:nvPr>
              <p:custDataLst>
                <p:tags r:id="rId32"/>
              </p:custDataLst>
            </p:nvPr>
          </p:nvSpPr>
          <p:spPr bwMode="auto">
            <a:xfrm>
              <a:off x="3200400" y="4522788"/>
              <a:ext cx="660400" cy="661987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18 h 176"/>
                <a:gd name="T12" fmla="*/ 59 w 176"/>
                <a:gd name="T13" fmla="*/ 88 h 176"/>
                <a:gd name="T14" fmla="*/ 88 w 176"/>
                <a:gd name="T15" fmla="*/ 59 h 176"/>
                <a:gd name="T16" fmla="*/ 117 w 176"/>
                <a:gd name="T17" fmla="*/ 88 h 176"/>
                <a:gd name="T18" fmla="*/ 88 w 176"/>
                <a:gd name="T19" fmla="*/ 11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40"/>
                    <a:pt x="0" y="88"/>
                  </a:cubicBezTo>
                  <a:cubicBezTo>
                    <a:pt x="0" y="137"/>
                    <a:pt x="39" y="176"/>
                    <a:pt x="88" y="176"/>
                  </a:cubicBezTo>
                  <a:cubicBezTo>
                    <a:pt x="137" y="176"/>
                    <a:pt x="176" y="137"/>
                    <a:pt x="176" y="88"/>
                  </a:cubicBezTo>
                  <a:cubicBezTo>
                    <a:pt x="176" y="40"/>
                    <a:pt x="137" y="0"/>
                    <a:pt x="88" y="0"/>
                  </a:cubicBezTo>
                  <a:close/>
                  <a:moveTo>
                    <a:pt x="88" y="118"/>
                  </a:moveTo>
                  <a:cubicBezTo>
                    <a:pt x="72" y="118"/>
                    <a:pt x="59" y="104"/>
                    <a:pt x="59" y="88"/>
                  </a:cubicBezTo>
                  <a:cubicBezTo>
                    <a:pt x="59" y="72"/>
                    <a:pt x="72" y="59"/>
                    <a:pt x="88" y="59"/>
                  </a:cubicBezTo>
                  <a:cubicBezTo>
                    <a:pt x="104" y="59"/>
                    <a:pt x="117" y="72"/>
                    <a:pt x="117" y="88"/>
                  </a:cubicBezTo>
                  <a:cubicBezTo>
                    <a:pt x="117" y="104"/>
                    <a:pt x="104" y="118"/>
                    <a:pt x="88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8541" tIns="64270" rIns="128541" bIns="64270" numCol="1" anchor="t" anchorCtr="0" compatLnSpc="1">
              <a:prstTxWarp prst="textNoShape">
                <a:avLst/>
              </a:prstTxWarp>
            </a:bodyPr>
            <a:lstStyle/>
            <a:p>
              <a:endParaRPr lang="id-ID" sz="2668"/>
            </a:p>
          </p:txBody>
        </p:sp>
      </p:grpSp>
      <p:sp>
        <p:nvSpPr>
          <p:cNvPr id="52" name="PA_文本框 51"/>
          <p:cNvSpPr txBox="1"/>
          <p:nvPr>
            <p:custDataLst>
              <p:tags r:id="rId24"/>
            </p:custDataLst>
          </p:nvPr>
        </p:nvSpPr>
        <p:spPr>
          <a:xfrm>
            <a:off x="9940220" y="5592858"/>
            <a:ext cx="1493127" cy="356970"/>
          </a:xfrm>
          <a:prstGeom prst="rect">
            <a:avLst/>
          </a:prstGeom>
          <a:noFill/>
        </p:spPr>
        <p:txBody>
          <a:bodyPr wrap="none" lIns="96406" tIns="48203" rIns="96406" bIns="48203" rtlCol="0">
            <a:spAutoFit/>
          </a:bodyPr>
          <a:lstStyle/>
          <a:p>
            <a:pPr algn="ctr" defTabSz="964005">
              <a:defRPr/>
            </a:pPr>
            <a:r>
              <a:rPr lang="zh-CN" altLang="en-US" sz="1687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这里输入标题</a:t>
            </a:r>
            <a:endParaRPr lang="en-US" altLang="zh-CN" sz="1687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PA_矩形 61"/>
          <p:cNvSpPr/>
          <p:nvPr>
            <p:custDataLst>
              <p:tags r:id="rId25"/>
            </p:custDataLst>
          </p:nvPr>
        </p:nvSpPr>
        <p:spPr>
          <a:xfrm>
            <a:off x="1100451" y="6163787"/>
            <a:ext cx="2125328" cy="11389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06" tIns="48203" rIns="96406" bIns="48203" rtlCol="0" anchor="ctr"/>
          <a:lstStyle/>
          <a:p>
            <a:pPr algn="ctr"/>
            <a:endParaRPr lang="id-ID" sz="2668"/>
          </a:p>
        </p:txBody>
      </p:sp>
      <p:sp>
        <p:nvSpPr>
          <p:cNvPr id="63" name="PA_矩形 62"/>
          <p:cNvSpPr/>
          <p:nvPr>
            <p:custDataLst>
              <p:tags r:id="rId26"/>
            </p:custDataLst>
          </p:nvPr>
        </p:nvSpPr>
        <p:spPr>
          <a:xfrm>
            <a:off x="3233131" y="6163787"/>
            <a:ext cx="2140034" cy="11389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06" tIns="48203" rIns="96406" bIns="48203" rtlCol="0" anchor="ctr"/>
          <a:lstStyle/>
          <a:p>
            <a:pPr algn="ctr"/>
            <a:endParaRPr lang="id-ID" sz="2668"/>
          </a:p>
        </p:txBody>
      </p:sp>
      <p:sp>
        <p:nvSpPr>
          <p:cNvPr id="64" name="PA_矩形 63"/>
          <p:cNvSpPr/>
          <p:nvPr>
            <p:custDataLst>
              <p:tags r:id="rId27"/>
            </p:custDataLst>
          </p:nvPr>
        </p:nvSpPr>
        <p:spPr>
          <a:xfrm>
            <a:off x="5365811" y="6163787"/>
            <a:ext cx="2125328" cy="11389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06" tIns="48203" rIns="96406" bIns="48203" rtlCol="0" anchor="ctr"/>
          <a:lstStyle/>
          <a:p>
            <a:pPr algn="ctr"/>
            <a:endParaRPr lang="id-ID" sz="2668"/>
          </a:p>
        </p:txBody>
      </p:sp>
      <p:sp>
        <p:nvSpPr>
          <p:cNvPr id="65" name="PA_矩形 64"/>
          <p:cNvSpPr/>
          <p:nvPr>
            <p:custDataLst>
              <p:tags r:id="rId28"/>
            </p:custDataLst>
          </p:nvPr>
        </p:nvSpPr>
        <p:spPr>
          <a:xfrm>
            <a:off x="7498492" y="6163787"/>
            <a:ext cx="2125328" cy="11389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06" tIns="48203" rIns="96406" bIns="48203" rtlCol="0" anchor="ctr"/>
          <a:lstStyle/>
          <a:p>
            <a:pPr algn="ctr"/>
            <a:endParaRPr lang="id-ID" sz="2668"/>
          </a:p>
        </p:txBody>
      </p:sp>
      <p:sp>
        <p:nvSpPr>
          <p:cNvPr id="66" name="PA_矩形 65"/>
          <p:cNvSpPr/>
          <p:nvPr>
            <p:custDataLst>
              <p:tags r:id="rId29"/>
            </p:custDataLst>
          </p:nvPr>
        </p:nvSpPr>
        <p:spPr>
          <a:xfrm>
            <a:off x="9623820" y="6163787"/>
            <a:ext cx="2125328" cy="11389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06" tIns="48203" rIns="96406" bIns="48203" rtlCol="0" anchor="ctr"/>
          <a:lstStyle/>
          <a:p>
            <a:pPr algn="ctr"/>
            <a:endParaRPr lang="id-ID" sz="2668"/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F849A9EB-38B9-40FF-9920-ECDA79BB328E}"/>
              </a:ext>
            </a:extLst>
          </p:cNvPr>
          <p:cNvGrpSpPr/>
          <p:nvPr/>
        </p:nvGrpSpPr>
        <p:grpSpPr>
          <a:xfrm>
            <a:off x="-409067" y="156298"/>
            <a:ext cx="1073237" cy="1384624"/>
            <a:chOff x="-697582" y="788521"/>
            <a:chExt cx="1867980" cy="2409952"/>
          </a:xfrm>
        </p:grpSpPr>
        <p:sp>
          <p:nvSpPr>
            <p:cNvPr id="67" name="Freeform: Shape 42">
              <a:extLst>
                <a:ext uri="{FF2B5EF4-FFF2-40B4-BE49-F238E27FC236}">
                  <a16:creationId xmlns:a16="http://schemas.microsoft.com/office/drawing/2014/main" id="{1F3F861F-4A7F-487D-BC5C-BC7133DC6A7B}"/>
                </a:ext>
              </a:extLst>
            </p:cNvPr>
            <p:cNvSpPr/>
            <p:nvPr/>
          </p:nvSpPr>
          <p:spPr bwMode="auto">
            <a:xfrm rot="13500000">
              <a:off x="-697579" y="1803317"/>
              <a:ext cx="1395156" cy="1395156"/>
            </a:xfrm>
            <a:custGeom>
              <a:avLst/>
              <a:gdLst>
                <a:gd name="connsiteX0" fmla="*/ 0 w 2304255"/>
                <a:gd name="connsiteY0" fmla="*/ 0 h 2304255"/>
                <a:gd name="connsiteX1" fmla="*/ 2304255 w 2304255"/>
                <a:gd name="connsiteY1" fmla="*/ 2304255 h 2304255"/>
                <a:gd name="connsiteX2" fmla="*/ 0 w 2304255"/>
                <a:gd name="connsiteY2" fmla="*/ 2304255 h 2304255"/>
                <a:gd name="connsiteX3" fmla="*/ 0 w 2304255"/>
                <a:gd name="connsiteY3" fmla="*/ 0 h 2304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4255" h="2304255">
                  <a:moveTo>
                    <a:pt x="0" y="0"/>
                  </a:moveTo>
                  <a:lnTo>
                    <a:pt x="2304255" y="2304255"/>
                  </a:lnTo>
                  <a:lnTo>
                    <a:pt x="0" y="23042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 dirty="0"/>
            </a:p>
          </p:txBody>
        </p:sp>
        <p:sp>
          <p:nvSpPr>
            <p:cNvPr id="68" name="Freeform: Shape 41">
              <a:extLst>
                <a:ext uri="{FF2B5EF4-FFF2-40B4-BE49-F238E27FC236}">
                  <a16:creationId xmlns:a16="http://schemas.microsoft.com/office/drawing/2014/main" id="{042EBED1-B65F-4973-93F6-276C3DB4CDF0}"/>
                </a:ext>
              </a:extLst>
            </p:cNvPr>
            <p:cNvSpPr/>
            <p:nvPr/>
          </p:nvSpPr>
          <p:spPr bwMode="auto">
            <a:xfrm rot="2700000">
              <a:off x="-697582" y="788521"/>
              <a:ext cx="1395156" cy="1395156"/>
            </a:xfrm>
            <a:custGeom>
              <a:avLst/>
              <a:gdLst>
                <a:gd name="connsiteX0" fmla="*/ 2304256 w 2304256"/>
                <a:gd name="connsiteY0" fmla="*/ 0 h 2304256"/>
                <a:gd name="connsiteX1" fmla="*/ 2304256 w 2304256"/>
                <a:gd name="connsiteY1" fmla="*/ 2304256 h 2304256"/>
                <a:gd name="connsiteX2" fmla="*/ 2304255 w 2304256"/>
                <a:gd name="connsiteY2" fmla="*/ 2304256 h 2304256"/>
                <a:gd name="connsiteX3" fmla="*/ 0 w 2304256"/>
                <a:gd name="connsiteY3" fmla="*/ 1 h 2304256"/>
                <a:gd name="connsiteX4" fmla="*/ 0 w 2304256"/>
                <a:gd name="connsiteY4" fmla="*/ 0 h 2304256"/>
                <a:gd name="connsiteX5" fmla="*/ 2304256 w 2304256"/>
                <a:gd name="connsiteY5" fmla="*/ 0 h 2304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04256" h="2304256">
                  <a:moveTo>
                    <a:pt x="2304256" y="0"/>
                  </a:moveTo>
                  <a:lnTo>
                    <a:pt x="2304256" y="2304256"/>
                  </a:lnTo>
                  <a:lnTo>
                    <a:pt x="2304255" y="2304256"/>
                  </a:lnTo>
                  <a:lnTo>
                    <a:pt x="0" y="1"/>
                  </a:lnTo>
                  <a:lnTo>
                    <a:pt x="0" y="0"/>
                  </a:lnTo>
                  <a:lnTo>
                    <a:pt x="2304256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/>
            </a:p>
          </p:txBody>
        </p:sp>
        <p:sp>
          <p:nvSpPr>
            <p:cNvPr id="69" name="Freeform: Shape 35">
              <a:extLst>
                <a:ext uri="{FF2B5EF4-FFF2-40B4-BE49-F238E27FC236}">
                  <a16:creationId xmlns:a16="http://schemas.microsoft.com/office/drawing/2014/main" id="{ECBB9C9B-D23C-466F-ACBF-D21C9689294A}"/>
                </a:ext>
              </a:extLst>
            </p:cNvPr>
            <p:cNvSpPr/>
            <p:nvPr/>
          </p:nvSpPr>
          <p:spPr bwMode="auto">
            <a:xfrm rot="5400000">
              <a:off x="-585200" y="1380060"/>
              <a:ext cx="2340797" cy="1170399"/>
            </a:xfrm>
            <a:custGeom>
              <a:avLst/>
              <a:gdLst>
                <a:gd name="connsiteX0" fmla="*/ 2367656 w 4735313"/>
                <a:gd name="connsiteY0" fmla="*/ 0 h 2367656"/>
                <a:gd name="connsiteX1" fmla="*/ 4735313 w 4735313"/>
                <a:gd name="connsiteY1" fmla="*/ 2367656 h 2367656"/>
                <a:gd name="connsiteX2" fmla="*/ 3847062 w 4735313"/>
                <a:gd name="connsiteY2" fmla="*/ 2367656 h 2367656"/>
                <a:gd name="connsiteX3" fmla="*/ 2367656 w 4735313"/>
                <a:gd name="connsiteY3" fmla="*/ 888250 h 2367656"/>
                <a:gd name="connsiteX4" fmla="*/ 888250 w 4735313"/>
                <a:gd name="connsiteY4" fmla="*/ 2367656 h 2367656"/>
                <a:gd name="connsiteX5" fmla="*/ 0 w 4735313"/>
                <a:gd name="connsiteY5" fmla="*/ 2367656 h 2367656"/>
                <a:gd name="connsiteX6" fmla="*/ 2367656 w 4735313"/>
                <a:gd name="connsiteY6" fmla="*/ 0 h 2367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35313" h="2367656">
                  <a:moveTo>
                    <a:pt x="2367656" y="0"/>
                  </a:moveTo>
                  <a:lnTo>
                    <a:pt x="4735313" y="2367656"/>
                  </a:lnTo>
                  <a:lnTo>
                    <a:pt x="3847062" y="2367656"/>
                  </a:lnTo>
                  <a:lnTo>
                    <a:pt x="2367656" y="888250"/>
                  </a:lnTo>
                  <a:lnTo>
                    <a:pt x="888250" y="2367656"/>
                  </a:lnTo>
                  <a:lnTo>
                    <a:pt x="0" y="2367656"/>
                  </a:lnTo>
                  <a:lnTo>
                    <a:pt x="2367656" y="0"/>
                  </a:lnTo>
                  <a:close/>
                </a:path>
              </a:pathLst>
            </a:custGeom>
            <a:solidFill>
              <a:schemeClr val="accent2">
                <a:alpha val="77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 dirty="0"/>
            </a:p>
          </p:txBody>
        </p:sp>
      </p:grpSp>
      <p:sp>
        <p:nvSpPr>
          <p:cNvPr id="70" name="文本框 10"/>
          <p:cNvSpPr txBox="1">
            <a:spLocks noChangeArrowheads="1"/>
          </p:cNvSpPr>
          <p:nvPr/>
        </p:nvSpPr>
        <p:spPr bwMode="auto">
          <a:xfrm>
            <a:off x="544064" y="489989"/>
            <a:ext cx="4877199" cy="684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4000" dirty="0">
                <a:solidFill>
                  <a:schemeClr val="accent2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sym typeface="Arial" panose="020B0604020202020204" pitchFamily="34" charset="0"/>
              </a:rPr>
              <a:t>添加相关标题文字</a:t>
            </a:r>
            <a:endParaRPr lang="zh-CN" altLang="en-US" sz="4000" dirty="0">
              <a:solidFill>
                <a:schemeClr val="accent2"/>
              </a:solidFill>
              <a:latin typeface="方正尚酷简体" panose="03000509000000000000" pitchFamily="65" charset="-122"/>
              <a:ea typeface="方正尚酷简体" panose="03000509000000000000" pitchFamily="65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37014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000">
        <p14:prism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5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000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500"/>
                            </p:stCondLst>
                            <p:childTnLst>
                              <p:par>
                                <p:cTn id="10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000"/>
                            </p:stCondLst>
                            <p:childTnLst>
                              <p:par>
                                <p:cTn id="10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 animBg="1"/>
      <p:bldP spid="58" grpId="0" animBg="1"/>
      <p:bldP spid="12" grpId="0"/>
      <p:bldP spid="13" grpId="0"/>
      <p:bldP spid="20" grpId="0"/>
      <p:bldP spid="24" grpId="0"/>
      <p:bldP spid="28" grpId="0" animBg="1"/>
      <p:bldP spid="35" grpId="0"/>
      <p:bldP spid="40" grpId="0"/>
      <p:bldP spid="44" grpId="0" animBg="1"/>
      <p:bldP spid="52" grpId="0"/>
      <p:bldP spid="62" grpId="0" animBg="1"/>
      <p:bldP spid="63" grpId="0" animBg="1"/>
      <p:bldP spid="64" grpId="0" animBg="1"/>
      <p:bldP spid="65" grpId="0" animBg="1"/>
      <p:bldP spid="6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2" name="Freeform 6"/>
          <p:cNvSpPr>
            <a:spLocks noEditPoints="1"/>
          </p:cNvSpPr>
          <p:nvPr/>
        </p:nvSpPr>
        <p:spPr bwMode="auto">
          <a:xfrm>
            <a:off x="4277586" y="1816125"/>
            <a:ext cx="4303578" cy="4299114"/>
          </a:xfrm>
          <a:custGeom>
            <a:avLst/>
            <a:gdLst>
              <a:gd name="T0" fmla="*/ 870 w 935"/>
              <a:gd name="T1" fmla="*/ 608 h 935"/>
              <a:gd name="T2" fmla="*/ 870 w 935"/>
              <a:gd name="T3" fmla="*/ 608 h 935"/>
              <a:gd name="T4" fmla="*/ 806 w 935"/>
              <a:gd name="T5" fmla="*/ 468 h 935"/>
              <a:gd name="T6" fmla="*/ 870 w 935"/>
              <a:gd name="T7" fmla="*/ 327 h 935"/>
              <a:gd name="T8" fmla="*/ 870 w 935"/>
              <a:gd name="T9" fmla="*/ 327 h 935"/>
              <a:gd name="T10" fmla="*/ 935 w 935"/>
              <a:gd name="T11" fmla="*/ 186 h 935"/>
              <a:gd name="T12" fmla="*/ 750 w 935"/>
              <a:gd name="T13" fmla="*/ 0 h 935"/>
              <a:gd name="T14" fmla="*/ 608 w 935"/>
              <a:gd name="T15" fmla="*/ 65 h 935"/>
              <a:gd name="T16" fmla="*/ 608 w 935"/>
              <a:gd name="T17" fmla="*/ 65 h 935"/>
              <a:gd name="T18" fmla="*/ 468 w 935"/>
              <a:gd name="T19" fmla="*/ 129 h 935"/>
              <a:gd name="T20" fmla="*/ 328 w 935"/>
              <a:gd name="T21" fmla="*/ 65 h 935"/>
              <a:gd name="T22" fmla="*/ 328 w 935"/>
              <a:gd name="T23" fmla="*/ 65 h 935"/>
              <a:gd name="T24" fmla="*/ 186 w 935"/>
              <a:gd name="T25" fmla="*/ 0 h 935"/>
              <a:gd name="T26" fmla="*/ 0 w 935"/>
              <a:gd name="T27" fmla="*/ 186 h 935"/>
              <a:gd name="T28" fmla="*/ 66 w 935"/>
              <a:gd name="T29" fmla="*/ 327 h 935"/>
              <a:gd name="T30" fmla="*/ 66 w 935"/>
              <a:gd name="T31" fmla="*/ 327 h 935"/>
              <a:gd name="T32" fmla="*/ 130 w 935"/>
              <a:gd name="T33" fmla="*/ 468 h 935"/>
              <a:gd name="T34" fmla="*/ 66 w 935"/>
              <a:gd name="T35" fmla="*/ 608 h 935"/>
              <a:gd name="T36" fmla="*/ 66 w 935"/>
              <a:gd name="T37" fmla="*/ 608 h 935"/>
              <a:gd name="T38" fmla="*/ 0 w 935"/>
              <a:gd name="T39" fmla="*/ 749 h 935"/>
              <a:gd name="T40" fmla="*/ 186 w 935"/>
              <a:gd name="T41" fmla="*/ 935 h 935"/>
              <a:gd name="T42" fmla="*/ 328 w 935"/>
              <a:gd name="T43" fmla="*/ 870 h 935"/>
              <a:gd name="T44" fmla="*/ 328 w 935"/>
              <a:gd name="T45" fmla="*/ 870 h 935"/>
              <a:gd name="T46" fmla="*/ 468 w 935"/>
              <a:gd name="T47" fmla="*/ 806 h 935"/>
              <a:gd name="T48" fmla="*/ 608 w 935"/>
              <a:gd name="T49" fmla="*/ 870 h 935"/>
              <a:gd name="T50" fmla="*/ 608 w 935"/>
              <a:gd name="T51" fmla="*/ 870 h 935"/>
              <a:gd name="T52" fmla="*/ 750 w 935"/>
              <a:gd name="T53" fmla="*/ 935 h 935"/>
              <a:gd name="T54" fmla="*/ 935 w 935"/>
              <a:gd name="T55" fmla="*/ 749 h 935"/>
              <a:gd name="T56" fmla="*/ 870 w 935"/>
              <a:gd name="T57" fmla="*/ 608 h 935"/>
              <a:gd name="T58" fmla="*/ 468 w 935"/>
              <a:gd name="T59" fmla="*/ 681 h 935"/>
              <a:gd name="T60" fmla="*/ 255 w 935"/>
              <a:gd name="T61" fmla="*/ 468 h 935"/>
              <a:gd name="T62" fmla="*/ 468 w 935"/>
              <a:gd name="T63" fmla="*/ 255 h 935"/>
              <a:gd name="T64" fmla="*/ 681 w 935"/>
              <a:gd name="T65" fmla="*/ 468 h 935"/>
              <a:gd name="T66" fmla="*/ 468 w 935"/>
              <a:gd name="T67" fmla="*/ 681 h 935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935"/>
              <a:gd name="T103" fmla="*/ 0 h 935"/>
              <a:gd name="T104" fmla="*/ 935 w 935"/>
              <a:gd name="T105" fmla="*/ 935 h 935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935" h="935">
                <a:moveTo>
                  <a:pt x="870" y="608"/>
                </a:moveTo>
                <a:cubicBezTo>
                  <a:pt x="870" y="608"/>
                  <a:pt x="870" y="608"/>
                  <a:pt x="870" y="608"/>
                </a:cubicBezTo>
                <a:cubicBezTo>
                  <a:pt x="831" y="574"/>
                  <a:pt x="806" y="524"/>
                  <a:pt x="806" y="468"/>
                </a:cubicBezTo>
                <a:cubicBezTo>
                  <a:pt x="806" y="412"/>
                  <a:pt x="831" y="362"/>
                  <a:pt x="870" y="327"/>
                </a:cubicBezTo>
                <a:cubicBezTo>
                  <a:pt x="870" y="327"/>
                  <a:pt x="870" y="327"/>
                  <a:pt x="870" y="327"/>
                </a:cubicBezTo>
                <a:cubicBezTo>
                  <a:pt x="910" y="293"/>
                  <a:pt x="935" y="243"/>
                  <a:pt x="935" y="186"/>
                </a:cubicBezTo>
                <a:cubicBezTo>
                  <a:pt x="935" y="83"/>
                  <a:pt x="852" y="0"/>
                  <a:pt x="750" y="0"/>
                </a:cubicBezTo>
                <a:cubicBezTo>
                  <a:pt x="693" y="0"/>
                  <a:pt x="642" y="25"/>
                  <a:pt x="608" y="65"/>
                </a:cubicBezTo>
                <a:cubicBezTo>
                  <a:pt x="608" y="65"/>
                  <a:pt x="608" y="65"/>
                  <a:pt x="608" y="65"/>
                </a:cubicBezTo>
                <a:cubicBezTo>
                  <a:pt x="574" y="105"/>
                  <a:pt x="524" y="129"/>
                  <a:pt x="468" y="129"/>
                </a:cubicBezTo>
                <a:cubicBezTo>
                  <a:pt x="412" y="129"/>
                  <a:pt x="362" y="105"/>
                  <a:pt x="328" y="65"/>
                </a:cubicBezTo>
                <a:cubicBezTo>
                  <a:pt x="328" y="65"/>
                  <a:pt x="328" y="65"/>
                  <a:pt x="328" y="65"/>
                </a:cubicBezTo>
                <a:cubicBezTo>
                  <a:pt x="294" y="25"/>
                  <a:pt x="243" y="0"/>
                  <a:pt x="186" y="0"/>
                </a:cubicBezTo>
                <a:cubicBezTo>
                  <a:pt x="83" y="0"/>
                  <a:pt x="0" y="83"/>
                  <a:pt x="0" y="186"/>
                </a:cubicBezTo>
                <a:cubicBezTo>
                  <a:pt x="0" y="243"/>
                  <a:pt x="26" y="293"/>
                  <a:pt x="66" y="327"/>
                </a:cubicBezTo>
                <a:cubicBezTo>
                  <a:pt x="66" y="327"/>
                  <a:pt x="66" y="327"/>
                  <a:pt x="66" y="327"/>
                </a:cubicBezTo>
                <a:cubicBezTo>
                  <a:pt x="105" y="362"/>
                  <a:pt x="130" y="412"/>
                  <a:pt x="130" y="468"/>
                </a:cubicBezTo>
                <a:cubicBezTo>
                  <a:pt x="130" y="524"/>
                  <a:pt x="105" y="574"/>
                  <a:pt x="66" y="608"/>
                </a:cubicBezTo>
                <a:cubicBezTo>
                  <a:pt x="66" y="608"/>
                  <a:pt x="66" y="608"/>
                  <a:pt x="66" y="608"/>
                </a:cubicBezTo>
                <a:cubicBezTo>
                  <a:pt x="26" y="642"/>
                  <a:pt x="0" y="693"/>
                  <a:pt x="0" y="749"/>
                </a:cubicBezTo>
                <a:cubicBezTo>
                  <a:pt x="0" y="852"/>
                  <a:pt x="83" y="935"/>
                  <a:pt x="186" y="935"/>
                </a:cubicBezTo>
                <a:cubicBezTo>
                  <a:pt x="243" y="935"/>
                  <a:pt x="294" y="910"/>
                  <a:pt x="328" y="870"/>
                </a:cubicBezTo>
                <a:cubicBezTo>
                  <a:pt x="328" y="870"/>
                  <a:pt x="328" y="870"/>
                  <a:pt x="328" y="870"/>
                </a:cubicBezTo>
                <a:cubicBezTo>
                  <a:pt x="362" y="831"/>
                  <a:pt x="412" y="806"/>
                  <a:pt x="468" y="806"/>
                </a:cubicBezTo>
                <a:cubicBezTo>
                  <a:pt x="524" y="806"/>
                  <a:pt x="574" y="831"/>
                  <a:pt x="608" y="870"/>
                </a:cubicBezTo>
                <a:cubicBezTo>
                  <a:pt x="608" y="870"/>
                  <a:pt x="608" y="870"/>
                  <a:pt x="608" y="870"/>
                </a:cubicBezTo>
                <a:cubicBezTo>
                  <a:pt x="642" y="910"/>
                  <a:pt x="693" y="935"/>
                  <a:pt x="750" y="935"/>
                </a:cubicBezTo>
                <a:cubicBezTo>
                  <a:pt x="852" y="935"/>
                  <a:pt x="935" y="852"/>
                  <a:pt x="935" y="749"/>
                </a:cubicBezTo>
                <a:cubicBezTo>
                  <a:pt x="935" y="693"/>
                  <a:pt x="910" y="642"/>
                  <a:pt x="870" y="608"/>
                </a:cubicBezTo>
                <a:close/>
                <a:moveTo>
                  <a:pt x="468" y="681"/>
                </a:moveTo>
                <a:cubicBezTo>
                  <a:pt x="350" y="681"/>
                  <a:pt x="255" y="585"/>
                  <a:pt x="255" y="468"/>
                </a:cubicBezTo>
                <a:cubicBezTo>
                  <a:pt x="255" y="350"/>
                  <a:pt x="350" y="255"/>
                  <a:pt x="468" y="255"/>
                </a:cubicBezTo>
                <a:cubicBezTo>
                  <a:pt x="585" y="255"/>
                  <a:pt x="681" y="350"/>
                  <a:pt x="681" y="468"/>
                </a:cubicBezTo>
                <a:cubicBezTo>
                  <a:pt x="681" y="585"/>
                  <a:pt x="585" y="681"/>
                  <a:pt x="468" y="681"/>
                </a:cubicBezTo>
                <a:close/>
              </a:path>
            </a:pathLst>
          </a:custGeom>
          <a:solidFill>
            <a:schemeClr val="bg1">
              <a:lumMod val="75000"/>
              <a:alpha val="30196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3" name="Oval 7"/>
          <p:cNvSpPr>
            <a:spLocks noChangeArrowheads="1"/>
          </p:cNvSpPr>
          <p:nvPr/>
        </p:nvSpPr>
        <p:spPr bwMode="auto">
          <a:xfrm>
            <a:off x="7103484" y="4650951"/>
            <a:ext cx="1247770" cy="1245538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latin typeface="+mj-lt"/>
              </a:rPr>
              <a:t>04</a:t>
            </a:r>
            <a:endParaRPr lang="zh-CN" alt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464" name="Oval 8"/>
          <p:cNvSpPr>
            <a:spLocks noChangeArrowheads="1"/>
          </p:cNvSpPr>
          <p:nvPr/>
        </p:nvSpPr>
        <p:spPr bwMode="auto">
          <a:xfrm>
            <a:off x="4511964" y="2061662"/>
            <a:ext cx="1243305" cy="1241073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latin typeface="+mj-lt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465" name="Oval 9"/>
          <p:cNvSpPr>
            <a:spLocks noChangeArrowheads="1"/>
          </p:cNvSpPr>
          <p:nvPr/>
        </p:nvSpPr>
        <p:spPr bwMode="auto">
          <a:xfrm>
            <a:off x="7103484" y="2061662"/>
            <a:ext cx="1247770" cy="1241073"/>
          </a:xfrm>
          <a:prstGeom prst="ellipse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latin typeface="+mj-lt"/>
              </a:rPr>
              <a:t>02</a:t>
            </a:r>
            <a:endParaRPr lang="zh-CN" alt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466" name="Oval 10"/>
          <p:cNvSpPr>
            <a:spLocks noChangeArrowheads="1"/>
          </p:cNvSpPr>
          <p:nvPr/>
        </p:nvSpPr>
        <p:spPr bwMode="auto">
          <a:xfrm>
            <a:off x="4511964" y="4650951"/>
            <a:ext cx="1243305" cy="1245538"/>
          </a:xfrm>
          <a:prstGeom prst="ellipse">
            <a:avLst/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latin typeface="+mj-lt"/>
              </a:rPr>
              <a:t>03</a:t>
            </a:r>
            <a:endParaRPr lang="zh-CN" altLang="en-US" sz="44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19471" name="Group 15"/>
          <p:cNvGrpSpPr>
            <a:grpSpLocks/>
          </p:cNvGrpSpPr>
          <p:nvPr/>
        </p:nvGrpSpPr>
        <p:grpSpPr bwMode="auto">
          <a:xfrm>
            <a:off x="8849022" y="5052738"/>
            <a:ext cx="308036" cy="308036"/>
            <a:chOff x="0" y="0"/>
            <a:chExt cx="205" cy="206"/>
          </a:xfrm>
          <a:solidFill>
            <a:schemeClr val="accent2"/>
          </a:solidFill>
        </p:grpSpPr>
        <p:sp>
          <p:nvSpPr>
            <p:cNvPr id="19485" name="Freeform 16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70 w 140"/>
                <a:gd name="T11" fmla="*/ 128 h 140"/>
                <a:gd name="T12" fmla="*/ 12 w 140"/>
                <a:gd name="T13" fmla="*/ 70 h 140"/>
                <a:gd name="T14" fmla="*/ 70 w 140"/>
                <a:gd name="T15" fmla="*/ 12 h 140"/>
                <a:gd name="T16" fmla="*/ 128 w 140"/>
                <a:gd name="T17" fmla="*/ 70 h 140"/>
                <a:gd name="T18" fmla="*/ 70 w 140"/>
                <a:gd name="T19" fmla="*/ 128 h 1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0"/>
                <a:gd name="T31" fmla="*/ 0 h 140"/>
                <a:gd name="T32" fmla="*/ 140 w 140"/>
                <a:gd name="T33" fmla="*/ 140 h 1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0" h="140">
                  <a:moveTo>
                    <a:pt x="70" y="0"/>
                  </a:moveTo>
                  <a:cubicBezTo>
                    <a:pt x="32" y="0"/>
                    <a:pt x="0" y="32"/>
                    <a:pt x="0" y="70"/>
                  </a:cubicBezTo>
                  <a:cubicBezTo>
                    <a:pt x="0" y="109"/>
                    <a:pt x="32" y="140"/>
                    <a:pt x="70" y="140"/>
                  </a:cubicBezTo>
                  <a:cubicBezTo>
                    <a:pt x="109" y="140"/>
                    <a:pt x="140" y="109"/>
                    <a:pt x="140" y="70"/>
                  </a:cubicBezTo>
                  <a:cubicBezTo>
                    <a:pt x="140" y="32"/>
                    <a:pt x="109" y="0"/>
                    <a:pt x="70" y="0"/>
                  </a:cubicBezTo>
                  <a:close/>
                  <a:moveTo>
                    <a:pt x="70" y="128"/>
                  </a:moveTo>
                  <a:cubicBezTo>
                    <a:pt x="38" y="128"/>
                    <a:pt x="12" y="10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102"/>
                    <a:pt x="102" y="128"/>
                    <a:pt x="70" y="1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6" name="Freeform 17"/>
            <p:cNvSpPr>
              <a:spLocks/>
            </p:cNvSpPr>
            <p:nvPr/>
          </p:nvSpPr>
          <p:spPr bwMode="auto">
            <a:xfrm>
              <a:off x="60" y="60"/>
              <a:ext cx="87" cy="86"/>
            </a:xfrm>
            <a:custGeom>
              <a:avLst/>
              <a:gdLst>
                <a:gd name="T0" fmla="*/ 56 w 59"/>
                <a:gd name="T1" fmla="*/ 2 h 58"/>
                <a:gd name="T2" fmla="*/ 48 w 59"/>
                <a:gd name="T3" fmla="*/ 2 h 58"/>
                <a:gd name="T4" fmla="*/ 29 w 59"/>
                <a:gd name="T5" fmla="*/ 21 h 58"/>
                <a:gd name="T6" fmla="*/ 11 w 59"/>
                <a:gd name="T7" fmla="*/ 2 h 58"/>
                <a:gd name="T8" fmla="*/ 2 w 59"/>
                <a:gd name="T9" fmla="*/ 2 h 58"/>
                <a:gd name="T10" fmla="*/ 2 w 59"/>
                <a:gd name="T11" fmla="*/ 11 h 58"/>
                <a:gd name="T12" fmla="*/ 21 w 59"/>
                <a:gd name="T13" fmla="*/ 29 h 58"/>
                <a:gd name="T14" fmla="*/ 2 w 59"/>
                <a:gd name="T15" fmla="*/ 48 h 58"/>
                <a:gd name="T16" fmla="*/ 2 w 59"/>
                <a:gd name="T17" fmla="*/ 56 h 58"/>
                <a:gd name="T18" fmla="*/ 7 w 59"/>
                <a:gd name="T19" fmla="*/ 58 h 58"/>
                <a:gd name="T20" fmla="*/ 11 w 59"/>
                <a:gd name="T21" fmla="*/ 56 h 58"/>
                <a:gd name="T22" fmla="*/ 29 w 59"/>
                <a:gd name="T23" fmla="*/ 38 h 58"/>
                <a:gd name="T24" fmla="*/ 48 w 59"/>
                <a:gd name="T25" fmla="*/ 56 h 58"/>
                <a:gd name="T26" fmla="*/ 52 w 59"/>
                <a:gd name="T27" fmla="*/ 58 h 58"/>
                <a:gd name="T28" fmla="*/ 56 w 59"/>
                <a:gd name="T29" fmla="*/ 56 h 58"/>
                <a:gd name="T30" fmla="*/ 56 w 59"/>
                <a:gd name="T31" fmla="*/ 48 h 58"/>
                <a:gd name="T32" fmla="*/ 38 w 59"/>
                <a:gd name="T33" fmla="*/ 29 h 58"/>
                <a:gd name="T34" fmla="*/ 56 w 59"/>
                <a:gd name="T35" fmla="*/ 11 h 58"/>
                <a:gd name="T36" fmla="*/ 56 w 59"/>
                <a:gd name="T37" fmla="*/ 2 h 5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9"/>
                <a:gd name="T58" fmla="*/ 0 h 58"/>
                <a:gd name="T59" fmla="*/ 59 w 59"/>
                <a:gd name="T60" fmla="*/ 58 h 5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9" h="58">
                  <a:moveTo>
                    <a:pt x="56" y="2"/>
                  </a:moveTo>
                  <a:cubicBezTo>
                    <a:pt x="54" y="0"/>
                    <a:pt x="50" y="0"/>
                    <a:pt x="48" y="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0"/>
                    <a:pt x="5" y="0"/>
                    <a:pt x="2" y="2"/>
                  </a:cubicBezTo>
                  <a:cubicBezTo>
                    <a:pt x="0" y="5"/>
                    <a:pt x="0" y="8"/>
                    <a:pt x="2" y="1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0"/>
                    <a:pt x="0" y="54"/>
                    <a:pt x="2" y="56"/>
                  </a:cubicBezTo>
                  <a:cubicBezTo>
                    <a:pt x="3" y="58"/>
                    <a:pt x="5" y="58"/>
                    <a:pt x="7" y="58"/>
                  </a:cubicBezTo>
                  <a:cubicBezTo>
                    <a:pt x="8" y="58"/>
                    <a:pt x="10" y="58"/>
                    <a:pt x="11" y="56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9" y="58"/>
                    <a:pt x="51" y="58"/>
                    <a:pt x="52" y="58"/>
                  </a:cubicBezTo>
                  <a:cubicBezTo>
                    <a:pt x="54" y="58"/>
                    <a:pt x="55" y="58"/>
                    <a:pt x="56" y="56"/>
                  </a:cubicBezTo>
                  <a:cubicBezTo>
                    <a:pt x="59" y="54"/>
                    <a:pt x="59" y="50"/>
                    <a:pt x="56" y="4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9" y="8"/>
                    <a:pt x="59" y="5"/>
                    <a:pt x="56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7" name="Freeform 18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70 w 140"/>
                <a:gd name="T11" fmla="*/ 128 h 140"/>
                <a:gd name="T12" fmla="*/ 12 w 140"/>
                <a:gd name="T13" fmla="*/ 70 h 140"/>
                <a:gd name="T14" fmla="*/ 70 w 140"/>
                <a:gd name="T15" fmla="*/ 12 h 140"/>
                <a:gd name="T16" fmla="*/ 128 w 140"/>
                <a:gd name="T17" fmla="*/ 70 h 140"/>
                <a:gd name="T18" fmla="*/ 70 w 140"/>
                <a:gd name="T19" fmla="*/ 128 h 1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0"/>
                <a:gd name="T31" fmla="*/ 0 h 140"/>
                <a:gd name="T32" fmla="*/ 140 w 140"/>
                <a:gd name="T33" fmla="*/ 140 h 1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0" h="140">
                  <a:moveTo>
                    <a:pt x="70" y="0"/>
                  </a:moveTo>
                  <a:cubicBezTo>
                    <a:pt x="32" y="0"/>
                    <a:pt x="0" y="32"/>
                    <a:pt x="0" y="70"/>
                  </a:cubicBezTo>
                  <a:cubicBezTo>
                    <a:pt x="0" y="109"/>
                    <a:pt x="32" y="140"/>
                    <a:pt x="70" y="140"/>
                  </a:cubicBezTo>
                  <a:cubicBezTo>
                    <a:pt x="109" y="140"/>
                    <a:pt x="140" y="109"/>
                    <a:pt x="140" y="70"/>
                  </a:cubicBezTo>
                  <a:cubicBezTo>
                    <a:pt x="140" y="32"/>
                    <a:pt x="109" y="0"/>
                    <a:pt x="70" y="0"/>
                  </a:cubicBezTo>
                  <a:close/>
                  <a:moveTo>
                    <a:pt x="70" y="128"/>
                  </a:moveTo>
                  <a:cubicBezTo>
                    <a:pt x="38" y="128"/>
                    <a:pt x="12" y="10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102"/>
                    <a:pt x="102" y="128"/>
                    <a:pt x="70" y="1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8" name="Freeform 19"/>
            <p:cNvSpPr>
              <a:spLocks/>
            </p:cNvSpPr>
            <p:nvPr/>
          </p:nvSpPr>
          <p:spPr bwMode="auto">
            <a:xfrm>
              <a:off x="60" y="60"/>
              <a:ext cx="87" cy="86"/>
            </a:xfrm>
            <a:custGeom>
              <a:avLst/>
              <a:gdLst>
                <a:gd name="T0" fmla="*/ 56 w 59"/>
                <a:gd name="T1" fmla="*/ 2 h 58"/>
                <a:gd name="T2" fmla="*/ 48 w 59"/>
                <a:gd name="T3" fmla="*/ 2 h 58"/>
                <a:gd name="T4" fmla="*/ 29 w 59"/>
                <a:gd name="T5" fmla="*/ 21 h 58"/>
                <a:gd name="T6" fmla="*/ 11 w 59"/>
                <a:gd name="T7" fmla="*/ 2 h 58"/>
                <a:gd name="T8" fmla="*/ 2 w 59"/>
                <a:gd name="T9" fmla="*/ 2 h 58"/>
                <a:gd name="T10" fmla="*/ 2 w 59"/>
                <a:gd name="T11" fmla="*/ 11 h 58"/>
                <a:gd name="T12" fmla="*/ 21 w 59"/>
                <a:gd name="T13" fmla="*/ 29 h 58"/>
                <a:gd name="T14" fmla="*/ 2 w 59"/>
                <a:gd name="T15" fmla="*/ 48 h 58"/>
                <a:gd name="T16" fmla="*/ 2 w 59"/>
                <a:gd name="T17" fmla="*/ 56 h 58"/>
                <a:gd name="T18" fmla="*/ 7 w 59"/>
                <a:gd name="T19" fmla="*/ 58 h 58"/>
                <a:gd name="T20" fmla="*/ 11 w 59"/>
                <a:gd name="T21" fmla="*/ 56 h 58"/>
                <a:gd name="T22" fmla="*/ 29 w 59"/>
                <a:gd name="T23" fmla="*/ 38 h 58"/>
                <a:gd name="T24" fmla="*/ 48 w 59"/>
                <a:gd name="T25" fmla="*/ 56 h 58"/>
                <a:gd name="T26" fmla="*/ 52 w 59"/>
                <a:gd name="T27" fmla="*/ 58 h 58"/>
                <a:gd name="T28" fmla="*/ 56 w 59"/>
                <a:gd name="T29" fmla="*/ 56 h 58"/>
                <a:gd name="T30" fmla="*/ 56 w 59"/>
                <a:gd name="T31" fmla="*/ 48 h 58"/>
                <a:gd name="T32" fmla="*/ 38 w 59"/>
                <a:gd name="T33" fmla="*/ 29 h 58"/>
                <a:gd name="T34" fmla="*/ 56 w 59"/>
                <a:gd name="T35" fmla="*/ 11 h 58"/>
                <a:gd name="T36" fmla="*/ 56 w 59"/>
                <a:gd name="T37" fmla="*/ 2 h 5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9"/>
                <a:gd name="T58" fmla="*/ 0 h 58"/>
                <a:gd name="T59" fmla="*/ 59 w 59"/>
                <a:gd name="T60" fmla="*/ 58 h 5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9" h="58">
                  <a:moveTo>
                    <a:pt x="56" y="2"/>
                  </a:moveTo>
                  <a:cubicBezTo>
                    <a:pt x="54" y="0"/>
                    <a:pt x="50" y="0"/>
                    <a:pt x="48" y="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0"/>
                    <a:pt x="5" y="0"/>
                    <a:pt x="2" y="2"/>
                  </a:cubicBezTo>
                  <a:cubicBezTo>
                    <a:pt x="0" y="5"/>
                    <a:pt x="0" y="8"/>
                    <a:pt x="2" y="1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0"/>
                    <a:pt x="0" y="54"/>
                    <a:pt x="2" y="56"/>
                  </a:cubicBezTo>
                  <a:cubicBezTo>
                    <a:pt x="3" y="58"/>
                    <a:pt x="5" y="58"/>
                    <a:pt x="7" y="58"/>
                  </a:cubicBezTo>
                  <a:cubicBezTo>
                    <a:pt x="8" y="58"/>
                    <a:pt x="10" y="58"/>
                    <a:pt x="11" y="56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9" y="58"/>
                    <a:pt x="51" y="58"/>
                    <a:pt x="52" y="58"/>
                  </a:cubicBezTo>
                  <a:cubicBezTo>
                    <a:pt x="54" y="58"/>
                    <a:pt x="55" y="58"/>
                    <a:pt x="56" y="56"/>
                  </a:cubicBezTo>
                  <a:cubicBezTo>
                    <a:pt x="59" y="54"/>
                    <a:pt x="59" y="50"/>
                    <a:pt x="56" y="4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9" y="8"/>
                    <a:pt x="59" y="5"/>
                    <a:pt x="56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72" name="Group 20"/>
          <p:cNvGrpSpPr>
            <a:grpSpLocks/>
          </p:cNvGrpSpPr>
          <p:nvPr/>
        </p:nvGrpSpPr>
        <p:grpSpPr bwMode="auto">
          <a:xfrm>
            <a:off x="3715086" y="2412109"/>
            <a:ext cx="308036" cy="308036"/>
            <a:chOff x="0" y="0"/>
            <a:chExt cx="205" cy="206"/>
          </a:xfrm>
          <a:solidFill>
            <a:schemeClr val="accent1"/>
          </a:solidFill>
        </p:grpSpPr>
        <p:sp>
          <p:nvSpPr>
            <p:cNvPr id="19483" name="Freeform 21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0 w 205"/>
                <a:gd name="T1" fmla="*/ 0 h 206"/>
                <a:gd name="T2" fmla="*/ 0 w 205"/>
                <a:gd name="T3" fmla="*/ 206 h 206"/>
                <a:gd name="T4" fmla="*/ 205 w 205"/>
                <a:gd name="T5" fmla="*/ 206 h 206"/>
                <a:gd name="T6" fmla="*/ 205 w 205"/>
                <a:gd name="T7" fmla="*/ 0 h 206"/>
                <a:gd name="T8" fmla="*/ 0 w 205"/>
                <a:gd name="T9" fmla="*/ 0 h 206"/>
                <a:gd name="T10" fmla="*/ 188 w 205"/>
                <a:gd name="T11" fmla="*/ 188 h 206"/>
                <a:gd name="T12" fmla="*/ 17 w 205"/>
                <a:gd name="T13" fmla="*/ 188 h 206"/>
                <a:gd name="T14" fmla="*/ 17 w 205"/>
                <a:gd name="T15" fmla="*/ 17 h 206"/>
                <a:gd name="T16" fmla="*/ 188 w 205"/>
                <a:gd name="T17" fmla="*/ 17 h 206"/>
                <a:gd name="T18" fmla="*/ 188 w 205"/>
                <a:gd name="T19" fmla="*/ 188 h 20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05"/>
                <a:gd name="T31" fmla="*/ 0 h 206"/>
                <a:gd name="T32" fmla="*/ 205 w 205"/>
                <a:gd name="T33" fmla="*/ 206 h 20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05" h="206">
                  <a:moveTo>
                    <a:pt x="0" y="0"/>
                  </a:moveTo>
                  <a:lnTo>
                    <a:pt x="0" y="206"/>
                  </a:lnTo>
                  <a:lnTo>
                    <a:pt x="205" y="206"/>
                  </a:lnTo>
                  <a:lnTo>
                    <a:pt x="205" y="0"/>
                  </a:lnTo>
                  <a:lnTo>
                    <a:pt x="0" y="0"/>
                  </a:lnTo>
                  <a:close/>
                  <a:moveTo>
                    <a:pt x="188" y="188"/>
                  </a:moveTo>
                  <a:lnTo>
                    <a:pt x="17" y="188"/>
                  </a:lnTo>
                  <a:lnTo>
                    <a:pt x="17" y="17"/>
                  </a:lnTo>
                  <a:lnTo>
                    <a:pt x="188" y="17"/>
                  </a:lnTo>
                  <a:lnTo>
                    <a:pt x="188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4" name="Freeform 22"/>
            <p:cNvSpPr>
              <a:spLocks/>
            </p:cNvSpPr>
            <p:nvPr/>
          </p:nvSpPr>
          <p:spPr bwMode="auto">
            <a:xfrm>
              <a:off x="48" y="60"/>
              <a:ext cx="112" cy="90"/>
            </a:xfrm>
            <a:custGeom>
              <a:avLst/>
              <a:gdLst>
                <a:gd name="T0" fmla="*/ 112 w 112"/>
                <a:gd name="T1" fmla="*/ 12 h 90"/>
                <a:gd name="T2" fmla="*/ 99 w 112"/>
                <a:gd name="T3" fmla="*/ 0 h 90"/>
                <a:gd name="T4" fmla="*/ 44 w 112"/>
                <a:gd name="T5" fmla="*/ 66 h 90"/>
                <a:gd name="T6" fmla="*/ 10 w 112"/>
                <a:gd name="T7" fmla="*/ 38 h 90"/>
                <a:gd name="T8" fmla="*/ 0 w 112"/>
                <a:gd name="T9" fmla="*/ 53 h 90"/>
                <a:gd name="T10" fmla="*/ 47 w 112"/>
                <a:gd name="T11" fmla="*/ 90 h 90"/>
                <a:gd name="T12" fmla="*/ 112 w 112"/>
                <a:gd name="T13" fmla="*/ 12 h 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2"/>
                <a:gd name="T22" fmla="*/ 0 h 90"/>
                <a:gd name="T23" fmla="*/ 112 w 112"/>
                <a:gd name="T24" fmla="*/ 90 h 9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2" h="90">
                  <a:moveTo>
                    <a:pt x="112" y="12"/>
                  </a:moveTo>
                  <a:lnTo>
                    <a:pt x="99" y="0"/>
                  </a:lnTo>
                  <a:lnTo>
                    <a:pt x="44" y="66"/>
                  </a:lnTo>
                  <a:lnTo>
                    <a:pt x="10" y="38"/>
                  </a:lnTo>
                  <a:lnTo>
                    <a:pt x="0" y="53"/>
                  </a:lnTo>
                  <a:lnTo>
                    <a:pt x="47" y="90"/>
                  </a:lnTo>
                  <a:lnTo>
                    <a:pt x="112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73" name="Group 23"/>
          <p:cNvGrpSpPr>
            <a:grpSpLocks/>
          </p:cNvGrpSpPr>
          <p:nvPr/>
        </p:nvGrpSpPr>
        <p:grpSpPr bwMode="auto">
          <a:xfrm>
            <a:off x="3715086" y="5030416"/>
            <a:ext cx="308036" cy="312500"/>
            <a:chOff x="0" y="0"/>
            <a:chExt cx="205" cy="208"/>
          </a:xfrm>
          <a:solidFill>
            <a:schemeClr val="accent1"/>
          </a:solidFill>
        </p:grpSpPr>
        <p:sp>
          <p:nvSpPr>
            <p:cNvPr id="19481" name="Freeform 24"/>
            <p:cNvSpPr>
              <a:spLocks noEditPoints="1"/>
            </p:cNvSpPr>
            <p:nvPr/>
          </p:nvSpPr>
          <p:spPr bwMode="auto">
            <a:xfrm>
              <a:off x="0" y="0"/>
              <a:ext cx="205" cy="208"/>
            </a:xfrm>
            <a:custGeom>
              <a:avLst/>
              <a:gdLst>
                <a:gd name="T0" fmla="*/ 136 w 140"/>
                <a:gd name="T1" fmla="*/ 55 h 141"/>
                <a:gd name="T2" fmla="*/ 122 w 140"/>
                <a:gd name="T3" fmla="*/ 46 h 141"/>
                <a:gd name="T4" fmla="*/ 127 w 140"/>
                <a:gd name="T5" fmla="*/ 29 h 141"/>
                <a:gd name="T6" fmla="*/ 106 w 140"/>
                <a:gd name="T7" fmla="*/ 14 h 141"/>
                <a:gd name="T8" fmla="*/ 90 w 140"/>
                <a:gd name="T9" fmla="*/ 17 h 141"/>
                <a:gd name="T10" fmla="*/ 81 w 140"/>
                <a:gd name="T11" fmla="*/ 2 h 141"/>
                <a:gd name="T12" fmla="*/ 55 w 140"/>
                <a:gd name="T13" fmla="*/ 6 h 141"/>
                <a:gd name="T14" fmla="*/ 46 w 140"/>
                <a:gd name="T15" fmla="*/ 19 h 141"/>
                <a:gd name="T16" fmla="*/ 29 w 140"/>
                <a:gd name="T17" fmla="*/ 14 h 141"/>
                <a:gd name="T18" fmla="*/ 13 w 140"/>
                <a:gd name="T19" fmla="*/ 36 h 141"/>
                <a:gd name="T20" fmla="*/ 16 w 140"/>
                <a:gd name="T21" fmla="*/ 51 h 141"/>
                <a:gd name="T22" fmla="*/ 1 w 140"/>
                <a:gd name="T23" fmla="*/ 60 h 141"/>
                <a:gd name="T24" fmla="*/ 1 w 140"/>
                <a:gd name="T25" fmla="*/ 81 h 141"/>
                <a:gd name="T26" fmla="*/ 16 w 140"/>
                <a:gd name="T27" fmla="*/ 90 h 141"/>
                <a:gd name="T28" fmla="*/ 13 w 140"/>
                <a:gd name="T29" fmla="*/ 106 h 141"/>
                <a:gd name="T30" fmla="*/ 29 w 140"/>
                <a:gd name="T31" fmla="*/ 127 h 141"/>
                <a:gd name="T32" fmla="*/ 46 w 140"/>
                <a:gd name="T33" fmla="*/ 123 h 141"/>
                <a:gd name="T34" fmla="*/ 55 w 140"/>
                <a:gd name="T35" fmla="*/ 136 h 141"/>
                <a:gd name="T36" fmla="*/ 70 w 140"/>
                <a:gd name="T37" fmla="*/ 141 h 141"/>
                <a:gd name="T38" fmla="*/ 86 w 140"/>
                <a:gd name="T39" fmla="*/ 136 h 141"/>
                <a:gd name="T40" fmla="*/ 95 w 140"/>
                <a:gd name="T41" fmla="*/ 123 h 141"/>
                <a:gd name="T42" fmla="*/ 112 w 140"/>
                <a:gd name="T43" fmla="*/ 127 h 141"/>
                <a:gd name="T44" fmla="*/ 127 w 140"/>
                <a:gd name="T45" fmla="*/ 106 h 141"/>
                <a:gd name="T46" fmla="*/ 125 w 140"/>
                <a:gd name="T47" fmla="*/ 90 h 141"/>
                <a:gd name="T48" fmla="*/ 139 w 140"/>
                <a:gd name="T49" fmla="*/ 81 h 141"/>
                <a:gd name="T50" fmla="*/ 139 w 140"/>
                <a:gd name="T51" fmla="*/ 60 h 141"/>
                <a:gd name="T52" fmla="*/ 118 w 140"/>
                <a:gd name="T53" fmla="*/ 80 h 141"/>
                <a:gd name="T54" fmla="*/ 110 w 140"/>
                <a:gd name="T55" fmla="*/ 92 h 141"/>
                <a:gd name="T56" fmla="*/ 115 w 140"/>
                <a:gd name="T57" fmla="*/ 108 h 141"/>
                <a:gd name="T58" fmla="*/ 98 w 140"/>
                <a:gd name="T59" fmla="*/ 111 h 141"/>
                <a:gd name="T60" fmla="*/ 83 w 140"/>
                <a:gd name="T61" fmla="*/ 114 h 141"/>
                <a:gd name="T62" fmla="*/ 76 w 140"/>
                <a:gd name="T63" fmla="*/ 128 h 141"/>
                <a:gd name="T64" fmla="*/ 61 w 140"/>
                <a:gd name="T65" fmla="*/ 118 h 141"/>
                <a:gd name="T66" fmla="*/ 49 w 140"/>
                <a:gd name="T67" fmla="*/ 111 h 141"/>
                <a:gd name="T68" fmla="*/ 33 w 140"/>
                <a:gd name="T69" fmla="*/ 115 h 141"/>
                <a:gd name="T70" fmla="*/ 31 w 140"/>
                <a:gd name="T71" fmla="*/ 98 h 141"/>
                <a:gd name="T72" fmla="*/ 27 w 140"/>
                <a:gd name="T73" fmla="*/ 84 h 141"/>
                <a:gd name="T74" fmla="*/ 13 w 140"/>
                <a:gd name="T75" fmla="*/ 76 h 141"/>
                <a:gd name="T76" fmla="*/ 13 w 140"/>
                <a:gd name="T77" fmla="*/ 65 h 141"/>
                <a:gd name="T78" fmla="*/ 27 w 140"/>
                <a:gd name="T79" fmla="*/ 58 h 141"/>
                <a:gd name="T80" fmla="*/ 31 w 140"/>
                <a:gd name="T81" fmla="*/ 44 h 141"/>
                <a:gd name="T82" fmla="*/ 33 w 140"/>
                <a:gd name="T83" fmla="*/ 26 h 141"/>
                <a:gd name="T84" fmla="*/ 49 w 140"/>
                <a:gd name="T85" fmla="*/ 31 h 141"/>
                <a:gd name="T86" fmla="*/ 61 w 140"/>
                <a:gd name="T87" fmla="*/ 23 h 141"/>
                <a:gd name="T88" fmla="*/ 76 w 140"/>
                <a:gd name="T89" fmla="*/ 13 h 141"/>
                <a:gd name="T90" fmla="*/ 83 w 140"/>
                <a:gd name="T91" fmla="*/ 27 h 141"/>
                <a:gd name="T92" fmla="*/ 98 w 140"/>
                <a:gd name="T93" fmla="*/ 31 h 141"/>
                <a:gd name="T94" fmla="*/ 115 w 140"/>
                <a:gd name="T95" fmla="*/ 34 h 141"/>
                <a:gd name="T96" fmla="*/ 110 w 140"/>
                <a:gd name="T97" fmla="*/ 49 h 141"/>
                <a:gd name="T98" fmla="*/ 118 w 140"/>
                <a:gd name="T99" fmla="*/ 62 h 141"/>
                <a:gd name="T100" fmla="*/ 128 w 140"/>
                <a:gd name="T101" fmla="*/ 71 h 14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40"/>
                <a:gd name="T154" fmla="*/ 0 h 141"/>
                <a:gd name="T155" fmla="*/ 140 w 140"/>
                <a:gd name="T156" fmla="*/ 141 h 14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40" h="141">
                  <a:moveTo>
                    <a:pt x="139" y="60"/>
                  </a:moveTo>
                  <a:cubicBezTo>
                    <a:pt x="139" y="58"/>
                    <a:pt x="138" y="56"/>
                    <a:pt x="136" y="55"/>
                  </a:cubicBezTo>
                  <a:cubicBezTo>
                    <a:pt x="125" y="51"/>
                    <a:pt x="125" y="51"/>
                    <a:pt x="125" y="51"/>
                  </a:cubicBezTo>
                  <a:cubicBezTo>
                    <a:pt x="124" y="50"/>
                    <a:pt x="123" y="48"/>
                    <a:pt x="122" y="46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28" y="34"/>
                    <a:pt x="128" y="31"/>
                    <a:pt x="127" y="29"/>
                  </a:cubicBezTo>
                  <a:cubicBezTo>
                    <a:pt x="123" y="24"/>
                    <a:pt x="117" y="19"/>
                    <a:pt x="112" y="14"/>
                  </a:cubicBezTo>
                  <a:cubicBezTo>
                    <a:pt x="110" y="13"/>
                    <a:pt x="108" y="13"/>
                    <a:pt x="106" y="14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3" y="18"/>
                    <a:pt x="91" y="17"/>
                    <a:pt x="90" y="17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5" y="4"/>
                    <a:pt x="83" y="2"/>
                    <a:pt x="81" y="2"/>
                  </a:cubicBezTo>
                  <a:cubicBezTo>
                    <a:pt x="73" y="0"/>
                    <a:pt x="67" y="0"/>
                    <a:pt x="60" y="2"/>
                  </a:cubicBezTo>
                  <a:cubicBezTo>
                    <a:pt x="58" y="2"/>
                    <a:pt x="56" y="4"/>
                    <a:pt x="55" y="6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49" y="17"/>
                    <a:pt x="47" y="18"/>
                    <a:pt x="46" y="19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3" y="13"/>
                    <a:pt x="31" y="13"/>
                    <a:pt x="29" y="14"/>
                  </a:cubicBezTo>
                  <a:cubicBezTo>
                    <a:pt x="23" y="19"/>
                    <a:pt x="18" y="24"/>
                    <a:pt x="14" y="29"/>
                  </a:cubicBezTo>
                  <a:cubicBezTo>
                    <a:pt x="13" y="31"/>
                    <a:pt x="12" y="34"/>
                    <a:pt x="13" y="3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8"/>
                    <a:pt x="17" y="50"/>
                    <a:pt x="16" y="51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3" y="56"/>
                    <a:pt x="2" y="58"/>
                    <a:pt x="1" y="60"/>
                  </a:cubicBezTo>
                  <a:cubicBezTo>
                    <a:pt x="1" y="64"/>
                    <a:pt x="0" y="67"/>
                    <a:pt x="0" y="71"/>
                  </a:cubicBezTo>
                  <a:cubicBezTo>
                    <a:pt x="0" y="74"/>
                    <a:pt x="1" y="77"/>
                    <a:pt x="1" y="81"/>
                  </a:cubicBezTo>
                  <a:cubicBezTo>
                    <a:pt x="2" y="84"/>
                    <a:pt x="3" y="85"/>
                    <a:pt x="5" y="86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17" y="92"/>
                    <a:pt x="18" y="94"/>
                    <a:pt x="18" y="95"/>
                  </a:cubicBezTo>
                  <a:cubicBezTo>
                    <a:pt x="13" y="106"/>
                    <a:pt x="13" y="106"/>
                    <a:pt x="13" y="106"/>
                  </a:cubicBezTo>
                  <a:cubicBezTo>
                    <a:pt x="12" y="108"/>
                    <a:pt x="13" y="110"/>
                    <a:pt x="14" y="112"/>
                  </a:cubicBezTo>
                  <a:cubicBezTo>
                    <a:pt x="18" y="118"/>
                    <a:pt x="23" y="123"/>
                    <a:pt x="29" y="127"/>
                  </a:cubicBezTo>
                  <a:cubicBezTo>
                    <a:pt x="31" y="128"/>
                    <a:pt x="33" y="129"/>
                    <a:pt x="35" y="128"/>
                  </a:cubicBezTo>
                  <a:cubicBezTo>
                    <a:pt x="46" y="123"/>
                    <a:pt x="46" y="123"/>
                    <a:pt x="46" y="123"/>
                  </a:cubicBezTo>
                  <a:cubicBezTo>
                    <a:pt x="47" y="124"/>
                    <a:pt x="49" y="124"/>
                    <a:pt x="51" y="125"/>
                  </a:cubicBezTo>
                  <a:cubicBezTo>
                    <a:pt x="55" y="136"/>
                    <a:pt x="55" y="136"/>
                    <a:pt x="55" y="136"/>
                  </a:cubicBezTo>
                  <a:cubicBezTo>
                    <a:pt x="56" y="138"/>
                    <a:pt x="58" y="140"/>
                    <a:pt x="60" y="140"/>
                  </a:cubicBezTo>
                  <a:cubicBezTo>
                    <a:pt x="64" y="140"/>
                    <a:pt x="67" y="141"/>
                    <a:pt x="70" y="141"/>
                  </a:cubicBezTo>
                  <a:cubicBezTo>
                    <a:pt x="74" y="141"/>
                    <a:pt x="77" y="140"/>
                    <a:pt x="81" y="140"/>
                  </a:cubicBezTo>
                  <a:cubicBezTo>
                    <a:pt x="83" y="140"/>
                    <a:pt x="85" y="138"/>
                    <a:pt x="86" y="136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1" y="124"/>
                    <a:pt x="93" y="124"/>
                    <a:pt x="95" y="123"/>
                  </a:cubicBezTo>
                  <a:cubicBezTo>
                    <a:pt x="106" y="128"/>
                    <a:pt x="106" y="128"/>
                    <a:pt x="106" y="128"/>
                  </a:cubicBezTo>
                  <a:cubicBezTo>
                    <a:pt x="108" y="129"/>
                    <a:pt x="110" y="128"/>
                    <a:pt x="112" y="127"/>
                  </a:cubicBezTo>
                  <a:cubicBezTo>
                    <a:pt x="117" y="123"/>
                    <a:pt x="123" y="118"/>
                    <a:pt x="127" y="112"/>
                  </a:cubicBezTo>
                  <a:cubicBezTo>
                    <a:pt x="128" y="110"/>
                    <a:pt x="128" y="108"/>
                    <a:pt x="127" y="106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23" y="94"/>
                    <a:pt x="124" y="92"/>
                    <a:pt x="125" y="90"/>
                  </a:cubicBezTo>
                  <a:cubicBezTo>
                    <a:pt x="136" y="86"/>
                    <a:pt x="136" y="86"/>
                    <a:pt x="136" y="86"/>
                  </a:cubicBezTo>
                  <a:cubicBezTo>
                    <a:pt x="138" y="85"/>
                    <a:pt x="139" y="84"/>
                    <a:pt x="139" y="81"/>
                  </a:cubicBezTo>
                  <a:cubicBezTo>
                    <a:pt x="140" y="77"/>
                    <a:pt x="140" y="74"/>
                    <a:pt x="140" y="71"/>
                  </a:cubicBezTo>
                  <a:cubicBezTo>
                    <a:pt x="140" y="67"/>
                    <a:pt x="140" y="64"/>
                    <a:pt x="139" y="60"/>
                  </a:cubicBezTo>
                  <a:close/>
                  <a:moveTo>
                    <a:pt x="128" y="76"/>
                  </a:moveTo>
                  <a:cubicBezTo>
                    <a:pt x="118" y="80"/>
                    <a:pt x="118" y="80"/>
                    <a:pt x="118" y="80"/>
                  </a:cubicBezTo>
                  <a:cubicBezTo>
                    <a:pt x="116" y="80"/>
                    <a:pt x="115" y="82"/>
                    <a:pt x="114" y="84"/>
                  </a:cubicBezTo>
                  <a:cubicBezTo>
                    <a:pt x="113" y="87"/>
                    <a:pt x="112" y="90"/>
                    <a:pt x="110" y="92"/>
                  </a:cubicBezTo>
                  <a:cubicBezTo>
                    <a:pt x="109" y="94"/>
                    <a:pt x="109" y="96"/>
                    <a:pt x="110" y="98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3" y="111"/>
                    <a:pt x="110" y="113"/>
                    <a:pt x="107" y="115"/>
                  </a:cubicBezTo>
                  <a:cubicBezTo>
                    <a:pt x="98" y="111"/>
                    <a:pt x="98" y="111"/>
                    <a:pt x="98" y="111"/>
                  </a:cubicBezTo>
                  <a:cubicBezTo>
                    <a:pt x="96" y="110"/>
                    <a:pt x="94" y="110"/>
                    <a:pt x="92" y="111"/>
                  </a:cubicBezTo>
                  <a:cubicBezTo>
                    <a:pt x="89" y="112"/>
                    <a:pt x="86" y="113"/>
                    <a:pt x="83" y="114"/>
                  </a:cubicBezTo>
                  <a:cubicBezTo>
                    <a:pt x="81" y="115"/>
                    <a:pt x="80" y="116"/>
                    <a:pt x="79" y="11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72" y="129"/>
                    <a:pt x="69" y="129"/>
                    <a:pt x="65" y="12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6"/>
                    <a:pt x="59" y="115"/>
                    <a:pt x="57" y="114"/>
                  </a:cubicBezTo>
                  <a:cubicBezTo>
                    <a:pt x="54" y="113"/>
                    <a:pt x="51" y="112"/>
                    <a:pt x="49" y="111"/>
                  </a:cubicBezTo>
                  <a:cubicBezTo>
                    <a:pt x="47" y="110"/>
                    <a:pt x="45" y="110"/>
                    <a:pt x="43" y="111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1" y="113"/>
                    <a:pt x="28" y="111"/>
                    <a:pt x="26" y="10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6"/>
                    <a:pt x="31" y="94"/>
                    <a:pt x="30" y="92"/>
                  </a:cubicBezTo>
                  <a:cubicBezTo>
                    <a:pt x="29" y="90"/>
                    <a:pt x="28" y="87"/>
                    <a:pt x="27" y="84"/>
                  </a:cubicBezTo>
                  <a:cubicBezTo>
                    <a:pt x="26" y="82"/>
                    <a:pt x="25" y="80"/>
                    <a:pt x="23" y="80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2" y="74"/>
                    <a:pt x="12" y="72"/>
                    <a:pt x="12" y="71"/>
                  </a:cubicBezTo>
                  <a:cubicBezTo>
                    <a:pt x="12" y="69"/>
                    <a:pt x="12" y="67"/>
                    <a:pt x="13" y="65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5" y="61"/>
                    <a:pt x="26" y="60"/>
                    <a:pt x="27" y="58"/>
                  </a:cubicBezTo>
                  <a:cubicBezTo>
                    <a:pt x="28" y="55"/>
                    <a:pt x="29" y="52"/>
                    <a:pt x="30" y="49"/>
                  </a:cubicBezTo>
                  <a:cubicBezTo>
                    <a:pt x="31" y="47"/>
                    <a:pt x="31" y="45"/>
                    <a:pt x="31" y="4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8" y="31"/>
                    <a:pt x="31" y="28"/>
                    <a:pt x="33" y="26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5" y="32"/>
                    <a:pt x="47" y="32"/>
                    <a:pt x="49" y="31"/>
                  </a:cubicBezTo>
                  <a:cubicBezTo>
                    <a:pt x="51" y="29"/>
                    <a:pt x="54" y="28"/>
                    <a:pt x="57" y="27"/>
                  </a:cubicBezTo>
                  <a:cubicBezTo>
                    <a:pt x="59" y="27"/>
                    <a:pt x="61" y="25"/>
                    <a:pt x="61" y="2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9" y="13"/>
                    <a:pt x="72" y="13"/>
                    <a:pt x="76" y="1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80" y="25"/>
                    <a:pt x="81" y="27"/>
                    <a:pt x="83" y="27"/>
                  </a:cubicBezTo>
                  <a:cubicBezTo>
                    <a:pt x="86" y="28"/>
                    <a:pt x="89" y="29"/>
                    <a:pt x="92" y="31"/>
                  </a:cubicBezTo>
                  <a:cubicBezTo>
                    <a:pt x="94" y="32"/>
                    <a:pt x="96" y="32"/>
                    <a:pt x="98" y="31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10" y="28"/>
                    <a:pt x="113" y="31"/>
                    <a:pt x="115" y="34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09" y="45"/>
                    <a:pt x="109" y="47"/>
                    <a:pt x="110" y="49"/>
                  </a:cubicBezTo>
                  <a:cubicBezTo>
                    <a:pt x="112" y="52"/>
                    <a:pt x="113" y="55"/>
                    <a:pt x="114" y="58"/>
                  </a:cubicBezTo>
                  <a:cubicBezTo>
                    <a:pt x="115" y="60"/>
                    <a:pt x="116" y="61"/>
                    <a:pt x="118" y="62"/>
                  </a:cubicBezTo>
                  <a:cubicBezTo>
                    <a:pt x="128" y="65"/>
                    <a:pt x="128" y="65"/>
                    <a:pt x="128" y="65"/>
                  </a:cubicBezTo>
                  <a:cubicBezTo>
                    <a:pt x="128" y="67"/>
                    <a:pt x="128" y="69"/>
                    <a:pt x="128" y="71"/>
                  </a:cubicBezTo>
                  <a:cubicBezTo>
                    <a:pt x="128" y="72"/>
                    <a:pt x="128" y="74"/>
                    <a:pt x="128" y="7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2" name="Freeform 25"/>
            <p:cNvSpPr>
              <a:spLocks noEditPoints="1"/>
            </p:cNvSpPr>
            <p:nvPr/>
          </p:nvSpPr>
          <p:spPr bwMode="auto">
            <a:xfrm>
              <a:off x="63" y="62"/>
              <a:ext cx="81" cy="81"/>
            </a:xfrm>
            <a:custGeom>
              <a:avLst/>
              <a:gdLst>
                <a:gd name="T0" fmla="*/ 27 w 55"/>
                <a:gd name="T1" fmla="*/ 0 h 55"/>
                <a:gd name="T2" fmla="*/ 0 w 55"/>
                <a:gd name="T3" fmla="*/ 27 h 55"/>
                <a:gd name="T4" fmla="*/ 27 w 55"/>
                <a:gd name="T5" fmla="*/ 55 h 55"/>
                <a:gd name="T6" fmla="*/ 55 w 55"/>
                <a:gd name="T7" fmla="*/ 27 h 55"/>
                <a:gd name="T8" fmla="*/ 27 w 55"/>
                <a:gd name="T9" fmla="*/ 0 h 55"/>
                <a:gd name="T10" fmla="*/ 27 w 55"/>
                <a:gd name="T11" fmla="*/ 43 h 55"/>
                <a:gd name="T12" fmla="*/ 12 w 55"/>
                <a:gd name="T13" fmla="*/ 27 h 55"/>
                <a:gd name="T14" fmla="*/ 27 w 55"/>
                <a:gd name="T15" fmla="*/ 12 h 55"/>
                <a:gd name="T16" fmla="*/ 43 w 55"/>
                <a:gd name="T17" fmla="*/ 27 h 55"/>
                <a:gd name="T18" fmla="*/ 27 w 55"/>
                <a:gd name="T19" fmla="*/ 43 h 5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55"/>
                <a:gd name="T31" fmla="*/ 0 h 55"/>
                <a:gd name="T32" fmla="*/ 55 w 55"/>
                <a:gd name="T33" fmla="*/ 55 h 5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55" h="55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43" y="55"/>
                    <a:pt x="55" y="43"/>
                    <a:pt x="55" y="27"/>
                  </a:cubicBezTo>
                  <a:cubicBezTo>
                    <a:pt x="55" y="12"/>
                    <a:pt x="43" y="0"/>
                    <a:pt x="27" y="0"/>
                  </a:cubicBezTo>
                  <a:close/>
                  <a:moveTo>
                    <a:pt x="27" y="43"/>
                  </a:moveTo>
                  <a:cubicBezTo>
                    <a:pt x="19" y="43"/>
                    <a:pt x="12" y="36"/>
                    <a:pt x="12" y="27"/>
                  </a:cubicBezTo>
                  <a:cubicBezTo>
                    <a:pt x="12" y="19"/>
                    <a:pt x="19" y="12"/>
                    <a:pt x="27" y="12"/>
                  </a:cubicBezTo>
                  <a:cubicBezTo>
                    <a:pt x="36" y="12"/>
                    <a:pt x="43" y="19"/>
                    <a:pt x="43" y="27"/>
                  </a:cubicBezTo>
                  <a:cubicBezTo>
                    <a:pt x="43" y="36"/>
                    <a:pt x="36" y="43"/>
                    <a:pt x="27" y="4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474" name="Group 26"/>
          <p:cNvGrpSpPr>
            <a:grpSpLocks/>
          </p:cNvGrpSpPr>
          <p:nvPr/>
        </p:nvGrpSpPr>
        <p:grpSpPr bwMode="auto">
          <a:xfrm>
            <a:off x="8849022" y="2412109"/>
            <a:ext cx="308036" cy="308036"/>
            <a:chOff x="0" y="0"/>
            <a:chExt cx="205" cy="207"/>
          </a:xfrm>
          <a:solidFill>
            <a:schemeClr val="accent2"/>
          </a:solidFill>
        </p:grpSpPr>
        <p:sp>
          <p:nvSpPr>
            <p:cNvPr id="19479" name="Freeform 27"/>
            <p:cNvSpPr>
              <a:spLocks noEditPoints="1"/>
            </p:cNvSpPr>
            <p:nvPr/>
          </p:nvSpPr>
          <p:spPr bwMode="auto">
            <a:xfrm>
              <a:off x="0" y="0"/>
              <a:ext cx="205" cy="207"/>
            </a:xfrm>
            <a:custGeom>
              <a:avLst/>
              <a:gdLst>
                <a:gd name="T0" fmla="*/ 70 w 140"/>
                <a:gd name="T1" fmla="*/ 140 h 140"/>
                <a:gd name="T2" fmla="*/ 0 w 140"/>
                <a:gd name="T3" fmla="*/ 70 h 140"/>
                <a:gd name="T4" fmla="*/ 70 w 140"/>
                <a:gd name="T5" fmla="*/ 0 h 140"/>
                <a:gd name="T6" fmla="*/ 140 w 140"/>
                <a:gd name="T7" fmla="*/ 70 h 140"/>
                <a:gd name="T8" fmla="*/ 70 w 140"/>
                <a:gd name="T9" fmla="*/ 140 h 140"/>
                <a:gd name="T10" fmla="*/ 70 w 140"/>
                <a:gd name="T11" fmla="*/ 12 h 140"/>
                <a:gd name="T12" fmla="*/ 12 w 140"/>
                <a:gd name="T13" fmla="*/ 70 h 140"/>
                <a:gd name="T14" fmla="*/ 70 w 140"/>
                <a:gd name="T15" fmla="*/ 128 h 140"/>
                <a:gd name="T16" fmla="*/ 128 w 140"/>
                <a:gd name="T17" fmla="*/ 70 h 140"/>
                <a:gd name="T18" fmla="*/ 70 w 140"/>
                <a:gd name="T19" fmla="*/ 12 h 1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0"/>
                <a:gd name="T31" fmla="*/ 0 h 140"/>
                <a:gd name="T32" fmla="*/ 140 w 140"/>
                <a:gd name="T33" fmla="*/ 140 h 14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0" h="140">
                  <a:moveTo>
                    <a:pt x="70" y="140"/>
                  </a:moveTo>
                  <a:cubicBezTo>
                    <a:pt x="32" y="140"/>
                    <a:pt x="0" y="109"/>
                    <a:pt x="0" y="70"/>
                  </a:cubicBezTo>
                  <a:cubicBezTo>
                    <a:pt x="0" y="32"/>
                    <a:pt x="32" y="0"/>
                    <a:pt x="70" y="0"/>
                  </a:cubicBezTo>
                  <a:cubicBezTo>
                    <a:pt x="109" y="0"/>
                    <a:pt x="140" y="32"/>
                    <a:pt x="140" y="70"/>
                  </a:cubicBezTo>
                  <a:cubicBezTo>
                    <a:pt x="140" y="109"/>
                    <a:pt x="109" y="140"/>
                    <a:pt x="70" y="140"/>
                  </a:cubicBezTo>
                  <a:close/>
                  <a:moveTo>
                    <a:pt x="70" y="12"/>
                  </a:moveTo>
                  <a:cubicBezTo>
                    <a:pt x="38" y="12"/>
                    <a:pt x="12" y="38"/>
                    <a:pt x="12" y="70"/>
                  </a:cubicBezTo>
                  <a:cubicBezTo>
                    <a:pt x="12" y="102"/>
                    <a:pt x="38" y="128"/>
                    <a:pt x="70" y="128"/>
                  </a:cubicBezTo>
                  <a:cubicBezTo>
                    <a:pt x="102" y="128"/>
                    <a:pt x="128" y="102"/>
                    <a:pt x="128" y="70"/>
                  </a:cubicBezTo>
                  <a:cubicBezTo>
                    <a:pt x="128" y="38"/>
                    <a:pt x="102" y="12"/>
                    <a:pt x="70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0" name="Freeform 28"/>
            <p:cNvSpPr>
              <a:spLocks/>
            </p:cNvSpPr>
            <p:nvPr/>
          </p:nvSpPr>
          <p:spPr bwMode="auto">
            <a:xfrm>
              <a:off x="94" y="40"/>
              <a:ext cx="63" cy="72"/>
            </a:xfrm>
            <a:custGeom>
              <a:avLst/>
              <a:gdLst>
                <a:gd name="T0" fmla="*/ 37 w 43"/>
                <a:gd name="T1" fmla="*/ 49 h 49"/>
                <a:gd name="T2" fmla="*/ 6 w 43"/>
                <a:gd name="T3" fmla="*/ 49 h 49"/>
                <a:gd name="T4" fmla="*/ 0 w 43"/>
                <a:gd name="T5" fmla="*/ 43 h 49"/>
                <a:gd name="T6" fmla="*/ 0 w 43"/>
                <a:gd name="T7" fmla="*/ 6 h 49"/>
                <a:gd name="T8" fmla="*/ 6 w 43"/>
                <a:gd name="T9" fmla="*/ 0 h 49"/>
                <a:gd name="T10" fmla="*/ 12 w 43"/>
                <a:gd name="T11" fmla="*/ 6 h 49"/>
                <a:gd name="T12" fmla="*/ 12 w 43"/>
                <a:gd name="T13" fmla="*/ 37 h 49"/>
                <a:gd name="T14" fmla="*/ 37 w 43"/>
                <a:gd name="T15" fmla="*/ 37 h 49"/>
                <a:gd name="T16" fmla="*/ 43 w 43"/>
                <a:gd name="T17" fmla="*/ 43 h 49"/>
                <a:gd name="T18" fmla="*/ 37 w 43"/>
                <a:gd name="T19" fmla="*/ 49 h 4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3"/>
                <a:gd name="T31" fmla="*/ 0 h 49"/>
                <a:gd name="T32" fmla="*/ 43 w 43"/>
                <a:gd name="T33" fmla="*/ 49 h 4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3" h="49">
                  <a:moveTo>
                    <a:pt x="37" y="49"/>
                  </a:moveTo>
                  <a:cubicBezTo>
                    <a:pt x="6" y="49"/>
                    <a:pt x="6" y="49"/>
                    <a:pt x="6" y="49"/>
                  </a:cubicBezTo>
                  <a:cubicBezTo>
                    <a:pt x="3" y="49"/>
                    <a:pt x="0" y="46"/>
                    <a:pt x="0" y="4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40" y="37"/>
                    <a:pt x="43" y="40"/>
                    <a:pt x="43" y="43"/>
                  </a:cubicBezTo>
                  <a:cubicBezTo>
                    <a:pt x="43" y="46"/>
                    <a:pt x="40" y="49"/>
                    <a:pt x="37" y="4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" name="TextBox 170"/>
          <p:cNvSpPr txBox="1"/>
          <p:nvPr/>
        </p:nvSpPr>
        <p:spPr>
          <a:xfrm>
            <a:off x="1191092" y="2345424"/>
            <a:ext cx="2430227" cy="457983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171"/>
          <p:cNvSpPr txBox="1"/>
          <p:nvPr/>
        </p:nvSpPr>
        <p:spPr>
          <a:xfrm>
            <a:off x="1191092" y="2888971"/>
            <a:ext cx="2430227" cy="938371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Box 170"/>
          <p:cNvSpPr txBox="1"/>
          <p:nvPr/>
        </p:nvSpPr>
        <p:spPr>
          <a:xfrm>
            <a:off x="1191092" y="4955274"/>
            <a:ext cx="2430227" cy="457983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171"/>
          <p:cNvSpPr txBox="1"/>
          <p:nvPr/>
        </p:nvSpPr>
        <p:spPr>
          <a:xfrm>
            <a:off x="1191092" y="5498821"/>
            <a:ext cx="2430227" cy="938371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5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TextBox 170"/>
          <p:cNvSpPr txBox="1"/>
          <p:nvPr/>
        </p:nvSpPr>
        <p:spPr>
          <a:xfrm>
            <a:off x="9182567" y="2345424"/>
            <a:ext cx="2430227" cy="457983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171"/>
          <p:cNvSpPr txBox="1"/>
          <p:nvPr/>
        </p:nvSpPr>
        <p:spPr>
          <a:xfrm>
            <a:off x="9182567" y="2888971"/>
            <a:ext cx="2430227" cy="938371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TextBox 170"/>
          <p:cNvSpPr txBox="1"/>
          <p:nvPr/>
        </p:nvSpPr>
        <p:spPr>
          <a:xfrm>
            <a:off x="9182567" y="4955274"/>
            <a:ext cx="2430227" cy="457983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添加标题文字</a:t>
            </a:r>
            <a:endParaRPr lang="id-ID" altLang="zh-CN" sz="20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171"/>
          <p:cNvSpPr txBox="1"/>
          <p:nvPr/>
        </p:nvSpPr>
        <p:spPr>
          <a:xfrm>
            <a:off x="9182567" y="5498821"/>
            <a:ext cx="2430227" cy="938371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1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105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F849A9EB-38B9-40FF-9920-ECDA79BB328E}"/>
              </a:ext>
            </a:extLst>
          </p:cNvPr>
          <p:cNvGrpSpPr/>
          <p:nvPr/>
        </p:nvGrpSpPr>
        <p:grpSpPr>
          <a:xfrm>
            <a:off x="-409067" y="156298"/>
            <a:ext cx="1073237" cy="1384624"/>
            <a:chOff x="-697582" y="788521"/>
            <a:chExt cx="1867980" cy="2409952"/>
          </a:xfrm>
        </p:grpSpPr>
        <p:sp>
          <p:nvSpPr>
            <p:cNvPr id="30" name="Freeform: Shape 42">
              <a:extLst>
                <a:ext uri="{FF2B5EF4-FFF2-40B4-BE49-F238E27FC236}">
                  <a16:creationId xmlns:a16="http://schemas.microsoft.com/office/drawing/2014/main" id="{1F3F861F-4A7F-487D-BC5C-BC7133DC6A7B}"/>
                </a:ext>
              </a:extLst>
            </p:cNvPr>
            <p:cNvSpPr/>
            <p:nvPr/>
          </p:nvSpPr>
          <p:spPr bwMode="auto">
            <a:xfrm rot="13500000">
              <a:off x="-697579" y="1803317"/>
              <a:ext cx="1395156" cy="1395156"/>
            </a:xfrm>
            <a:custGeom>
              <a:avLst/>
              <a:gdLst>
                <a:gd name="connsiteX0" fmla="*/ 0 w 2304255"/>
                <a:gd name="connsiteY0" fmla="*/ 0 h 2304255"/>
                <a:gd name="connsiteX1" fmla="*/ 2304255 w 2304255"/>
                <a:gd name="connsiteY1" fmla="*/ 2304255 h 2304255"/>
                <a:gd name="connsiteX2" fmla="*/ 0 w 2304255"/>
                <a:gd name="connsiteY2" fmla="*/ 2304255 h 2304255"/>
                <a:gd name="connsiteX3" fmla="*/ 0 w 2304255"/>
                <a:gd name="connsiteY3" fmla="*/ 0 h 2304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4255" h="2304255">
                  <a:moveTo>
                    <a:pt x="0" y="0"/>
                  </a:moveTo>
                  <a:lnTo>
                    <a:pt x="2304255" y="2304255"/>
                  </a:lnTo>
                  <a:lnTo>
                    <a:pt x="0" y="23042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 dirty="0"/>
            </a:p>
          </p:txBody>
        </p:sp>
        <p:sp>
          <p:nvSpPr>
            <p:cNvPr id="31" name="Freeform: Shape 41">
              <a:extLst>
                <a:ext uri="{FF2B5EF4-FFF2-40B4-BE49-F238E27FC236}">
                  <a16:creationId xmlns:a16="http://schemas.microsoft.com/office/drawing/2014/main" id="{042EBED1-B65F-4973-93F6-276C3DB4CDF0}"/>
                </a:ext>
              </a:extLst>
            </p:cNvPr>
            <p:cNvSpPr/>
            <p:nvPr/>
          </p:nvSpPr>
          <p:spPr bwMode="auto">
            <a:xfrm rot="2700000">
              <a:off x="-697582" y="788521"/>
              <a:ext cx="1395156" cy="1395156"/>
            </a:xfrm>
            <a:custGeom>
              <a:avLst/>
              <a:gdLst>
                <a:gd name="connsiteX0" fmla="*/ 2304256 w 2304256"/>
                <a:gd name="connsiteY0" fmla="*/ 0 h 2304256"/>
                <a:gd name="connsiteX1" fmla="*/ 2304256 w 2304256"/>
                <a:gd name="connsiteY1" fmla="*/ 2304256 h 2304256"/>
                <a:gd name="connsiteX2" fmla="*/ 2304255 w 2304256"/>
                <a:gd name="connsiteY2" fmla="*/ 2304256 h 2304256"/>
                <a:gd name="connsiteX3" fmla="*/ 0 w 2304256"/>
                <a:gd name="connsiteY3" fmla="*/ 1 h 2304256"/>
                <a:gd name="connsiteX4" fmla="*/ 0 w 2304256"/>
                <a:gd name="connsiteY4" fmla="*/ 0 h 2304256"/>
                <a:gd name="connsiteX5" fmla="*/ 2304256 w 2304256"/>
                <a:gd name="connsiteY5" fmla="*/ 0 h 2304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04256" h="2304256">
                  <a:moveTo>
                    <a:pt x="2304256" y="0"/>
                  </a:moveTo>
                  <a:lnTo>
                    <a:pt x="2304256" y="2304256"/>
                  </a:lnTo>
                  <a:lnTo>
                    <a:pt x="2304255" y="2304256"/>
                  </a:lnTo>
                  <a:lnTo>
                    <a:pt x="0" y="1"/>
                  </a:lnTo>
                  <a:lnTo>
                    <a:pt x="0" y="0"/>
                  </a:lnTo>
                  <a:lnTo>
                    <a:pt x="2304256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/>
            </a:p>
          </p:txBody>
        </p:sp>
        <p:sp>
          <p:nvSpPr>
            <p:cNvPr id="32" name="Freeform: Shape 35">
              <a:extLst>
                <a:ext uri="{FF2B5EF4-FFF2-40B4-BE49-F238E27FC236}">
                  <a16:creationId xmlns:a16="http://schemas.microsoft.com/office/drawing/2014/main" id="{ECBB9C9B-D23C-466F-ACBF-D21C9689294A}"/>
                </a:ext>
              </a:extLst>
            </p:cNvPr>
            <p:cNvSpPr/>
            <p:nvPr/>
          </p:nvSpPr>
          <p:spPr bwMode="auto">
            <a:xfrm rot="5400000">
              <a:off x="-585200" y="1380060"/>
              <a:ext cx="2340797" cy="1170399"/>
            </a:xfrm>
            <a:custGeom>
              <a:avLst/>
              <a:gdLst>
                <a:gd name="connsiteX0" fmla="*/ 2367656 w 4735313"/>
                <a:gd name="connsiteY0" fmla="*/ 0 h 2367656"/>
                <a:gd name="connsiteX1" fmla="*/ 4735313 w 4735313"/>
                <a:gd name="connsiteY1" fmla="*/ 2367656 h 2367656"/>
                <a:gd name="connsiteX2" fmla="*/ 3847062 w 4735313"/>
                <a:gd name="connsiteY2" fmla="*/ 2367656 h 2367656"/>
                <a:gd name="connsiteX3" fmla="*/ 2367656 w 4735313"/>
                <a:gd name="connsiteY3" fmla="*/ 888250 h 2367656"/>
                <a:gd name="connsiteX4" fmla="*/ 888250 w 4735313"/>
                <a:gd name="connsiteY4" fmla="*/ 2367656 h 2367656"/>
                <a:gd name="connsiteX5" fmla="*/ 0 w 4735313"/>
                <a:gd name="connsiteY5" fmla="*/ 2367656 h 2367656"/>
                <a:gd name="connsiteX6" fmla="*/ 2367656 w 4735313"/>
                <a:gd name="connsiteY6" fmla="*/ 0 h 2367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35313" h="2367656">
                  <a:moveTo>
                    <a:pt x="2367656" y="0"/>
                  </a:moveTo>
                  <a:lnTo>
                    <a:pt x="4735313" y="2367656"/>
                  </a:lnTo>
                  <a:lnTo>
                    <a:pt x="3847062" y="2367656"/>
                  </a:lnTo>
                  <a:lnTo>
                    <a:pt x="2367656" y="888250"/>
                  </a:lnTo>
                  <a:lnTo>
                    <a:pt x="888250" y="2367656"/>
                  </a:lnTo>
                  <a:lnTo>
                    <a:pt x="0" y="2367656"/>
                  </a:lnTo>
                  <a:lnTo>
                    <a:pt x="2367656" y="0"/>
                  </a:lnTo>
                  <a:close/>
                </a:path>
              </a:pathLst>
            </a:custGeom>
            <a:solidFill>
              <a:schemeClr val="accent2">
                <a:alpha val="77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 dirty="0"/>
            </a:p>
          </p:txBody>
        </p:sp>
      </p:grpSp>
      <p:sp>
        <p:nvSpPr>
          <p:cNvPr id="41" name="文本框 10"/>
          <p:cNvSpPr txBox="1">
            <a:spLocks noChangeArrowheads="1"/>
          </p:cNvSpPr>
          <p:nvPr/>
        </p:nvSpPr>
        <p:spPr bwMode="auto">
          <a:xfrm>
            <a:off x="544064" y="489989"/>
            <a:ext cx="4877199" cy="684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4000" dirty="0">
                <a:solidFill>
                  <a:schemeClr val="accent2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sym typeface="Arial" panose="020B0604020202020204" pitchFamily="34" charset="0"/>
              </a:rPr>
              <a:t>添加相关标题文字</a:t>
            </a:r>
            <a:endParaRPr lang="zh-CN" altLang="en-US" sz="4000" dirty="0">
              <a:solidFill>
                <a:schemeClr val="accent2"/>
              </a:solidFill>
              <a:latin typeface="方正尚酷简体" panose="03000509000000000000" pitchFamily="65" charset="-122"/>
              <a:ea typeface="方正尚酷简体" panose="03000509000000000000" pitchFamily="65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11411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125119" y="1096045"/>
            <a:ext cx="8280920" cy="554446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3"/>
          <p:cNvSpPr>
            <a:spLocks noChangeArrowheads="1"/>
          </p:cNvSpPr>
          <p:nvPr/>
        </p:nvSpPr>
        <p:spPr bwMode="auto">
          <a:xfrm>
            <a:off x="493625" y="4050299"/>
            <a:ext cx="4191592" cy="1898571"/>
          </a:xfrm>
          <a:prstGeom prst="rect">
            <a:avLst/>
          </a:prstGeom>
          <a:solidFill>
            <a:schemeClr val="accent1">
              <a:alpha val="76862"/>
            </a:schemeClr>
          </a:solidFill>
          <a:ln>
            <a:noFill/>
          </a:ln>
          <a:extLst/>
        </p:spPr>
        <p:txBody>
          <a:bodyPr lIns="189833" tIns="113900" rIns="189833" bIns="11390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596064" y="1312069"/>
            <a:ext cx="1858220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596064" y="1701613"/>
            <a:ext cx="3097008" cy="148266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849A9EB-38B9-40FF-9920-ECDA79BB328E}"/>
              </a:ext>
            </a:extLst>
          </p:cNvPr>
          <p:cNvGrpSpPr/>
          <p:nvPr/>
        </p:nvGrpSpPr>
        <p:grpSpPr>
          <a:xfrm>
            <a:off x="-409067" y="156298"/>
            <a:ext cx="1073237" cy="1384624"/>
            <a:chOff x="-697582" y="788521"/>
            <a:chExt cx="1867980" cy="2409952"/>
          </a:xfrm>
        </p:grpSpPr>
        <p:sp>
          <p:nvSpPr>
            <p:cNvPr id="12" name="Freeform: Shape 42">
              <a:extLst>
                <a:ext uri="{FF2B5EF4-FFF2-40B4-BE49-F238E27FC236}">
                  <a16:creationId xmlns:a16="http://schemas.microsoft.com/office/drawing/2014/main" id="{1F3F861F-4A7F-487D-BC5C-BC7133DC6A7B}"/>
                </a:ext>
              </a:extLst>
            </p:cNvPr>
            <p:cNvSpPr/>
            <p:nvPr/>
          </p:nvSpPr>
          <p:spPr bwMode="auto">
            <a:xfrm rot="13500000">
              <a:off x="-697579" y="1803317"/>
              <a:ext cx="1395156" cy="1395156"/>
            </a:xfrm>
            <a:custGeom>
              <a:avLst/>
              <a:gdLst>
                <a:gd name="connsiteX0" fmla="*/ 0 w 2304255"/>
                <a:gd name="connsiteY0" fmla="*/ 0 h 2304255"/>
                <a:gd name="connsiteX1" fmla="*/ 2304255 w 2304255"/>
                <a:gd name="connsiteY1" fmla="*/ 2304255 h 2304255"/>
                <a:gd name="connsiteX2" fmla="*/ 0 w 2304255"/>
                <a:gd name="connsiteY2" fmla="*/ 2304255 h 2304255"/>
                <a:gd name="connsiteX3" fmla="*/ 0 w 2304255"/>
                <a:gd name="connsiteY3" fmla="*/ 0 h 2304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4255" h="2304255">
                  <a:moveTo>
                    <a:pt x="0" y="0"/>
                  </a:moveTo>
                  <a:lnTo>
                    <a:pt x="2304255" y="2304255"/>
                  </a:lnTo>
                  <a:lnTo>
                    <a:pt x="0" y="23042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 dirty="0"/>
            </a:p>
          </p:txBody>
        </p:sp>
        <p:sp>
          <p:nvSpPr>
            <p:cNvPr id="13" name="Freeform: Shape 41">
              <a:extLst>
                <a:ext uri="{FF2B5EF4-FFF2-40B4-BE49-F238E27FC236}">
                  <a16:creationId xmlns:a16="http://schemas.microsoft.com/office/drawing/2014/main" id="{042EBED1-B65F-4973-93F6-276C3DB4CDF0}"/>
                </a:ext>
              </a:extLst>
            </p:cNvPr>
            <p:cNvSpPr/>
            <p:nvPr/>
          </p:nvSpPr>
          <p:spPr bwMode="auto">
            <a:xfrm rot="2700000">
              <a:off x="-697582" y="788521"/>
              <a:ext cx="1395156" cy="1395156"/>
            </a:xfrm>
            <a:custGeom>
              <a:avLst/>
              <a:gdLst>
                <a:gd name="connsiteX0" fmla="*/ 2304256 w 2304256"/>
                <a:gd name="connsiteY0" fmla="*/ 0 h 2304256"/>
                <a:gd name="connsiteX1" fmla="*/ 2304256 w 2304256"/>
                <a:gd name="connsiteY1" fmla="*/ 2304256 h 2304256"/>
                <a:gd name="connsiteX2" fmla="*/ 2304255 w 2304256"/>
                <a:gd name="connsiteY2" fmla="*/ 2304256 h 2304256"/>
                <a:gd name="connsiteX3" fmla="*/ 0 w 2304256"/>
                <a:gd name="connsiteY3" fmla="*/ 1 h 2304256"/>
                <a:gd name="connsiteX4" fmla="*/ 0 w 2304256"/>
                <a:gd name="connsiteY4" fmla="*/ 0 h 2304256"/>
                <a:gd name="connsiteX5" fmla="*/ 2304256 w 2304256"/>
                <a:gd name="connsiteY5" fmla="*/ 0 h 2304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04256" h="2304256">
                  <a:moveTo>
                    <a:pt x="2304256" y="0"/>
                  </a:moveTo>
                  <a:lnTo>
                    <a:pt x="2304256" y="2304256"/>
                  </a:lnTo>
                  <a:lnTo>
                    <a:pt x="2304255" y="2304256"/>
                  </a:lnTo>
                  <a:lnTo>
                    <a:pt x="0" y="1"/>
                  </a:lnTo>
                  <a:lnTo>
                    <a:pt x="0" y="0"/>
                  </a:lnTo>
                  <a:lnTo>
                    <a:pt x="2304256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/>
            </a:p>
          </p:txBody>
        </p:sp>
        <p:sp>
          <p:nvSpPr>
            <p:cNvPr id="14" name="Freeform: Shape 35">
              <a:extLst>
                <a:ext uri="{FF2B5EF4-FFF2-40B4-BE49-F238E27FC236}">
                  <a16:creationId xmlns:a16="http://schemas.microsoft.com/office/drawing/2014/main" id="{ECBB9C9B-D23C-466F-ACBF-D21C9689294A}"/>
                </a:ext>
              </a:extLst>
            </p:cNvPr>
            <p:cNvSpPr/>
            <p:nvPr/>
          </p:nvSpPr>
          <p:spPr bwMode="auto">
            <a:xfrm rot="5400000">
              <a:off x="-585200" y="1380060"/>
              <a:ext cx="2340797" cy="1170399"/>
            </a:xfrm>
            <a:custGeom>
              <a:avLst/>
              <a:gdLst>
                <a:gd name="connsiteX0" fmla="*/ 2367656 w 4735313"/>
                <a:gd name="connsiteY0" fmla="*/ 0 h 2367656"/>
                <a:gd name="connsiteX1" fmla="*/ 4735313 w 4735313"/>
                <a:gd name="connsiteY1" fmla="*/ 2367656 h 2367656"/>
                <a:gd name="connsiteX2" fmla="*/ 3847062 w 4735313"/>
                <a:gd name="connsiteY2" fmla="*/ 2367656 h 2367656"/>
                <a:gd name="connsiteX3" fmla="*/ 2367656 w 4735313"/>
                <a:gd name="connsiteY3" fmla="*/ 888250 h 2367656"/>
                <a:gd name="connsiteX4" fmla="*/ 888250 w 4735313"/>
                <a:gd name="connsiteY4" fmla="*/ 2367656 h 2367656"/>
                <a:gd name="connsiteX5" fmla="*/ 0 w 4735313"/>
                <a:gd name="connsiteY5" fmla="*/ 2367656 h 2367656"/>
                <a:gd name="connsiteX6" fmla="*/ 2367656 w 4735313"/>
                <a:gd name="connsiteY6" fmla="*/ 0 h 2367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35313" h="2367656">
                  <a:moveTo>
                    <a:pt x="2367656" y="0"/>
                  </a:moveTo>
                  <a:lnTo>
                    <a:pt x="4735313" y="2367656"/>
                  </a:lnTo>
                  <a:lnTo>
                    <a:pt x="3847062" y="2367656"/>
                  </a:lnTo>
                  <a:lnTo>
                    <a:pt x="2367656" y="888250"/>
                  </a:lnTo>
                  <a:lnTo>
                    <a:pt x="888250" y="2367656"/>
                  </a:lnTo>
                  <a:lnTo>
                    <a:pt x="0" y="2367656"/>
                  </a:lnTo>
                  <a:lnTo>
                    <a:pt x="2367656" y="0"/>
                  </a:lnTo>
                  <a:close/>
                </a:path>
              </a:pathLst>
            </a:custGeom>
            <a:solidFill>
              <a:schemeClr val="accent2">
                <a:alpha val="77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 dirty="0"/>
            </a:p>
          </p:txBody>
        </p:sp>
      </p:grpSp>
      <p:sp>
        <p:nvSpPr>
          <p:cNvPr id="15" name="文本框 10"/>
          <p:cNvSpPr txBox="1">
            <a:spLocks noChangeArrowheads="1"/>
          </p:cNvSpPr>
          <p:nvPr/>
        </p:nvSpPr>
        <p:spPr bwMode="auto">
          <a:xfrm>
            <a:off x="544064" y="489989"/>
            <a:ext cx="4877199" cy="684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4000" dirty="0">
                <a:solidFill>
                  <a:schemeClr val="accent2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sym typeface="Arial" panose="020B0604020202020204" pitchFamily="34" charset="0"/>
              </a:rPr>
              <a:t>添加相关标题文字</a:t>
            </a:r>
            <a:endParaRPr lang="zh-CN" altLang="en-US" sz="4000" dirty="0">
              <a:solidFill>
                <a:schemeClr val="accent2"/>
              </a:solidFill>
              <a:latin typeface="方正尚酷简体" panose="03000509000000000000" pitchFamily="65" charset="-122"/>
              <a:ea typeface="方正尚酷简体" panose="03000509000000000000" pitchFamily="65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90931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50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14246" y="-20564"/>
            <a:ext cx="12905498" cy="724867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/>
              <a:t>  </a:t>
            </a:r>
            <a:endParaRPr lang="zh-CN" altLang="en-US" sz="1600" dirty="0"/>
          </a:p>
        </p:txBody>
      </p:sp>
      <p:sp>
        <p:nvSpPr>
          <p:cNvPr id="26" name="TextBox 48"/>
          <p:cNvSpPr txBox="1"/>
          <p:nvPr/>
        </p:nvSpPr>
        <p:spPr>
          <a:xfrm>
            <a:off x="8229460" y="5117066"/>
            <a:ext cx="396022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359" dirty="0" smtClean="0">
                <a:solidFill>
                  <a:schemeClr val="accent2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cs typeface="+mn-ea"/>
                <a:sym typeface="+mn-lt"/>
              </a:rPr>
              <a:t>添加标题</a:t>
            </a:r>
            <a:endParaRPr lang="en-GB" altLang="zh-CN" sz="4359" dirty="0">
              <a:solidFill>
                <a:schemeClr val="accent2"/>
              </a:solidFill>
              <a:latin typeface="方正尚酷简体" panose="03000509000000000000" pitchFamily="65" charset="-122"/>
              <a:ea typeface="方正尚酷简体" panose="03000509000000000000" pitchFamily="65" charset="-122"/>
              <a:cs typeface="+mn-ea"/>
              <a:sym typeface="+mn-lt"/>
            </a:endParaRPr>
          </a:p>
        </p:txBody>
      </p:sp>
      <p:sp>
        <p:nvSpPr>
          <p:cNvPr id="27" name="TextBox 49"/>
          <p:cNvSpPr txBox="1"/>
          <p:nvPr/>
        </p:nvSpPr>
        <p:spPr>
          <a:xfrm>
            <a:off x="8229461" y="5932084"/>
            <a:ext cx="3968162" cy="3895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266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28" name="矩形 259"/>
          <p:cNvSpPr>
            <a:spLocks noChangeArrowheads="1"/>
          </p:cNvSpPr>
          <p:nvPr/>
        </p:nvSpPr>
        <p:spPr bwMode="auto">
          <a:xfrm>
            <a:off x="6141343" y="4480421"/>
            <a:ext cx="2196321" cy="2213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6" rIns="91434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3781" cap="all" spc="300" dirty="0" smtClean="0">
                <a:solidFill>
                  <a:schemeClr val="accent2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z="13781" cap="all" spc="300" dirty="0">
              <a:solidFill>
                <a:schemeClr val="accent2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773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2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8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93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34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5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6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7" dur="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6" grpId="0"/>
      <p:bldP spid="26" grpId="1"/>
      <p:bldP spid="27" grpId="0"/>
      <p:bldP spid="27" grpId="1"/>
      <p:bldP spid="28" grpId="0"/>
      <p:bldP spid="2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346700" y="1612900"/>
            <a:ext cx="7137400" cy="457200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12944" y="2112394"/>
            <a:ext cx="4687830" cy="3444119"/>
          </a:xfrm>
          <a:prstGeom prst="rect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zh-CN" altLang="en-US" sz="2669"/>
          </a:p>
        </p:txBody>
      </p:sp>
      <p:sp>
        <p:nvSpPr>
          <p:cNvPr id="15" name="矩形 14"/>
          <p:cNvSpPr/>
          <p:nvPr/>
        </p:nvSpPr>
        <p:spPr>
          <a:xfrm>
            <a:off x="1180147" y="2423830"/>
            <a:ext cx="347800" cy="28212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zh-CN" altLang="en-US" sz="2669"/>
          </a:p>
        </p:txBody>
      </p:sp>
      <p:grpSp>
        <p:nvGrpSpPr>
          <p:cNvPr id="2" name="组合 19"/>
          <p:cNvGrpSpPr/>
          <p:nvPr/>
        </p:nvGrpSpPr>
        <p:grpSpPr>
          <a:xfrm>
            <a:off x="1354047" y="3108318"/>
            <a:ext cx="4044226" cy="1619024"/>
            <a:chOff x="1283572" y="2947308"/>
            <a:chExt cx="3834736" cy="1535158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1596572" y="2947308"/>
              <a:ext cx="841829" cy="0"/>
            </a:xfrm>
            <a:prstGeom prst="line">
              <a:avLst/>
            </a:prstGeom>
            <a:ln w="25400" cap="rnd">
              <a:solidFill>
                <a:schemeClr val="accent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/>
            <p:cNvSpPr/>
            <p:nvPr/>
          </p:nvSpPr>
          <p:spPr>
            <a:xfrm>
              <a:off x="1283572" y="3205329"/>
              <a:ext cx="3834736" cy="12771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复制您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的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文本后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，在此框中选择粘贴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，并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选择只保留文字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您的内容打在这里，或者通过复制您的文本后，在此框中选择粘贴，并选择只保留文字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1527948" y="2545471"/>
            <a:ext cx="2957416" cy="486843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109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标题文字添加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849A9EB-38B9-40FF-9920-ECDA79BB328E}"/>
              </a:ext>
            </a:extLst>
          </p:cNvPr>
          <p:cNvGrpSpPr/>
          <p:nvPr/>
        </p:nvGrpSpPr>
        <p:grpSpPr>
          <a:xfrm>
            <a:off x="-409067" y="156298"/>
            <a:ext cx="1073237" cy="1384624"/>
            <a:chOff x="-697582" y="788521"/>
            <a:chExt cx="1867980" cy="2409952"/>
          </a:xfrm>
        </p:grpSpPr>
        <p:sp>
          <p:nvSpPr>
            <p:cNvPr id="16" name="Freeform: Shape 42">
              <a:extLst>
                <a:ext uri="{FF2B5EF4-FFF2-40B4-BE49-F238E27FC236}">
                  <a16:creationId xmlns:a16="http://schemas.microsoft.com/office/drawing/2014/main" id="{1F3F861F-4A7F-487D-BC5C-BC7133DC6A7B}"/>
                </a:ext>
              </a:extLst>
            </p:cNvPr>
            <p:cNvSpPr/>
            <p:nvPr/>
          </p:nvSpPr>
          <p:spPr bwMode="auto">
            <a:xfrm rot="13500000">
              <a:off x="-697579" y="1803317"/>
              <a:ext cx="1395156" cy="1395156"/>
            </a:xfrm>
            <a:custGeom>
              <a:avLst/>
              <a:gdLst>
                <a:gd name="connsiteX0" fmla="*/ 0 w 2304255"/>
                <a:gd name="connsiteY0" fmla="*/ 0 h 2304255"/>
                <a:gd name="connsiteX1" fmla="*/ 2304255 w 2304255"/>
                <a:gd name="connsiteY1" fmla="*/ 2304255 h 2304255"/>
                <a:gd name="connsiteX2" fmla="*/ 0 w 2304255"/>
                <a:gd name="connsiteY2" fmla="*/ 2304255 h 2304255"/>
                <a:gd name="connsiteX3" fmla="*/ 0 w 2304255"/>
                <a:gd name="connsiteY3" fmla="*/ 0 h 2304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04255" h="2304255">
                  <a:moveTo>
                    <a:pt x="0" y="0"/>
                  </a:moveTo>
                  <a:lnTo>
                    <a:pt x="2304255" y="2304255"/>
                  </a:lnTo>
                  <a:lnTo>
                    <a:pt x="0" y="230425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 dirty="0"/>
            </a:p>
          </p:txBody>
        </p:sp>
        <p:sp>
          <p:nvSpPr>
            <p:cNvPr id="20" name="Freeform: Shape 41">
              <a:extLst>
                <a:ext uri="{FF2B5EF4-FFF2-40B4-BE49-F238E27FC236}">
                  <a16:creationId xmlns:a16="http://schemas.microsoft.com/office/drawing/2014/main" id="{042EBED1-B65F-4973-93F6-276C3DB4CDF0}"/>
                </a:ext>
              </a:extLst>
            </p:cNvPr>
            <p:cNvSpPr/>
            <p:nvPr/>
          </p:nvSpPr>
          <p:spPr bwMode="auto">
            <a:xfrm rot="2700000">
              <a:off x="-697582" y="788521"/>
              <a:ext cx="1395156" cy="1395156"/>
            </a:xfrm>
            <a:custGeom>
              <a:avLst/>
              <a:gdLst>
                <a:gd name="connsiteX0" fmla="*/ 2304256 w 2304256"/>
                <a:gd name="connsiteY0" fmla="*/ 0 h 2304256"/>
                <a:gd name="connsiteX1" fmla="*/ 2304256 w 2304256"/>
                <a:gd name="connsiteY1" fmla="*/ 2304256 h 2304256"/>
                <a:gd name="connsiteX2" fmla="*/ 2304255 w 2304256"/>
                <a:gd name="connsiteY2" fmla="*/ 2304256 h 2304256"/>
                <a:gd name="connsiteX3" fmla="*/ 0 w 2304256"/>
                <a:gd name="connsiteY3" fmla="*/ 1 h 2304256"/>
                <a:gd name="connsiteX4" fmla="*/ 0 w 2304256"/>
                <a:gd name="connsiteY4" fmla="*/ 0 h 2304256"/>
                <a:gd name="connsiteX5" fmla="*/ 2304256 w 2304256"/>
                <a:gd name="connsiteY5" fmla="*/ 0 h 2304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04256" h="2304256">
                  <a:moveTo>
                    <a:pt x="2304256" y="0"/>
                  </a:moveTo>
                  <a:lnTo>
                    <a:pt x="2304256" y="2304256"/>
                  </a:lnTo>
                  <a:lnTo>
                    <a:pt x="2304255" y="2304256"/>
                  </a:lnTo>
                  <a:lnTo>
                    <a:pt x="0" y="1"/>
                  </a:lnTo>
                  <a:lnTo>
                    <a:pt x="0" y="0"/>
                  </a:lnTo>
                  <a:lnTo>
                    <a:pt x="2304256" y="0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/>
            </a:p>
          </p:txBody>
        </p:sp>
        <p:sp>
          <p:nvSpPr>
            <p:cNvPr id="21" name="Freeform: Shape 35">
              <a:extLst>
                <a:ext uri="{FF2B5EF4-FFF2-40B4-BE49-F238E27FC236}">
                  <a16:creationId xmlns:a16="http://schemas.microsoft.com/office/drawing/2014/main" id="{ECBB9C9B-D23C-466F-ACBF-D21C9689294A}"/>
                </a:ext>
              </a:extLst>
            </p:cNvPr>
            <p:cNvSpPr/>
            <p:nvPr/>
          </p:nvSpPr>
          <p:spPr bwMode="auto">
            <a:xfrm rot="5400000">
              <a:off x="-585200" y="1380060"/>
              <a:ext cx="2340797" cy="1170399"/>
            </a:xfrm>
            <a:custGeom>
              <a:avLst/>
              <a:gdLst>
                <a:gd name="connsiteX0" fmla="*/ 2367656 w 4735313"/>
                <a:gd name="connsiteY0" fmla="*/ 0 h 2367656"/>
                <a:gd name="connsiteX1" fmla="*/ 4735313 w 4735313"/>
                <a:gd name="connsiteY1" fmla="*/ 2367656 h 2367656"/>
                <a:gd name="connsiteX2" fmla="*/ 3847062 w 4735313"/>
                <a:gd name="connsiteY2" fmla="*/ 2367656 h 2367656"/>
                <a:gd name="connsiteX3" fmla="*/ 2367656 w 4735313"/>
                <a:gd name="connsiteY3" fmla="*/ 888250 h 2367656"/>
                <a:gd name="connsiteX4" fmla="*/ 888250 w 4735313"/>
                <a:gd name="connsiteY4" fmla="*/ 2367656 h 2367656"/>
                <a:gd name="connsiteX5" fmla="*/ 0 w 4735313"/>
                <a:gd name="connsiteY5" fmla="*/ 2367656 h 2367656"/>
                <a:gd name="connsiteX6" fmla="*/ 2367656 w 4735313"/>
                <a:gd name="connsiteY6" fmla="*/ 0 h 2367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35313" h="2367656">
                  <a:moveTo>
                    <a:pt x="2367656" y="0"/>
                  </a:moveTo>
                  <a:lnTo>
                    <a:pt x="4735313" y="2367656"/>
                  </a:lnTo>
                  <a:lnTo>
                    <a:pt x="3847062" y="2367656"/>
                  </a:lnTo>
                  <a:lnTo>
                    <a:pt x="2367656" y="888250"/>
                  </a:lnTo>
                  <a:lnTo>
                    <a:pt x="888250" y="2367656"/>
                  </a:lnTo>
                  <a:lnTo>
                    <a:pt x="0" y="2367656"/>
                  </a:lnTo>
                  <a:lnTo>
                    <a:pt x="2367656" y="0"/>
                  </a:lnTo>
                  <a:close/>
                </a:path>
              </a:pathLst>
            </a:custGeom>
            <a:solidFill>
              <a:schemeClr val="accent2">
                <a:alpha val="77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sz="2669" dirty="0"/>
            </a:p>
          </p:txBody>
        </p:sp>
      </p:grpSp>
      <p:sp>
        <p:nvSpPr>
          <p:cNvPr id="22" name="文本框 10"/>
          <p:cNvSpPr txBox="1">
            <a:spLocks noChangeArrowheads="1"/>
          </p:cNvSpPr>
          <p:nvPr/>
        </p:nvSpPr>
        <p:spPr bwMode="auto">
          <a:xfrm>
            <a:off x="544064" y="489989"/>
            <a:ext cx="4877199" cy="684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4000" dirty="0">
                <a:solidFill>
                  <a:schemeClr val="accent2"/>
                </a:solidFill>
                <a:latin typeface="方正尚酷简体" panose="03000509000000000000" pitchFamily="65" charset="-122"/>
                <a:ea typeface="方正尚酷简体" panose="03000509000000000000" pitchFamily="65" charset="-122"/>
                <a:sym typeface="Arial" panose="020B0604020202020204" pitchFamily="34" charset="0"/>
              </a:rPr>
              <a:t>添加相关标题文字</a:t>
            </a:r>
            <a:endParaRPr lang="zh-CN" altLang="en-US" sz="4000" dirty="0">
              <a:solidFill>
                <a:schemeClr val="accent2"/>
              </a:solidFill>
              <a:latin typeface="方正尚酷简体" panose="03000509000000000000" pitchFamily="65" charset="-122"/>
              <a:ea typeface="方正尚酷简体" panose="03000509000000000000" pitchFamily="65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06602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 animBg="1"/>
      <p:bldP spid="1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0C281DE6-169F-4BF4-9473-D6367F2DD666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LS7WEk9PC/RwQAAAOUBAAAaAAAAdW5pdmVyc2FsL2kxOG5fcHJlc2V0cy54bWydkbEKwjAQhvc+RbjdxG6lJHUT3Bx0lpqmGmkvJZdaH9+UinSRgEMg//F9PyQnd6++Y0/jyTpUkPMtMIPaNRZvCs6n/aYARqHGpu4cGgXogO2qTNq8wKM3ZAKxWIGk4B7CUAoxTRO3NPjYQK4bQywmrl0v4ukditkUw6LC4pb2L/szgyrLGJPX0XbhgFW8x7QgjLxWMDsXjdxi60D8AhqTAEyqwVACaH0CeAwJwI8rQIrvm+ekRwrxo2KQYrWeKnsDUEsDBBQAAgAIALS7WEm45zzyXgAAAGMAAAAcAAAAdW5pdmVyc2FsL2xvY2FsX3NldHRpbmdzLnhtbA3KvQ5AQAwA4N1TNN39bQbHZrTgARoakfRacUd4e7d9w9f2rxd4+AqHqcO6qBBYV9sO3R0u85A3CCGSbiSm7FANoe+yVmwlmTjGFAOcQh9fM/uEyCP5NIdbBMsu+wF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tLtYSbd+K21kAQAA7wIAACkAAAB1bml2ZXJzYWwvc2tpbl9jdXN0b21pemF0aW9uX3NldHRpbmdzLnhtbI1Sy2ocMRC8+yuEf2AltV4DkwU9zYIPATv4POwoZrCtCSOZmKCPj8bxst54TaI+dVV3Nd2qPj9MyT7nMj9Nv4YyzekmljKl+7y9QKjfz4/z8nWJOZa8OSJ3Uxrnn7v0fV6xhuYypHFYRruyeYtReH1ISa2cahkzjCLJPPUKOc9t4zpwHdjGOUpsv/lL4o/uEvcxlfOq/eaE/diwSzkuZZfG+LKF0+r31OkGV8swTq0ubwVbox6mVsfWQIxwyX2lGgAEstwRh6uUndQEecw4hmoUBQqIcE46UYmkHFoWOtFUmO8EYpIx6ir1tHUjrY2jtkroCNFtmledrSEYiTEihABzlQsIBqNWDU1Dg1oPCA4MiKqNJgpQsMEEVr3zwnKkqBcYV2YMYHw87nG79+c6ov+9zuGc/xA8+wVn2dVbmzPm6vfPy9KKb+PTj8ehRDSNXy7Dt+vryzc/vnr3wK4mbdt+6unfUEsDBBQAAgAIAK67WEnoZE7o6C8AAOlbAAAXAAAAdW5pdmVyc2FsL3VuaXZlcnNhbC5wbmftfAtUU1faqB3723YGS52ZjkQeaUtba2nBEJRXSOrQQq0PVES0AqmNGK1ChIAQyMPWKdgaiPgKyCOlqBTQpGglBPKwtSZAQoJajJqQqCE5PAwxOYZw8rwJ2pE6dt373/vPvfdfS9dyheyzv29/70fO3vurNauT5/5xwR9nzZo1d/mH76+bNes/4mbNmp33/BzvyM+1czZ6P54hrkv++yy2PGjU++VZ/LJVy2bNamf8ybnlP7zfX9j94SbirFkvXvT9f0ZC+G7rrFmbqcvfX7a+OMs4RGCcwZO0lKzUrPey3nu94Yd1X7eiW5ynW+uS331t2aoVX72yLnDhvLQFzfNeefXqmx+0fPX+P+4c+yjq89b9P2x4/6Od+1r3fvPXlamBz4cXTDii716NpUDV49WbShWj59kQ+SRjUmaP3rnNFHvZ3b7NEZyeinGbGZwsmsvaBnffK1dS7+2Dz/L9q/uyffO2i7JjsTbxQE1YW/zs6cGmXcebxhvBZIx9LSnRN7KXeCwHLBlx0jwmz9HoacjOZ2/EaG8nX3vG93jFsQowmAYxaZuyXvA93P3C2TxhU9cffH/fOhQQp1jj/gtEu59MW58lMUOu53zw8YkALLIgYRfV40MxMfGVXz3cPlCuGb7Kcv/QaECcDuhyTzE8U+8KrWcIR7kJX3STqdipn+azCZ6jHPJJvlt4ZsqlsI0uRJu/snRlUK8W1qMmDru79DwZIL37CxA7jNCwtXgfBb0lryUCKa5fUjJdP0U4fwrUXVS41IrMBOsvqcpW1TnCpQGrwn0D0x1yAjmiVzJoTp2SKZi6c0Bv1L4Id40ks64/f1RhXMqwnudQjPaOZHgcmBCoMkebAEuqqIioXehSA40gnmrAs1mqYk9eudxRLPQufEGl+2puvar9lX29CvddRRZjO6i/v8E78mpEKF58CTrLvZoj6VV1GnH6pTBK2/iGTUsKDA5i/F8NLsSbcqb2GsW/HDd8mh3/ZeNfvOgqdZoyec/ByKSv/BowrqsYCkXVUx2Zyxy3uDtzQ7BoSxWDn0caPtqk6+JjaGrz2xx+/bLhfXDnLWuOJY94IyBPnK0TNqO5DsueufUkDBMwmj9SaO1ntF3Cdy4WhktViWy4rb9Q1wEt4dCDlPqdS7UE/mdRtt7v47JWxWGjtXiUQiC5gVZmoGvhCwket8njDmQcZnhEHpuHKgWYKgNal4e79BL/sxGZ7dqegSBtNKiHGhbQ3CAlUiixBBG7ySyGRMrR8QBbGBcuSuEZi+sCtCsGdcOWj3Kj0e53OK9xQuJzS8tkjCpgnSvWZ0JypcA5UrI1qqcHIT5J/xJcvJTxDS/X7y+6ZDwSPSwklarDlf2z9Z2ZmkpzO7hnTlWeCrUavUcDV7wKJ/gdb0Zx81SO770kiT6o4fQfNBPIbNx96YdHxy08/D3pK9Xj4E42XKk3Oo+Pu8dpLo7SBBjVNOqXW9mBDCQ6KVxaSELzctV7UFSNsF9HB+JykbXwMAJA7Af7XcgsAw7oUm8L6c3PzI1HmzKYjGi2yL+tTE6mQ6VRIoOiNFxhS/EKF6IG2KTKGFuwdym/Jh1UKelXLrIFMhI0cAZSCAdL1yTIV7U2IhkJNAKAEOMAHdDejXydgZDvu14p8JkTVPptIl78Of35qvS1Fbd30kNhfy3LU2WwPn+16acAeBn9L7wh8iaNYv9xrgRXOZ7vQGwfNouNr9lU6A0TpWPE7hQvVWf8vtIdrYaBhsuIxE/Yit1RW4MWhH4ywWrc4Wzw56GZCptUV+m5lRKC8zIsL8YQgEkuqQ7ibTBIjmsrFWQDkkBn8sioZn4Cow0x5xp0dmGOfqDGpDL/sc95HOPgkeMtFcsi87UZSzVy24BXKQqcwYF3nztoupSBDgkVx671smnhdyTiwwNDgYNrlzAoKuRW+kmea1Kx2Bc7YBP6ZCVyu4yjWZCYNOerMxmsZTvoobi3eq8v9mcmauA2FVUNTfL6yVqj42KLIscRk3KltZEY4ujoCB0O+AvxxjuhW9iK944jIhnxc3oyGlTDaVUqR/YvN6n0HhfAlRBlxglLzGYQl4OxqTGWPeFwxhJRwvBZKFZTfjQRP+cns+A4FrTK9DoFzX0a/9cgbSgU0qfi5ZJNdAmdz5LUYF8I5pmmMHO38VZZY6J7KR1aCW+Xw7qAG2gYt1DZChXUqROSwkkTvHcUhfENPhsGjBp3hdxvju7oelhKfi3pFZlKh9Yp824Un0zfujHI9hXK0LnLkQesxcXv33r6hvBsmBIvi9HzKlSacmJQnCQsDlAN7zz0OZLzcxDjqNTiqJcoVDCMJCBuGM2bCE8EMuH4ndTTRoB6daBGonXX1pE+ACandRPr1cMysYDPkkpeihHZERar3CgxilUXi9U9tr6puHQtDSIeGm+T8HonHXGW6yqtpw7Du9uB/7BBUswmZfFWNXjIGF8c5Q+pBmouv8JkpH+Q/X7Nc+WkqZ5vFjNe0Q1+okOI91c98xo3GB7GQCQx8oZWJeJDQpXAHp0LcbfOohY7bLeDyuV+GTzFlD1bLQuLRjqzX5IV6rQ3g7j9OfkOdTi3txBaYtJuGwni+CXo8zoMiiJqfO6CuNAmwxSyDqhqL1JPCk+HxIFAAk0u2evlZqBm3GCq4Nc7DOMNKr0xL3MXvAi1WngKtGGp/Q6oJJ1BPPzZiBo9WYxRIBgsSYioWaerBGIaCGibmSzG0UFf5un0S9k6IptanFS2SbyPHkyKVzLgf6ogoWSFsJfFheD3h6oWzf65M9fvbzqqrkuNgRMyWBIWIRD2oVg3PKmLZdnVE9KvG8OwtYgFGywkAnZZrJvS5/cl7h/eAOqlic7J2RoQxMTHBMG59gDQdCNgsWRvCVNy4zhGawQaHAygVgpI+hywaInEiJYf/v6OjeZu6Ldt1MBDseFw7WxSqRNS2G5ONchBaSGuJ8gg6R+otknW8G0uLqWudr1WmXcVJ9HAIjFa1GTnqlwMxleg7HY39Az0Hj7/6cgd8pMTrnyAVOaX6V+rpfkyeDeyoOHVROVFg81XGNya8Kv35e4Ll5AF00l8vmJgOrFnoBIXTid48+9N4Bc5R1nu0Zenn77xnwb/T064kB8huH9lMIzDz7fe3MnJXL5O/kXdC7GBrUjd0gcT1mHtV5hs6tRFOPp49OujnL4bB5HfxsXHla32Pv2kRTR1QFQctePDK5ulsLX1wcHT2L8/8nphGj5ZMr3kO28szxy8cRkxTceK5evSC/cUPER96Je0pyD/f4CMRpZYB9M5DTQ31GbjAwlKjZVdlCkA602oMNJqHaTnGWLHAx4BnwQj9t2+moLJrDwAvKO4cZ1Ebz3XhBt51vvs2BXIJkMqjiTeeaOHqNSnP1pdLiI6EVZVHxFzcn5W8e3Lm+PKZ0Klz93PHGZnD6P01C7RzAfc4Bcj+jMXhAKZpmbHmX8a36J6Grg9Rkq74bw0H0suaONymFgqZOetVyByVah8jReNZyaaaAbtHLGtpDKvtiMUyDE1L5nJDiF+1ovABmtQU9uCWAIRc6Zt5jKDzwf4nuE4tUnyAWj9TI4+e5Y+jTO1NBQ/Qm6VV1ZO15obPwKwS/4g5qUlSL4b+z2gduPS3wOq7jb2wOJYvxFPxd683DQFIqkIFpsIpD7ScJyndd5i+Zmx2KSu8d8DWv17MOgX61NmmIGzLelCDLcVmIopQM8UD2fBMzp1a4NO92ROGP8p5AEKFLiSREp+MhNx2Xd/eeIiiK7x6y1gy5MUMxGOa5Y3j90dCYjzBue9JwvcaaGf1G0eJNJzuMHxhU9iBbd+aNvvLJSXOvR7C3EE7alPJlu56vdIUK2vqP+tVrjBs8oBFs19+V2N2+sIX1pixTmqyscmec2VORLe/zjW/qbbb3TtxD1OejOLan9Xd/tkj9e56I9hsqmJiqOhT3DHdCzFOtbS3PB2+c/EY0AdwJZyHjGdmQTz03rcNua+O7F9xCX5ITPIeL1lhn8sH5thwYe6Hq186AT7vxtIAk8I9ROyfN0rwfzSdEzEKJ0fL2GncAX1MxVxf7hkggewNZC8SHgpNSWh0GqRRmC6BklHAefrfe9B7CLB+BjkVXJBb61UQlKUaoiuPcI3oytqeCjlOH8GYSlsRIE8e5bsAnPevaDSQ013kAoU0XrfG1xLTP3Zdym3v5zP1mpKP2huBFFtM8E+G1nJcqgBdoSiLQ7UGWHO/E25mKwb1VjQfVBVEflHbzPZZfwwBstMXy9XMiQLlICu0kJtUHauulkaAsVAQeJCVX5mCEGY0oeTJ5om8wBJELZtLZpJXq2zI45VGhTvipWpKR0zme4b8PbfMCCflNTZ0xYYyrkv+z56zk94FmXSjhBbcd/L2l732QwWG50VHMeWPl9tI2ZOsLhE1dqQaEsxbxUbjgOKhdCSfVtsKEs7SKXWY8QZDTsn4pnpJQZEMhSAOygjwmwwOFLJsOSJraS6jGgqCq3YiZJkYNAeckjJ2Rm+vDBd3IEIkkcKK+Cj8gtMlYyzXbY7hg2vMIfrJ3G7VvJQjMNSy3Vwf7Wk3yg5GNOgeIvbLwnU29faUPkUsVgQOWZAN5mDAG+tTAXvHY/8tBKIEm4ArSSneiGj25WxrmF8MjKBOiOG9R6tevdiRlnHpnB4oj7AZBBT8rtf3YcLXwEt0WVlDVU3EhwbYU6Dw9ABLdHbEW+f8jZt0f0K/VIFDjWxqmILkd8aqShyF+9ANSP6cgOZepzeCEHDxGAbpyHFah3UzXDQhgxctaptwR0LNWtRrH9JVdXuqDkX1Us51TIdXXJTE5Gf2WfVGY+MG27nUcOHwM7+gRoDPE1BMShCK4CoBk9H3ib0teIPRjckrUsEZpj/lcNhTZujz6YlZoj5xoBquLLSr0SFiJiNzRqKzZoX69lY3MegMdLXG+yqF+tLFaFDe0ZkkhDOmIyjEhP72jBcBY28epEi242YOuIYjh1W0ltU8JOciSYJZ6YnrQ6OI4ogiQAcR80xdJn/2HsEvhC+DyeW8Fmqk34UnquYhpK/ZfOuAUuS7C2+Cn7IDY67OlVlg0gMg0S2BgZNVTn09iM2kGxAIGebit0kegYmJCx01Hn+8uHfOG1kpDz00zTxxbGlMCDy3gfibujoUV5K1skYNqucT/8c5hEX8oYC3k5FX3NSQ4pC4MjXDEt1abVe3my1Wm0YgykZEt6M6lfscDi52IvqXDqrajyftRa9ugHPlgJZc9tKnP+tw9pTkP/LIGPnlVmlUdmP9UW/rIgQFFib4K6RyydeXU5Lk5fVzftnbJFSIClWaHfbRJ7tNw+eaBtHvopPLNymLpvGOKuzeHqZWbfuwOKmfzQ+gJ8maFZ4w3/RhOLNZH0YlmefKBKVTneDV2tLXValdurm8Ph9jFvieUtUWWSGFDT3WBHNVsRB32/0z3T1cZx9g91a18TFPiB6mCgHsiirYl58wG9GWfyQAO689Vy6t81cBy0xkr19ZPhzP5bfEZgoJqvyG/vN3X4PO0kOxbiTsS2+/soiHD7rx00VNP+1WUObKBWd5IcT/ApL+Bac0deP9nFM1whuA+HYPm3iZEsKpdX5cd6NhxVZSaRe4mnjmO5+OT/rrXJheThGnEURdO56lOCd+ggmVnd7xPNjo8TsBBVMLDKc+c+s6ixtHlTGWLAwzhw09TXMFSxlqDPjn8BZpcbzlp1B/i7RWWog1nlnvpQTzOz9NR2pVmGEbqFNwAmyTYVRya6ND2lqnuwnUMExb5vCP8b1Csg6OC71tir6ZKbzhFEPFaKS3uDC4XgHwiA2JqtsydFD7LM286R9kityHeOYWzzzvsW6BrECd9UE1nkJyx/Um3/0p96zd/UYc7vYh8bB6sHCi04El8G0AYyidCh6JRcb/ytPY2x9WpGpRNn9oFjpPadAO0b+hoG9RLxRqgEbfqWBSj+jdvOAhm5qvEjzS6drO5/1ed7EKVXaJFqTxRG57ZuFYtgzbVs4yDm3I8i3/6TXgzqDMT2LpLdbeGQnYrX7Ntx9u2nFeD4lBM8xI5CfUV3jWFrBKNYaLwLjCajm1GFt5BDV1bnyoUK7j1QhQz8pk/t9fjEALfm+WNWI5MIZ5l9SUzKxvg6Sn7cpK60GSyRRBS0Z8CYztSE96+W4rtE9Ol2/JSPFeJKZVXJVOeU1JULsWKEh/Wd5k8GbqcKik1muu3jOc9KAxOGAj4iOvKFiujMuXGqtijxeKcV74z5ufTATwJ0w0TwOhrVP7tx8ClRWSrMfOHhXDixY8g3EU1AmLp/ELDIBFvrR0Y5EQF1cCOz5RDZSLQXHV+ntARU2HPXk6Cpu6ZV+jLAhr3PB/VxcSBzy49wIeCIQEIXMr1S9P0fix9gRj95WtxIqFJL96qEAUH+O5FcfoQBqHTm0re5wC6Gm0mtC/Q9MqFAlbouVVPNy+K8hE5U8v3pdbAWNAJ5S6XG5CatBBoc2kgh/+zmBKmCfodg6PNV+jzRSh+3fJDiUz79iOcxyDteGm8rk9GZS6dI5MudbzoA1kjAM0aXjHyIeS7fLaUm8X6WvWjpH8tmJleAa2GAOoQs1JBmIzdoRh9as4rahciGzNYJqPqA/WLQZNyC7ULMF4c2wiXh6q6Rzx8DdMnkrWZ3XTW+wmQkFSQ2JVvxR6ae/Co8ZU3DKG8JcSgLj8rmuoWL5Ocm7Xq+IwXSEgN/UpG895Sy2f91INL1cr1IBaU3gSI20g9vdRv95kJUeXv7QZDsqGnc74FPLSTSno54Un7hFgy5vJDpV3+ok1wldQ4cnJBi3edAbeThHQjU5/fu2aeC4O1NrJzMa0osrWz/PQ4mTMfbL0ZmaufVgWzQ3v1ZNcFTDtlydFP2Z9vVvlwqvaF/syb7P47OkwDNE+n7c9hW6PYPbSdhE/ALG5aGJ5dzgP5g+iy+onJcfFQ73vIgvG/Bj6dwQwhJFHaZkhDCQBQZwQT8jPqvwOCYdNKZUVRU7ZghkBUwkDov2dmej43mRIoMrA804juuk8xNEWNf24uiCDfmsKA08R5uiI23gttEl1LoQ29EKry+I29682onC6ZyfKdQEt+A795Asd4TfkucQMGyds033vIFY6ERKsxc/qEyHzju321EfV67d7dDd3RG/btuu00ny+3fPKbIwclT1Sef8TiLpDdtynevypOsIo/Sq8W1dO7yZf+jsgnu5O52ldaCoomYt0e+AioYkhixLTeoZ0w7S6SwS3fj8cRVDwqGrABI9/VBlJBXdUoVEO2/7M2nbeA+j96IhQkr+VOl2jU1oO/rb4TsYGXhQ/7JgkLVZznoYZW3aScyzPxv1Wr8zbnW++2GU7PK4B0X2dP3+ZJPPpyHgGIh/WLC6mJ79KUvu5MWz7L8092G666IflsjX7n/uT/4myDzitVjp1oezj6MdNxTHQkO44KUIarsTlEKRD2S0YxWHb/ko9lZevALjIUMAE3zo81e63BDGA/iWToTb1/zmifDelxFHvMh0EmXEgV8Lgg7B5M2dSo/6J29GX98QyN3ya3FQa7/tTyu2noygtKAeVQY3xyPcdyL6/i11R4tg+sW0iWrrTvey1zfocbI8f4mpJhOAUpR2vPRRv3Re6bFjPeNjpVqHZtCfNnUxmflh3DpII7cVC5W2R+t+xuHfWXHFPC5Utv1z+ZvSgUUJ9AeauqT63/xST/O95CZZ7xyIyHJNv/1Eu0ZTsL7Ch1pwAD2t093myRJvu6IUua3R/Hq9Dv/XQ5VXPD7tjIXCoZ5Bb/rabPcxgunSU6clcOuO0RqTiJ9zCePWYYQhmyN/3rq7l0PS31CtndOIYjrfDm4kM/SOt2lskVeV/B0/K1ggvxWppBiQLFLBaP90NbT3AFep86uHRSF/kGXTe+9Z9vDPgm1Y15h14O3gk2ZXwdWDsf6NQ7a6aRF1FpcmyAdqaAsXc0bUx6QALX7x7JVzaq+7a78gpd3sDDe0v6nUT+rcui56PGyTLy+D7SKXkcBkLMz8WJFgU1uLMaJDxM1uutaQVv9PLjo5I7ILh7CEBZ9G/mPbadhFXC7r1fwj6U0fsAO5wfo8pGbrSO/emtvIptUahV5ntnwkP6IabhdLpI5XMz+DQEot5iKXVz+TQgOtiRhfvG2vrBAU1dSoGPAiRRuCi7E3VOXz/4jEeeOmTYEDdPQtSD1C3PYRcag4viK9aznz+DSST84qdS/W73C+RUrq5X+bz/+USC3UH0RsC9kamSRX4r+HJeInMJ7tJRp5dhoskaiFBr8l8WtzIzL/DoG1GGUppgvt9v+SNMx54H/zCZzUcjl9Pxi2JFkn6UsVM82hhnPQy7Ww/PxN4uPmpnuLLsr33Oo1EhYQ8z30ViJsfbc5OQ6wCBBCRqvFhRAPPIbLLwz2Jje7ANYkm5TIkH1bO3vf+3juYV4u/yYSt30CwxzPr10bspBZIRmqXEaqBCXM8HbE1krMeJNfLRTSV1il6lcSkDNp+xr2Gqgbhr2B479G5H+K9LgNAdhPQ5YRVWoa/4/vigxCXE9dsmJtVn2s+DIiv1KiqvxGZzbcXqg4XyKDqDxK7lVB3OqP09wrDaU7/I6XTopX/2rUcYUjsupIsZy09YbwC2LIdsMyhN5rH36VMIyk7X2iCtICK3H/CLL14hhrFxIYny/Rk+jzCo5I1FnHJLUsYgguvuwjYI27zqAwHMRIoZAa0XO6U+1Xpz07gy/wNttv1CeTrGbUHjnnSMOvTEUkNhdAFe3gqSrkr2bObEwtCfgv+6KcfnfkK+cvlx6q3CiUgALhjLcPpQK3fTxda7/GZWON/xGU+vjz/xavTdYrfQVNG81B8BgHRVPzPXfGWM7DtHyrN93N79wNZcltBUIumKB5BPJLltY9yeVoXBNF2ATX/asXlun/JRhL0JPt+QHPVL7x23FmOvGniwdNVsGj2H+zbcH7e3E3Z8b8VsSzMad+OyXxDsd1XiT+MU1kClJlPeLLmFbxatWrd+O10IvPWXtTqGedFOD65Mxw/5nfC4lAOywO/jjGnwZIu8rk5Ts4j1LPZKv44OKCkNpGcMtjBL3uVy/ZNkKufor6KeqnqP+XUU/GJAK+ULBzsHCzxyhycblTMjwaFBeqVEVUl5Im4DvfhDaKnFIR2TW5Cm4KZynuTRSJHBWSepPH33Mbw+8QODPuzow9gwF/LpPj4gtHnD8vROe5AEMqy76e5NrQFxMbOPt2ZrL0w0F9dG9nLFq+Ch7BkuZgWFuEClSuHG46IhEQZgaj9CVl/2gEr6+GxXmkNCgineYGaN6+Puc5vgCDA9dUp6Pd1wiua9YPY7LejS37ic9S6Ze22K/zVrEVhaS6PGhPcZC30zZYIB19PH8TO1CRneHbcqY2Xz9HoDlU6SyPE+AQzlHU0B5Qd+aHmZkjDfdhQBzDeKSRyP8zMf6WcTl4YT4OtRJawsx+hU4vh70gsglMmTS6c4TkrT+gqUVcFiZpa0bQ7F3i65BEJzGmUvsl8H1bT5ih4ZfboGKep/i0meTP83SaUNsNRjWaUaWiS4ksFJcsy9ukYSf94uh4wvp57go56cL4CfOYZItf+SLRtv0rcVPSNdVbdqOSllTmZtcFMeKTLvMz59aTJkBRfc2P+WQ07BWu8lIxrVo0B1SBkkAmAJ1wxk2IXDFtT1DT5tiCDUxJZ/jFT+b8lAcVX9oqlmag/b/QoTdDeVb+8Xz+OiL968GBWOzfQCB1CYY7hvYixTGkIHWwU/HRE5QlJ43U6bv8qnF3g2y85XPk/Nei9uE1nDK5XyMo0sXS0Lql9ZAXSfTc+mgKtc34rySVHkr07a903dCw2vOG9jwve6kmj8hnwXGK4hru1YA/l5ubbuP4MsYZYPAbUveCOAlDzEinbPtrsILmjGfpkvUgSiyyxUpzxGHJ4GQnDZ1lJRQYIDrAHL+C6mCffZKYy+T8rnx3nsXvQLTg0zzTUbquS00L+Qvy2W2fBOn34IplL8WKMMMQPfLtSoApqfcI5HmODHRu7Y/5Xk3WMhCtSfKeD2sk0u9iaQmRuwyWDAy2AViMboagM09Ua9nqcOVjSXLLCGppInDxCVbYPwAtfoKckAXolU9QgF+9/9WnqJ+ifor6/wR1VeNhnT2QpiMcebyetXrTX3eQtyLutdl/M97OoJwO+uBfx40Emqot7vYtS0LDb+rqMTuI8Xi7fI8VG/Hcn2+d1ZfGa3X/pibil0UuB81jio3ZwX5UAqT2vTRZbyKX77MPL8RAI0Uf25c/QlV/aFowNzfMwAHzCbYl5+mkp5P+FyZ5iyewVus0DP4pgr/bqiYqMkshPROeSSRObxzR+HZqCIAEE2/y7jkFustgDFM4whU4IYUqGAXlQFHvIyMv/MhXUWaPkMdamtnl8vlYsrlkhN//ve3+1RQsYx8vZdjoxyLgSSFFsDcAFX6Y7Ns6o9VMyouE4OXNzE2PnKJ56wiqo/vFepijgWSoSTa5TuRel4a9R6x1xkUz6LC5kue7KCe3ThRdLdRZoHaksNJB5yaDkq9qy+TkOvPXg4jtcq5iIB4zUcxX73GXyBQUoSs2/THG8zwVcj8ql5S2NetyjUqffJ2bHSRre59IKbsEDTbouuhtvIlMU4kyEJetCWECSxUYj9NKiYwy6PQW1Gp2oB43jIYCeDSrGvmhocucYZkMeEdiBHdqUnhDU8XQRtyIbONx3154ipiIAh5FlLg3vF2B74e3VyMuaibTjqXBFkpeqTZH2AITt4ivkOiy76pVw0r1QiUj8ohBl42qi4BfxPdRQHOSt8LJyRddXhWaI+6BJGNEEYK9IRFvVaeir03q+rkJyscWqY8rqLw8sTQUn5a1qGbZYtwWsYwvWFJ2CfGWPI0JoEFOk5mKXk0X6wjS72o+z+ffIfq1gkaJhBOCI/MzGrhcueBRh7K619u1NPvVw9xiBlF7Si20+/tXwG2aFw8ScWuC9EZUVjiL5ofWDTu/lvPM1KyWms8L11ccUeXXohRkGTSpI+l3HhwHxBIV2raiZUZ8iywIUWWWy81NN2BzkXfm6ro++z4odLg4e2vfh7HiK0bGBYWyAh6qUC3SbUGLJy38PxDp1d66VKejO4bdgwM1kuMSqTqXLFQ1IvW8ystLWDrUabkCoSDEf92Ae8z+J+IKtvGlPdyjka9XcrnZd6U9zHmLI2fJMZNocX8G11U15cfQUcGwSEAKFuu0ejW6HHL5VZGc5o2grsISAxL7XcRNDVc7KdRgBUJUKVFXNsOyuQzixGNuUFrnCaiqfMyklyY2dzw2D1nw2eb/6aRSdSPRyZRwhwp4ctG/agSkpTlPcUEsTJn9BOc+NY8oVA+QeI/h7B4fgHxvfhjVusFa3AB/1HLfCSqw2BDfG0/XRkfNv7gL9vINgcsijcCKEsT9fI9v95o9px7/uIRLR8i+XW8NJWMt49hy0tQvUNpvMeVcGqiBb2KVy6cM0SISRSDnPMaSLaFAeO+nP6UrUKDMqhodTMcuKWggPbbO6uC4Ns/ImkJSWb9vX6Md8/cjnyOViovN/4LOKyHI/4967XXZ/ljP5trozAYLNksxUJNePMZ/tFlu7Ii3z97TN9CCS3+aI55O+n85KXtkuNN9lWZPYVCbT7LWPz2Z8BTkKchTkKcgT0GegjwFeQryFOQpyFOQpyBPQZ6CPAX5t4H49i8zTvktL9kZG/rol+WS0ZNMNvV+EzzheNS/XPbAi6BB0nTf8U74qsBDBYWUN4d3fSenqxb/my+p8E4olfhT7+0Lm75La8W2/7JzT5rliUCRyDHUhpnah+m0V2inKtr8ybdmp/s2UytWN6Q3YBvwDQQraZoajSG49ebe8A8aaE6NyaWp72hVL7XBbJwQx7phSAtsKAIawUDtlHjQt9f7WMpkhh4ykNJZ/j5gYNS3l/iGsGcib2tbH7CBIj+nNlzZ06nqMY3moD3dXeAAZGbQ+OQvgHBFt50covTdy+XbEiS69yfRbutRDln/LtNzGe66PFiOvt+4Ew71JGvyE2yA7+4D3U7PaArNvkrZL4rgDZGH3hHhdXt8my41BUOdzg4RJ9oFI/0Z3tQ99Bxm6schBZjX7/FXH56Ct6Rizxt93GWU8bcblzspoxkU3xEtjGlTbuqQ7XlLqeMEtrrYy9i69GGUaQwkBcHo1LFm6lgJqpWtLRlradbkb0q6ktGw9l2qAU812JVGYyccuom/JVM6AeoEoAmIR75ZqT0wdYPluhGYPKaOEBmEvKHOcFp4ZIihyzxJ1n5kxQ8vJ9MFKj2xXwco8tksk+2E2hb2I3idGxuU4JXfXunB+btRoAyp15IqT9jV+EFK5esiSYrlUlxRSFzbwsJFrQpgPawsMkav9EsezNkG622d9zbnVq3kJOpaTghDwuQ4UAsMg3RYNDi5x0/2Xb22jV+fV+JsqGgsUIfTQsRhZGSQnCOcvnsl/53gXDsyf0zSAyzWaLoz0YAZgIRl8pc5z4r62zoeEsTa0OZmE6MGAXTbBDEKErDRttSAuJQo6s+2jotby86STnd9lV7APqw9bDRlzvnR2RX8DThZfD5b3IOI2rY4iPuVGXg19M7kYA2JZrJNnsKENlPp/HpM85BRfCsWO3liCGibX06mj+EUKN+CIJPW3W4vlc9LY3lOdykuD5s4KWPa8agC9ClEXJqy3/I1D3q58Ch9py5tn1o0Zsv1q1ddjiAQJD8FcOFi3AauqeznWjcdNSHpNBq7AFtMq0niWEO5u6mQ9ehj1/RVdXAc2iKS8tIoc7d55fwW5qcsirsoe4S8ElfQyq7NKT+1SXwmgzCc0WYXlMaXy8fMFwdIpYOShjQbz//BR4sWqtcuItACByVzZs2KwSe7Gab1rZwfvYSvdXl9Jwta0vmnRAC3oCm1cOggPFk4uhQWCxJCN3iWhtrCMFQ0QwqKLtdIJYxmiZNQIM93mJu0CLdLlrE0ZOd1R3Sc7VdONBONoO885aBXb6wsgdMiXcj4DS0tJXVVyFbGXK//ejXEUxylcWPPjo0v9iptK82ykLaOGpw7nhMYxx2a7JKspaAZ40sT8UkyM6EkNxsV6JlXvSX+vTyMpVB+K5pKsJQixDK/ryBK70sJ4hEE2aBEPC+39epksz8VX4LQqva8ay5YrB43rNBnNkhVSwrcYxz32KDvLEOy1ogZ9ffc85eq9rQyEtomrvJGeSfGLN+hJ71S6UgVzTk3hpvtuzyQQNYFrnCXzgFO2T+WtTqCNrn9hhV/t57vnOuVWN/2qDknanfRdhUHYM4KBxNCUlYLr0GX7wVcNHSG6+50hnO+DWIqPIhvEV9UqvpFRbgjMj1USHhfZiotJNXZEZZqHErQT7wRuBmebnUFxF7IIumPJmtH05WEdM6Ic3ghhkTJDNc64EKv4bU61K/DFyreSFNqC0jr4aUbhvAq307o8XmdXcacNHigN6YG6bXbT7uziIGkxp4N1M92Z7BEJrlSb6oWQbUi6JiI2M+t0Zu+1SFaWXwpTt/l7BKwUynvei0rjhQOBQFSMVEGVNlA0rDrI7ZCGUFQYCU9OoPFWU8SKq4twh64necWrE5cuNvkNdiAxE/7lm0cetMSaiT67jLsm/e9/fo5o5FwaHZsom67MJePoZ55QOgRRc4R4Pvou3se6D7XQkBuoDXzztQuwGHdlUWpkGObLQbq3smG01LU7oQc55E7AfNM39pLvCIvSAKvV4uICmY/Da49Ng4WTUR5BFFN+AVYhmDSXUkLbHaX1petvqVJ0zIgGiMJZmtV+UWfT4hpYyTUErrPKyf3gJyj0wI8Yfb4ybG1Tn9DCw5vbfemH3mvNxCyjtJYvANRYm7PhVjs0jI5ZDoIe0OSElD5eWQ/49ySrOpI0ceRtlVQt4qsUrUK3zw3hq5fixbl3ViVCHQKIycOK+JpEcGJpj0DwVitgDO0yIJvsh+/683tNradGsS5IvuxO3q4wiPZfmTfkvIcq+dIGry0Q+DaxcmjWHee9AptDK2C03o8pccUS1a75k0+sL3DC83YTSmqqhx+XyQhPRFPnjzHEgjJdNoOwulATn5dcj+iNdezumjzoHLrhqFmZDQaSC2TB2AleQ6jcvHEzhEZq2Js51lvvaHuHnPkHfFsaWHDDXD96lJPxCZruzdslwnE1sGHsllvwXzbXFm39kHYWefKNLDXudnVP74r3lszv3LYTtovXTNfpaJLWo5LBOa3B8xF5xHPapQpd9JsoyfIbFIu5LT8vbG2TJ6jas+nd++gfjly1xumvxO+WepXH+/27bZJV6Add63w/ZvCpYWDlL3cViE8edATGCW16uDLQtK4B6YJ8SutGG/Dhj0IG2fqlg3qjz6Ux5gpsqgwVYc5gSzrRKw75bcXWn4RMm3UWfz2nIMGj+Ne6efwCGPu2I6EBxI5bOFLgHoFeKqR6EbhHJ+egJKvEV3koU9GnJ6cbmMho8lOfhuGAMuto80soV2PdevbsI7z2NLDWPtJbJc9ngaYMrTiWy8IvOL7IeF9QqRb8nqaMvlfZKdOckuQntnnKEeBVRz7afRSb5UUC114Dr3GTTGEX3F+LUcY5uL2B0b8AGvSTpqaWgLHxWFBYNE5M25c5YmEMtdjD3tj/uoFLMnUol4+S6zcxsdoOZGec8QdbtvycrOVciUR797lnZZQJq8wkYH4dJrJ5BKMI5C0NQSLSuRSKbm9OUTWWPte1ndCuKSx5OoKLVfMmD2sHLM/iGrfz3CEArFn9wnSXRmHRCt1fPeQXhkenTpNr6anIzgO5wwmOrCZov6N0aLI+x20ZsFy65Ian7LNJBmnZ2URLE5CeyuaW/+cxnggZ4a18arSd7mdCg85NndDvkrdXPLOrYXeaAGJ3kF7GKve0O5sGvMkLJiOuqkwj0kzM1AASw2cTW7JGyaG58fWXOwDWwQDReZAvXZHbpixYtfgQCz1LqrCHKE3bSSdPpMnCuAMr+S6Fl2qXY9l+GR4nAU6i8aMA7G0ysQyGZliOb+fX++gK0odfzjhCIgD8d6o4i3OD/v2zNiTrwCvgkvd17T2zekeg9ZZ2+Y7roecb5g+Uu/56g+5x2Z7XZh3YMyBMHjm3z3VjtTicDIpp9RzgThtBrmH9pWQ1WP22nDGA1O4htojT+OemZYpD/Kd3rfQZAsjvzfOrYRKc3IPi1L6mfhOqV5naiI53gRdkc4KqeT54taxcYQ3DfWCN6kJltC7PDJ/AVLJUGwJ4/YqXycQsLuiQhbS0uHMCo5JVylMdL8zrHjfah0JiFsIMfz02uG6ZFkPYYI25e+5/bFGk+VheMwYoT3ZMwI/mrgA4CywFZ8bc+jDvYro2RIj/vmIJ/0tLe7iFPe9JIjaFoJ/YCINQezY023j6wof5Bcg3HL+xoYhtv26r2Ye8d362idSBmVaz1en2WK7MNBhzCLR37jmjrn1hPIxsMY1JHIUcbCXljCqN7G5FzeG1xIOM6+6+0VQtDY/PjxxyV3ztkGbNHO9lpHo1nLMhCb1evGA2WJP+E29csYYg2rN3fxA+dbnaPee02tzKk/b43z594bvrLFlfPfmMnlvakqC9dQzyNYt73RwHb67TplcnTPtYghhA0Wk/sDqipGGLQRpr8gwfQ0WapadqoL/xwM+KQ8+ctRR+afGJh+WRb5rsCBbbVOr0Jv80clHPX32FsxZtFfCZfLylgWT/xTgkwu1yQpvqdDuFshXpD4o1ca8PcZnD0qrE/bLVufmYtWWd5j9XHPTOPPMr+g2OBnr0UleS2p4znclqlR0eaMrAdjfqqB5xb9/ukRieTJhcQtFkztFG9yS/W6fjAn0T0mlpRQ37n2MB8R4Tpnp0rVzS/mbrK78+VD00lZT78LRpZ7KcuAZ3w2kG5yC0aD1LIevUEX1ikQa0kiG+aMTjt216dEUN8gShRR2JG4DCB6jiGKN8OhF7yRHyVU0p9eE3m0KIUzaPG5thAg7cUdIu/8Ko56xlnK3ZhpzrOUvPwx6e4DXPG9mW0mK/NoxYXKVVjcGogfry+UrMn8hdL/o2Ue758+mjjKpLUFRYbycidSEv91LtxBy1BLPh3qEyWIqLg7xmhfzthD7umVPd/+GwuH0Do3kQMEEqiDrDvxsN/m2cPI8J9Ozud5UqnX0bSFOGbVu47hquIOXYt04fcVzeMRwzJ3rJNWZse9wBHSzo7hK7iWgk5P+2lB5atbQkduRniw8dWu0KDdZTrOneEatjPuGuFBfW3vBxTsRPLZ0oist4b7CE756QRz8a9+9sOm+izI4vq010b3ZPHbXdN/4/e/2sLZK35GQdziPbpM228c5zPTpTjrji111pilvQ5kx40Jp3ZhH0fYAesWRHGSmf/2oV86ezZqXpjEHZV8NEiAKTvlubE7HOG/7S+OfmeZ1367qG5Ge1rY2j3/D0dls+iHiet/48g9Wv8/++ydf/A9QSwMEFAACAAgArrtYSdZFKylNAAAAawAAABsAAAB1bml2ZXJzYWwvdW5pdmVyc2FsLnBuZy54bWyzsa/IzVEoSy0qzszPs1Uy1DNQsrfj5bIpKEoty0wtV6gAigEFIUBJodJWycQIwS3PTCnJAKowMDZDCGakZqZnlNgqmZubwwX1gWYCAFBLAQIAABQAAgAIALS7WEk9PC/RwQAAAOUBAAAaAAAAAAAAAAEAAAAAAAAAAAB1bml2ZXJzYWwvaTE4bl9wcmVzZXRzLnhtbFBLAQIAABQAAgAIALS7WEm45zzyXgAAAGMAAAAcAAAAAAAAAAEAAAAAAPkAAAB1bml2ZXJzYWwvbG9jYWxfc2V0dGluZ3MueG1sUEsBAgAAFAACAAgARJRXRyO0Tvv7AgAAsAgAABQAAAAAAAAAAQAAAAAAkQEAAHVuaXZlcnNhbC9wbGF5ZXIueG1sUEsBAgAAFAACAAgAtLtYSbd+K21kAQAA7wIAACkAAAAAAAAAAQAAAAAAvgQAAHVuaXZlcnNhbC9za2luX2N1c3RvbWl6YXRpb25fc2V0dGluZ3MueG1sUEsBAgAAFAACAAgArrtYSehkTujoLwAA6VsAABcAAAAAAAAAAAAAAAAAaQYAAHVuaXZlcnNhbC91bml2ZXJzYWwucG5nUEsBAgAAFAACAAgArrtYSdZFKylNAAAAawAAABsAAAAAAAAAAQAAAAAAhjYAAHVuaXZlcnNhbC91bml2ZXJzYWwucG5nLnhtbFBLBQYAAAAABgAGALkBAAAMNwAAAAA="/>
  <p:tag name="ISPRING_OUTPUT_FOLDER" val="C:\Users\Administrator\Desktop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59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自定义设计方案">
  <a:themeElements>
    <a:clrScheme name="自定义 166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2CCB8"/>
      </a:accent1>
      <a:accent2>
        <a:srgbClr val="FF4C4E"/>
      </a:accent2>
      <a:accent3>
        <a:srgbClr val="52CCB8"/>
      </a:accent3>
      <a:accent4>
        <a:srgbClr val="FF4C4E"/>
      </a:accent4>
      <a:accent5>
        <a:srgbClr val="52CCB8"/>
      </a:accent5>
      <a:accent6>
        <a:srgbClr val="FF4C4E"/>
      </a:accent6>
      <a:hlink>
        <a:srgbClr val="52CCB8"/>
      </a:hlink>
      <a:folHlink>
        <a:srgbClr val="FF4C4E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2443</Words>
  <Application>Microsoft Office PowerPoint</Application>
  <PresentationFormat>自定义</PresentationFormat>
  <Paragraphs>230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6" baseType="lpstr">
      <vt:lpstr>Aharoni</vt:lpstr>
      <vt:lpstr>Gill Sans</vt:lpstr>
      <vt:lpstr>Helvetica Light</vt:lpstr>
      <vt:lpstr>Lato</vt:lpstr>
      <vt:lpstr>ＭＳ Ｐゴシック</vt:lpstr>
      <vt:lpstr>ＭＳ Ｐゴシック</vt:lpstr>
      <vt:lpstr>等线</vt:lpstr>
      <vt:lpstr>等线 Light</vt:lpstr>
      <vt:lpstr>方正兰亭黑_GBK</vt:lpstr>
      <vt:lpstr>方正兰亭中黑_GBK</vt:lpstr>
      <vt:lpstr>方正尚酷简体</vt:lpstr>
      <vt:lpstr>宋体</vt:lpstr>
      <vt:lpstr>微软雅黑</vt:lpstr>
      <vt:lpstr>Arial</vt:lpstr>
      <vt:lpstr>Calibri</vt:lpstr>
      <vt:lpstr>Franklin Gothic Book</vt:lpstr>
      <vt:lpstr>Helvetica</vt:lpstr>
      <vt:lpstr>Impact</vt:lpstr>
      <vt:lpstr>Open Sans</vt:lpstr>
      <vt:lpstr>Segoe UI Emoji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</dc:title>
  <dc:subject>PPT</dc:subject>
  <dc:creator>administrator</dc:creator>
  <cp:keywords>PPT</cp:keywords>
  <dc:description>PPT</dc:description>
  <cp:lastModifiedBy>administrator</cp:lastModifiedBy>
  <cp:revision>1</cp:revision>
  <dcterms:created xsi:type="dcterms:W3CDTF">2017-09-20T08:18:48Z</dcterms:created>
  <dcterms:modified xsi:type="dcterms:W3CDTF">2018-08-29T13:37:33Z</dcterms:modified>
  <cp:category>PPT</cp:category>
</cp:coreProperties>
</file>